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24" Type="http://schemas.openxmlformats.org/officeDocument/2006/relationships/slide" Target="slides/slide18.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03e6ca1b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03e6ca1b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0acea845c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0acea845c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f449de58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f449de58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e6cbd532a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e6cbd532a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f449de583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f449de583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0acea845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0acea845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11c3728c1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11c3728c1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f449de58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f449de58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fabe6d19ed_3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fabe6d19ed_3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111c3728c1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111c3728c1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0acea845c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0acea845c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png"/><Relationship Id="rId11" Type="http://schemas.openxmlformats.org/officeDocument/2006/relationships/image" Target="../media/image3.png"/><Relationship Id="rId10" Type="http://schemas.openxmlformats.org/officeDocument/2006/relationships/image" Target="../media/image4.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2.png"/><Relationship Id="rId7" Type="http://schemas.openxmlformats.org/officeDocument/2006/relationships/hyperlink" Target="https://www.pinterest.com/slidesmania/" TargetMode="External"/><Relationship Id="rId8"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png"/><Relationship Id="rId11" Type="http://schemas.openxmlformats.org/officeDocument/2006/relationships/image" Target="../media/image3.png"/><Relationship Id="rId10" Type="http://schemas.openxmlformats.org/officeDocument/2006/relationships/image" Target="../media/image4.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2.png"/><Relationship Id="rId7" Type="http://schemas.openxmlformats.org/officeDocument/2006/relationships/hyperlink" Target="https://www.pinterest.com/slidesmania/" TargetMode="External"/><Relationship Id="rId8"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txBox="1"/>
          <p:nvPr>
            <p:ph idx="1" type="subTitle"/>
          </p:nvPr>
        </p:nvSpPr>
        <p:spPr>
          <a:xfrm>
            <a:off x="565275" y="5212900"/>
            <a:ext cx="6735900" cy="586500"/>
          </a:xfrm>
          <a:prstGeom prst="rect">
            <a:avLst/>
          </a:prstGeom>
        </p:spPr>
        <p:txBody>
          <a:bodyPr anchorCtr="0" anchor="ctr" bIns="121900" lIns="121900" spcFirstLastPara="1" rIns="121900" wrap="square" tIns="121900">
            <a:noAutofit/>
          </a:bodyPr>
          <a:lstStyle>
            <a:lvl1pPr lvl="0">
              <a:lnSpc>
                <a:spcPct val="100000"/>
              </a:lnSpc>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12" name="Google Shape;12;p2"/>
          <p:cNvSpPr txBox="1"/>
          <p:nvPr>
            <p:ph type="title"/>
          </p:nvPr>
        </p:nvSpPr>
        <p:spPr>
          <a:xfrm>
            <a:off x="565275" y="1591950"/>
            <a:ext cx="6735900" cy="3523800"/>
          </a:xfrm>
          <a:prstGeom prst="rect">
            <a:avLst/>
          </a:prstGeom>
        </p:spPr>
        <p:txBody>
          <a:bodyPr anchorCtr="0" anchor="ctr" bIns="121900" lIns="121900" spcFirstLastPara="1" rIns="121900" wrap="square" tIns="121900">
            <a:noAutofit/>
          </a:bodyPr>
          <a:lstStyle>
            <a:lvl1pPr indent="0" lvl="0" marL="0" marR="0" rtl="0">
              <a:lnSpc>
                <a:spcPct val="80000"/>
              </a:lnSpc>
              <a:spcBef>
                <a:spcPts val="0"/>
              </a:spcBef>
              <a:spcAft>
                <a:spcPts val="0"/>
              </a:spcAft>
              <a:buClr>
                <a:schemeClr val="dk1"/>
              </a:buClr>
              <a:buSzPts val="9000"/>
              <a:buFont typeface="Aldrich"/>
              <a:buNone/>
              <a:defRPr sz="9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3" name="Google Shape;13;p2"/>
          <p:cNvSpPr/>
          <p:nvPr>
            <p:ph idx="2" type="pic"/>
          </p:nvPr>
        </p:nvSpPr>
        <p:spPr>
          <a:xfrm>
            <a:off x="7558750" y="353250"/>
            <a:ext cx="4315500" cy="6151500"/>
          </a:xfrm>
          <a:prstGeom prst="round2SameRect">
            <a:avLst>
              <a:gd fmla="val 50000" name="adj1"/>
              <a:gd fmla="val 0" name="adj2"/>
            </a:avLst>
          </a:prstGeom>
          <a:noFill/>
          <a:ln cap="flat" cmpd="sng" w="9525">
            <a:solidFill>
              <a:schemeClr val="dk1"/>
            </a:solidFill>
            <a:prstDash val="solid"/>
            <a:round/>
            <a:headEnd len="sm" w="sm" type="none"/>
            <a:tailEnd len="sm" w="sm" type="none"/>
          </a:ln>
        </p:spPr>
      </p:sp>
      <p:cxnSp>
        <p:nvCxnSpPr>
          <p:cNvPr id="14" name="Google Shape;14;p2"/>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5" name="Google Shape;15;p2"/>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16" name="Shape 16"/>
        <p:cNvGrpSpPr/>
        <p:nvPr/>
      </p:nvGrpSpPr>
      <p:grpSpPr>
        <a:xfrm>
          <a:off x="0" y="0"/>
          <a:ext cx="0" cy="0"/>
          <a:chOff x="0" y="0"/>
          <a:chExt cx="0" cy="0"/>
        </a:xfrm>
      </p:grpSpPr>
      <p:sp>
        <p:nvSpPr>
          <p:cNvPr id="17" name="Google Shape;17;p3"/>
          <p:cNvSpPr txBox="1"/>
          <p:nvPr>
            <p:ph type="title"/>
          </p:nvPr>
        </p:nvSpPr>
        <p:spPr>
          <a:xfrm>
            <a:off x="6072725" y="1583975"/>
            <a:ext cx="5322600" cy="13248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p:txBody>
      </p:sp>
      <p:sp>
        <p:nvSpPr>
          <p:cNvPr id="18" name="Google Shape;18;p3"/>
          <p:cNvSpPr txBox="1"/>
          <p:nvPr>
            <p:ph idx="1" type="body"/>
          </p:nvPr>
        </p:nvSpPr>
        <p:spPr>
          <a:xfrm>
            <a:off x="6072700" y="2988275"/>
            <a:ext cx="53226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9" name="Google Shape;19;p3"/>
          <p:cNvSpPr/>
          <p:nvPr>
            <p:ph idx="2" type="pic"/>
          </p:nvPr>
        </p:nvSpPr>
        <p:spPr>
          <a:xfrm>
            <a:off x="1038225" y="775050"/>
            <a:ext cx="3896700" cy="5537700"/>
          </a:xfrm>
          <a:prstGeom prst="roundRect">
            <a:avLst>
              <a:gd fmla="val 50000" name="adj"/>
            </a:avLst>
          </a:prstGeom>
          <a:noFill/>
          <a:ln cap="flat" cmpd="sng" w="9525">
            <a:solidFill>
              <a:schemeClr val="accent1"/>
            </a:solidFill>
            <a:prstDash val="solid"/>
            <a:round/>
            <a:headEnd len="sm" w="sm" type="none"/>
            <a:tailEnd len="sm" w="sm" type="none"/>
          </a:ln>
        </p:spPr>
      </p:sp>
      <p:cxnSp>
        <p:nvCxnSpPr>
          <p:cNvPr id="20" name="Google Shape;20;p3"/>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1" name="Google Shape;21;p3"/>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cxnSp>
        <p:nvCxnSpPr>
          <p:cNvPr id="22" name="Google Shape;22;p3"/>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3" name="Google Shape;23;p3"/>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24" name="Shape 24"/>
        <p:cNvGrpSpPr/>
        <p:nvPr/>
      </p:nvGrpSpPr>
      <p:grpSpPr>
        <a:xfrm>
          <a:off x="0" y="0"/>
          <a:ext cx="0" cy="0"/>
          <a:chOff x="0" y="0"/>
          <a:chExt cx="0" cy="0"/>
        </a:xfrm>
      </p:grpSpPr>
      <p:cxnSp>
        <p:nvCxnSpPr>
          <p:cNvPr id="25" name="Google Shape;25;p4"/>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6" name="Google Shape;26;p4"/>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cxnSp>
        <p:nvCxnSpPr>
          <p:cNvPr id="27" name="Google Shape;27;p4"/>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8" name="Google Shape;28;p4"/>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sp>
        <p:nvSpPr>
          <p:cNvPr id="29" name="Google Shape;29;p4"/>
          <p:cNvSpPr txBox="1"/>
          <p:nvPr>
            <p:ph type="title"/>
          </p:nvPr>
        </p:nvSpPr>
        <p:spPr>
          <a:xfrm>
            <a:off x="4686575" y="751875"/>
            <a:ext cx="7014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0" name="Google Shape;30;p4"/>
          <p:cNvSpPr txBox="1"/>
          <p:nvPr>
            <p:ph idx="1" type="body"/>
          </p:nvPr>
        </p:nvSpPr>
        <p:spPr>
          <a:xfrm>
            <a:off x="4686575" y="2761419"/>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31" name="Google Shape;31;p4"/>
          <p:cNvSpPr txBox="1"/>
          <p:nvPr>
            <p:ph idx="2" type="body"/>
          </p:nvPr>
        </p:nvSpPr>
        <p:spPr>
          <a:xfrm>
            <a:off x="8491258" y="2761419"/>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32" name="Google Shape;32;p4"/>
          <p:cNvSpPr txBox="1"/>
          <p:nvPr>
            <p:ph idx="3" type="body"/>
          </p:nvPr>
        </p:nvSpPr>
        <p:spPr>
          <a:xfrm>
            <a:off x="8491258" y="4533076"/>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33" name="Google Shape;33;p4"/>
          <p:cNvSpPr txBox="1"/>
          <p:nvPr>
            <p:ph idx="4" type="title"/>
          </p:nvPr>
        </p:nvSpPr>
        <p:spPr>
          <a:xfrm>
            <a:off x="4686575" y="2065650"/>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34" name="Google Shape;34;p4"/>
          <p:cNvSpPr txBox="1"/>
          <p:nvPr>
            <p:ph idx="5" type="title"/>
          </p:nvPr>
        </p:nvSpPr>
        <p:spPr>
          <a:xfrm>
            <a:off x="8491258" y="2065650"/>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35" name="Google Shape;35;p4"/>
          <p:cNvSpPr txBox="1"/>
          <p:nvPr>
            <p:ph idx="6" type="title"/>
          </p:nvPr>
        </p:nvSpPr>
        <p:spPr>
          <a:xfrm>
            <a:off x="8491258" y="3837307"/>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36" name="Google Shape;36;p4"/>
          <p:cNvSpPr txBox="1"/>
          <p:nvPr>
            <p:ph idx="7" type="body"/>
          </p:nvPr>
        </p:nvSpPr>
        <p:spPr>
          <a:xfrm>
            <a:off x="4686575" y="4533067"/>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37" name="Google Shape;37;p4"/>
          <p:cNvSpPr txBox="1"/>
          <p:nvPr>
            <p:ph idx="8" type="title"/>
          </p:nvPr>
        </p:nvSpPr>
        <p:spPr>
          <a:xfrm>
            <a:off x="4686575" y="3837298"/>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38" name="Google Shape;38;p4"/>
          <p:cNvSpPr/>
          <p:nvPr>
            <p:ph idx="9" type="pic"/>
          </p:nvPr>
        </p:nvSpPr>
        <p:spPr>
          <a:xfrm>
            <a:off x="442625" y="369525"/>
            <a:ext cx="3729300" cy="6106500"/>
          </a:xfrm>
          <a:prstGeom prst="round2DiagRect">
            <a:avLst>
              <a:gd fmla="val 50000" name="adj1"/>
              <a:gd fmla="val 0" name="adj2"/>
            </a:avLst>
          </a:prstGeom>
          <a:noFill/>
          <a:ln cap="flat" cmpd="sng" w="9525">
            <a:solidFill>
              <a:schemeClr val="accent1"/>
            </a:solidFill>
            <a:prstDash val="solid"/>
            <a:round/>
            <a:headEnd len="sm" w="sm" type="none"/>
            <a:tailEnd len="sm" w="sm" type="none"/>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39" name="Shape 39"/>
        <p:cNvGrpSpPr/>
        <p:nvPr/>
      </p:nvGrpSpPr>
      <p:grpSpPr>
        <a:xfrm>
          <a:off x="0" y="0"/>
          <a:ext cx="0" cy="0"/>
          <a:chOff x="0" y="0"/>
          <a:chExt cx="0" cy="0"/>
        </a:xfrm>
      </p:grpSpPr>
      <p:sp>
        <p:nvSpPr>
          <p:cNvPr id="40" name="Google Shape;40;p5"/>
          <p:cNvSpPr txBox="1"/>
          <p:nvPr>
            <p:ph type="title"/>
          </p:nvPr>
        </p:nvSpPr>
        <p:spPr>
          <a:xfrm>
            <a:off x="2162975" y="2486800"/>
            <a:ext cx="8228700" cy="2066100"/>
          </a:xfrm>
          <a:prstGeom prst="rect">
            <a:avLst/>
          </a:prstGeom>
        </p:spPr>
        <p:txBody>
          <a:bodyPr anchorCtr="0" anchor="ctr" bIns="121900" lIns="121900" spcFirstLastPara="1" rIns="121900" wrap="square" tIns="121900">
            <a:noAutofit/>
          </a:bodyPr>
          <a:lstStyle>
            <a:lvl1pPr indent="0" lvl="0" marL="0" marR="0" rtl="0" algn="ctr">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41" name="Google Shape;41;p5"/>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grpSp>
        <p:nvGrpSpPr>
          <p:cNvPr id="42" name="Google Shape;42;p5"/>
          <p:cNvGrpSpPr/>
          <p:nvPr/>
        </p:nvGrpSpPr>
        <p:grpSpPr>
          <a:xfrm>
            <a:off x="10338675" y="4882800"/>
            <a:ext cx="1687800" cy="1757400"/>
            <a:chOff x="10338675" y="4882800"/>
            <a:chExt cx="1687800" cy="1757400"/>
          </a:xfrm>
        </p:grpSpPr>
        <p:cxnSp>
          <p:nvCxnSpPr>
            <p:cNvPr id="43" name="Google Shape;43;p5"/>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44" name="Google Shape;44;p5"/>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45" name="Google Shape;45;p5"/>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46" name="Google Shape;46;p5"/>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47" name="Shape 47"/>
        <p:cNvGrpSpPr/>
        <p:nvPr/>
      </p:nvGrpSpPr>
      <p:grpSpPr>
        <a:xfrm>
          <a:off x="0" y="0"/>
          <a:ext cx="0" cy="0"/>
          <a:chOff x="0" y="0"/>
          <a:chExt cx="0" cy="0"/>
        </a:xfrm>
      </p:grpSpPr>
      <p:sp>
        <p:nvSpPr>
          <p:cNvPr id="48" name="Google Shape;48;p6"/>
          <p:cNvSpPr/>
          <p:nvPr/>
        </p:nvSpPr>
        <p:spPr>
          <a:xfrm>
            <a:off x="285600" y="213150"/>
            <a:ext cx="11620800" cy="6431700"/>
          </a:xfrm>
          <a:prstGeom prst="round2DiagRect">
            <a:avLst>
              <a:gd fmla="val 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txBox="1"/>
          <p:nvPr>
            <p:ph type="title"/>
          </p:nvPr>
        </p:nvSpPr>
        <p:spPr>
          <a:xfrm>
            <a:off x="873350" y="836300"/>
            <a:ext cx="10551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0" name="Google Shape;50;p6"/>
          <p:cNvSpPr txBox="1"/>
          <p:nvPr>
            <p:ph idx="1" type="body"/>
          </p:nvPr>
        </p:nvSpPr>
        <p:spPr>
          <a:xfrm>
            <a:off x="873350" y="2051385"/>
            <a:ext cx="49608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1" name="Google Shape;51;p6"/>
          <p:cNvSpPr txBox="1"/>
          <p:nvPr>
            <p:ph idx="2" type="body"/>
          </p:nvPr>
        </p:nvSpPr>
        <p:spPr>
          <a:xfrm>
            <a:off x="6464148" y="2037000"/>
            <a:ext cx="49611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cxnSp>
        <p:nvCxnSpPr>
          <p:cNvPr id="52" name="Google Shape;52;p6"/>
          <p:cNvCxnSpPr/>
          <p:nvPr/>
        </p:nvCxnSpPr>
        <p:spPr>
          <a:xfrm rot="10800000">
            <a:off x="103386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53" name="Google Shape;53;p6"/>
          <p:cNvCxnSpPr/>
          <p:nvPr/>
        </p:nvCxnSpPr>
        <p:spPr>
          <a:xfrm>
            <a:off x="1175250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54" name="Shape 54"/>
        <p:cNvGrpSpPr/>
        <p:nvPr/>
      </p:nvGrpSpPr>
      <p:grpSpPr>
        <a:xfrm>
          <a:off x="0" y="0"/>
          <a:ext cx="0" cy="0"/>
          <a:chOff x="0" y="0"/>
          <a:chExt cx="0" cy="0"/>
        </a:xfrm>
      </p:grpSpPr>
      <p:grpSp>
        <p:nvGrpSpPr>
          <p:cNvPr id="55" name="Google Shape;55;p7"/>
          <p:cNvGrpSpPr/>
          <p:nvPr/>
        </p:nvGrpSpPr>
        <p:grpSpPr>
          <a:xfrm>
            <a:off x="127875" y="4882800"/>
            <a:ext cx="1687800" cy="1757400"/>
            <a:chOff x="127875" y="4882800"/>
            <a:chExt cx="1687800" cy="1757400"/>
          </a:xfrm>
        </p:grpSpPr>
        <p:cxnSp>
          <p:nvCxnSpPr>
            <p:cNvPr id="56" name="Google Shape;56;p7"/>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57" name="Google Shape;57;p7"/>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58" name="Google Shape;58;p7"/>
          <p:cNvCxnSpPr/>
          <p:nvPr/>
        </p:nvCxnSpPr>
        <p:spPr>
          <a:xfrm rot="10800000">
            <a:off x="103386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59" name="Google Shape;59;p7"/>
          <p:cNvCxnSpPr/>
          <p:nvPr/>
        </p:nvCxnSpPr>
        <p:spPr>
          <a:xfrm>
            <a:off x="11752500" y="120300"/>
            <a:ext cx="0" cy="1757400"/>
          </a:xfrm>
          <a:prstGeom prst="straightConnector1">
            <a:avLst/>
          </a:prstGeom>
          <a:noFill/>
          <a:ln cap="flat" cmpd="sng" w="9525">
            <a:solidFill>
              <a:schemeClr val="accent1"/>
            </a:solidFill>
            <a:prstDash val="solid"/>
            <a:round/>
            <a:headEnd len="med" w="med" type="none"/>
            <a:tailEnd len="med" w="med" type="none"/>
          </a:ln>
        </p:spPr>
      </p:cxnSp>
      <p:sp>
        <p:nvSpPr>
          <p:cNvPr id="60" name="Google Shape;60;p7"/>
          <p:cNvSpPr txBox="1"/>
          <p:nvPr>
            <p:ph type="title"/>
          </p:nvPr>
        </p:nvSpPr>
        <p:spPr>
          <a:xfrm>
            <a:off x="4997175" y="1286000"/>
            <a:ext cx="6375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61" name="Google Shape;61;p7"/>
          <p:cNvSpPr txBox="1"/>
          <p:nvPr>
            <p:ph idx="1" type="body"/>
          </p:nvPr>
        </p:nvSpPr>
        <p:spPr>
          <a:xfrm>
            <a:off x="4997175" y="2410600"/>
            <a:ext cx="6375900" cy="30450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62" name="Shape 62"/>
        <p:cNvGrpSpPr/>
        <p:nvPr/>
      </p:nvGrpSpPr>
      <p:grpSpPr>
        <a:xfrm>
          <a:off x="0" y="0"/>
          <a:ext cx="0" cy="0"/>
          <a:chOff x="0" y="0"/>
          <a:chExt cx="0" cy="0"/>
        </a:xfrm>
      </p:grpSpPr>
      <p:sp>
        <p:nvSpPr>
          <p:cNvPr id="63" name="Google Shape;63;p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64" name="Google Shape;64;p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cxnSp>
        <p:nvCxnSpPr>
          <p:cNvPr id="65" name="Google Shape;65;p8"/>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66" name="Google Shape;66;p8"/>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cxnSp>
        <p:nvCxnSpPr>
          <p:cNvPr id="67" name="Google Shape;67;p8"/>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68" name="Google Shape;68;p8"/>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69" name="Shape 69"/>
        <p:cNvGrpSpPr/>
        <p:nvPr/>
      </p:nvGrpSpPr>
      <p:grpSpPr>
        <a:xfrm>
          <a:off x="0" y="0"/>
          <a:ext cx="0" cy="0"/>
          <a:chOff x="0" y="0"/>
          <a:chExt cx="0" cy="0"/>
        </a:xfrm>
      </p:grpSpPr>
      <p:sp>
        <p:nvSpPr>
          <p:cNvPr id="70" name="Google Shape;70;p9"/>
          <p:cNvSpPr txBox="1"/>
          <p:nvPr>
            <p:ph idx="1" type="subTitle"/>
          </p:nvPr>
        </p:nvSpPr>
        <p:spPr>
          <a:xfrm>
            <a:off x="1189052" y="48588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71" name="Google Shape;71;p9"/>
          <p:cNvSpPr txBox="1"/>
          <p:nvPr>
            <p:ph idx="2" type="subTitle"/>
          </p:nvPr>
        </p:nvSpPr>
        <p:spPr>
          <a:xfrm>
            <a:off x="4713302" y="48588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72" name="Google Shape;72;p9"/>
          <p:cNvSpPr txBox="1"/>
          <p:nvPr>
            <p:ph idx="3" type="subTitle"/>
          </p:nvPr>
        </p:nvSpPr>
        <p:spPr>
          <a:xfrm>
            <a:off x="8237552" y="4858875"/>
            <a:ext cx="26586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73" name="Google Shape;73;p9"/>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74" name="Google Shape;74;p9"/>
          <p:cNvSpPr txBox="1"/>
          <p:nvPr>
            <p:ph idx="4" type="body"/>
          </p:nvPr>
        </p:nvSpPr>
        <p:spPr>
          <a:xfrm>
            <a:off x="1189050" y="5348377"/>
            <a:ext cx="2658900" cy="11358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5" name="Google Shape;75;p9"/>
          <p:cNvSpPr txBox="1"/>
          <p:nvPr>
            <p:ph idx="5" type="body"/>
          </p:nvPr>
        </p:nvSpPr>
        <p:spPr>
          <a:xfrm>
            <a:off x="4713300" y="5348377"/>
            <a:ext cx="2658900" cy="11337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6" name="Google Shape;76;p9"/>
          <p:cNvSpPr txBox="1"/>
          <p:nvPr>
            <p:ph idx="6" type="body"/>
          </p:nvPr>
        </p:nvSpPr>
        <p:spPr>
          <a:xfrm>
            <a:off x="8237550" y="5348377"/>
            <a:ext cx="2658900" cy="11337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cxnSp>
        <p:nvCxnSpPr>
          <p:cNvPr id="77" name="Google Shape;77;p9"/>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78" name="Google Shape;78;p9"/>
          <p:cNvCxnSpPr/>
          <p:nvPr/>
        </p:nvCxnSpPr>
        <p:spPr>
          <a:xfrm>
            <a:off x="401850" y="120300"/>
            <a:ext cx="0" cy="999000"/>
          </a:xfrm>
          <a:prstGeom prst="straightConnector1">
            <a:avLst/>
          </a:prstGeom>
          <a:noFill/>
          <a:ln cap="flat" cmpd="sng" w="9525">
            <a:solidFill>
              <a:schemeClr val="accent1"/>
            </a:solidFill>
            <a:prstDash val="solid"/>
            <a:round/>
            <a:headEnd len="med" w="med" type="none"/>
            <a:tailEnd len="med" w="med" type="none"/>
          </a:ln>
        </p:spPr>
      </p:cxnSp>
      <p:cxnSp>
        <p:nvCxnSpPr>
          <p:cNvPr id="79" name="Google Shape;79;p9"/>
          <p:cNvCxnSpPr/>
          <p:nvPr/>
        </p:nvCxnSpPr>
        <p:spPr>
          <a:xfrm rot="10800000">
            <a:off x="103386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80" name="Google Shape;80;p9"/>
          <p:cNvCxnSpPr/>
          <p:nvPr/>
        </p:nvCxnSpPr>
        <p:spPr>
          <a:xfrm>
            <a:off x="11752500" y="120300"/>
            <a:ext cx="0" cy="16278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81" name="Shape 81"/>
        <p:cNvGrpSpPr/>
        <p:nvPr/>
      </p:nvGrpSpPr>
      <p:grpSpPr>
        <a:xfrm>
          <a:off x="0" y="0"/>
          <a:ext cx="0" cy="0"/>
          <a:chOff x="0" y="0"/>
          <a:chExt cx="0" cy="0"/>
        </a:xfrm>
      </p:grpSpPr>
      <p:sp>
        <p:nvSpPr>
          <p:cNvPr id="82" name="Google Shape;82;p10"/>
          <p:cNvSpPr txBox="1"/>
          <p:nvPr>
            <p:ph type="title"/>
          </p:nvPr>
        </p:nvSpPr>
        <p:spPr>
          <a:xfrm>
            <a:off x="925500" y="1946013"/>
            <a:ext cx="5170500" cy="799200"/>
          </a:xfrm>
          <a:prstGeom prst="rect">
            <a:avLst/>
          </a:prstGeom>
        </p:spPr>
        <p:txBody>
          <a:bodyPr anchorCtr="0" anchor="ctr" bIns="121900" lIns="121900" spcFirstLastPara="1" rIns="121900" wrap="square" tIns="121900">
            <a:noAutofit/>
          </a:bodyPr>
          <a:lstStyle>
            <a:lvl1pPr lvl="0" rtl="0">
              <a:lnSpc>
                <a:spcPct val="80000"/>
              </a:lnSpc>
              <a:spcBef>
                <a:spcPts val="0"/>
              </a:spcBef>
              <a:spcAft>
                <a:spcPts val="0"/>
              </a:spcAft>
              <a:buSzPts val="6000"/>
              <a:buNone/>
              <a:defRPr/>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83" name="Google Shape;83;p10"/>
          <p:cNvSpPr txBox="1"/>
          <p:nvPr>
            <p:ph idx="1" type="subTitle"/>
          </p:nvPr>
        </p:nvSpPr>
        <p:spPr>
          <a:xfrm>
            <a:off x="439850" y="4343238"/>
            <a:ext cx="3875100" cy="7179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1800"/>
              <a:buNone/>
              <a:defRPr sz="1800"/>
            </a:lvl1pPr>
            <a:lvl2pPr lvl="1" rtl="0" algn="r">
              <a:spcBef>
                <a:spcPts val="2100"/>
              </a:spcBef>
              <a:spcAft>
                <a:spcPts val="0"/>
              </a:spcAft>
              <a:buSzPts val="1800"/>
              <a:buNone/>
              <a:defRPr sz="1800"/>
            </a:lvl2pPr>
            <a:lvl3pPr lvl="2" rtl="0" algn="r">
              <a:spcBef>
                <a:spcPts val="2100"/>
              </a:spcBef>
              <a:spcAft>
                <a:spcPts val="0"/>
              </a:spcAft>
              <a:buSzPts val="1800"/>
              <a:buNone/>
              <a:defRPr sz="1800"/>
            </a:lvl3pPr>
            <a:lvl4pPr lvl="3" rtl="0" algn="r">
              <a:spcBef>
                <a:spcPts val="2100"/>
              </a:spcBef>
              <a:spcAft>
                <a:spcPts val="0"/>
              </a:spcAft>
              <a:buSzPts val="1800"/>
              <a:buNone/>
              <a:defRPr sz="1800"/>
            </a:lvl4pPr>
            <a:lvl5pPr lvl="4" rtl="0" algn="r">
              <a:spcBef>
                <a:spcPts val="2100"/>
              </a:spcBef>
              <a:spcAft>
                <a:spcPts val="0"/>
              </a:spcAft>
              <a:buSzPts val="1800"/>
              <a:buNone/>
              <a:defRPr sz="1800"/>
            </a:lvl5pPr>
            <a:lvl6pPr lvl="5" rtl="0" algn="r">
              <a:spcBef>
                <a:spcPts val="2100"/>
              </a:spcBef>
              <a:spcAft>
                <a:spcPts val="0"/>
              </a:spcAft>
              <a:buSzPts val="1800"/>
              <a:buNone/>
              <a:defRPr sz="1800"/>
            </a:lvl6pPr>
            <a:lvl7pPr lvl="6" rtl="0" algn="r">
              <a:spcBef>
                <a:spcPts val="2100"/>
              </a:spcBef>
              <a:spcAft>
                <a:spcPts val="0"/>
              </a:spcAft>
              <a:buSzPts val="1800"/>
              <a:buNone/>
              <a:defRPr sz="1800"/>
            </a:lvl7pPr>
            <a:lvl8pPr lvl="7" rtl="0" algn="r">
              <a:spcBef>
                <a:spcPts val="2100"/>
              </a:spcBef>
              <a:spcAft>
                <a:spcPts val="0"/>
              </a:spcAft>
              <a:buSzPts val="1800"/>
              <a:buNone/>
              <a:defRPr sz="1800"/>
            </a:lvl8pPr>
            <a:lvl9pPr lvl="8" rtl="0" algn="r">
              <a:spcBef>
                <a:spcPts val="2100"/>
              </a:spcBef>
              <a:spcAft>
                <a:spcPts val="2100"/>
              </a:spcAft>
              <a:buSzPts val="1800"/>
              <a:buNone/>
              <a:defRPr sz="1800"/>
            </a:lvl9pPr>
          </a:lstStyle>
          <a:p/>
        </p:txBody>
      </p:sp>
      <p:sp>
        <p:nvSpPr>
          <p:cNvPr id="84" name="Google Shape;84;p10"/>
          <p:cNvSpPr/>
          <p:nvPr>
            <p:ph idx="2" type="pic"/>
          </p:nvPr>
        </p:nvSpPr>
        <p:spPr>
          <a:xfrm>
            <a:off x="4572000" y="1040950"/>
            <a:ext cx="6981900" cy="44769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85" name="Shape 85"/>
        <p:cNvGrpSpPr/>
        <p:nvPr/>
      </p:nvGrpSpPr>
      <p:grpSpPr>
        <a:xfrm>
          <a:off x="0" y="0"/>
          <a:ext cx="0" cy="0"/>
          <a:chOff x="0" y="0"/>
          <a:chExt cx="0" cy="0"/>
        </a:xfrm>
      </p:grpSpPr>
      <p:sp>
        <p:nvSpPr>
          <p:cNvPr id="86" name="Google Shape;86;p11"/>
          <p:cNvSpPr txBox="1"/>
          <p:nvPr>
            <p:ph idx="1" type="subTitle"/>
          </p:nvPr>
        </p:nvSpPr>
        <p:spPr>
          <a:xfrm>
            <a:off x="558475" y="2195075"/>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7" name="Google Shape;87;p11"/>
          <p:cNvSpPr txBox="1"/>
          <p:nvPr>
            <p:ph idx="2" type="subTitle"/>
          </p:nvPr>
        </p:nvSpPr>
        <p:spPr>
          <a:xfrm>
            <a:off x="558475" y="2947681"/>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8" name="Google Shape;88;p11"/>
          <p:cNvSpPr txBox="1"/>
          <p:nvPr>
            <p:ph idx="3" type="subTitle"/>
          </p:nvPr>
        </p:nvSpPr>
        <p:spPr>
          <a:xfrm>
            <a:off x="558475" y="3700288"/>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9" name="Google Shape;89;p11"/>
          <p:cNvSpPr txBox="1"/>
          <p:nvPr>
            <p:ph idx="4" type="subTitle"/>
          </p:nvPr>
        </p:nvSpPr>
        <p:spPr>
          <a:xfrm>
            <a:off x="558475" y="4452894"/>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90" name="Google Shape;90;p11"/>
          <p:cNvSpPr txBox="1"/>
          <p:nvPr>
            <p:ph idx="5" type="subTitle"/>
          </p:nvPr>
        </p:nvSpPr>
        <p:spPr>
          <a:xfrm>
            <a:off x="558475" y="5205500"/>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91" name="Google Shape;91;p11"/>
          <p:cNvSpPr txBox="1"/>
          <p:nvPr>
            <p:ph type="title"/>
          </p:nvPr>
        </p:nvSpPr>
        <p:spPr>
          <a:xfrm>
            <a:off x="558475" y="663775"/>
            <a:ext cx="8392200" cy="7635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2" name="Google Shape;92;p11"/>
          <p:cNvSpPr txBox="1"/>
          <p:nvPr>
            <p:ph idx="6" type="body"/>
          </p:nvPr>
        </p:nvSpPr>
        <p:spPr>
          <a:xfrm>
            <a:off x="3184650" y="2195075"/>
            <a:ext cx="5766000" cy="6069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93" name="Google Shape;93;p11"/>
          <p:cNvSpPr txBox="1"/>
          <p:nvPr>
            <p:ph idx="7" type="body"/>
          </p:nvPr>
        </p:nvSpPr>
        <p:spPr>
          <a:xfrm>
            <a:off x="3184650" y="2945450"/>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94" name="Google Shape;94;p11"/>
          <p:cNvSpPr txBox="1"/>
          <p:nvPr>
            <p:ph idx="8" type="body"/>
          </p:nvPr>
        </p:nvSpPr>
        <p:spPr>
          <a:xfrm>
            <a:off x="3184650" y="3695825"/>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95" name="Google Shape;95;p11"/>
          <p:cNvSpPr txBox="1"/>
          <p:nvPr>
            <p:ph idx="9" type="body"/>
          </p:nvPr>
        </p:nvSpPr>
        <p:spPr>
          <a:xfrm>
            <a:off x="3184650" y="4446200"/>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96" name="Google Shape;96;p11"/>
          <p:cNvSpPr txBox="1"/>
          <p:nvPr>
            <p:ph idx="13" type="body"/>
          </p:nvPr>
        </p:nvSpPr>
        <p:spPr>
          <a:xfrm>
            <a:off x="3184650" y="5196575"/>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grpSp>
        <p:nvGrpSpPr>
          <p:cNvPr id="97" name="Google Shape;97;p11"/>
          <p:cNvGrpSpPr/>
          <p:nvPr/>
        </p:nvGrpSpPr>
        <p:grpSpPr>
          <a:xfrm>
            <a:off x="127875" y="4882800"/>
            <a:ext cx="1687800" cy="1757400"/>
            <a:chOff x="127875" y="4882800"/>
            <a:chExt cx="1687800" cy="1757400"/>
          </a:xfrm>
        </p:grpSpPr>
        <p:cxnSp>
          <p:nvCxnSpPr>
            <p:cNvPr id="98" name="Google Shape;98;p11"/>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99" name="Google Shape;99;p11"/>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100" name="Shape 100"/>
        <p:cNvGrpSpPr/>
        <p:nvPr/>
      </p:nvGrpSpPr>
      <p:grpSpPr>
        <a:xfrm>
          <a:off x="0" y="0"/>
          <a:ext cx="0" cy="0"/>
          <a:chOff x="0" y="0"/>
          <a:chExt cx="0" cy="0"/>
        </a:xfrm>
      </p:grpSpPr>
      <p:sp>
        <p:nvSpPr>
          <p:cNvPr id="101" name="Google Shape;101;p12"/>
          <p:cNvSpPr txBox="1"/>
          <p:nvPr>
            <p:ph type="title"/>
          </p:nvPr>
        </p:nvSpPr>
        <p:spPr>
          <a:xfrm>
            <a:off x="876425" y="1981100"/>
            <a:ext cx="5581500" cy="1264200"/>
          </a:xfrm>
          <a:prstGeom prst="rect">
            <a:avLst/>
          </a:prstGeom>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02" name="Google Shape;102;p12"/>
          <p:cNvSpPr txBox="1"/>
          <p:nvPr>
            <p:ph idx="1" type="body"/>
          </p:nvPr>
        </p:nvSpPr>
        <p:spPr>
          <a:xfrm>
            <a:off x="876525" y="3438950"/>
            <a:ext cx="5581500" cy="1702500"/>
          </a:xfrm>
          <a:prstGeom prst="rect">
            <a:avLst/>
          </a:prstGeom>
        </p:spPr>
        <p:txBody>
          <a:bodyPr anchorCtr="0" anchor="t" bIns="121900" lIns="121900" spcFirstLastPara="1" rIns="121900" wrap="square" tIns="121900">
            <a:noAutofit/>
          </a:bodyPr>
          <a:lstStyle>
            <a:lvl1pPr indent="-349250" lvl="0" marL="457200" rtl="0" algn="r">
              <a:spcBef>
                <a:spcPts val="0"/>
              </a:spcBef>
              <a:spcAft>
                <a:spcPts val="0"/>
              </a:spcAft>
              <a:buSzPts val="1900"/>
              <a:buChar char="●"/>
              <a:defRPr/>
            </a:lvl1pPr>
            <a:lvl2pPr indent="-349250" lvl="1" marL="914400" rtl="0" algn="r">
              <a:spcBef>
                <a:spcPts val="0"/>
              </a:spcBef>
              <a:spcAft>
                <a:spcPts val="0"/>
              </a:spcAft>
              <a:buSzPts val="1900"/>
              <a:buChar char="○"/>
              <a:defRPr/>
            </a:lvl2pPr>
            <a:lvl3pPr indent="-349250" lvl="2" marL="1371600" rtl="0" algn="r">
              <a:spcBef>
                <a:spcPts val="2100"/>
              </a:spcBef>
              <a:spcAft>
                <a:spcPts val="0"/>
              </a:spcAft>
              <a:buSzPts val="1900"/>
              <a:buChar char="■"/>
              <a:defRPr/>
            </a:lvl3pPr>
            <a:lvl4pPr indent="-349250" lvl="3" marL="1828800" rtl="0" algn="r">
              <a:spcBef>
                <a:spcPts val="2100"/>
              </a:spcBef>
              <a:spcAft>
                <a:spcPts val="0"/>
              </a:spcAft>
              <a:buSzPts val="1900"/>
              <a:buChar char="●"/>
              <a:defRPr/>
            </a:lvl4pPr>
            <a:lvl5pPr indent="-349250" lvl="4" marL="2286000" rtl="0" algn="r">
              <a:spcBef>
                <a:spcPts val="2100"/>
              </a:spcBef>
              <a:spcAft>
                <a:spcPts val="0"/>
              </a:spcAft>
              <a:buSzPts val="1900"/>
              <a:buChar char="○"/>
              <a:defRPr/>
            </a:lvl5pPr>
            <a:lvl6pPr indent="-349250" lvl="5" marL="2743200" rtl="0" algn="r">
              <a:spcBef>
                <a:spcPts val="2100"/>
              </a:spcBef>
              <a:spcAft>
                <a:spcPts val="0"/>
              </a:spcAft>
              <a:buSzPts val="1900"/>
              <a:buChar char="■"/>
              <a:defRPr/>
            </a:lvl6pPr>
            <a:lvl7pPr indent="-349250" lvl="6" marL="3200400" rtl="0" algn="r">
              <a:spcBef>
                <a:spcPts val="2100"/>
              </a:spcBef>
              <a:spcAft>
                <a:spcPts val="0"/>
              </a:spcAft>
              <a:buSzPts val="1900"/>
              <a:buChar char="●"/>
              <a:defRPr/>
            </a:lvl7pPr>
            <a:lvl8pPr indent="-349250" lvl="7" marL="3657600" rtl="0" algn="r">
              <a:spcBef>
                <a:spcPts val="2100"/>
              </a:spcBef>
              <a:spcAft>
                <a:spcPts val="0"/>
              </a:spcAft>
              <a:buSzPts val="1900"/>
              <a:buChar char="○"/>
              <a:defRPr/>
            </a:lvl8pPr>
            <a:lvl9pPr indent="-349250" lvl="8" marL="4114800" rtl="0" algn="r">
              <a:spcBef>
                <a:spcPts val="2100"/>
              </a:spcBef>
              <a:spcAft>
                <a:spcPts val="2100"/>
              </a:spcAft>
              <a:buSzPts val="1900"/>
              <a:buChar char="■"/>
              <a:defRPr/>
            </a:lvl9pPr>
          </a:lstStyle>
          <a:p/>
        </p:txBody>
      </p:sp>
      <p:grpSp>
        <p:nvGrpSpPr>
          <p:cNvPr id="103" name="Google Shape;103;p12"/>
          <p:cNvGrpSpPr/>
          <p:nvPr/>
        </p:nvGrpSpPr>
        <p:grpSpPr>
          <a:xfrm>
            <a:off x="127875" y="4882800"/>
            <a:ext cx="1687800" cy="1757400"/>
            <a:chOff x="127875" y="4882800"/>
            <a:chExt cx="1687800" cy="1757400"/>
          </a:xfrm>
        </p:grpSpPr>
        <p:cxnSp>
          <p:nvCxnSpPr>
            <p:cNvPr id="104" name="Google Shape;104;p12"/>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05" name="Google Shape;105;p12"/>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106" name="Google Shape;106;p12"/>
          <p:cNvCxnSpPr/>
          <p:nvPr/>
        </p:nvCxnSpPr>
        <p:spPr>
          <a:xfrm rot="10800000">
            <a:off x="103386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07" name="Google Shape;107;p12"/>
          <p:cNvCxnSpPr/>
          <p:nvPr/>
        </p:nvCxnSpPr>
        <p:spPr>
          <a:xfrm>
            <a:off x="1175250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108" name="Shape 108"/>
        <p:cNvGrpSpPr/>
        <p:nvPr/>
      </p:nvGrpSpPr>
      <p:grpSpPr>
        <a:xfrm>
          <a:off x="0" y="0"/>
          <a:ext cx="0" cy="0"/>
          <a:chOff x="0" y="0"/>
          <a:chExt cx="0" cy="0"/>
        </a:xfrm>
      </p:grpSpPr>
      <p:sp>
        <p:nvSpPr>
          <p:cNvPr id="109" name="Google Shape;109;p13"/>
          <p:cNvSpPr txBox="1"/>
          <p:nvPr>
            <p:ph type="title"/>
          </p:nvPr>
        </p:nvSpPr>
        <p:spPr>
          <a:xfrm>
            <a:off x="4918988" y="2122000"/>
            <a:ext cx="5581500" cy="12429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10" name="Google Shape;110;p13"/>
          <p:cNvSpPr txBox="1"/>
          <p:nvPr>
            <p:ph idx="1" type="body"/>
          </p:nvPr>
        </p:nvSpPr>
        <p:spPr>
          <a:xfrm>
            <a:off x="4919088" y="3503650"/>
            <a:ext cx="5581500" cy="1702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cxnSp>
        <p:nvCxnSpPr>
          <p:cNvPr id="111" name="Google Shape;111;p13"/>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12" name="Google Shape;112;p13"/>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cxnSp>
        <p:nvCxnSpPr>
          <p:cNvPr id="113" name="Google Shape;113;p13"/>
          <p:cNvCxnSpPr/>
          <p:nvPr/>
        </p:nvCxnSpPr>
        <p:spPr>
          <a:xfrm>
            <a:off x="127875" y="41937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14" name="Google Shape;114;p13"/>
          <p:cNvCxnSpPr/>
          <p:nvPr/>
        </p:nvCxnSpPr>
        <p:spPr>
          <a:xfrm>
            <a:off x="401850" y="120300"/>
            <a:ext cx="0" cy="17574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115" name="Shape 115"/>
        <p:cNvGrpSpPr/>
        <p:nvPr/>
      </p:nvGrpSpPr>
      <p:grpSpPr>
        <a:xfrm>
          <a:off x="0" y="0"/>
          <a:ext cx="0" cy="0"/>
          <a:chOff x="0" y="0"/>
          <a:chExt cx="0" cy="0"/>
        </a:xfrm>
      </p:grpSpPr>
      <p:sp>
        <p:nvSpPr>
          <p:cNvPr id="116" name="Google Shape;116;p14"/>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17" name="Shape 117"/>
        <p:cNvGrpSpPr/>
        <p:nvPr/>
      </p:nvGrpSpPr>
      <p:grpSpPr>
        <a:xfrm>
          <a:off x="0" y="0"/>
          <a:ext cx="0" cy="0"/>
          <a:chOff x="0" y="0"/>
          <a:chExt cx="0" cy="0"/>
        </a:xfrm>
      </p:grpSpPr>
      <p:grpSp>
        <p:nvGrpSpPr>
          <p:cNvPr id="118" name="Google Shape;118;p15"/>
          <p:cNvGrpSpPr/>
          <p:nvPr/>
        </p:nvGrpSpPr>
        <p:grpSpPr>
          <a:xfrm>
            <a:off x="0" y="0"/>
            <a:ext cx="12192000" cy="6858000"/>
            <a:chOff x="0" y="0"/>
            <a:chExt cx="12192000" cy="6858000"/>
          </a:xfrm>
        </p:grpSpPr>
        <p:sp>
          <p:nvSpPr>
            <p:cNvPr id="119" name="Google Shape;119;p1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21" name="Google Shape;121;p15"/>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22" name="Google Shape;122;p15">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23" name="Google Shape;123;p15">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24" name="Google Shape;124;p15">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25" name="Google Shape;125;p15">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26" name="Google Shape;126;p15"/>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27" name="Google Shape;127;p15"/>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33" name="Shape 133"/>
        <p:cNvGrpSpPr/>
        <p:nvPr/>
      </p:nvGrpSpPr>
      <p:grpSpPr>
        <a:xfrm>
          <a:off x="0" y="0"/>
          <a:ext cx="0" cy="0"/>
          <a:chOff x="0" y="0"/>
          <a:chExt cx="0" cy="0"/>
        </a:xfrm>
      </p:grpSpPr>
      <p:sp>
        <p:nvSpPr>
          <p:cNvPr id="134" name="Google Shape;134;p17"/>
          <p:cNvSpPr txBox="1"/>
          <p:nvPr>
            <p:ph idx="1" type="subTitle"/>
          </p:nvPr>
        </p:nvSpPr>
        <p:spPr>
          <a:xfrm>
            <a:off x="565275" y="5212900"/>
            <a:ext cx="6735900" cy="586500"/>
          </a:xfrm>
          <a:prstGeom prst="rect">
            <a:avLst/>
          </a:prstGeom>
        </p:spPr>
        <p:txBody>
          <a:bodyPr anchorCtr="0" anchor="ctr" bIns="121900" lIns="121900" spcFirstLastPara="1" rIns="121900" wrap="square" tIns="121900">
            <a:noAutofit/>
          </a:bodyPr>
          <a:lstStyle>
            <a:lvl1pPr lvl="0" rtl="0">
              <a:lnSpc>
                <a:spcPct val="100000"/>
              </a:lnSpc>
              <a:spcBef>
                <a:spcPts val="0"/>
              </a:spcBef>
              <a:spcAft>
                <a:spcPts val="0"/>
              </a:spcAft>
              <a:buSzPts val="1900"/>
              <a:buNone/>
              <a:defRPr/>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35" name="Google Shape;135;p17"/>
          <p:cNvSpPr txBox="1"/>
          <p:nvPr>
            <p:ph type="title"/>
          </p:nvPr>
        </p:nvSpPr>
        <p:spPr>
          <a:xfrm>
            <a:off x="565275" y="1591950"/>
            <a:ext cx="6735900" cy="3524100"/>
          </a:xfrm>
          <a:prstGeom prst="rect">
            <a:avLst/>
          </a:prstGeom>
        </p:spPr>
        <p:txBody>
          <a:bodyPr anchorCtr="0" anchor="ctr" bIns="121900" lIns="121900" spcFirstLastPara="1" rIns="121900" wrap="square" tIns="121900">
            <a:noAutofit/>
          </a:bodyPr>
          <a:lstStyle>
            <a:lvl1pPr indent="0" lvl="0" marL="0" marR="0" rtl="0">
              <a:lnSpc>
                <a:spcPct val="80000"/>
              </a:lnSpc>
              <a:spcBef>
                <a:spcPts val="0"/>
              </a:spcBef>
              <a:spcAft>
                <a:spcPts val="0"/>
              </a:spcAft>
              <a:buClr>
                <a:schemeClr val="dk1"/>
              </a:buClr>
              <a:buSzPts val="9100"/>
              <a:buFont typeface="Aldrich"/>
              <a:buNone/>
              <a:defRPr sz="91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36" name="Google Shape;136;p17"/>
          <p:cNvSpPr/>
          <p:nvPr>
            <p:ph idx="2" type="pic"/>
          </p:nvPr>
        </p:nvSpPr>
        <p:spPr>
          <a:xfrm>
            <a:off x="7558750" y="353250"/>
            <a:ext cx="4315500" cy="6151500"/>
          </a:xfrm>
          <a:prstGeom prst="round2SameRect">
            <a:avLst>
              <a:gd fmla="val 50000" name="adj1"/>
              <a:gd fmla="val 0" name="adj2"/>
            </a:avLst>
          </a:prstGeom>
          <a:noFill/>
          <a:ln cap="flat" cmpd="sng" w="9525">
            <a:solidFill>
              <a:schemeClr val="dk1"/>
            </a:solidFill>
            <a:prstDash val="solid"/>
            <a:round/>
            <a:headEnd len="sm" w="sm" type="none"/>
            <a:tailEnd len="sm" w="sm" type="none"/>
          </a:ln>
        </p:spPr>
      </p:sp>
      <p:cxnSp>
        <p:nvCxnSpPr>
          <p:cNvPr id="137" name="Google Shape;137;p17"/>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138" name="Google Shape;138;p17"/>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139" name="Shape 139"/>
        <p:cNvGrpSpPr/>
        <p:nvPr/>
      </p:nvGrpSpPr>
      <p:grpSpPr>
        <a:xfrm>
          <a:off x="0" y="0"/>
          <a:ext cx="0" cy="0"/>
          <a:chOff x="0" y="0"/>
          <a:chExt cx="0" cy="0"/>
        </a:xfrm>
      </p:grpSpPr>
      <p:sp>
        <p:nvSpPr>
          <p:cNvPr id="140" name="Google Shape;140;p18"/>
          <p:cNvSpPr txBox="1"/>
          <p:nvPr>
            <p:ph type="title"/>
          </p:nvPr>
        </p:nvSpPr>
        <p:spPr>
          <a:xfrm>
            <a:off x="6072725" y="1583975"/>
            <a:ext cx="5322300" cy="13248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7100"/>
              <a:buFont typeface="Aldrich"/>
              <a:buNone/>
              <a:defRPr sz="7100"/>
            </a:lvl1pPr>
            <a:lvl2pPr lvl="1"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7100"/>
              <a:buFont typeface="Abril Fatface"/>
              <a:buNone/>
              <a:defRPr sz="7100">
                <a:solidFill>
                  <a:schemeClr val="dk1"/>
                </a:solidFill>
                <a:latin typeface="Abril Fatface"/>
                <a:ea typeface="Abril Fatface"/>
                <a:cs typeface="Abril Fatface"/>
                <a:sym typeface="Abril Fatface"/>
              </a:defRPr>
            </a:lvl9pPr>
          </a:lstStyle>
          <a:p/>
        </p:txBody>
      </p:sp>
      <p:sp>
        <p:nvSpPr>
          <p:cNvPr id="141" name="Google Shape;141;p18"/>
          <p:cNvSpPr txBox="1"/>
          <p:nvPr>
            <p:ph idx="1" type="body"/>
          </p:nvPr>
        </p:nvSpPr>
        <p:spPr>
          <a:xfrm>
            <a:off x="6072700" y="2988275"/>
            <a:ext cx="5322300" cy="22359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42" name="Google Shape;142;p18"/>
          <p:cNvSpPr/>
          <p:nvPr>
            <p:ph idx="2" type="pic"/>
          </p:nvPr>
        </p:nvSpPr>
        <p:spPr>
          <a:xfrm>
            <a:off x="1038225" y="775050"/>
            <a:ext cx="3896700" cy="5537700"/>
          </a:xfrm>
          <a:prstGeom prst="roundRect">
            <a:avLst>
              <a:gd fmla="val 50000" name="adj"/>
            </a:avLst>
          </a:prstGeom>
          <a:noFill/>
          <a:ln cap="flat" cmpd="sng" w="9525">
            <a:solidFill>
              <a:schemeClr val="accent1"/>
            </a:solidFill>
            <a:prstDash val="solid"/>
            <a:round/>
            <a:headEnd len="sm" w="sm" type="none"/>
            <a:tailEnd len="sm" w="sm" type="none"/>
          </a:ln>
        </p:spPr>
      </p:sp>
      <p:cxnSp>
        <p:nvCxnSpPr>
          <p:cNvPr id="143" name="Google Shape;143;p18"/>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144" name="Google Shape;144;p18"/>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cxnSp>
        <p:nvCxnSpPr>
          <p:cNvPr id="145" name="Google Shape;145;p18"/>
          <p:cNvCxnSpPr/>
          <p:nvPr/>
        </p:nvCxnSpPr>
        <p:spPr>
          <a:xfrm rot="10800000">
            <a:off x="10338975" y="634112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146" name="Google Shape;146;p18"/>
          <p:cNvCxnSpPr/>
          <p:nvPr/>
        </p:nvCxnSpPr>
        <p:spPr>
          <a:xfrm rot="10800000">
            <a:off x="11752500" y="4883100"/>
            <a:ext cx="0" cy="17571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147" name="Shape 147"/>
        <p:cNvGrpSpPr/>
        <p:nvPr/>
      </p:nvGrpSpPr>
      <p:grpSpPr>
        <a:xfrm>
          <a:off x="0" y="0"/>
          <a:ext cx="0" cy="0"/>
          <a:chOff x="0" y="0"/>
          <a:chExt cx="0" cy="0"/>
        </a:xfrm>
      </p:grpSpPr>
      <p:cxnSp>
        <p:nvCxnSpPr>
          <p:cNvPr id="148" name="Google Shape;148;p19"/>
          <p:cNvCxnSpPr/>
          <p:nvPr/>
        </p:nvCxnSpPr>
        <p:spPr>
          <a:xfrm rot="10800000">
            <a:off x="10338975" y="634112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149" name="Google Shape;149;p19"/>
          <p:cNvCxnSpPr/>
          <p:nvPr/>
        </p:nvCxnSpPr>
        <p:spPr>
          <a:xfrm rot="10800000">
            <a:off x="11752500" y="4883100"/>
            <a:ext cx="0" cy="1757100"/>
          </a:xfrm>
          <a:prstGeom prst="straightConnector1">
            <a:avLst/>
          </a:prstGeom>
          <a:noFill/>
          <a:ln cap="flat" cmpd="sng" w="9525">
            <a:solidFill>
              <a:schemeClr val="accent1"/>
            </a:solidFill>
            <a:prstDash val="solid"/>
            <a:round/>
            <a:headEnd len="med" w="med" type="none"/>
            <a:tailEnd len="med" w="med" type="none"/>
          </a:ln>
        </p:spPr>
      </p:cxnSp>
      <p:cxnSp>
        <p:nvCxnSpPr>
          <p:cNvPr id="150" name="Google Shape;150;p19"/>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151" name="Google Shape;151;p19"/>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sp>
        <p:nvSpPr>
          <p:cNvPr id="152" name="Google Shape;152;p19"/>
          <p:cNvSpPr txBox="1"/>
          <p:nvPr>
            <p:ph type="title"/>
          </p:nvPr>
        </p:nvSpPr>
        <p:spPr>
          <a:xfrm>
            <a:off x="4686575" y="751875"/>
            <a:ext cx="7014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53" name="Google Shape;153;p19"/>
          <p:cNvSpPr txBox="1"/>
          <p:nvPr>
            <p:ph idx="1" type="body"/>
          </p:nvPr>
        </p:nvSpPr>
        <p:spPr>
          <a:xfrm>
            <a:off x="4686575" y="2761419"/>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154" name="Google Shape;154;p19"/>
          <p:cNvSpPr txBox="1"/>
          <p:nvPr>
            <p:ph idx="2" type="body"/>
          </p:nvPr>
        </p:nvSpPr>
        <p:spPr>
          <a:xfrm>
            <a:off x="8491258" y="2761419"/>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155" name="Google Shape;155;p19"/>
          <p:cNvSpPr txBox="1"/>
          <p:nvPr>
            <p:ph idx="3" type="body"/>
          </p:nvPr>
        </p:nvSpPr>
        <p:spPr>
          <a:xfrm>
            <a:off x="8491258" y="4533076"/>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156" name="Google Shape;156;p19"/>
          <p:cNvSpPr txBox="1"/>
          <p:nvPr>
            <p:ph idx="4" type="title"/>
          </p:nvPr>
        </p:nvSpPr>
        <p:spPr>
          <a:xfrm>
            <a:off x="4686575" y="2065650"/>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700"/>
              <a:buFont typeface="Aldrich"/>
              <a:buNone/>
              <a:defRPr sz="2700"/>
            </a:lvl1pPr>
            <a:lvl2pPr lvl="1"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9pPr>
          </a:lstStyle>
          <a:p/>
        </p:txBody>
      </p:sp>
      <p:sp>
        <p:nvSpPr>
          <p:cNvPr id="157" name="Google Shape;157;p19"/>
          <p:cNvSpPr txBox="1"/>
          <p:nvPr>
            <p:ph idx="5" type="title"/>
          </p:nvPr>
        </p:nvSpPr>
        <p:spPr>
          <a:xfrm>
            <a:off x="8491258" y="2065650"/>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700"/>
              <a:buFont typeface="Aldrich"/>
              <a:buNone/>
              <a:defRPr sz="2700"/>
            </a:lvl1pPr>
            <a:lvl2pPr lvl="1"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9pPr>
          </a:lstStyle>
          <a:p/>
        </p:txBody>
      </p:sp>
      <p:sp>
        <p:nvSpPr>
          <p:cNvPr id="158" name="Google Shape;158;p19"/>
          <p:cNvSpPr txBox="1"/>
          <p:nvPr>
            <p:ph idx="6" type="title"/>
          </p:nvPr>
        </p:nvSpPr>
        <p:spPr>
          <a:xfrm>
            <a:off x="8491258" y="3837307"/>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700"/>
              <a:buFont typeface="Aldrich"/>
              <a:buNone/>
              <a:defRPr sz="2700"/>
            </a:lvl1pPr>
            <a:lvl2pPr lvl="1"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9pPr>
          </a:lstStyle>
          <a:p/>
        </p:txBody>
      </p:sp>
      <p:sp>
        <p:nvSpPr>
          <p:cNvPr id="159" name="Google Shape;159;p19"/>
          <p:cNvSpPr txBox="1"/>
          <p:nvPr>
            <p:ph idx="7" type="body"/>
          </p:nvPr>
        </p:nvSpPr>
        <p:spPr>
          <a:xfrm>
            <a:off x="4686575" y="4533067"/>
            <a:ext cx="31671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160" name="Google Shape;160;p19"/>
          <p:cNvSpPr txBox="1"/>
          <p:nvPr>
            <p:ph idx="8" type="title"/>
          </p:nvPr>
        </p:nvSpPr>
        <p:spPr>
          <a:xfrm>
            <a:off x="4686575" y="3837298"/>
            <a:ext cx="31671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700"/>
              <a:buFont typeface="Aldrich"/>
              <a:buNone/>
              <a:defRPr sz="2700"/>
            </a:lvl1pPr>
            <a:lvl2pPr lvl="1"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700"/>
              <a:buFont typeface="Abril Fatface"/>
              <a:buNone/>
              <a:defRPr sz="2700">
                <a:solidFill>
                  <a:schemeClr val="dk1"/>
                </a:solidFill>
                <a:latin typeface="Abril Fatface"/>
                <a:ea typeface="Abril Fatface"/>
                <a:cs typeface="Abril Fatface"/>
                <a:sym typeface="Abril Fatface"/>
              </a:defRPr>
            </a:lvl9pPr>
          </a:lstStyle>
          <a:p/>
        </p:txBody>
      </p:sp>
      <p:sp>
        <p:nvSpPr>
          <p:cNvPr id="161" name="Google Shape;161;p19"/>
          <p:cNvSpPr/>
          <p:nvPr>
            <p:ph idx="9" type="pic"/>
          </p:nvPr>
        </p:nvSpPr>
        <p:spPr>
          <a:xfrm>
            <a:off x="442625" y="369525"/>
            <a:ext cx="3729300" cy="6106500"/>
          </a:xfrm>
          <a:prstGeom prst="round2DiagRect">
            <a:avLst>
              <a:gd fmla="val 50000" name="adj1"/>
              <a:gd fmla="val 0" name="adj2"/>
            </a:avLst>
          </a:prstGeom>
          <a:noFill/>
          <a:ln cap="flat" cmpd="sng" w="9525">
            <a:solidFill>
              <a:schemeClr val="accent1"/>
            </a:solidFill>
            <a:prstDash val="solid"/>
            <a:round/>
            <a:headEnd len="sm" w="sm" type="none"/>
            <a:tailEnd len="sm" w="sm" type="none"/>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62" name="Shape 162"/>
        <p:cNvGrpSpPr/>
        <p:nvPr/>
      </p:nvGrpSpPr>
      <p:grpSpPr>
        <a:xfrm>
          <a:off x="0" y="0"/>
          <a:ext cx="0" cy="0"/>
          <a:chOff x="0" y="0"/>
          <a:chExt cx="0" cy="0"/>
        </a:xfrm>
      </p:grpSpPr>
      <p:sp>
        <p:nvSpPr>
          <p:cNvPr id="163" name="Google Shape;163;p20"/>
          <p:cNvSpPr txBox="1"/>
          <p:nvPr>
            <p:ph type="title"/>
          </p:nvPr>
        </p:nvSpPr>
        <p:spPr>
          <a:xfrm>
            <a:off x="2162975" y="2486800"/>
            <a:ext cx="8228700" cy="2066100"/>
          </a:xfrm>
          <a:prstGeom prst="rect">
            <a:avLst/>
          </a:prstGeom>
        </p:spPr>
        <p:txBody>
          <a:bodyPr anchorCtr="0" anchor="ctr" bIns="121900" lIns="121900" spcFirstLastPara="1" rIns="121900" wrap="square" tIns="121900">
            <a:noAutofit/>
          </a:bodyPr>
          <a:lstStyle>
            <a:lvl1pPr indent="0" lvl="0" marL="0" marR="0" rtl="0" algn="ctr">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164" name="Google Shape;164;p20"/>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lvl1pPr indent="-349250" lvl="0" marL="457200" rtl="0" algn="ctr">
              <a:spcBef>
                <a:spcPts val="0"/>
              </a:spcBef>
              <a:spcAft>
                <a:spcPts val="0"/>
              </a:spcAft>
              <a:buSzPts val="1900"/>
              <a:buChar char="●"/>
              <a:defRPr/>
            </a:lvl1pPr>
            <a:lvl2pPr indent="-349250" lvl="1" marL="914400" rtl="0" algn="ctr">
              <a:spcBef>
                <a:spcPts val="0"/>
              </a:spcBef>
              <a:spcAft>
                <a:spcPts val="0"/>
              </a:spcAft>
              <a:buSzPts val="1900"/>
              <a:buChar char="○"/>
              <a:defRPr/>
            </a:lvl2pPr>
            <a:lvl3pPr indent="-349250" lvl="2" marL="1371600" rtl="0" algn="ctr">
              <a:spcBef>
                <a:spcPts val="2100"/>
              </a:spcBef>
              <a:spcAft>
                <a:spcPts val="0"/>
              </a:spcAft>
              <a:buSzPts val="1900"/>
              <a:buChar char="■"/>
              <a:defRPr/>
            </a:lvl3pPr>
            <a:lvl4pPr indent="-349250" lvl="3" marL="1828800" rtl="0" algn="ctr">
              <a:spcBef>
                <a:spcPts val="2100"/>
              </a:spcBef>
              <a:spcAft>
                <a:spcPts val="0"/>
              </a:spcAft>
              <a:buSzPts val="1900"/>
              <a:buChar char="●"/>
              <a:defRPr/>
            </a:lvl4pPr>
            <a:lvl5pPr indent="-349250" lvl="4" marL="2286000" rtl="0" algn="ctr">
              <a:spcBef>
                <a:spcPts val="2100"/>
              </a:spcBef>
              <a:spcAft>
                <a:spcPts val="0"/>
              </a:spcAft>
              <a:buSzPts val="1900"/>
              <a:buChar char="○"/>
              <a:defRPr/>
            </a:lvl5pPr>
            <a:lvl6pPr indent="-349250" lvl="5" marL="2743200" rtl="0" algn="ctr">
              <a:spcBef>
                <a:spcPts val="2100"/>
              </a:spcBef>
              <a:spcAft>
                <a:spcPts val="0"/>
              </a:spcAft>
              <a:buSzPts val="1900"/>
              <a:buChar char="■"/>
              <a:defRPr/>
            </a:lvl6pPr>
            <a:lvl7pPr indent="-349250" lvl="6" marL="3200400" rtl="0" algn="ctr">
              <a:spcBef>
                <a:spcPts val="2100"/>
              </a:spcBef>
              <a:spcAft>
                <a:spcPts val="0"/>
              </a:spcAft>
              <a:buSzPts val="1900"/>
              <a:buChar char="●"/>
              <a:defRPr/>
            </a:lvl7pPr>
            <a:lvl8pPr indent="-349250" lvl="7" marL="3657600" rtl="0" algn="ctr">
              <a:spcBef>
                <a:spcPts val="2100"/>
              </a:spcBef>
              <a:spcAft>
                <a:spcPts val="0"/>
              </a:spcAft>
              <a:buSzPts val="1900"/>
              <a:buChar char="○"/>
              <a:defRPr/>
            </a:lvl8pPr>
            <a:lvl9pPr indent="-349250" lvl="8" marL="4114800" rtl="0" algn="ctr">
              <a:spcBef>
                <a:spcPts val="2100"/>
              </a:spcBef>
              <a:spcAft>
                <a:spcPts val="2100"/>
              </a:spcAft>
              <a:buSzPts val="1900"/>
              <a:buChar char="■"/>
              <a:defRPr/>
            </a:lvl9pPr>
          </a:lstStyle>
          <a:p/>
        </p:txBody>
      </p:sp>
      <p:grpSp>
        <p:nvGrpSpPr>
          <p:cNvPr id="165" name="Google Shape;165;p20"/>
          <p:cNvGrpSpPr/>
          <p:nvPr/>
        </p:nvGrpSpPr>
        <p:grpSpPr>
          <a:xfrm>
            <a:off x="10338675" y="4882800"/>
            <a:ext cx="1687800" cy="1757400"/>
            <a:chOff x="10338675" y="4882800"/>
            <a:chExt cx="1687800" cy="1757400"/>
          </a:xfrm>
        </p:grpSpPr>
        <p:cxnSp>
          <p:nvCxnSpPr>
            <p:cNvPr id="166" name="Google Shape;166;p20"/>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67" name="Google Shape;167;p20"/>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168" name="Google Shape;168;p20"/>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169" name="Google Shape;169;p20"/>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170" name="Shape 170"/>
        <p:cNvGrpSpPr/>
        <p:nvPr/>
      </p:nvGrpSpPr>
      <p:grpSpPr>
        <a:xfrm>
          <a:off x="0" y="0"/>
          <a:ext cx="0" cy="0"/>
          <a:chOff x="0" y="0"/>
          <a:chExt cx="0" cy="0"/>
        </a:xfrm>
      </p:grpSpPr>
      <p:sp>
        <p:nvSpPr>
          <p:cNvPr id="171" name="Google Shape;171;p21"/>
          <p:cNvSpPr/>
          <p:nvPr/>
        </p:nvSpPr>
        <p:spPr>
          <a:xfrm>
            <a:off x="285600" y="213150"/>
            <a:ext cx="11620800" cy="6431700"/>
          </a:xfrm>
          <a:prstGeom prst="round2DiagRect">
            <a:avLst>
              <a:gd fmla="val 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txBox="1"/>
          <p:nvPr>
            <p:ph type="title"/>
          </p:nvPr>
        </p:nvSpPr>
        <p:spPr>
          <a:xfrm>
            <a:off x="873350" y="836300"/>
            <a:ext cx="10551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73" name="Google Shape;173;p21"/>
          <p:cNvSpPr txBox="1"/>
          <p:nvPr>
            <p:ph idx="1" type="body"/>
          </p:nvPr>
        </p:nvSpPr>
        <p:spPr>
          <a:xfrm>
            <a:off x="873350" y="2051385"/>
            <a:ext cx="4960800" cy="38181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74" name="Google Shape;174;p21"/>
          <p:cNvSpPr txBox="1"/>
          <p:nvPr>
            <p:ph idx="2" type="body"/>
          </p:nvPr>
        </p:nvSpPr>
        <p:spPr>
          <a:xfrm>
            <a:off x="6464148" y="2037000"/>
            <a:ext cx="4961100" cy="38181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cxnSp>
        <p:nvCxnSpPr>
          <p:cNvPr id="175" name="Google Shape;175;p21"/>
          <p:cNvCxnSpPr/>
          <p:nvPr/>
        </p:nvCxnSpPr>
        <p:spPr>
          <a:xfrm rot="10800000">
            <a:off x="10338975" y="41937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176" name="Google Shape;176;p21"/>
          <p:cNvCxnSpPr/>
          <p:nvPr/>
        </p:nvCxnSpPr>
        <p:spPr>
          <a:xfrm>
            <a:off x="1175250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177" name="Shape 177"/>
        <p:cNvGrpSpPr/>
        <p:nvPr/>
      </p:nvGrpSpPr>
      <p:grpSpPr>
        <a:xfrm>
          <a:off x="0" y="0"/>
          <a:ext cx="0" cy="0"/>
          <a:chOff x="0" y="0"/>
          <a:chExt cx="0" cy="0"/>
        </a:xfrm>
      </p:grpSpPr>
      <p:grpSp>
        <p:nvGrpSpPr>
          <p:cNvPr id="178" name="Google Shape;178;p22"/>
          <p:cNvGrpSpPr/>
          <p:nvPr/>
        </p:nvGrpSpPr>
        <p:grpSpPr>
          <a:xfrm>
            <a:off x="127875" y="4882800"/>
            <a:ext cx="1687800" cy="1757400"/>
            <a:chOff x="127875" y="4882800"/>
            <a:chExt cx="1687800" cy="1757400"/>
          </a:xfrm>
        </p:grpSpPr>
        <p:cxnSp>
          <p:nvCxnSpPr>
            <p:cNvPr id="179" name="Google Shape;179;p22"/>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180" name="Google Shape;180;p22"/>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181" name="Google Shape;181;p22"/>
          <p:cNvCxnSpPr/>
          <p:nvPr/>
        </p:nvCxnSpPr>
        <p:spPr>
          <a:xfrm rot="10800000">
            <a:off x="10338975" y="41937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182" name="Google Shape;182;p22"/>
          <p:cNvCxnSpPr/>
          <p:nvPr/>
        </p:nvCxnSpPr>
        <p:spPr>
          <a:xfrm>
            <a:off x="11752500" y="120300"/>
            <a:ext cx="0" cy="1757700"/>
          </a:xfrm>
          <a:prstGeom prst="straightConnector1">
            <a:avLst/>
          </a:prstGeom>
          <a:noFill/>
          <a:ln cap="flat" cmpd="sng" w="9525">
            <a:solidFill>
              <a:schemeClr val="accent1"/>
            </a:solidFill>
            <a:prstDash val="solid"/>
            <a:round/>
            <a:headEnd len="med" w="med" type="none"/>
            <a:tailEnd len="med" w="med" type="none"/>
          </a:ln>
        </p:spPr>
      </p:cxnSp>
      <p:sp>
        <p:nvSpPr>
          <p:cNvPr id="183" name="Google Shape;183;p22"/>
          <p:cNvSpPr txBox="1"/>
          <p:nvPr>
            <p:ph type="title"/>
          </p:nvPr>
        </p:nvSpPr>
        <p:spPr>
          <a:xfrm>
            <a:off x="4997175" y="1286000"/>
            <a:ext cx="6375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84" name="Google Shape;184;p22"/>
          <p:cNvSpPr txBox="1"/>
          <p:nvPr>
            <p:ph idx="1" type="body"/>
          </p:nvPr>
        </p:nvSpPr>
        <p:spPr>
          <a:xfrm>
            <a:off x="4997175" y="2410600"/>
            <a:ext cx="6375900" cy="30453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185" name="Shape 185"/>
        <p:cNvGrpSpPr/>
        <p:nvPr/>
      </p:nvGrpSpPr>
      <p:grpSpPr>
        <a:xfrm>
          <a:off x="0" y="0"/>
          <a:ext cx="0" cy="0"/>
          <a:chOff x="0" y="0"/>
          <a:chExt cx="0" cy="0"/>
        </a:xfrm>
      </p:grpSpPr>
      <p:sp>
        <p:nvSpPr>
          <p:cNvPr id="186" name="Google Shape;186;p23"/>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100"/>
              <a:buNone/>
              <a:defRPr sz="5100"/>
            </a:lvl1pPr>
            <a:lvl2pPr lvl="1" rtl="0" algn="ctr">
              <a:spcBef>
                <a:spcPts val="0"/>
              </a:spcBef>
              <a:spcAft>
                <a:spcPts val="0"/>
              </a:spcAft>
              <a:buSzPts val="5100"/>
              <a:buNone/>
              <a:defRPr sz="5100"/>
            </a:lvl2pPr>
            <a:lvl3pPr lvl="2" rtl="0" algn="ctr">
              <a:spcBef>
                <a:spcPts val="0"/>
              </a:spcBef>
              <a:spcAft>
                <a:spcPts val="0"/>
              </a:spcAft>
              <a:buSzPts val="5100"/>
              <a:buNone/>
              <a:defRPr sz="5100"/>
            </a:lvl3pPr>
            <a:lvl4pPr lvl="3" rtl="0" algn="ctr">
              <a:spcBef>
                <a:spcPts val="0"/>
              </a:spcBef>
              <a:spcAft>
                <a:spcPts val="0"/>
              </a:spcAft>
              <a:buSzPts val="5100"/>
              <a:buNone/>
              <a:defRPr sz="5100"/>
            </a:lvl4pPr>
            <a:lvl5pPr lvl="4" rtl="0" algn="ctr">
              <a:spcBef>
                <a:spcPts val="0"/>
              </a:spcBef>
              <a:spcAft>
                <a:spcPts val="0"/>
              </a:spcAft>
              <a:buSzPts val="5100"/>
              <a:buNone/>
              <a:defRPr sz="5100"/>
            </a:lvl5pPr>
            <a:lvl6pPr lvl="5" rtl="0" algn="ctr">
              <a:spcBef>
                <a:spcPts val="0"/>
              </a:spcBef>
              <a:spcAft>
                <a:spcPts val="0"/>
              </a:spcAft>
              <a:buSzPts val="5100"/>
              <a:buNone/>
              <a:defRPr sz="5100"/>
            </a:lvl6pPr>
            <a:lvl7pPr lvl="6" rtl="0" algn="ctr">
              <a:spcBef>
                <a:spcPts val="0"/>
              </a:spcBef>
              <a:spcAft>
                <a:spcPts val="0"/>
              </a:spcAft>
              <a:buSzPts val="5100"/>
              <a:buNone/>
              <a:defRPr sz="5100"/>
            </a:lvl7pPr>
            <a:lvl8pPr lvl="7" rtl="0" algn="ctr">
              <a:spcBef>
                <a:spcPts val="0"/>
              </a:spcBef>
              <a:spcAft>
                <a:spcPts val="0"/>
              </a:spcAft>
              <a:buSzPts val="5100"/>
              <a:buNone/>
              <a:defRPr sz="5100"/>
            </a:lvl8pPr>
            <a:lvl9pPr lvl="8" rtl="0" algn="ctr">
              <a:spcBef>
                <a:spcPts val="0"/>
              </a:spcBef>
              <a:spcAft>
                <a:spcPts val="0"/>
              </a:spcAft>
              <a:buSzPts val="5100"/>
              <a:buNone/>
              <a:defRPr sz="5100"/>
            </a:lvl9pPr>
          </a:lstStyle>
          <a:p/>
        </p:txBody>
      </p:sp>
      <p:sp>
        <p:nvSpPr>
          <p:cNvPr id="187" name="Google Shape;187;p23"/>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cxnSp>
        <p:nvCxnSpPr>
          <p:cNvPr id="188" name="Google Shape;188;p23"/>
          <p:cNvCxnSpPr/>
          <p:nvPr/>
        </p:nvCxnSpPr>
        <p:spPr>
          <a:xfrm rot="10800000">
            <a:off x="10338975" y="634112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189" name="Google Shape;189;p23"/>
          <p:cNvCxnSpPr/>
          <p:nvPr/>
        </p:nvCxnSpPr>
        <p:spPr>
          <a:xfrm rot="10800000">
            <a:off x="11752500" y="4883100"/>
            <a:ext cx="0" cy="1757100"/>
          </a:xfrm>
          <a:prstGeom prst="straightConnector1">
            <a:avLst/>
          </a:prstGeom>
          <a:noFill/>
          <a:ln cap="flat" cmpd="sng" w="9525">
            <a:solidFill>
              <a:schemeClr val="accent1"/>
            </a:solidFill>
            <a:prstDash val="solid"/>
            <a:round/>
            <a:headEnd len="med" w="med" type="none"/>
            <a:tailEnd len="med" w="med" type="none"/>
          </a:ln>
        </p:spPr>
      </p:cxnSp>
      <p:cxnSp>
        <p:nvCxnSpPr>
          <p:cNvPr id="190" name="Google Shape;190;p23"/>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191" name="Google Shape;191;p23"/>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192" name="Shape 192"/>
        <p:cNvGrpSpPr/>
        <p:nvPr/>
      </p:nvGrpSpPr>
      <p:grpSpPr>
        <a:xfrm>
          <a:off x="0" y="0"/>
          <a:ext cx="0" cy="0"/>
          <a:chOff x="0" y="0"/>
          <a:chExt cx="0" cy="0"/>
        </a:xfrm>
      </p:grpSpPr>
      <p:sp>
        <p:nvSpPr>
          <p:cNvPr id="193" name="Google Shape;193;p24"/>
          <p:cNvSpPr txBox="1"/>
          <p:nvPr>
            <p:ph idx="1" type="subTitle"/>
          </p:nvPr>
        </p:nvSpPr>
        <p:spPr>
          <a:xfrm>
            <a:off x="1189052" y="48588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94" name="Google Shape;194;p24"/>
          <p:cNvSpPr txBox="1"/>
          <p:nvPr>
            <p:ph idx="2" type="subTitle"/>
          </p:nvPr>
        </p:nvSpPr>
        <p:spPr>
          <a:xfrm>
            <a:off x="4713302" y="48588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95" name="Google Shape;195;p24"/>
          <p:cNvSpPr txBox="1"/>
          <p:nvPr>
            <p:ph idx="3" type="subTitle"/>
          </p:nvPr>
        </p:nvSpPr>
        <p:spPr>
          <a:xfrm>
            <a:off x="8237552" y="48588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96" name="Google Shape;196;p24"/>
          <p:cNvSpPr txBox="1"/>
          <p:nvPr>
            <p:ph type="title"/>
          </p:nvPr>
        </p:nvSpPr>
        <p:spPr>
          <a:xfrm>
            <a:off x="1189050" y="669575"/>
            <a:ext cx="97077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7" name="Google Shape;197;p24"/>
          <p:cNvSpPr txBox="1"/>
          <p:nvPr>
            <p:ph idx="4" type="body"/>
          </p:nvPr>
        </p:nvSpPr>
        <p:spPr>
          <a:xfrm>
            <a:off x="1189050" y="5348377"/>
            <a:ext cx="2658900" cy="11361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98" name="Google Shape;198;p24"/>
          <p:cNvSpPr txBox="1"/>
          <p:nvPr>
            <p:ph idx="5" type="body"/>
          </p:nvPr>
        </p:nvSpPr>
        <p:spPr>
          <a:xfrm>
            <a:off x="4713300" y="5348377"/>
            <a:ext cx="2658900" cy="11337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99" name="Google Shape;199;p24"/>
          <p:cNvSpPr txBox="1"/>
          <p:nvPr>
            <p:ph idx="6" type="body"/>
          </p:nvPr>
        </p:nvSpPr>
        <p:spPr>
          <a:xfrm>
            <a:off x="8237550" y="5348377"/>
            <a:ext cx="2658900" cy="1133700"/>
          </a:xfrm>
          <a:prstGeom prst="rect">
            <a:avLst/>
          </a:prstGeom>
        </p:spPr>
        <p:txBody>
          <a:bodyPr anchorCtr="0" anchor="t" bIns="121900" lIns="121900" spcFirstLastPara="1" rIns="121900" wrap="square" tIns="121900">
            <a:noAutofit/>
          </a:bodyPr>
          <a:lstStyle>
            <a:lvl1pPr indent="-336550" lvl="0" marL="457200" rtl="0" algn="ctr">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cxnSp>
        <p:nvCxnSpPr>
          <p:cNvPr id="200" name="Google Shape;200;p24"/>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201" name="Google Shape;201;p24"/>
          <p:cNvCxnSpPr/>
          <p:nvPr/>
        </p:nvCxnSpPr>
        <p:spPr>
          <a:xfrm>
            <a:off x="401850" y="120300"/>
            <a:ext cx="0" cy="999300"/>
          </a:xfrm>
          <a:prstGeom prst="straightConnector1">
            <a:avLst/>
          </a:prstGeom>
          <a:noFill/>
          <a:ln cap="flat" cmpd="sng" w="9525">
            <a:solidFill>
              <a:schemeClr val="accent1"/>
            </a:solidFill>
            <a:prstDash val="solid"/>
            <a:round/>
            <a:headEnd len="med" w="med" type="none"/>
            <a:tailEnd len="med" w="med" type="none"/>
          </a:ln>
        </p:spPr>
      </p:cxnSp>
      <p:cxnSp>
        <p:nvCxnSpPr>
          <p:cNvPr id="202" name="Google Shape;202;p24"/>
          <p:cNvCxnSpPr/>
          <p:nvPr/>
        </p:nvCxnSpPr>
        <p:spPr>
          <a:xfrm rot="10800000">
            <a:off x="10338975" y="41937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203" name="Google Shape;203;p24"/>
          <p:cNvCxnSpPr/>
          <p:nvPr/>
        </p:nvCxnSpPr>
        <p:spPr>
          <a:xfrm>
            <a:off x="11752500" y="120300"/>
            <a:ext cx="0" cy="16281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204" name="Shape 204"/>
        <p:cNvGrpSpPr/>
        <p:nvPr/>
      </p:nvGrpSpPr>
      <p:grpSpPr>
        <a:xfrm>
          <a:off x="0" y="0"/>
          <a:ext cx="0" cy="0"/>
          <a:chOff x="0" y="0"/>
          <a:chExt cx="0" cy="0"/>
        </a:xfrm>
      </p:grpSpPr>
      <p:sp>
        <p:nvSpPr>
          <p:cNvPr id="205" name="Google Shape;205;p25"/>
          <p:cNvSpPr txBox="1"/>
          <p:nvPr>
            <p:ph type="title"/>
          </p:nvPr>
        </p:nvSpPr>
        <p:spPr>
          <a:xfrm>
            <a:off x="925500" y="1946013"/>
            <a:ext cx="5170500" cy="799200"/>
          </a:xfrm>
          <a:prstGeom prst="rect">
            <a:avLst/>
          </a:prstGeom>
        </p:spPr>
        <p:txBody>
          <a:bodyPr anchorCtr="0" anchor="ctr" bIns="121900" lIns="121900" spcFirstLastPara="1" rIns="121900" wrap="square" tIns="121900">
            <a:noAutofit/>
          </a:bodyPr>
          <a:lstStyle>
            <a:lvl1pPr lvl="0" rtl="0">
              <a:lnSpc>
                <a:spcPct val="80000"/>
              </a:lnSpc>
              <a:spcBef>
                <a:spcPts val="0"/>
              </a:spcBef>
              <a:spcAft>
                <a:spcPts val="0"/>
              </a:spcAft>
              <a:buSzPts val="6000"/>
              <a:buNone/>
              <a:defRPr/>
            </a:lvl1pPr>
            <a:lvl2pPr lvl="1" rtl="0" algn="r">
              <a:spcBef>
                <a:spcPts val="0"/>
              </a:spcBef>
              <a:spcAft>
                <a:spcPts val="0"/>
              </a:spcAft>
              <a:buSzPts val="15100"/>
              <a:buNone/>
              <a:defRPr sz="15100"/>
            </a:lvl2pPr>
            <a:lvl3pPr lvl="2" rtl="0" algn="r">
              <a:spcBef>
                <a:spcPts val="0"/>
              </a:spcBef>
              <a:spcAft>
                <a:spcPts val="0"/>
              </a:spcAft>
              <a:buSzPts val="15100"/>
              <a:buNone/>
              <a:defRPr sz="15100"/>
            </a:lvl3pPr>
            <a:lvl4pPr lvl="3" rtl="0" algn="r">
              <a:spcBef>
                <a:spcPts val="0"/>
              </a:spcBef>
              <a:spcAft>
                <a:spcPts val="0"/>
              </a:spcAft>
              <a:buSzPts val="15100"/>
              <a:buNone/>
              <a:defRPr sz="15100"/>
            </a:lvl4pPr>
            <a:lvl5pPr lvl="4" rtl="0" algn="r">
              <a:spcBef>
                <a:spcPts val="0"/>
              </a:spcBef>
              <a:spcAft>
                <a:spcPts val="0"/>
              </a:spcAft>
              <a:buSzPts val="15100"/>
              <a:buNone/>
              <a:defRPr sz="15100"/>
            </a:lvl5pPr>
            <a:lvl6pPr lvl="5" rtl="0" algn="r">
              <a:spcBef>
                <a:spcPts val="0"/>
              </a:spcBef>
              <a:spcAft>
                <a:spcPts val="0"/>
              </a:spcAft>
              <a:buSzPts val="15100"/>
              <a:buNone/>
              <a:defRPr sz="15100"/>
            </a:lvl6pPr>
            <a:lvl7pPr lvl="6" rtl="0" algn="r">
              <a:spcBef>
                <a:spcPts val="0"/>
              </a:spcBef>
              <a:spcAft>
                <a:spcPts val="0"/>
              </a:spcAft>
              <a:buSzPts val="15100"/>
              <a:buNone/>
              <a:defRPr sz="15100"/>
            </a:lvl7pPr>
            <a:lvl8pPr lvl="7" rtl="0" algn="r">
              <a:spcBef>
                <a:spcPts val="0"/>
              </a:spcBef>
              <a:spcAft>
                <a:spcPts val="0"/>
              </a:spcAft>
              <a:buSzPts val="15100"/>
              <a:buNone/>
              <a:defRPr sz="15100"/>
            </a:lvl8pPr>
            <a:lvl9pPr lvl="8" rtl="0" algn="r">
              <a:spcBef>
                <a:spcPts val="0"/>
              </a:spcBef>
              <a:spcAft>
                <a:spcPts val="0"/>
              </a:spcAft>
              <a:buSzPts val="15100"/>
              <a:buNone/>
              <a:defRPr sz="15100"/>
            </a:lvl9pPr>
          </a:lstStyle>
          <a:p/>
        </p:txBody>
      </p:sp>
      <p:sp>
        <p:nvSpPr>
          <p:cNvPr id="206" name="Google Shape;206;p25"/>
          <p:cNvSpPr txBox="1"/>
          <p:nvPr>
            <p:ph idx="1" type="subTitle"/>
          </p:nvPr>
        </p:nvSpPr>
        <p:spPr>
          <a:xfrm>
            <a:off x="439850" y="4343238"/>
            <a:ext cx="3875100" cy="7179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1900"/>
              <a:buNone/>
              <a:defRPr sz="1900"/>
            </a:lvl1pPr>
            <a:lvl2pPr lvl="1" rtl="0" algn="r">
              <a:spcBef>
                <a:spcPts val="2100"/>
              </a:spcBef>
              <a:spcAft>
                <a:spcPts val="0"/>
              </a:spcAft>
              <a:buSzPts val="1900"/>
              <a:buNone/>
              <a:defRPr sz="1900"/>
            </a:lvl2pPr>
            <a:lvl3pPr lvl="2" rtl="0" algn="r">
              <a:spcBef>
                <a:spcPts val="2100"/>
              </a:spcBef>
              <a:spcAft>
                <a:spcPts val="0"/>
              </a:spcAft>
              <a:buSzPts val="1900"/>
              <a:buNone/>
              <a:defRPr sz="1900"/>
            </a:lvl3pPr>
            <a:lvl4pPr lvl="3" rtl="0" algn="r">
              <a:spcBef>
                <a:spcPts val="2100"/>
              </a:spcBef>
              <a:spcAft>
                <a:spcPts val="0"/>
              </a:spcAft>
              <a:buSzPts val="1900"/>
              <a:buNone/>
              <a:defRPr sz="1900"/>
            </a:lvl4pPr>
            <a:lvl5pPr lvl="4" rtl="0" algn="r">
              <a:spcBef>
                <a:spcPts val="2100"/>
              </a:spcBef>
              <a:spcAft>
                <a:spcPts val="0"/>
              </a:spcAft>
              <a:buSzPts val="1900"/>
              <a:buNone/>
              <a:defRPr sz="1900"/>
            </a:lvl5pPr>
            <a:lvl6pPr lvl="5" rtl="0" algn="r">
              <a:spcBef>
                <a:spcPts val="2100"/>
              </a:spcBef>
              <a:spcAft>
                <a:spcPts val="0"/>
              </a:spcAft>
              <a:buSzPts val="1900"/>
              <a:buNone/>
              <a:defRPr sz="1900"/>
            </a:lvl6pPr>
            <a:lvl7pPr lvl="6" rtl="0" algn="r">
              <a:spcBef>
                <a:spcPts val="2100"/>
              </a:spcBef>
              <a:spcAft>
                <a:spcPts val="0"/>
              </a:spcAft>
              <a:buSzPts val="1900"/>
              <a:buNone/>
              <a:defRPr sz="1900"/>
            </a:lvl7pPr>
            <a:lvl8pPr lvl="7" rtl="0" algn="r">
              <a:spcBef>
                <a:spcPts val="2100"/>
              </a:spcBef>
              <a:spcAft>
                <a:spcPts val="0"/>
              </a:spcAft>
              <a:buSzPts val="1900"/>
              <a:buNone/>
              <a:defRPr sz="1900"/>
            </a:lvl8pPr>
            <a:lvl9pPr lvl="8" rtl="0" algn="r">
              <a:spcBef>
                <a:spcPts val="2100"/>
              </a:spcBef>
              <a:spcAft>
                <a:spcPts val="2100"/>
              </a:spcAft>
              <a:buSzPts val="1900"/>
              <a:buNone/>
              <a:defRPr sz="1900"/>
            </a:lvl9pPr>
          </a:lstStyle>
          <a:p/>
        </p:txBody>
      </p:sp>
      <p:sp>
        <p:nvSpPr>
          <p:cNvPr id="207" name="Google Shape;207;p25"/>
          <p:cNvSpPr/>
          <p:nvPr>
            <p:ph idx="2" type="pic"/>
          </p:nvPr>
        </p:nvSpPr>
        <p:spPr>
          <a:xfrm>
            <a:off x="4572000" y="1040950"/>
            <a:ext cx="6981900" cy="4476900"/>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208" name="Shape 208"/>
        <p:cNvGrpSpPr/>
        <p:nvPr/>
      </p:nvGrpSpPr>
      <p:grpSpPr>
        <a:xfrm>
          <a:off x="0" y="0"/>
          <a:ext cx="0" cy="0"/>
          <a:chOff x="0" y="0"/>
          <a:chExt cx="0" cy="0"/>
        </a:xfrm>
      </p:grpSpPr>
      <p:sp>
        <p:nvSpPr>
          <p:cNvPr id="209" name="Google Shape;209;p26"/>
          <p:cNvSpPr txBox="1"/>
          <p:nvPr>
            <p:ph idx="1" type="subTitle"/>
          </p:nvPr>
        </p:nvSpPr>
        <p:spPr>
          <a:xfrm>
            <a:off x="558475" y="2195075"/>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300"/>
              <a:buNone/>
              <a:defRPr b="1" sz="2300"/>
            </a:lvl1pPr>
            <a:lvl2pPr lvl="1" rtl="0" algn="ctr">
              <a:spcBef>
                <a:spcPts val="0"/>
              </a:spcBef>
              <a:spcAft>
                <a:spcPts val="0"/>
              </a:spcAft>
              <a:buSzPts val="2300"/>
              <a:buNone/>
              <a:defRPr b="1" sz="2300"/>
            </a:lvl2pPr>
            <a:lvl3pPr lvl="2" rtl="0" algn="ctr">
              <a:spcBef>
                <a:spcPts val="2100"/>
              </a:spcBef>
              <a:spcAft>
                <a:spcPts val="0"/>
              </a:spcAft>
              <a:buSzPts val="2300"/>
              <a:buNone/>
              <a:defRPr b="1" sz="2300"/>
            </a:lvl3pPr>
            <a:lvl4pPr lvl="3" rtl="0" algn="ctr">
              <a:spcBef>
                <a:spcPts val="2100"/>
              </a:spcBef>
              <a:spcAft>
                <a:spcPts val="0"/>
              </a:spcAft>
              <a:buSzPts val="2300"/>
              <a:buNone/>
              <a:defRPr b="1" sz="2300"/>
            </a:lvl4pPr>
            <a:lvl5pPr lvl="4" rtl="0" algn="ctr">
              <a:spcBef>
                <a:spcPts val="2100"/>
              </a:spcBef>
              <a:spcAft>
                <a:spcPts val="0"/>
              </a:spcAft>
              <a:buSzPts val="2300"/>
              <a:buNone/>
              <a:defRPr b="1" sz="2300"/>
            </a:lvl5pPr>
            <a:lvl6pPr lvl="5" rtl="0" algn="ctr">
              <a:spcBef>
                <a:spcPts val="2100"/>
              </a:spcBef>
              <a:spcAft>
                <a:spcPts val="0"/>
              </a:spcAft>
              <a:buSzPts val="2300"/>
              <a:buNone/>
              <a:defRPr b="1" sz="2300"/>
            </a:lvl6pPr>
            <a:lvl7pPr lvl="6" rtl="0" algn="ctr">
              <a:spcBef>
                <a:spcPts val="2100"/>
              </a:spcBef>
              <a:spcAft>
                <a:spcPts val="0"/>
              </a:spcAft>
              <a:buSzPts val="2300"/>
              <a:buNone/>
              <a:defRPr b="1" sz="2300"/>
            </a:lvl7pPr>
            <a:lvl8pPr lvl="7" rtl="0" algn="ctr">
              <a:spcBef>
                <a:spcPts val="2100"/>
              </a:spcBef>
              <a:spcAft>
                <a:spcPts val="0"/>
              </a:spcAft>
              <a:buSzPts val="2300"/>
              <a:buNone/>
              <a:defRPr b="1" sz="2300"/>
            </a:lvl8pPr>
            <a:lvl9pPr lvl="8" rtl="0" algn="ctr">
              <a:spcBef>
                <a:spcPts val="2100"/>
              </a:spcBef>
              <a:spcAft>
                <a:spcPts val="2100"/>
              </a:spcAft>
              <a:buSzPts val="2300"/>
              <a:buNone/>
              <a:defRPr b="1" sz="2300"/>
            </a:lvl9pPr>
          </a:lstStyle>
          <a:p/>
        </p:txBody>
      </p:sp>
      <p:sp>
        <p:nvSpPr>
          <p:cNvPr id="210" name="Google Shape;210;p26"/>
          <p:cNvSpPr txBox="1"/>
          <p:nvPr>
            <p:ph idx="2" type="subTitle"/>
          </p:nvPr>
        </p:nvSpPr>
        <p:spPr>
          <a:xfrm>
            <a:off x="558475" y="2947681"/>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300"/>
              <a:buNone/>
              <a:defRPr b="1" sz="2300"/>
            </a:lvl1pPr>
            <a:lvl2pPr lvl="1" rtl="0" algn="ctr">
              <a:spcBef>
                <a:spcPts val="0"/>
              </a:spcBef>
              <a:spcAft>
                <a:spcPts val="0"/>
              </a:spcAft>
              <a:buSzPts val="2300"/>
              <a:buNone/>
              <a:defRPr b="1" sz="2300"/>
            </a:lvl2pPr>
            <a:lvl3pPr lvl="2" rtl="0" algn="ctr">
              <a:spcBef>
                <a:spcPts val="2100"/>
              </a:spcBef>
              <a:spcAft>
                <a:spcPts val="0"/>
              </a:spcAft>
              <a:buSzPts val="2300"/>
              <a:buNone/>
              <a:defRPr b="1" sz="2300"/>
            </a:lvl3pPr>
            <a:lvl4pPr lvl="3" rtl="0" algn="ctr">
              <a:spcBef>
                <a:spcPts val="2100"/>
              </a:spcBef>
              <a:spcAft>
                <a:spcPts val="0"/>
              </a:spcAft>
              <a:buSzPts val="2300"/>
              <a:buNone/>
              <a:defRPr b="1" sz="2300"/>
            </a:lvl4pPr>
            <a:lvl5pPr lvl="4" rtl="0" algn="ctr">
              <a:spcBef>
                <a:spcPts val="2100"/>
              </a:spcBef>
              <a:spcAft>
                <a:spcPts val="0"/>
              </a:spcAft>
              <a:buSzPts val="2300"/>
              <a:buNone/>
              <a:defRPr b="1" sz="2300"/>
            </a:lvl5pPr>
            <a:lvl6pPr lvl="5" rtl="0" algn="ctr">
              <a:spcBef>
                <a:spcPts val="2100"/>
              </a:spcBef>
              <a:spcAft>
                <a:spcPts val="0"/>
              </a:spcAft>
              <a:buSzPts val="2300"/>
              <a:buNone/>
              <a:defRPr b="1" sz="2300"/>
            </a:lvl6pPr>
            <a:lvl7pPr lvl="6" rtl="0" algn="ctr">
              <a:spcBef>
                <a:spcPts val="2100"/>
              </a:spcBef>
              <a:spcAft>
                <a:spcPts val="0"/>
              </a:spcAft>
              <a:buSzPts val="2300"/>
              <a:buNone/>
              <a:defRPr b="1" sz="2300"/>
            </a:lvl7pPr>
            <a:lvl8pPr lvl="7" rtl="0" algn="ctr">
              <a:spcBef>
                <a:spcPts val="2100"/>
              </a:spcBef>
              <a:spcAft>
                <a:spcPts val="0"/>
              </a:spcAft>
              <a:buSzPts val="2300"/>
              <a:buNone/>
              <a:defRPr b="1" sz="2300"/>
            </a:lvl8pPr>
            <a:lvl9pPr lvl="8" rtl="0" algn="ctr">
              <a:spcBef>
                <a:spcPts val="2100"/>
              </a:spcBef>
              <a:spcAft>
                <a:spcPts val="2100"/>
              </a:spcAft>
              <a:buSzPts val="2300"/>
              <a:buNone/>
              <a:defRPr b="1" sz="2300"/>
            </a:lvl9pPr>
          </a:lstStyle>
          <a:p/>
        </p:txBody>
      </p:sp>
      <p:sp>
        <p:nvSpPr>
          <p:cNvPr id="211" name="Google Shape;211;p26"/>
          <p:cNvSpPr txBox="1"/>
          <p:nvPr>
            <p:ph idx="3" type="subTitle"/>
          </p:nvPr>
        </p:nvSpPr>
        <p:spPr>
          <a:xfrm>
            <a:off x="558475" y="3700288"/>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300"/>
              <a:buNone/>
              <a:defRPr b="1" sz="2300"/>
            </a:lvl1pPr>
            <a:lvl2pPr lvl="1" rtl="0" algn="ctr">
              <a:spcBef>
                <a:spcPts val="0"/>
              </a:spcBef>
              <a:spcAft>
                <a:spcPts val="0"/>
              </a:spcAft>
              <a:buSzPts val="2300"/>
              <a:buNone/>
              <a:defRPr b="1" sz="2300"/>
            </a:lvl2pPr>
            <a:lvl3pPr lvl="2" rtl="0" algn="ctr">
              <a:spcBef>
                <a:spcPts val="2100"/>
              </a:spcBef>
              <a:spcAft>
                <a:spcPts val="0"/>
              </a:spcAft>
              <a:buSzPts val="2300"/>
              <a:buNone/>
              <a:defRPr b="1" sz="2300"/>
            </a:lvl3pPr>
            <a:lvl4pPr lvl="3" rtl="0" algn="ctr">
              <a:spcBef>
                <a:spcPts val="2100"/>
              </a:spcBef>
              <a:spcAft>
                <a:spcPts val="0"/>
              </a:spcAft>
              <a:buSzPts val="2300"/>
              <a:buNone/>
              <a:defRPr b="1" sz="2300"/>
            </a:lvl4pPr>
            <a:lvl5pPr lvl="4" rtl="0" algn="ctr">
              <a:spcBef>
                <a:spcPts val="2100"/>
              </a:spcBef>
              <a:spcAft>
                <a:spcPts val="0"/>
              </a:spcAft>
              <a:buSzPts val="2300"/>
              <a:buNone/>
              <a:defRPr b="1" sz="2300"/>
            </a:lvl5pPr>
            <a:lvl6pPr lvl="5" rtl="0" algn="ctr">
              <a:spcBef>
                <a:spcPts val="2100"/>
              </a:spcBef>
              <a:spcAft>
                <a:spcPts val="0"/>
              </a:spcAft>
              <a:buSzPts val="2300"/>
              <a:buNone/>
              <a:defRPr b="1" sz="2300"/>
            </a:lvl6pPr>
            <a:lvl7pPr lvl="6" rtl="0" algn="ctr">
              <a:spcBef>
                <a:spcPts val="2100"/>
              </a:spcBef>
              <a:spcAft>
                <a:spcPts val="0"/>
              </a:spcAft>
              <a:buSzPts val="2300"/>
              <a:buNone/>
              <a:defRPr b="1" sz="2300"/>
            </a:lvl7pPr>
            <a:lvl8pPr lvl="7" rtl="0" algn="ctr">
              <a:spcBef>
                <a:spcPts val="2100"/>
              </a:spcBef>
              <a:spcAft>
                <a:spcPts val="0"/>
              </a:spcAft>
              <a:buSzPts val="2300"/>
              <a:buNone/>
              <a:defRPr b="1" sz="2300"/>
            </a:lvl8pPr>
            <a:lvl9pPr lvl="8" rtl="0" algn="ctr">
              <a:spcBef>
                <a:spcPts val="2100"/>
              </a:spcBef>
              <a:spcAft>
                <a:spcPts val="2100"/>
              </a:spcAft>
              <a:buSzPts val="2300"/>
              <a:buNone/>
              <a:defRPr b="1" sz="2300"/>
            </a:lvl9pPr>
          </a:lstStyle>
          <a:p/>
        </p:txBody>
      </p:sp>
      <p:sp>
        <p:nvSpPr>
          <p:cNvPr id="212" name="Google Shape;212;p26"/>
          <p:cNvSpPr txBox="1"/>
          <p:nvPr>
            <p:ph idx="4" type="subTitle"/>
          </p:nvPr>
        </p:nvSpPr>
        <p:spPr>
          <a:xfrm>
            <a:off x="558475" y="4452894"/>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300"/>
              <a:buNone/>
              <a:defRPr b="1" sz="2300"/>
            </a:lvl1pPr>
            <a:lvl2pPr lvl="1" rtl="0" algn="ctr">
              <a:spcBef>
                <a:spcPts val="0"/>
              </a:spcBef>
              <a:spcAft>
                <a:spcPts val="0"/>
              </a:spcAft>
              <a:buSzPts val="2300"/>
              <a:buNone/>
              <a:defRPr b="1" sz="2300"/>
            </a:lvl2pPr>
            <a:lvl3pPr lvl="2" rtl="0" algn="ctr">
              <a:spcBef>
                <a:spcPts val="2100"/>
              </a:spcBef>
              <a:spcAft>
                <a:spcPts val="0"/>
              </a:spcAft>
              <a:buSzPts val="2300"/>
              <a:buNone/>
              <a:defRPr b="1" sz="2300"/>
            </a:lvl3pPr>
            <a:lvl4pPr lvl="3" rtl="0" algn="ctr">
              <a:spcBef>
                <a:spcPts val="2100"/>
              </a:spcBef>
              <a:spcAft>
                <a:spcPts val="0"/>
              </a:spcAft>
              <a:buSzPts val="2300"/>
              <a:buNone/>
              <a:defRPr b="1" sz="2300"/>
            </a:lvl4pPr>
            <a:lvl5pPr lvl="4" rtl="0" algn="ctr">
              <a:spcBef>
                <a:spcPts val="2100"/>
              </a:spcBef>
              <a:spcAft>
                <a:spcPts val="0"/>
              </a:spcAft>
              <a:buSzPts val="2300"/>
              <a:buNone/>
              <a:defRPr b="1" sz="2300"/>
            </a:lvl5pPr>
            <a:lvl6pPr lvl="5" rtl="0" algn="ctr">
              <a:spcBef>
                <a:spcPts val="2100"/>
              </a:spcBef>
              <a:spcAft>
                <a:spcPts val="0"/>
              </a:spcAft>
              <a:buSzPts val="2300"/>
              <a:buNone/>
              <a:defRPr b="1" sz="2300"/>
            </a:lvl6pPr>
            <a:lvl7pPr lvl="6" rtl="0" algn="ctr">
              <a:spcBef>
                <a:spcPts val="2100"/>
              </a:spcBef>
              <a:spcAft>
                <a:spcPts val="0"/>
              </a:spcAft>
              <a:buSzPts val="2300"/>
              <a:buNone/>
              <a:defRPr b="1" sz="2300"/>
            </a:lvl7pPr>
            <a:lvl8pPr lvl="7" rtl="0" algn="ctr">
              <a:spcBef>
                <a:spcPts val="2100"/>
              </a:spcBef>
              <a:spcAft>
                <a:spcPts val="0"/>
              </a:spcAft>
              <a:buSzPts val="2300"/>
              <a:buNone/>
              <a:defRPr b="1" sz="2300"/>
            </a:lvl8pPr>
            <a:lvl9pPr lvl="8" rtl="0" algn="ctr">
              <a:spcBef>
                <a:spcPts val="2100"/>
              </a:spcBef>
              <a:spcAft>
                <a:spcPts val="2100"/>
              </a:spcAft>
              <a:buSzPts val="2300"/>
              <a:buNone/>
              <a:defRPr b="1" sz="2300"/>
            </a:lvl9pPr>
          </a:lstStyle>
          <a:p/>
        </p:txBody>
      </p:sp>
      <p:sp>
        <p:nvSpPr>
          <p:cNvPr id="213" name="Google Shape;213;p26"/>
          <p:cNvSpPr txBox="1"/>
          <p:nvPr>
            <p:ph idx="5" type="subTitle"/>
          </p:nvPr>
        </p:nvSpPr>
        <p:spPr>
          <a:xfrm>
            <a:off x="558475" y="5205500"/>
            <a:ext cx="1556400" cy="6069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2300"/>
              <a:buNone/>
              <a:defRPr b="1" sz="2300"/>
            </a:lvl1pPr>
            <a:lvl2pPr lvl="1" rtl="0" algn="ctr">
              <a:spcBef>
                <a:spcPts val="0"/>
              </a:spcBef>
              <a:spcAft>
                <a:spcPts val="0"/>
              </a:spcAft>
              <a:buSzPts val="2300"/>
              <a:buNone/>
              <a:defRPr b="1" sz="2300"/>
            </a:lvl2pPr>
            <a:lvl3pPr lvl="2" rtl="0" algn="ctr">
              <a:spcBef>
                <a:spcPts val="2100"/>
              </a:spcBef>
              <a:spcAft>
                <a:spcPts val="0"/>
              </a:spcAft>
              <a:buSzPts val="2300"/>
              <a:buNone/>
              <a:defRPr b="1" sz="2300"/>
            </a:lvl3pPr>
            <a:lvl4pPr lvl="3" rtl="0" algn="ctr">
              <a:spcBef>
                <a:spcPts val="2100"/>
              </a:spcBef>
              <a:spcAft>
                <a:spcPts val="0"/>
              </a:spcAft>
              <a:buSzPts val="2300"/>
              <a:buNone/>
              <a:defRPr b="1" sz="2300"/>
            </a:lvl4pPr>
            <a:lvl5pPr lvl="4" rtl="0" algn="ctr">
              <a:spcBef>
                <a:spcPts val="2100"/>
              </a:spcBef>
              <a:spcAft>
                <a:spcPts val="0"/>
              </a:spcAft>
              <a:buSzPts val="2300"/>
              <a:buNone/>
              <a:defRPr b="1" sz="2300"/>
            </a:lvl5pPr>
            <a:lvl6pPr lvl="5" rtl="0" algn="ctr">
              <a:spcBef>
                <a:spcPts val="2100"/>
              </a:spcBef>
              <a:spcAft>
                <a:spcPts val="0"/>
              </a:spcAft>
              <a:buSzPts val="2300"/>
              <a:buNone/>
              <a:defRPr b="1" sz="2300"/>
            </a:lvl6pPr>
            <a:lvl7pPr lvl="6" rtl="0" algn="ctr">
              <a:spcBef>
                <a:spcPts val="2100"/>
              </a:spcBef>
              <a:spcAft>
                <a:spcPts val="0"/>
              </a:spcAft>
              <a:buSzPts val="2300"/>
              <a:buNone/>
              <a:defRPr b="1" sz="2300"/>
            </a:lvl7pPr>
            <a:lvl8pPr lvl="7" rtl="0" algn="ctr">
              <a:spcBef>
                <a:spcPts val="2100"/>
              </a:spcBef>
              <a:spcAft>
                <a:spcPts val="0"/>
              </a:spcAft>
              <a:buSzPts val="2300"/>
              <a:buNone/>
              <a:defRPr b="1" sz="2300"/>
            </a:lvl8pPr>
            <a:lvl9pPr lvl="8" rtl="0" algn="ctr">
              <a:spcBef>
                <a:spcPts val="2100"/>
              </a:spcBef>
              <a:spcAft>
                <a:spcPts val="2100"/>
              </a:spcAft>
              <a:buSzPts val="2300"/>
              <a:buNone/>
              <a:defRPr b="1" sz="2300"/>
            </a:lvl9pPr>
          </a:lstStyle>
          <a:p/>
        </p:txBody>
      </p:sp>
      <p:sp>
        <p:nvSpPr>
          <p:cNvPr id="214" name="Google Shape;214;p26"/>
          <p:cNvSpPr txBox="1"/>
          <p:nvPr>
            <p:ph type="title"/>
          </p:nvPr>
        </p:nvSpPr>
        <p:spPr>
          <a:xfrm>
            <a:off x="558475" y="663775"/>
            <a:ext cx="8392500" cy="7635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15" name="Google Shape;215;p26"/>
          <p:cNvSpPr txBox="1"/>
          <p:nvPr>
            <p:ph idx="6" type="body"/>
          </p:nvPr>
        </p:nvSpPr>
        <p:spPr>
          <a:xfrm>
            <a:off x="3184650" y="2195075"/>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16" name="Google Shape;216;p26"/>
          <p:cNvSpPr txBox="1"/>
          <p:nvPr>
            <p:ph idx="7" type="body"/>
          </p:nvPr>
        </p:nvSpPr>
        <p:spPr>
          <a:xfrm>
            <a:off x="3184650" y="2945450"/>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17" name="Google Shape;217;p26"/>
          <p:cNvSpPr txBox="1"/>
          <p:nvPr>
            <p:ph idx="8" type="body"/>
          </p:nvPr>
        </p:nvSpPr>
        <p:spPr>
          <a:xfrm>
            <a:off x="3184650" y="3695825"/>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18" name="Google Shape;218;p26"/>
          <p:cNvSpPr txBox="1"/>
          <p:nvPr>
            <p:ph idx="9" type="body"/>
          </p:nvPr>
        </p:nvSpPr>
        <p:spPr>
          <a:xfrm>
            <a:off x="3184650" y="4446200"/>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219" name="Google Shape;219;p26"/>
          <p:cNvSpPr txBox="1"/>
          <p:nvPr>
            <p:ph idx="13" type="body"/>
          </p:nvPr>
        </p:nvSpPr>
        <p:spPr>
          <a:xfrm>
            <a:off x="3184650" y="5196575"/>
            <a:ext cx="5766000" cy="6069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grpSp>
        <p:nvGrpSpPr>
          <p:cNvPr id="220" name="Google Shape;220;p26"/>
          <p:cNvGrpSpPr/>
          <p:nvPr/>
        </p:nvGrpSpPr>
        <p:grpSpPr>
          <a:xfrm>
            <a:off x="127875" y="4882800"/>
            <a:ext cx="1687800" cy="1757400"/>
            <a:chOff x="127875" y="4882800"/>
            <a:chExt cx="1687800" cy="1757400"/>
          </a:xfrm>
        </p:grpSpPr>
        <p:cxnSp>
          <p:nvCxnSpPr>
            <p:cNvPr id="221" name="Google Shape;221;p26"/>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22" name="Google Shape;222;p26"/>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223" name="Shape 223"/>
        <p:cNvGrpSpPr/>
        <p:nvPr/>
      </p:nvGrpSpPr>
      <p:grpSpPr>
        <a:xfrm>
          <a:off x="0" y="0"/>
          <a:ext cx="0" cy="0"/>
          <a:chOff x="0" y="0"/>
          <a:chExt cx="0" cy="0"/>
        </a:xfrm>
      </p:grpSpPr>
      <p:sp>
        <p:nvSpPr>
          <p:cNvPr id="224" name="Google Shape;224;p27"/>
          <p:cNvSpPr txBox="1"/>
          <p:nvPr>
            <p:ph type="title"/>
          </p:nvPr>
        </p:nvSpPr>
        <p:spPr>
          <a:xfrm>
            <a:off x="876425" y="1981100"/>
            <a:ext cx="5581500" cy="1264500"/>
          </a:xfrm>
          <a:prstGeom prst="rect">
            <a:avLst/>
          </a:prstGeom>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25" name="Google Shape;225;p27"/>
          <p:cNvSpPr txBox="1"/>
          <p:nvPr>
            <p:ph idx="1" type="body"/>
          </p:nvPr>
        </p:nvSpPr>
        <p:spPr>
          <a:xfrm>
            <a:off x="876525" y="3438950"/>
            <a:ext cx="5581500" cy="1702500"/>
          </a:xfrm>
          <a:prstGeom prst="rect">
            <a:avLst/>
          </a:prstGeom>
        </p:spPr>
        <p:txBody>
          <a:bodyPr anchorCtr="0" anchor="t" bIns="121900" lIns="121900" spcFirstLastPara="1" rIns="121900" wrap="square" tIns="121900">
            <a:noAutofit/>
          </a:bodyPr>
          <a:lstStyle>
            <a:lvl1pPr indent="-349250" lvl="0" marL="457200" rtl="0" algn="r">
              <a:spcBef>
                <a:spcPts val="0"/>
              </a:spcBef>
              <a:spcAft>
                <a:spcPts val="0"/>
              </a:spcAft>
              <a:buSzPts val="1900"/>
              <a:buChar char="●"/>
              <a:defRPr/>
            </a:lvl1pPr>
            <a:lvl2pPr indent="-349250" lvl="1" marL="914400" rtl="0" algn="r">
              <a:spcBef>
                <a:spcPts val="0"/>
              </a:spcBef>
              <a:spcAft>
                <a:spcPts val="0"/>
              </a:spcAft>
              <a:buSzPts val="1900"/>
              <a:buChar char="○"/>
              <a:defRPr/>
            </a:lvl2pPr>
            <a:lvl3pPr indent="-349250" lvl="2" marL="1371600" rtl="0" algn="r">
              <a:spcBef>
                <a:spcPts val="2100"/>
              </a:spcBef>
              <a:spcAft>
                <a:spcPts val="0"/>
              </a:spcAft>
              <a:buSzPts val="1900"/>
              <a:buChar char="■"/>
              <a:defRPr/>
            </a:lvl3pPr>
            <a:lvl4pPr indent="-349250" lvl="3" marL="1828800" rtl="0" algn="r">
              <a:spcBef>
                <a:spcPts val="2100"/>
              </a:spcBef>
              <a:spcAft>
                <a:spcPts val="0"/>
              </a:spcAft>
              <a:buSzPts val="1900"/>
              <a:buChar char="●"/>
              <a:defRPr/>
            </a:lvl4pPr>
            <a:lvl5pPr indent="-349250" lvl="4" marL="2286000" rtl="0" algn="r">
              <a:spcBef>
                <a:spcPts val="2100"/>
              </a:spcBef>
              <a:spcAft>
                <a:spcPts val="0"/>
              </a:spcAft>
              <a:buSzPts val="1900"/>
              <a:buChar char="○"/>
              <a:defRPr/>
            </a:lvl5pPr>
            <a:lvl6pPr indent="-349250" lvl="5" marL="2743200" rtl="0" algn="r">
              <a:spcBef>
                <a:spcPts val="2100"/>
              </a:spcBef>
              <a:spcAft>
                <a:spcPts val="0"/>
              </a:spcAft>
              <a:buSzPts val="1900"/>
              <a:buChar char="■"/>
              <a:defRPr/>
            </a:lvl6pPr>
            <a:lvl7pPr indent="-349250" lvl="6" marL="3200400" rtl="0" algn="r">
              <a:spcBef>
                <a:spcPts val="2100"/>
              </a:spcBef>
              <a:spcAft>
                <a:spcPts val="0"/>
              </a:spcAft>
              <a:buSzPts val="1900"/>
              <a:buChar char="●"/>
              <a:defRPr/>
            </a:lvl7pPr>
            <a:lvl8pPr indent="-349250" lvl="7" marL="3657600" rtl="0" algn="r">
              <a:spcBef>
                <a:spcPts val="2100"/>
              </a:spcBef>
              <a:spcAft>
                <a:spcPts val="0"/>
              </a:spcAft>
              <a:buSzPts val="1900"/>
              <a:buChar char="○"/>
              <a:defRPr/>
            </a:lvl8pPr>
            <a:lvl9pPr indent="-349250" lvl="8" marL="4114800" rtl="0" algn="r">
              <a:spcBef>
                <a:spcPts val="2100"/>
              </a:spcBef>
              <a:spcAft>
                <a:spcPts val="2100"/>
              </a:spcAft>
              <a:buSzPts val="1900"/>
              <a:buChar char="■"/>
              <a:defRPr/>
            </a:lvl9pPr>
          </a:lstStyle>
          <a:p/>
        </p:txBody>
      </p:sp>
      <p:grpSp>
        <p:nvGrpSpPr>
          <p:cNvPr id="226" name="Google Shape;226;p27"/>
          <p:cNvGrpSpPr/>
          <p:nvPr/>
        </p:nvGrpSpPr>
        <p:grpSpPr>
          <a:xfrm>
            <a:off x="127875" y="4882800"/>
            <a:ext cx="1687800" cy="1757400"/>
            <a:chOff x="127875" y="4882800"/>
            <a:chExt cx="1687800" cy="1757400"/>
          </a:xfrm>
        </p:grpSpPr>
        <p:cxnSp>
          <p:nvCxnSpPr>
            <p:cNvPr id="227" name="Google Shape;227;p27"/>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228" name="Google Shape;228;p27"/>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cxnSp>
        <p:nvCxnSpPr>
          <p:cNvPr id="229" name="Google Shape;229;p27"/>
          <p:cNvCxnSpPr/>
          <p:nvPr/>
        </p:nvCxnSpPr>
        <p:spPr>
          <a:xfrm rot="10800000">
            <a:off x="10338975" y="41937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230" name="Google Shape;230;p27"/>
          <p:cNvCxnSpPr/>
          <p:nvPr/>
        </p:nvCxnSpPr>
        <p:spPr>
          <a:xfrm>
            <a:off x="1175250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231" name="Shape 231"/>
        <p:cNvGrpSpPr/>
        <p:nvPr/>
      </p:nvGrpSpPr>
      <p:grpSpPr>
        <a:xfrm>
          <a:off x="0" y="0"/>
          <a:ext cx="0" cy="0"/>
          <a:chOff x="0" y="0"/>
          <a:chExt cx="0" cy="0"/>
        </a:xfrm>
      </p:grpSpPr>
      <p:sp>
        <p:nvSpPr>
          <p:cNvPr id="232" name="Google Shape;232;p28"/>
          <p:cNvSpPr txBox="1"/>
          <p:nvPr>
            <p:ph type="title"/>
          </p:nvPr>
        </p:nvSpPr>
        <p:spPr>
          <a:xfrm>
            <a:off x="4918988" y="2122000"/>
            <a:ext cx="5581500" cy="12429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33" name="Google Shape;233;p28"/>
          <p:cNvSpPr txBox="1"/>
          <p:nvPr>
            <p:ph idx="1" type="body"/>
          </p:nvPr>
        </p:nvSpPr>
        <p:spPr>
          <a:xfrm>
            <a:off x="4919088" y="3503650"/>
            <a:ext cx="5581500" cy="17025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cxnSp>
        <p:nvCxnSpPr>
          <p:cNvPr id="234" name="Google Shape;234;p28"/>
          <p:cNvCxnSpPr/>
          <p:nvPr/>
        </p:nvCxnSpPr>
        <p:spPr>
          <a:xfrm rot="10800000">
            <a:off x="10338975" y="6341125"/>
            <a:ext cx="1687500" cy="0"/>
          </a:xfrm>
          <a:prstGeom prst="straightConnector1">
            <a:avLst/>
          </a:prstGeom>
          <a:noFill/>
          <a:ln cap="flat" cmpd="sng" w="9525">
            <a:solidFill>
              <a:schemeClr val="accent1"/>
            </a:solidFill>
            <a:prstDash val="solid"/>
            <a:round/>
            <a:headEnd len="med" w="med" type="none"/>
            <a:tailEnd len="med" w="med" type="none"/>
          </a:ln>
        </p:spPr>
      </p:cxnSp>
      <p:cxnSp>
        <p:nvCxnSpPr>
          <p:cNvPr id="235" name="Google Shape;235;p28"/>
          <p:cNvCxnSpPr/>
          <p:nvPr/>
        </p:nvCxnSpPr>
        <p:spPr>
          <a:xfrm rot="10800000">
            <a:off x="11752500" y="4883100"/>
            <a:ext cx="0" cy="1757100"/>
          </a:xfrm>
          <a:prstGeom prst="straightConnector1">
            <a:avLst/>
          </a:prstGeom>
          <a:noFill/>
          <a:ln cap="flat" cmpd="sng" w="9525">
            <a:solidFill>
              <a:schemeClr val="accent1"/>
            </a:solidFill>
            <a:prstDash val="solid"/>
            <a:round/>
            <a:headEnd len="med" w="med" type="none"/>
            <a:tailEnd len="med" w="med" type="none"/>
          </a:ln>
        </p:spPr>
      </p:cxnSp>
      <p:cxnSp>
        <p:nvCxnSpPr>
          <p:cNvPr id="236" name="Google Shape;236;p28"/>
          <p:cNvCxnSpPr/>
          <p:nvPr/>
        </p:nvCxnSpPr>
        <p:spPr>
          <a:xfrm>
            <a:off x="127875" y="419375"/>
            <a:ext cx="1688100" cy="0"/>
          </a:xfrm>
          <a:prstGeom prst="straightConnector1">
            <a:avLst/>
          </a:prstGeom>
          <a:noFill/>
          <a:ln cap="flat" cmpd="sng" w="9525">
            <a:solidFill>
              <a:schemeClr val="accent1"/>
            </a:solidFill>
            <a:prstDash val="solid"/>
            <a:round/>
            <a:headEnd len="med" w="med" type="none"/>
            <a:tailEnd len="med" w="med" type="none"/>
          </a:ln>
        </p:spPr>
      </p:cxnSp>
      <p:cxnSp>
        <p:nvCxnSpPr>
          <p:cNvPr id="237" name="Google Shape;237;p28"/>
          <p:cNvCxnSpPr/>
          <p:nvPr/>
        </p:nvCxnSpPr>
        <p:spPr>
          <a:xfrm>
            <a:off x="401850" y="120300"/>
            <a:ext cx="0" cy="1757700"/>
          </a:xfrm>
          <a:prstGeom prst="straightConnector1">
            <a:avLst/>
          </a:prstGeom>
          <a:noFill/>
          <a:ln cap="flat" cmpd="sng" w="9525">
            <a:solidFill>
              <a:schemeClr val="accent1"/>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238" name="Shape 238"/>
        <p:cNvGrpSpPr/>
        <p:nvPr/>
      </p:nvGrpSpPr>
      <p:grpSpPr>
        <a:xfrm>
          <a:off x="0" y="0"/>
          <a:ext cx="0" cy="0"/>
          <a:chOff x="0" y="0"/>
          <a:chExt cx="0" cy="0"/>
        </a:xfrm>
      </p:grpSpPr>
      <p:sp>
        <p:nvSpPr>
          <p:cNvPr id="239" name="Google Shape;239;p29"/>
          <p:cNvSpPr txBox="1"/>
          <p:nvPr>
            <p:ph type="title"/>
          </p:nvPr>
        </p:nvSpPr>
        <p:spPr>
          <a:xfrm>
            <a:off x="415650" y="421101"/>
            <a:ext cx="11360700" cy="9921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100"/>
              <a:buNone/>
              <a:defRPr sz="5100"/>
            </a:lvl1pPr>
            <a:lvl2pPr lvl="1" rtl="0" algn="ctr">
              <a:spcBef>
                <a:spcPts val="0"/>
              </a:spcBef>
              <a:spcAft>
                <a:spcPts val="0"/>
              </a:spcAft>
              <a:buSzPts val="7100"/>
              <a:buNone/>
              <a:defRPr sz="7100"/>
            </a:lvl2pPr>
            <a:lvl3pPr lvl="2" rtl="0" algn="ctr">
              <a:spcBef>
                <a:spcPts val="0"/>
              </a:spcBef>
              <a:spcAft>
                <a:spcPts val="0"/>
              </a:spcAft>
              <a:buSzPts val="7100"/>
              <a:buNone/>
              <a:defRPr sz="7100"/>
            </a:lvl3pPr>
            <a:lvl4pPr lvl="3" rtl="0" algn="ctr">
              <a:spcBef>
                <a:spcPts val="0"/>
              </a:spcBef>
              <a:spcAft>
                <a:spcPts val="0"/>
              </a:spcAft>
              <a:buSzPts val="7100"/>
              <a:buNone/>
              <a:defRPr sz="7100"/>
            </a:lvl4pPr>
            <a:lvl5pPr lvl="4" rtl="0" algn="ctr">
              <a:spcBef>
                <a:spcPts val="0"/>
              </a:spcBef>
              <a:spcAft>
                <a:spcPts val="0"/>
              </a:spcAft>
              <a:buSzPts val="7100"/>
              <a:buNone/>
              <a:defRPr sz="7100"/>
            </a:lvl5pPr>
            <a:lvl6pPr lvl="5" rtl="0" algn="ctr">
              <a:spcBef>
                <a:spcPts val="0"/>
              </a:spcBef>
              <a:spcAft>
                <a:spcPts val="0"/>
              </a:spcAft>
              <a:buSzPts val="7100"/>
              <a:buNone/>
              <a:defRPr sz="7100"/>
            </a:lvl6pPr>
            <a:lvl7pPr lvl="6" rtl="0" algn="ctr">
              <a:spcBef>
                <a:spcPts val="0"/>
              </a:spcBef>
              <a:spcAft>
                <a:spcPts val="0"/>
              </a:spcAft>
              <a:buSzPts val="7100"/>
              <a:buNone/>
              <a:defRPr sz="7100"/>
            </a:lvl7pPr>
            <a:lvl8pPr lvl="7" rtl="0" algn="ctr">
              <a:spcBef>
                <a:spcPts val="0"/>
              </a:spcBef>
              <a:spcAft>
                <a:spcPts val="0"/>
              </a:spcAft>
              <a:buSzPts val="7100"/>
              <a:buNone/>
              <a:defRPr sz="7100"/>
            </a:lvl8pPr>
            <a:lvl9pPr lvl="8" rtl="0" algn="ctr">
              <a:spcBef>
                <a:spcPts val="0"/>
              </a:spcBef>
              <a:spcAft>
                <a:spcPts val="0"/>
              </a:spcAft>
              <a:buSzPts val="7100"/>
              <a:buNone/>
              <a:defRPr sz="71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240" name="Shape 240"/>
        <p:cNvGrpSpPr/>
        <p:nvPr/>
      </p:nvGrpSpPr>
      <p:grpSpPr>
        <a:xfrm>
          <a:off x="0" y="0"/>
          <a:ext cx="0" cy="0"/>
          <a:chOff x="0" y="0"/>
          <a:chExt cx="0" cy="0"/>
        </a:xfrm>
      </p:grpSpPr>
      <p:grpSp>
        <p:nvGrpSpPr>
          <p:cNvPr id="241" name="Google Shape;241;p30"/>
          <p:cNvGrpSpPr/>
          <p:nvPr/>
        </p:nvGrpSpPr>
        <p:grpSpPr>
          <a:xfrm>
            <a:off x="0" y="0"/>
            <a:ext cx="12192000" cy="6858000"/>
            <a:chOff x="0" y="0"/>
            <a:chExt cx="12192000" cy="6858000"/>
          </a:xfrm>
        </p:grpSpPr>
        <p:sp>
          <p:nvSpPr>
            <p:cNvPr id="242" name="Google Shape;242;p3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0"/>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100">
                  <a:solidFill>
                    <a:srgbClr val="FFCB25"/>
                  </a:solidFill>
                  <a:latin typeface="Poppins"/>
                  <a:ea typeface="Poppins"/>
                  <a:cs typeface="Poppins"/>
                  <a:sym typeface="Poppins"/>
                </a:rPr>
                <a:t>NOT to be sold as is or modified!</a:t>
              </a:r>
              <a:endParaRPr b="1" sz="31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244" name="Google Shape;244;p30"/>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245" name="Google Shape;245;p30">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246" name="Google Shape;246;p30">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247" name="Google Shape;247;p30">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248" name="Google Shape;248;p30">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249" name="Google Shape;249;p30"/>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250" name="Google Shape;250;p30"/>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1pPr>
            <a:lvl2pPr lvl="1">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2pPr>
            <a:lvl3pPr lvl="2">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3pPr>
            <a:lvl4pPr lvl="3">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4pPr>
            <a:lvl5pPr lvl="4">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5pPr>
            <a:lvl6pPr lvl="5">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6pPr>
            <a:lvl7pPr lvl="6">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7pPr>
            <a:lvl8pPr lvl="7">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8pPr>
            <a:lvl9pPr lvl="8">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Andika"/>
              <a:buChar char="●"/>
              <a:defRPr sz="1900">
                <a:solidFill>
                  <a:schemeClr val="dk2"/>
                </a:solidFill>
                <a:latin typeface="Andika"/>
                <a:ea typeface="Andika"/>
                <a:cs typeface="Andika"/>
                <a:sym typeface="Andika"/>
              </a:defRPr>
            </a:lvl1pPr>
            <a:lvl2pPr indent="-349250" lvl="1" marL="9144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2pPr>
            <a:lvl3pPr indent="-349250" lvl="2" marL="13716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3pPr>
            <a:lvl4pPr indent="-349250" lvl="3" marL="18288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4pPr>
            <a:lvl5pPr indent="-349250" lvl="4" marL="22860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5pPr>
            <a:lvl6pPr indent="-349250" lvl="5" marL="27432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6pPr>
            <a:lvl7pPr indent="-349250" lvl="6" marL="32004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7pPr>
            <a:lvl8pPr indent="-349250" lvl="7" marL="365760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8pPr>
            <a:lvl9pPr indent="-349250" lvl="8" marL="4114800">
              <a:lnSpc>
                <a:spcPct val="115000"/>
              </a:lnSpc>
              <a:spcBef>
                <a:spcPts val="2100"/>
              </a:spcBef>
              <a:spcAft>
                <a:spcPts val="2100"/>
              </a:spcAft>
              <a:buClr>
                <a:schemeClr val="dk2"/>
              </a:buClr>
              <a:buSzPts val="1900"/>
              <a:buFont typeface="Andika"/>
              <a:buChar char="■"/>
              <a:defRPr sz="1900">
                <a:solidFill>
                  <a:schemeClr val="dk2"/>
                </a:solidFill>
                <a:latin typeface="Andika"/>
                <a:ea typeface="Andika"/>
                <a:cs typeface="Andika"/>
                <a:sym typeface="Andika"/>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28" name="Shape 128"/>
        <p:cNvGrpSpPr/>
        <p:nvPr/>
      </p:nvGrpSpPr>
      <p:grpSpPr>
        <a:xfrm>
          <a:off x="0" y="0"/>
          <a:ext cx="0" cy="0"/>
          <a:chOff x="0" y="0"/>
          <a:chExt cx="0" cy="0"/>
        </a:xfrm>
      </p:grpSpPr>
      <p:sp>
        <p:nvSpPr>
          <p:cNvPr id="129" name="Google Shape;129;p16"/>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1pPr>
            <a:lvl2pPr lvl="1"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2pPr>
            <a:lvl3pPr lvl="2"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3pPr>
            <a:lvl4pPr lvl="3"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4pPr>
            <a:lvl5pPr lvl="4"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5pPr>
            <a:lvl6pPr lvl="5"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6pPr>
            <a:lvl7pPr lvl="6"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7pPr>
            <a:lvl8pPr lvl="7"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8pPr>
            <a:lvl9pPr lvl="8" rtl="0">
              <a:spcBef>
                <a:spcPts val="0"/>
              </a:spcBef>
              <a:spcAft>
                <a:spcPts val="0"/>
              </a:spcAft>
              <a:buClr>
                <a:schemeClr val="dk1"/>
              </a:buClr>
              <a:buSzPts val="4000"/>
              <a:buFont typeface="Berkshire Swash"/>
              <a:buNone/>
              <a:defRPr sz="4000">
                <a:solidFill>
                  <a:schemeClr val="dk1"/>
                </a:solidFill>
                <a:latin typeface="Berkshire Swash"/>
                <a:ea typeface="Berkshire Swash"/>
                <a:cs typeface="Berkshire Swash"/>
                <a:sym typeface="Berkshire Swash"/>
              </a:defRPr>
            </a:lvl9pPr>
          </a:lstStyle>
          <a:p/>
        </p:txBody>
      </p:sp>
      <p:sp>
        <p:nvSpPr>
          <p:cNvPr id="130" name="Google Shape;130;p16"/>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rtl="0">
              <a:lnSpc>
                <a:spcPct val="115000"/>
              </a:lnSpc>
              <a:spcBef>
                <a:spcPts val="0"/>
              </a:spcBef>
              <a:spcAft>
                <a:spcPts val="0"/>
              </a:spcAft>
              <a:buClr>
                <a:schemeClr val="dk2"/>
              </a:buClr>
              <a:buSzPts val="1900"/>
              <a:buFont typeface="Andika"/>
              <a:buChar char="●"/>
              <a:defRPr sz="1900">
                <a:solidFill>
                  <a:schemeClr val="dk2"/>
                </a:solidFill>
                <a:latin typeface="Andika"/>
                <a:ea typeface="Andika"/>
                <a:cs typeface="Andika"/>
                <a:sym typeface="Andika"/>
              </a:defRPr>
            </a:lvl1pPr>
            <a:lvl2pPr indent="-349250" lvl="1" marL="9144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2pPr>
            <a:lvl3pPr indent="-349250" lvl="2" marL="13716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3pPr>
            <a:lvl4pPr indent="-349250" lvl="3" marL="18288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4pPr>
            <a:lvl5pPr indent="-349250" lvl="4" marL="22860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5pPr>
            <a:lvl6pPr indent="-349250" lvl="5" marL="27432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6pPr>
            <a:lvl7pPr indent="-349250" lvl="6" marL="32004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7pPr>
            <a:lvl8pPr indent="-349250" lvl="7" marL="3657600" rtl="0">
              <a:lnSpc>
                <a:spcPct val="115000"/>
              </a:lnSpc>
              <a:spcBef>
                <a:spcPts val="2100"/>
              </a:spcBef>
              <a:spcAft>
                <a:spcPts val="0"/>
              </a:spcAft>
              <a:buClr>
                <a:schemeClr val="dk2"/>
              </a:buClr>
              <a:buSzPts val="1900"/>
              <a:buFont typeface="Andika"/>
              <a:buChar char="○"/>
              <a:defRPr sz="1900">
                <a:solidFill>
                  <a:schemeClr val="dk2"/>
                </a:solidFill>
                <a:latin typeface="Andika"/>
                <a:ea typeface="Andika"/>
                <a:cs typeface="Andika"/>
                <a:sym typeface="Andika"/>
              </a:defRPr>
            </a:lvl8pPr>
            <a:lvl9pPr indent="-349250" lvl="8" marL="4114800" rtl="0">
              <a:lnSpc>
                <a:spcPct val="115000"/>
              </a:lnSpc>
              <a:spcBef>
                <a:spcPts val="2100"/>
              </a:spcBef>
              <a:spcAft>
                <a:spcPts val="2100"/>
              </a:spcAft>
              <a:buClr>
                <a:schemeClr val="dk2"/>
              </a:buClr>
              <a:buSzPts val="1900"/>
              <a:buFont typeface="Andika"/>
              <a:buChar char="■"/>
              <a:defRPr sz="1900">
                <a:solidFill>
                  <a:schemeClr val="dk2"/>
                </a:solidFill>
                <a:latin typeface="Andika"/>
                <a:ea typeface="Andika"/>
                <a:cs typeface="Andika"/>
                <a:sym typeface="Andika"/>
              </a:defRPr>
            </a:lvl9pPr>
          </a:lstStyle>
          <a:p/>
        </p:txBody>
      </p:sp>
      <p:sp>
        <p:nvSpPr>
          <p:cNvPr id="131" name="Google Shape;131;p1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32" name="Google Shape;132;p16"/>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9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www.youtube.com/watch?v=fR7bXsoNwwE" TargetMode="Externa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www.youtube.com/watch?v=BqkekY5t7KY"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1"/>
          <p:cNvSpPr/>
          <p:nvPr/>
        </p:nvSpPr>
        <p:spPr>
          <a:xfrm>
            <a:off x="7415475" y="198450"/>
            <a:ext cx="4316100" cy="6153900"/>
          </a:xfrm>
          <a:prstGeom prst="round2SameRect">
            <a:avLst>
              <a:gd fmla="val 50000" name="adj1"/>
              <a:gd fmla="val 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1"/>
          <p:cNvSpPr txBox="1"/>
          <p:nvPr>
            <p:ph type="title"/>
          </p:nvPr>
        </p:nvSpPr>
        <p:spPr>
          <a:xfrm>
            <a:off x="565275" y="1591950"/>
            <a:ext cx="6735900" cy="3523800"/>
          </a:xfrm>
          <a:prstGeom prst="rect">
            <a:avLst/>
          </a:prstGeom>
          <a:effectLst>
            <a:outerShdw rotWithShape="0" algn="bl" dir="19980000" dist="476250">
              <a:schemeClr val="l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lang="en"/>
              <a:t>Fast Fashion</a:t>
            </a:r>
            <a:endParaRPr/>
          </a:p>
        </p:txBody>
      </p:sp>
      <p:sp>
        <p:nvSpPr>
          <p:cNvPr id="257" name="Google Shape;257;p31"/>
          <p:cNvSpPr txBox="1"/>
          <p:nvPr>
            <p:ph idx="1" type="subTitle"/>
          </p:nvPr>
        </p:nvSpPr>
        <p:spPr>
          <a:xfrm>
            <a:off x="565275" y="5212900"/>
            <a:ext cx="6735900" cy="586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Troop 3958 Silver Award Project</a:t>
            </a:r>
            <a:endParaRPr/>
          </a:p>
        </p:txBody>
      </p:sp>
      <p:pic>
        <p:nvPicPr>
          <p:cNvPr id="258" name="Google Shape;258;p31"/>
          <p:cNvPicPr preferRelativeResize="0"/>
          <p:nvPr>
            <p:ph idx="2" type="pic"/>
          </p:nvPr>
        </p:nvPicPr>
        <p:blipFill rotWithShape="1">
          <a:blip r:embed="rId3">
            <a:alphaModFix/>
          </a:blip>
          <a:srcRect b="0" l="26655" r="26655" t="0"/>
          <a:stretch/>
        </p:blipFill>
        <p:spPr>
          <a:xfrm>
            <a:off x="7516075" y="353250"/>
            <a:ext cx="4315500" cy="6151500"/>
          </a:xfrm>
          <a:prstGeom prst="round2SameRect">
            <a:avLst>
              <a:gd fmla="val 50000" name="adj1"/>
              <a:gd fmla="val 0" name="adj2"/>
            </a:avLst>
          </a:prstGeom>
          <a:ln cap="flat" cmpd="sng" w="9525">
            <a:solidFill>
              <a:schemeClr val="accent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2"/>
          <p:cNvSpPr/>
          <p:nvPr/>
        </p:nvSpPr>
        <p:spPr>
          <a:xfrm>
            <a:off x="1393200" y="1585475"/>
            <a:ext cx="2250600" cy="3198300"/>
          </a:xfrm>
          <a:prstGeom prst="roundRect">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2"/>
          <p:cNvSpPr/>
          <p:nvPr/>
        </p:nvSpPr>
        <p:spPr>
          <a:xfrm>
            <a:off x="4736750" y="1585475"/>
            <a:ext cx="2250600" cy="3198300"/>
          </a:xfrm>
          <a:prstGeom prst="roundRect">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2"/>
          <p:cNvSpPr/>
          <p:nvPr/>
        </p:nvSpPr>
        <p:spPr>
          <a:xfrm>
            <a:off x="8441700" y="1585475"/>
            <a:ext cx="2250600" cy="3198300"/>
          </a:xfrm>
          <a:prstGeom prst="roundRect">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32"/>
          <p:cNvPicPr preferRelativeResize="0"/>
          <p:nvPr/>
        </p:nvPicPr>
        <p:blipFill rotWithShape="1">
          <a:blip r:embed="rId3">
            <a:alphaModFix/>
          </a:blip>
          <a:srcRect b="23363" l="52557" r="-1781" t="25779"/>
          <a:stretch/>
        </p:blipFill>
        <p:spPr>
          <a:xfrm>
            <a:off x="4736738" y="1585475"/>
            <a:ext cx="2250600" cy="3198300"/>
          </a:xfrm>
          <a:prstGeom prst="roundRect">
            <a:avLst>
              <a:gd fmla="val 50000" name="adj"/>
            </a:avLst>
          </a:prstGeom>
          <a:noFill/>
          <a:ln>
            <a:noFill/>
          </a:ln>
        </p:spPr>
      </p:pic>
      <p:sp>
        <p:nvSpPr>
          <p:cNvPr id="267" name="Google Shape;267;p32"/>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Who Are We?</a:t>
            </a:r>
            <a:endParaRPr/>
          </a:p>
        </p:txBody>
      </p:sp>
      <p:sp>
        <p:nvSpPr>
          <p:cNvPr id="268" name="Google Shape;268;p32"/>
          <p:cNvSpPr txBox="1"/>
          <p:nvPr>
            <p:ph idx="1" type="subTitle"/>
          </p:nvPr>
        </p:nvSpPr>
        <p:spPr>
          <a:xfrm>
            <a:off x="1189052" y="48588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Alice T.</a:t>
            </a:r>
            <a:endParaRPr/>
          </a:p>
        </p:txBody>
      </p:sp>
      <p:sp>
        <p:nvSpPr>
          <p:cNvPr id="269" name="Google Shape;269;p32"/>
          <p:cNvSpPr txBox="1"/>
          <p:nvPr>
            <p:ph idx="2" type="subTitle"/>
          </p:nvPr>
        </p:nvSpPr>
        <p:spPr>
          <a:xfrm>
            <a:off x="4713302" y="48588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Siena F.</a:t>
            </a:r>
            <a:endParaRPr/>
          </a:p>
        </p:txBody>
      </p:sp>
      <p:sp>
        <p:nvSpPr>
          <p:cNvPr id="270" name="Google Shape;270;p32"/>
          <p:cNvSpPr txBox="1"/>
          <p:nvPr>
            <p:ph idx="3" type="subTitle"/>
          </p:nvPr>
        </p:nvSpPr>
        <p:spPr>
          <a:xfrm>
            <a:off x="8237552" y="4858875"/>
            <a:ext cx="26586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Sara A.</a:t>
            </a:r>
            <a:endParaRPr/>
          </a:p>
        </p:txBody>
      </p:sp>
      <p:sp>
        <p:nvSpPr>
          <p:cNvPr id="271" name="Google Shape;271;p32"/>
          <p:cNvSpPr txBox="1"/>
          <p:nvPr>
            <p:ph idx="4" type="body"/>
          </p:nvPr>
        </p:nvSpPr>
        <p:spPr>
          <a:xfrm>
            <a:off x="1189050" y="5348377"/>
            <a:ext cx="2658900" cy="1135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Hola! I have done 8 years of Girl Scouts and I am in 8th grade.</a:t>
            </a:r>
            <a:endParaRPr/>
          </a:p>
        </p:txBody>
      </p:sp>
      <p:sp>
        <p:nvSpPr>
          <p:cNvPr id="272" name="Google Shape;272;p32"/>
          <p:cNvSpPr txBox="1"/>
          <p:nvPr>
            <p:ph idx="5" type="body"/>
          </p:nvPr>
        </p:nvSpPr>
        <p:spPr>
          <a:xfrm>
            <a:off x="4713300" y="5348377"/>
            <a:ext cx="2658900" cy="1133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Hi! I am in 8th grade, and this is my 9th year of Girl Scouts.</a:t>
            </a:r>
            <a:endParaRPr/>
          </a:p>
        </p:txBody>
      </p:sp>
      <p:sp>
        <p:nvSpPr>
          <p:cNvPr id="273" name="Google Shape;273;p32"/>
          <p:cNvSpPr txBox="1"/>
          <p:nvPr>
            <p:ph idx="6" type="body"/>
          </p:nvPr>
        </p:nvSpPr>
        <p:spPr>
          <a:xfrm>
            <a:off x="8237550" y="5348377"/>
            <a:ext cx="2658900" cy="1133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Hello! I am in 8th grade and this is my 1st year of Girl Scouts.</a:t>
            </a:r>
            <a:endParaRPr/>
          </a:p>
        </p:txBody>
      </p:sp>
      <p:sp>
        <p:nvSpPr>
          <p:cNvPr id="274" name="Google Shape;274;p32"/>
          <p:cNvSpPr/>
          <p:nvPr/>
        </p:nvSpPr>
        <p:spPr>
          <a:xfrm>
            <a:off x="11718652" y="5998059"/>
            <a:ext cx="352900" cy="415881"/>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32"/>
          <p:cNvSpPr/>
          <p:nvPr/>
        </p:nvSpPr>
        <p:spPr>
          <a:xfrm>
            <a:off x="11746190" y="5418600"/>
            <a:ext cx="298608" cy="349644"/>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32"/>
          <p:cNvSpPr/>
          <p:nvPr/>
        </p:nvSpPr>
        <p:spPr>
          <a:xfrm flipH="1">
            <a:off x="11334142" y="5638488"/>
            <a:ext cx="475601" cy="55812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7" name="Google Shape;277;p32"/>
          <p:cNvPicPr preferRelativeResize="0"/>
          <p:nvPr/>
        </p:nvPicPr>
        <p:blipFill>
          <a:blip r:embed="rId4">
            <a:alphaModFix/>
          </a:blip>
          <a:stretch>
            <a:fillRect/>
          </a:stretch>
        </p:blipFill>
        <p:spPr>
          <a:xfrm>
            <a:off x="8080308" y="1509825"/>
            <a:ext cx="2864242" cy="3349600"/>
          </a:xfrm>
          <a:prstGeom prst="rect">
            <a:avLst/>
          </a:prstGeom>
          <a:noFill/>
          <a:ln>
            <a:noFill/>
          </a:ln>
        </p:spPr>
      </p:pic>
      <p:pic>
        <p:nvPicPr>
          <p:cNvPr id="278" name="Google Shape;278;p32"/>
          <p:cNvPicPr preferRelativeResize="0"/>
          <p:nvPr/>
        </p:nvPicPr>
        <p:blipFill rotWithShape="1">
          <a:blip r:embed="rId5">
            <a:alphaModFix/>
          </a:blip>
          <a:srcRect b="738" l="-5493" r="-5493" t="738"/>
          <a:stretch/>
        </p:blipFill>
        <p:spPr>
          <a:xfrm>
            <a:off x="1270525" y="1585475"/>
            <a:ext cx="2497800" cy="31983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3"/>
          <p:cNvSpPr/>
          <p:nvPr/>
        </p:nvSpPr>
        <p:spPr>
          <a:xfrm>
            <a:off x="4496075" y="788300"/>
            <a:ext cx="4457700" cy="7635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3"/>
          <p:cNvSpPr txBox="1"/>
          <p:nvPr>
            <p:ph type="title"/>
          </p:nvPr>
        </p:nvSpPr>
        <p:spPr>
          <a:xfrm>
            <a:off x="4686575" y="751875"/>
            <a:ext cx="40578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Table of contents.</a:t>
            </a:r>
            <a:endParaRPr/>
          </a:p>
        </p:txBody>
      </p:sp>
      <p:sp>
        <p:nvSpPr>
          <p:cNvPr id="285" name="Google Shape;285;p33"/>
          <p:cNvSpPr txBox="1"/>
          <p:nvPr>
            <p:ph idx="4" type="title"/>
          </p:nvPr>
        </p:nvSpPr>
        <p:spPr>
          <a:xfrm>
            <a:off x="4686575" y="2065650"/>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01 | What is Fast Fashion?</a:t>
            </a:r>
            <a:endParaRPr/>
          </a:p>
        </p:txBody>
      </p:sp>
      <p:sp>
        <p:nvSpPr>
          <p:cNvPr id="286" name="Google Shape;286;p33"/>
          <p:cNvSpPr txBox="1"/>
          <p:nvPr>
            <p:ph idx="5" type="title"/>
          </p:nvPr>
        </p:nvSpPr>
        <p:spPr>
          <a:xfrm>
            <a:off x="8491258" y="2065650"/>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02 | Why is it bad for people?</a:t>
            </a:r>
            <a:endParaRPr/>
          </a:p>
        </p:txBody>
      </p:sp>
      <p:sp>
        <p:nvSpPr>
          <p:cNvPr id="287" name="Google Shape;287;p33"/>
          <p:cNvSpPr txBox="1"/>
          <p:nvPr>
            <p:ph idx="6" type="title"/>
          </p:nvPr>
        </p:nvSpPr>
        <p:spPr>
          <a:xfrm>
            <a:off x="8491258" y="3837307"/>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04 | What can we do to help? </a:t>
            </a:r>
            <a:endParaRPr/>
          </a:p>
        </p:txBody>
      </p:sp>
      <p:sp>
        <p:nvSpPr>
          <p:cNvPr id="288" name="Google Shape;288;p33"/>
          <p:cNvSpPr txBox="1"/>
          <p:nvPr>
            <p:ph idx="8" type="title"/>
          </p:nvPr>
        </p:nvSpPr>
        <p:spPr>
          <a:xfrm>
            <a:off x="4686575" y="3837298"/>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03 | Why is it bad for the environment?</a:t>
            </a:r>
            <a:endParaRPr/>
          </a:p>
        </p:txBody>
      </p:sp>
      <p:pic>
        <p:nvPicPr>
          <p:cNvPr id="289" name="Google Shape;289;p33"/>
          <p:cNvPicPr preferRelativeResize="0"/>
          <p:nvPr>
            <p:ph idx="9" type="pic"/>
          </p:nvPr>
        </p:nvPicPr>
        <p:blipFill rotWithShape="1">
          <a:blip r:embed="rId3">
            <a:alphaModFix/>
          </a:blip>
          <a:srcRect b="0" l="27097" r="27097" t="0"/>
          <a:stretch/>
        </p:blipFill>
        <p:spPr>
          <a:xfrm>
            <a:off x="595025" y="566850"/>
            <a:ext cx="3495900" cy="5724300"/>
          </a:xfrm>
          <a:prstGeom prst="round2DiagRect">
            <a:avLst>
              <a:gd fmla="val 50000" name="adj1"/>
              <a:gd fmla="val 0" name="adj2"/>
            </a:avLst>
          </a:prstGeom>
        </p:spPr>
      </p:pic>
      <p:sp>
        <p:nvSpPr>
          <p:cNvPr id="290" name="Google Shape;290;p33"/>
          <p:cNvSpPr/>
          <p:nvPr/>
        </p:nvSpPr>
        <p:spPr>
          <a:xfrm>
            <a:off x="11548862" y="1169275"/>
            <a:ext cx="591787" cy="696030"/>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33"/>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33"/>
          <p:cNvSpPr/>
          <p:nvPr/>
        </p:nvSpPr>
        <p:spPr>
          <a:xfrm flipH="1">
            <a:off x="10905550" y="566850"/>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6" name="Shape 296"/>
        <p:cNvGrpSpPr/>
        <p:nvPr/>
      </p:nvGrpSpPr>
      <p:grpSpPr>
        <a:xfrm>
          <a:off x="0" y="0"/>
          <a:ext cx="0" cy="0"/>
          <a:chOff x="0" y="0"/>
          <a:chExt cx="0" cy="0"/>
        </a:xfrm>
      </p:grpSpPr>
      <p:sp>
        <p:nvSpPr>
          <p:cNvPr id="297" name="Google Shape;297;p34"/>
          <p:cNvSpPr/>
          <p:nvPr/>
        </p:nvSpPr>
        <p:spPr>
          <a:xfrm>
            <a:off x="2035750" y="4467875"/>
            <a:ext cx="8431800" cy="19137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4"/>
          <p:cNvSpPr txBox="1"/>
          <p:nvPr>
            <p:ph idx="1" type="body"/>
          </p:nvPr>
        </p:nvSpPr>
        <p:spPr>
          <a:xfrm>
            <a:off x="2583575" y="446787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The fast fashion model emerged in the 1970s when retailers began exporting production to countries, particularly in Asia, where they could pay workers lower wages than in Western countries. It took hold in the 1990s as companies accelerated output to keep up with trends.</a:t>
            </a:r>
            <a:endParaRPr/>
          </a:p>
        </p:txBody>
      </p:sp>
      <p:sp>
        <p:nvSpPr>
          <p:cNvPr id="299" name="Google Shape;299;p34"/>
          <p:cNvSpPr txBox="1"/>
          <p:nvPr>
            <p:ph type="title"/>
          </p:nvPr>
        </p:nvSpPr>
        <p:spPr>
          <a:xfrm>
            <a:off x="2162975" y="2501225"/>
            <a:ext cx="82287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History of Fast Fashion</a:t>
            </a:r>
            <a:endParaRPr/>
          </a:p>
        </p:txBody>
      </p:sp>
      <p:sp>
        <p:nvSpPr>
          <p:cNvPr id="300" name="Google Shape;300;p34"/>
          <p:cNvSpPr/>
          <p:nvPr/>
        </p:nvSpPr>
        <p:spPr>
          <a:xfrm>
            <a:off x="5575053" y="1142101"/>
            <a:ext cx="1404545" cy="930782"/>
          </a:xfrm>
          <a:prstGeom prst="rect">
            <a:avLst/>
          </a:prstGeom>
        </p:spPr>
        <p:txBody>
          <a:bodyPr>
            <a:prstTxWarp prst="textPlain"/>
          </a:bodyPr>
          <a:lstStyle/>
          <a:p>
            <a:pPr lvl="0" algn="ctr"/>
            <a:r>
              <a:rPr b="1" i="0">
                <a:ln cap="flat" cmpd="sng" w="19050">
                  <a:solidFill>
                    <a:schemeClr val="accent1"/>
                  </a:solidFill>
                  <a:prstDash val="solid"/>
                  <a:round/>
                  <a:headEnd len="sm" w="sm" type="none"/>
                  <a:tailEnd len="sm" w="sm" type="none"/>
                </a:ln>
                <a:noFill/>
                <a:latin typeface="Berkshire Swash"/>
              </a:rPr>
              <a:t>01</a:t>
            </a:r>
          </a:p>
        </p:txBody>
      </p:sp>
      <p:sp>
        <p:nvSpPr>
          <p:cNvPr id="301" name="Google Shape;301;p34"/>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34"/>
          <p:cNvSpPr/>
          <p:nvPr/>
        </p:nvSpPr>
        <p:spPr>
          <a:xfrm>
            <a:off x="1033150" y="1140025"/>
            <a:ext cx="576585" cy="67648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34"/>
          <p:cNvSpPr/>
          <p:nvPr/>
        </p:nvSpPr>
        <p:spPr>
          <a:xfrm flipH="1">
            <a:off x="511900" y="4868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07" name="Shape 307"/>
        <p:cNvGrpSpPr/>
        <p:nvPr/>
      </p:nvGrpSpPr>
      <p:grpSpPr>
        <a:xfrm>
          <a:off x="0" y="0"/>
          <a:ext cx="0" cy="0"/>
          <a:chOff x="0" y="0"/>
          <a:chExt cx="0" cy="0"/>
        </a:xfrm>
      </p:grpSpPr>
      <p:sp>
        <p:nvSpPr>
          <p:cNvPr id="308" name="Google Shape;308;p35"/>
          <p:cNvSpPr/>
          <p:nvPr/>
        </p:nvSpPr>
        <p:spPr>
          <a:xfrm>
            <a:off x="1829075" y="4712600"/>
            <a:ext cx="8896500" cy="11811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5"/>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Fast fashion is when popular styles are mass produced very cheaply and quickly.</a:t>
            </a:r>
            <a:endParaRPr/>
          </a:p>
        </p:txBody>
      </p:sp>
      <p:sp>
        <p:nvSpPr>
          <p:cNvPr id="310" name="Google Shape;310;p35"/>
          <p:cNvSpPr txBox="1"/>
          <p:nvPr>
            <p:ph type="title"/>
          </p:nvPr>
        </p:nvSpPr>
        <p:spPr>
          <a:xfrm>
            <a:off x="2162975" y="2486800"/>
            <a:ext cx="82287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What is fast fashion?</a:t>
            </a:r>
            <a:endParaRPr/>
          </a:p>
        </p:txBody>
      </p:sp>
      <p:sp>
        <p:nvSpPr>
          <p:cNvPr id="311" name="Google Shape;311;p35"/>
          <p:cNvSpPr/>
          <p:nvPr/>
        </p:nvSpPr>
        <p:spPr>
          <a:xfrm>
            <a:off x="5575053" y="1142101"/>
            <a:ext cx="1712574" cy="914041"/>
          </a:xfrm>
          <a:prstGeom prst="rect">
            <a:avLst/>
          </a:prstGeom>
        </p:spPr>
        <p:txBody>
          <a:bodyPr>
            <a:prstTxWarp prst="textPlain"/>
          </a:bodyPr>
          <a:lstStyle/>
          <a:p>
            <a:pPr lvl="0" algn="ctr"/>
            <a:r>
              <a:rPr b="1" i="0">
                <a:ln cap="flat" cmpd="sng" w="19050">
                  <a:solidFill>
                    <a:schemeClr val="accent1"/>
                  </a:solidFill>
                  <a:prstDash val="solid"/>
                  <a:round/>
                  <a:headEnd len="sm" w="sm" type="none"/>
                  <a:tailEnd len="sm" w="sm" type="none"/>
                </a:ln>
                <a:noFill/>
                <a:latin typeface="Berkshire Swash"/>
              </a:rPr>
              <a:t>02</a:t>
            </a:r>
          </a:p>
        </p:txBody>
      </p:sp>
      <p:sp>
        <p:nvSpPr>
          <p:cNvPr id="312" name="Google Shape;312;p35"/>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35"/>
          <p:cNvSpPr/>
          <p:nvPr/>
        </p:nvSpPr>
        <p:spPr>
          <a:xfrm>
            <a:off x="1033150" y="1140025"/>
            <a:ext cx="576585" cy="67648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35"/>
          <p:cNvSpPr/>
          <p:nvPr/>
        </p:nvSpPr>
        <p:spPr>
          <a:xfrm flipH="1">
            <a:off x="511900" y="4868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6"/>
          <p:cNvSpPr txBox="1"/>
          <p:nvPr>
            <p:ph type="title"/>
          </p:nvPr>
        </p:nvSpPr>
        <p:spPr>
          <a:xfrm>
            <a:off x="2162975" y="2486800"/>
            <a:ext cx="82287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t/>
            </a:r>
            <a:endParaRPr/>
          </a:p>
        </p:txBody>
      </p:sp>
      <p:sp>
        <p:nvSpPr>
          <p:cNvPr id="320" name="Google Shape;320;p36"/>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t/>
            </a:r>
            <a:endParaRPr/>
          </a:p>
        </p:txBody>
      </p:sp>
      <p:pic>
        <p:nvPicPr>
          <p:cNvPr descr="What is fast fashion? How do fast fashion brands like Zara, H&amp;M, Forever 21, Uniqlo, Topshop, Primark and many more affect workers and the environment? Answering these questions and many more in this video in under 5 minutes!&#10; &#10;If you enjoyed watching this video and want to help me make more please consider supporting me on Patreon https://www.patreon.com/kristenleo&#10;&#10;Huge thank you to my Patrons:&#10;Quentin Tourteaux, C Stefan, Anastasija Semyonova, Baylie Antionette McIntyre Higgins, Elina Lukas, Ioana Sabau, Natalie Rector &amp; Scarlet&#10;&#10;other places you can find me:&#10;☞ SHOP MY CLOSET - https://www.depop.com/kristenleo&#10;☞ VLOG CHANNEL - https://www.youtube.com/KristenEtc&#10;☞ BLOG - http://kristenleotsakou.blogspot.com/&#10;☞ INSTAGRAM - http://instagram.com/KristenLeo/&#10;&#10;All sources are linked here:&#10;https://docs.google.com/document/d/1yykT53QVir-fimQeoQBOV_uDxos99FsaPkhxcV_qZE4/edit?usp=sharing&#10;&#10;Clips used from The True Cost documentary&#10;Watch it here https://truecostmovie.com/ (also available on Netflix)&#10;&#10;&#10;To contribute subtitles to this video:&#10;http://www.youtube.com/timedtext_video?ref=share&amp;v=fR7bXsoNwwE&#10;__&#10;&#10;Cruelty Free Makeup I'm wearing:&#10;-Pacifica palette from iHerb https://iherb.co/4iRtyqSx &#10;-Pacifica mascara from iHerb https://iherb.co/4NCpcUCU&#10;-DeVita, Moisture Tints, SPF 15 from iHerb https://iherb.co/4NCpcUCU&#10;&#10;iHerb discount&#10;Use code RIS1453 at checkout for 5% off your next order!&#10;New Customers can get $5 off their first order at: http://www.iherb.com/?pcode=IHERBNEW5&amp;rcode=RIS1453&#10;&#10;__&#10;&#10;music:&#10;https://soundcloud.com/whitekatana/revelations-1&#10;&#10;__&#10;&#10;faq's:&#10;&#10;Where can I find a list of ethical brands?&#10;☞ Right here! http://kristenleotsakou.blogspot.gr/p/ethical-brands.html&#10;&#10;__&#10;&#10;*This is not a sponsored video" id="321" name="Google Shape;321;p36" title="Fast Fashion Explained In Under 5 Minutes">
            <a:hlinkClick r:id="rId3"/>
          </p:cNvPr>
          <p:cNvPicPr preferRelativeResize="0"/>
          <p:nvPr/>
        </p:nvPicPr>
        <p:blipFill>
          <a:blip r:embed="rId4">
            <a:alphaModFix/>
          </a:blip>
          <a:stretch>
            <a:fillRect/>
          </a:stretch>
        </p:blipFill>
        <p:spPr>
          <a:xfrm>
            <a:off x="1399075" y="750750"/>
            <a:ext cx="9191250" cy="5170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25" name="Shape 325"/>
        <p:cNvGrpSpPr/>
        <p:nvPr/>
      </p:nvGrpSpPr>
      <p:grpSpPr>
        <a:xfrm>
          <a:off x="0" y="0"/>
          <a:ext cx="0" cy="0"/>
          <a:chOff x="0" y="0"/>
          <a:chExt cx="0" cy="0"/>
        </a:xfrm>
      </p:grpSpPr>
      <p:sp>
        <p:nvSpPr>
          <p:cNvPr id="326" name="Google Shape;326;p37"/>
          <p:cNvSpPr/>
          <p:nvPr/>
        </p:nvSpPr>
        <p:spPr>
          <a:xfrm>
            <a:off x="1829075" y="4712600"/>
            <a:ext cx="8896500" cy="11811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Most garment workers are not paid enough to survive and the working conditions make it even harder.</a:t>
            </a:r>
            <a:endParaRPr/>
          </a:p>
        </p:txBody>
      </p:sp>
      <p:sp>
        <p:nvSpPr>
          <p:cNvPr id="328" name="Google Shape;328;p37"/>
          <p:cNvSpPr txBox="1"/>
          <p:nvPr>
            <p:ph type="title"/>
          </p:nvPr>
        </p:nvSpPr>
        <p:spPr>
          <a:xfrm>
            <a:off x="255350" y="2410600"/>
            <a:ext cx="120381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The Human Cost of Cheap Clothing</a:t>
            </a:r>
            <a:endParaRPr/>
          </a:p>
        </p:txBody>
      </p:sp>
      <p:sp>
        <p:nvSpPr>
          <p:cNvPr id="329" name="Google Shape;329;p37"/>
          <p:cNvSpPr/>
          <p:nvPr/>
        </p:nvSpPr>
        <p:spPr>
          <a:xfrm>
            <a:off x="5575053" y="1142101"/>
            <a:ext cx="1747729" cy="1237136"/>
          </a:xfrm>
          <a:prstGeom prst="rect">
            <a:avLst/>
          </a:prstGeom>
        </p:spPr>
        <p:txBody>
          <a:bodyPr>
            <a:prstTxWarp prst="textPlain"/>
          </a:bodyPr>
          <a:lstStyle/>
          <a:p>
            <a:pPr lvl="0" algn="ctr"/>
            <a:r>
              <a:rPr b="1" i="0">
                <a:ln cap="flat" cmpd="sng" w="19050">
                  <a:solidFill>
                    <a:schemeClr val="accent1"/>
                  </a:solidFill>
                  <a:prstDash val="solid"/>
                  <a:round/>
                  <a:headEnd len="sm" w="sm" type="none"/>
                  <a:tailEnd len="sm" w="sm" type="none"/>
                </a:ln>
                <a:noFill/>
                <a:latin typeface="Berkshire Swash"/>
              </a:rPr>
              <a:t>03</a:t>
            </a:r>
          </a:p>
        </p:txBody>
      </p:sp>
      <p:sp>
        <p:nvSpPr>
          <p:cNvPr id="330" name="Google Shape;330;p37"/>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37"/>
          <p:cNvSpPr/>
          <p:nvPr/>
        </p:nvSpPr>
        <p:spPr>
          <a:xfrm>
            <a:off x="1033150" y="1140025"/>
            <a:ext cx="576585" cy="67648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37"/>
          <p:cNvSpPr/>
          <p:nvPr/>
        </p:nvSpPr>
        <p:spPr>
          <a:xfrm flipH="1">
            <a:off x="511900" y="4868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38"/>
          <p:cNvPicPr preferRelativeResize="0"/>
          <p:nvPr>
            <p:ph idx="9" type="pic"/>
          </p:nvPr>
        </p:nvPicPr>
        <p:blipFill rotWithShape="1">
          <a:blip r:embed="rId3">
            <a:alphaModFix/>
          </a:blip>
          <a:srcRect b="0" l="26478" r="26482" t="0"/>
          <a:stretch/>
        </p:blipFill>
        <p:spPr>
          <a:xfrm>
            <a:off x="8115575" y="792750"/>
            <a:ext cx="3584100" cy="5082000"/>
          </a:xfrm>
          <a:prstGeom prst="round2DiagRect">
            <a:avLst>
              <a:gd fmla="val 50000" name="adj1"/>
              <a:gd fmla="val 0" name="adj2"/>
            </a:avLst>
          </a:prstGeom>
          <a:ln cap="flat" cmpd="sng" w="9525">
            <a:solidFill>
              <a:schemeClr val="accent1"/>
            </a:solidFill>
            <a:prstDash val="solid"/>
            <a:round/>
            <a:headEnd len="sm" w="sm" type="none"/>
            <a:tailEnd len="sm" w="sm" type="none"/>
          </a:ln>
        </p:spPr>
      </p:pic>
      <p:sp>
        <p:nvSpPr>
          <p:cNvPr id="338" name="Google Shape;338;p38"/>
          <p:cNvSpPr/>
          <p:nvPr/>
        </p:nvSpPr>
        <p:spPr>
          <a:xfrm>
            <a:off x="450603" y="2252914"/>
            <a:ext cx="517288" cy="930782"/>
          </a:xfrm>
          <a:prstGeom prst="rect">
            <a:avLst/>
          </a:prstGeom>
        </p:spPr>
        <p:txBody>
          <a:bodyPr>
            <a:prstTxWarp prst="textPlain"/>
          </a:bodyPr>
          <a:lstStyle/>
          <a:p>
            <a:pPr lvl="0" algn="ctr"/>
            <a:r>
              <a:rPr b="1" i="0">
                <a:ln>
                  <a:noFill/>
                </a:ln>
                <a:solidFill>
                  <a:schemeClr val="lt2"/>
                </a:solidFill>
                <a:latin typeface="Berkshire Swash"/>
              </a:rPr>
              <a:t>1</a:t>
            </a:r>
          </a:p>
        </p:txBody>
      </p:sp>
      <p:sp>
        <p:nvSpPr>
          <p:cNvPr id="339" name="Google Shape;339;p38"/>
          <p:cNvSpPr/>
          <p:nvPr/>
        </p:nvSpPr>
        <p:spPr>
          <a:xfrm>
            <a:off x="4229378" y="2252901"/>
            <a:ext cx="776768" cy="919063"/>
          </a:xfrm>
          <a:prstGeom prst="rect">
            <a:avLst/>
          </a:prstGeom>
        </p:spPr>
        <p:txBody>
          <a:bodyPr>
            <a:prstTxWarp prst="textPlain"/>
          </a:bodyPr>
          <a:lstStyle/>
          <a:p>
            <a:pPr lvl="0" algn="ctr"/>
            <a:r>
              <a:rPr b="1" i="0">
                <a:ln>
                  <a:noFill/>
                </a:ln>
                <a:solidFill>
                  <a:schemeClr val="lt2"/>
                </a:solidFill>
                <a:latin typeface="Berkshire Swash"/>
              </a:rPr>
              <a:t>2</a:t>
            </a:r>
          </a:p>
        </p:txBody>
      </p:sp>
      <p:sp>
        <p:nvSpPr>
          <p:cNvPr id="340" name="Google Shape;340;p38"/>
          <p:cNvSpPr/>
          <p:nvPr/>
        </p:nvSpPr>
        <p:spPr>
          <a:xfrm>
            <a:off x="450603" y="4005514"/>
            <a:ext cx="838709" cy="1255551"/>
          </a:xfrm>
          <a:prstGeom prst="rect">
            <a:avLst/>
          </a:prstGeom>
        </p:spPr>
        <p:txBody>
          <a:bodyPr>
            <a:prstTxWarp prst="textPlain"/>
          </a:bodyPr>
          <a:lstStyle/>
          <a:p>
            <a:pPr lvl="0" algn="ctr"/>
            <a:r>
              <a:rPr b="1" i="0">
                <a:ln>
                  <a:noFill/>
                </a:ln>
                <a:solidFill>
                  <a:schemeClr val="lt2"/>
                </a:solidFill>
                <a:latin typeface="Berkshire Swash"/>
              </a:rPr>
              <a:t>3</a:t>
            </a:r>
          </a:p>
        </p:txBody>
      </p:sp>
      <p:sp>
        <p:nvSpPr>
          <p:cNvPr id="341" name="Google Shape;341;p38"/>
          <p:cNvSpPr/>
          <p:nvPr/>
        </p:nvSpPr>
        <p:spPr>
          <a:xfrm>
            <a:off x="4229378" y="4005501"/>
            <a:ext cx="883909" cy="1255551"/>
          </a:xfrm>
          <a:prstGeom prst="rect">
            <a:avLst/>
          </a:prstGeom>
        </p:spPr>
        <p:txBody>
          <a:bodyPr>
            <a:prstTxWarp prst="textPlain"/>
          </a:bodyPr>
          <a:lstStyle/>
          <a:p>
            <a:pPr lvl="0" algn="ctr"/>
            <a:r>
              <a:rPr b="1" i="0">
                <a:ln>
                  <a:noFill/>
                </a:ln>
                <a:solidFill>
                  <a:schemeClr val="lt2"/>
                </a:solidFill>
                <a:latin typeface="Berkshire Swash"/>
              </a:rPr>
              <a:t>4</a:t>
            </a:r>
          </a:p>
        </p:txBody>
      </p:sp>
      <p:sp>
        <p:nvSpPr>
          <p:cNvPr id="342" name="Google Shape;342;p38"/>
          <p:cNvSpPr/>
          <p:nvPr/>
        </p:nvSpPr>
        <p:spPr>
          <a:xfrm>
            <a:off x="483725" y="975575"/>
            <a:ext cx="7783800" cy="7635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8"/>
          <p:cNvSpPr txBox="1"/>
          <p:nvPr>
            <p:ph type="title"/>
          </p:nvPr>
        </p:nvSpPr>
        <p:spPr>
          <a:xfrm>
            <a:off x="488700" y="939150"/>
            <a:ext cx="83640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How is fast fashion bad for people?</a:t>
            </a:r>
            <a:endParaRPr/>
          </a:p>
        </p:txBody>
      </p:sp>
      <p:sp>
        <p:nvSpPr>
          <p:cNvPr id="344" name="Google Shape;344;p38"/>
          <p:cNvSpPr txBox="1"/>
          <p:nvPr>
            <p:ph idx="1" type="body"/>
          </p:nvPr>
        </p:nvSpPr>
        <p:spPr>
          <a:xfrm>
            <a:off x="686075" y="2837625"/>
            <a:ext cx="3402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300"/>
              <a:t>The factories have very poor working conditions because it costs more to make them safe. Places with the </a:t>
            </a:r>
            <a:r>
              <a:rPr lang="en" sz="1300"/>
              <a:t>worst</a:t>
            </a:r>
            <a:r>
              <a:rPr lang="en" sz="1300"/>
              <a:t> conditions include Bangladesh, India, China, and </a:t>
            </a:r>
            <a:r>
              <a:rPr lang="en" sz="1300"/>
              <a:t>Nicaragua</a:t>
            </a:r>
            <a:r>
              <a:rPr lang="en" sz="1300"/>
              <a:t>.</a:t>
            </a:r>
            <a:endParaRPr sz="1300"/>
          </a:p>
        </p:txBody>
      </p:sp>
      <p:sp>
        <p:nvSpPr>
          <p:cNvPr id="345" name="Google Shape;345;p38"/>
          <p:cNvSpPr txBox="1"/>
          <p:nvPr>
            <p:ph idx="2" type="body"/>
          </p:nvPr>
        </p:nvSpPr>
        <p:spPr>
          <a:xfrm>
            <a:off x="4719350" y="2913825"/>
            <a:ext cx="3402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300"/>
              <a:t>The use of dangerous chemicals in the textile factories and cotton farms causes illnesses and </a:t>
            </a:r>
            <a:r>
              <a:rPr lang="en" sz="1300"/>
              <a:t>respiratory</a:t>
            </a:r>
            <a:r>
              <a:rPr lang="en" sz="1300"/>
              <a:t>/skin diseases in the workers.</a:t>
            </a:r>
            <a:endParaRPr sz="1300"/>
          </a:p>
        </p:txBody>
      </p:sp>
      <p:sp>
        <p:nvSpPr>
          <p:cNvPr id="346" name="Google Shape;346;p38"/>
          <p:cNvSpPr txBox="1"/>
          <p:nvPr>
            <p:ph idx="3" type="body"/>
          </p:nvPr>
        </p:nvSpPr>
        <p:spPr>
          <a:xfrm>
            <a:off x="756950" y="4685476"/>
            <a:ext cx="3402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300"/>
              <a:t>Most of the workers are abused, forced into </a:t>
            </a:r>
            <a:r>
              <a:rPr lang="en" sz="1300"/>
              <a:t>mandatory</a:t>
            </a:r>
            <a:r>
              <a:rPr lang="en" sz="1300"/>
              <a:t> overtime, and cannot get out. </a:t>
            </a:r>
            <a:r>
              <a:rPr lang="en" sz="1300">
                <a:solidFill>
                  <a:schemeClr val="dk1"/>
                </a:solidFill>
              </a:rPr>
              <a:t>When they don’t meet their daily quota they might be beaten, not allowed to take breaks, and/or denied water.</a:t>
            </a:r>
            <a:endParaRPr sz="1300">
              <a:solidFill>
                <a:schemeClr val="dk1"/>
              </a:solidFill>
            </a:endParaRPr>
          </a:p>
          <a:p>
            <a:pPr indent="0" lvl="0" marL="0" rtl="0" algn="l">
              <a:spcBef>
                <a:spcPts val="0"/>
              </a:spcBef>
              <a:spcAft>
                <a:spcPts val="0"/>
              </a:spcAft>
              <a:buNone/>
            </a:pPr>
            <a:r>
              <a:t/>
            </a:r>
            <a:endParaRPr sz="1300"/>
          </a:p>
        </p:txBody>
      </p:sp>
      <p:sp>
        <p:nvSpPr>
          <p:cNvPr id="347" name="Google Shape;347;p38"/>
          <p:cNvSpPr txBox="1"/>
          <p:nvPr>
            <p:ph idx="4" type="title"/>
          </p:nvPr>
        </p:nvSpPr>
        <p:spPr>
          <a:xfrm>
            <a:off x="609875" y="2370450"/>
            <a:ext cx="3944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Poor Working Conditions</a:t>
            </a:r>
            <a:endParaRPr/>
          </a:p>
        </p:txBody>
      </p:sp>
      <p:sp>
        <p:nvSpPr>
          <p:cNvPr id="348" name="Google Shape;348;p38"/>
          <p:cNvSpPr txBox="1"/>
          <p:nvPr>
            <p:ph idx="5" type="title"/>
          </p:nvPr>
        </p:nvSpPr>
        <p:spPr>
          <a:xfrm>
            <a:off x="4719358" y="2218050"/>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Use of dangerous chemicals</a:t>
            </a:r>
            <a:endParaRPr/>
          </a:p>
        </p:txBody>
      </p:sp>
      <p:sp>
        <p:nvSpPr>
          <p:cNvPr id="349" name="Google Shape;349;p38"/>
          <p:cNvSpPr txBox="1"/>
          <p:nvPr>
            <p:ph idx="6" type="title"/>
          </p:nvPr>
        </p:nvSpPr>
        <p:spPr>
          <a:xfrm>
            <a:off x="4837108" y="4142107"/>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Poor Pay</a:t>
            </a:r>
            <a:endParaRPr/>
          </a:p>
        </p:txBody>
      </p:sp>
      <p:sp>
        <p:nvSpPr>
          <p:cNvPr id="350" name="Google Shape;350;p38"/>
          <p:cNvSpPr txBox="1"/>
          <p:nvPr>
            <p:ph idx="8" type="title"/>
          </p:nvPr>
        </p:nvSpPr>
        <p:spPr>
          <a:xfrm>
            <a:off x="762275" y="4142098"/>
            <a:ext cx="31671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Unfairly Treated</a:t>
            </a:r>
            <a:endParaRPr/>
          </a:p>
        </p:txBody>
      </p:sp>
      <p:sp>
        <p:nvSpPr>
          <p:cNvPr id="351" name="Google Shape;351;p38"/>
          <p:cNvSpPr txBox="1"/>
          <p:nvPr>
            <p:ph idx="3" type="body"/>
          </p:nvPr>
        </p:nvSpPr>
        <p:spPr>
          <a:xfrm>
            <a:off x="4719350" y="4609276"/>
            <a:ext cx="3402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300"/>
              <a:t>Workers have terrible pay; about $3 a day. They also have families they have to support. Their children also work in the factories to help their siblings so the cycle of poverty never breaks.</a:t>
            </a:r>
            <a:endParaRPr sz="1300">
              <a:solidFill>
                <a:schemeClr val="dk1"/>
              </a:solidFill>
            </a:endParaRPr>
          </a:p>
          <a:p>
            <a:pPr indent="0" lvl="0" marL="0" rtl="0" algn="l">
              <a:spcBef>
                <a:spcPts val="0"/>
              </a:spcBef>
              <a:spcAft>
                <a:spcPts val="0"/>
              </a:spcAft>
              <a:buNone/>
            </a:pPr>
            <a:r>
              <a:t/>
            </a:r>
            <a:endParaRPr sz="13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5" name="Shape 355"/>
        <p:cNvGrpSpPr/>
        <p:nvPr/>
      </p:nvGrpSpPr>
      <p:grpSpPr>
        <a:xfrm>
          <a:off x="0" y="0"/>
          <a:ext cx="0" cy="0"/>
          <a:chOff x="0" y="0"/>
          <a:chExt cx="0" cy="0"/>
        </a:xfrm>
      </p:grpSpPr>
      <p:sp>
        <p:nvSpPr>
          <p:cNvPr id="356" name="Google Shape;356;p39"/>
          <p:cNvSpPr/>
          <p:nvPr/>
        </p:nvSpPr>
        <p:spPr>
          <a:xfrm>
            <a:off x="1829075" y="4712600"/>
            <a:ext cx="8896500" cy="11811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9"/>
          <p:cNvSpPr txBox="1"/>
          <p:nvPr>
            <p:ph idx="1" type="body"/>
          </p:nvPr>
        </p:nvSpPr>
        <p:spPr>
          <a:xfrm>
            <a:off x="2582675" y="48577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The </a:t>
            </a:r>
            <a:r>
              <a:rPr lang="en"/>
              <a:t>environment</a:t>
            </a:r>
            <a:r>
              <a:rPr lang="en"/>
              <a:t> is severely impacted by fast fashion. Here’s why.  </a:t>
            </a:r>
            <a:endParaRPr/>
          </a:p>
        </p:txBody>
      </p:sp>
      <p:sp>
        <p:nvSpPr>
          <p:cNvPr id="358" name="Google Shape;358;p39"/>
          <p:cNvSpPr txBox="1"/>
          <p:nvPr>
            <p:ph type="title"/>
          </p:nvPr>
        </p:nvSpPr>
        <p:spPr>
          <a:xfrm>
            <a:off x="350550" y="2525975"/>
            <a:ext cx="114909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Why is fast fashion bad for the environment?</a:t>
            </a:r>
            <a:endParaRPr/>
          </a:p>
        </p:txBody>
      </p:sp>
      <p:sp>
        <p:nvSpPr>
          <p:cNvPr id="359" name="Google Shape;359;p39"/>
          <p:cNvSpPr/>
          <p:nvPr/>
        </p:nvSpPr>
        <p:spPr>
          <a:xfrm>
            <a:off x="5563003" y="913101"/>
            <a:ext cx="1861566" cy="1237136"/>
          </a:xfrm>
          <a:prstGeom prst="rect">
            <a:avLst/>
          </a:prstGeom>
        </p:spPr>
        <p:txBody>
          <a:bodyPr>
            <a:prstTxWarp prst="textPlain"/>
          </a:bodyPr>
          <a:lstStyle/>
          <a:p>
            <a:pPr lvl="0" algn="ctr"/>
            <a:r>
              <a:rPr b="1" i="0">
                <a:ln cap="flat" cmpd="sng" w="19050">
                  <a:solidFill>
                    <a:schemeClr val="accent1"/>
                  </a:solidFill>
                  <a:prstDash val="solid"/>
                  <a:round/>
                  <a:headEnd len="sm" w="sm" type="none"/>
                  <a:tailEnd len="sm" w="sm" type="none"/>
                </a:ln>
                <a:noFill/>
                <a:latin typeface="Berkshire Swash"/>
              </a:rPr>
              <a:t>04</a:t>
            </a:r>
          </a:p>
        </p:txBody>
      </p:sp>
      <p:sp>
        <p:nvSpPr>
          <p:cNvPr id="360" name="Google Shape;360;p39"/>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39"/>
          <p:cNvSpPr/>
          <p:nvPr/>
        </p:nvSpPr>
        <p:spPr>
          <a:xfrm>
            <a:off x="1033150" y="1140025"/>
            <a:ext cx="576585" cy="67648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39"/>
          <p:cNvSpPr/>
          <p:nvPr/>
        </p:nvSpPr>
        <p:spPr>
          <a:xfrm flipH="1">
            <a:off x="511900" y="4868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descr="Most of us wear synthetic fabrics like polyester every day. Our dress shirts, yoga pants, fleeces, and even underwear are all increasingly made of synthetic materials -- plastic, in fact. But these synthetic fabrics, from which 60% of all clothing on earth is made, have a big hidden problem: when they’re washed, they release tiny plastic bits -- called microfibers -- that flow down our drains, through water treatment plants, and out into our rivers, lakes and oceans by the billions.&#10;&#10;Watch The Story of Microfibers, and then join us to demand accountability and transparency from clothing manufacturers! &#10;Take action here: http://bit.ly/stopmicrofibers&#10;&#10;GET INVOLVED:&#10;http://action.storyofstuff.org/sign/social-action/&#10;&#10;FOLLOW US:&#10;Facebook: https://www.facebook.com/storyofstuff/&#10;Twitter: https://twitter.com/storyofstuff&#10;Instagram: https://www.instagram.com/storyofstuff/&#10;&#10;SUPPORT THE PROJECT:&#10;https://action.storyofstuff.org/donate/social_donations/" id="367" name="Google Shape;367;p40" title="The Story of Microfibers">
            <a:hlinkClick r:id="rId3"/>
          </p:cNvPr>
          <p:cNvPicPr preferRelativeResize="0"/>
          <p:nvPr/>
        </p:nvPicPr>
        <p:blipFill>
          <a:blip r:embed="rId4">
            <a:alphaModFix/>
          </a:blip>
          <a:stretch>
            <a:fillRect/>
          </a:stretch>
        </p:blipFill>
        <p:spPr>
          <a:xfrm>
            <a:off x="1407550" y="751563"/>
            <a:ext cx="9519775" cy="5354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1"/>
          <p:cNvSpPr txBox="1"/>
          <p:nvPr>
            <p:ph type="title"/>
          </p:nvPr>
        </p:nvSpPr>
        <p:spPr>
          <a:xfrm>
            <a:off x="729250" y="1371609"/>
            <a:ext cx="4971900" cy="1757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SzPts val="7000"/>
              <a:buNone/>
            </a:pPr>
            <a:r>
              <a:rPr lang="en" sz="4600"/>
              <a:t>Why is fast fashion bad for the environment?</a:t>
            </a:r>
            <a:endParaRPr sz="4600"/>
          </a:p>
        </p:txBody>
      </p:sp>
      <p:sp>
        <p:nvSpPr>
          <p:cNvPr id="373" name="Google Shape;373;p41"/>
          <p:cNvSpPr txBox="1"/>
          <p:nvPr>
            <p:ph idx="4294967295" type="body"/>
          </p:nvPr>
        </p:nvSpPr>
        <p:spPr>
          <a:xfrm>
            <a:off x="1343275" y="3755150"/>
            <a:ext cx="9000300" cy="2885100"/>
          </a:xfrm>
          <a:prstGeom prst="rect">
            <a:avLst/>
          </a:prstGeom>
          <a:noFill/>
          <a:ln>
            <a:noFill/>
          </a:ln>
        </p:spPr>
        <p:txBody>
          <a:bodyPr anchorCtr="0" anchor="t" bIns="121900" lIns="121900" spcFirstLastPara="1" rIns="121900" wrap="square" tIns="121900">
            <a:noAutofit/>
          </a:bodyPr>
          <a:lstStyle/>
          <a:p>
            <a:pPr indent="0" lvl="0" marL="457200" rtl="0" algn="ctr">
              <a:lnSpc>
                <a:spcPct val="115000"/>
              </a:lnSpc>
              <a:spcBef>
                <a:spcPts val="0"/>
              </a:spcBef>
              <a:spcAft>
                <a:spcPts val="0"/>
              </a:spcAft>
              <a:buNone/>
            </a:pPr>
            <a:r>
              <a:rPr lang="en">
                <a:solidFill>
                  <a:schemeClr val="dk1"/>
                </a:solidFill>
              </a:rPr>
              <a:t>The fashion industry is one of the largest polluters globally, some of the reasons are:</a:t>
            </a:r>
            <a:endParaRPr>
              <a:solidFill>
                <a:schemeClr val="dk1"/>
              </a:solidFill>
            </a:endParaRPr>
          </a:p>
          <a:p>
            <a:pPr indent="0" lvl="0" marL="457200" rtl="0" algn="ctr">
              <a:lnSpc>
                <a:spcPct val="115000"/>
              </a:lnSpc>
              <a:spcBef>
                <a:spcPts val="0"/>
              </a:spcBef>
              <a:spcAft>
                <a:spcPts val="0"/>
              </a:spcAft>
              <a:buNone/>
            </a:pPr>
            <a:r>
              <a:t/>
            </a:r>
            <a:endParaRPr>
              <a:solidFill>
                <a:schemeClr val="dk1"/>
              </a:solidFill>
            </a:endParaRPr>
          </a:p>
          <a:p>
            <a:pPr indent="-349250" lvl="0" marL="457200" rtl="0" algn="ctr">
              <a:lnSpc>
                <a:spcPct val="115000"/>
              </a:lnSpc>
              <a:spcBef>
                <a:spcPts val="0"/>
              </a:spcBef>
              <a:spcAft>
                <a:spcPts val="0"/>
              </a:spcAft>
              <a:buClr>
                <a:schemeClr val="dk1"/>
              </a:buClr>
              <a:buSzPts val="1900"/>
              <a:buChar char="●"/>
            </a:pPr>
            <a:r>
              <a:rPr lang="en">
                <a:solidFill>
                  <a:schemeClr val="dk1"/>
                </a:solidFill>
              </a:rPr>
              <a:t>Excessive Usage of Water</a:t>
            </a:r>
            <a:endParaRPr>
              <a:solidFill>
                <a:schemeClr val="dk1"/>
              </a:solidFill>
            </a:endParaRPr>
          </a:p>
          <a:p>
            <a:pPr indent="-349250" lvl="0" marL="914400" rtl="0" algn="ctr">
              <a:lnSpc>
                <a:spcPct val="115000"/>
              </a:lnSpc>
              <a:spcBef>
                <a:spcPts val="0"/>
              </a:spcBef>
              <a:spcAft>
                <a:spcPts val="0"/>
              </a:spcAft>
              <a:buClr>
                <a:schemeClr val="dk1"/>
              </a:buClr>
              <a:buSzPts val="1900"/>
              <a:buChar char="●"/>
            </a:pPr>
            <a:r>
              <a:rPr lang="en">
                <a:solidFill>
                  <a:schemeClr val="dk1"/>
                </a:solidFill>
              </a:rPr>
              <a:t>Plastic Microfibers</a:t>
            </a:r>
            <a:endParaRPr>
              <a:solidFill>
                <a:schemeClr val="dk1"/>
              </a:solidFill>
            </a:endParaRPr>
          </a:p>
          <a:p>
            <a:pPr indent="-349250" lvl="0" marL="914400" rtl="0" algn="ctr">
              <a:lnSpc>
                <a:spcPct val="115000"/>
              </a:lnSpc>
              <a:spcBef>
                <a:spcPts val="0"/>
              </a:spcBef>
              <a:spcAft>
                <a:spcPts val="0"/>
              </a:spcAft>
              <a:buClr>
                <a:schemeClr val="dk1"/>
              </a:buClr>
              <a:buSzPts val="1900"/>
              <a:buChar char="●"/>
            </a:pPr>
            <a:r>
              <a:rPr lang="en">
                <a:solidFill>
                  <a:schemeClr val="dk1"/>
                </a:solidFill>
              </a:rPr>
              <a:t>Excessive Consumption of Clothing</a:t>
            </a:r>
            <a:endParaRPr>
              <a:solidFill>
                <a:schemeClr val="dk1"/>
              </a:solidFill>
            </a:endParaRPr>
          </a:p>
          <a:p>
            <a:pPr indent="-349250" lvl="0" marL="914400" rtl="0" algn="ctr">
              <a:lnSpc>
                <a:spcPct val="115000"/>
              </a:lnSpc>
              <a:spcBef>
                <a:spcPts val="0"/>
              </a:spcBef>
              <a:spcAft>
                <a:spcPts val="0"/>
              </a:spcAft>
              <a:buClr>
                <a:schemeClr val="dk1"/>
              </a:buClr>
              <a:buSzPts val="1900"/>
              <a:buChar char="●"/>
            </a:pPr>
            <a:r>
              <a:rPr lang="en">
                <a:solidFill>
                  <a:schemeClr val="dk1"/>
                </a:solidFill>
              </a:rPr>
              <a:t>Usage of Viscose (textile harmful to the environment)</a:t>
            </a:r>
            <a:endParaRPr>
              <a:solidFill>
                <a:schemeClr val="dk1"/>
              </a:solidFill>
            </a:endParaRPr>
          </a:p>
          <a:p>
            <a:pPr indent="0" lvl="0" marL="457200" rtl="0" algn="ctr">
              <a:lnSpc>
                <a:spcPct val="115000"/>
              </a:lnSpc>
              <a:spcBef>
                <a:spcPts val="0"/>
              </a:spcBef>
              <a:spcAft>
                <a:spcPts val="0"/>
              </a:spcAft>
              <a:buNone/>
            </a:pPr>
            <a:r>
              <a:t/>
            </a:r>
            <a:endParaRPr>
              <a:solidFill>
                <a:schemeClr val="dk1"/>
              </a:solidFill>
            </a:endParaRPr>
          </a:p>
        </p:txBody>
      </p:sp>
      <p:sp>
        <p:nvSpPr>
          <p:cNvPr id="374" name="Google Shape;374;p41"/>
          <p:cNvSpPr/>
          <p:nvPr/>
        </p:nvSpPr>
        <p:spPr>
          <a:xfrm>
            <a:off x="675887" y="331800"/>
            <a:ext cx="591787" cy="696030"/>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41"/>
          <p:cNvSpPr/>
          <p:nvPr/>
        </p:nvSpPr>
        <p:spPr>
          <a:xfrm>
            <a:off x="877650" y="-387925"/>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41"/>
          <p:cNvSpPr/>
          <p:nvPr/>
        </p:nvSpPr>
        <p:spPr>
          <a:xfrm flipH="1">
            <a:off x="0" y="-254550"/>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7" name="Google Shape;377;p41"/>
          <p:cNvGrpSpPr/>
          <p:nvPr/>
        </p:nvGrpSpPr>
        <p:grpSpPr>
          <a:xfrm>
            <a:off x="127875" y="4882800"/>
            <a:ext cx="1687800" cy="1757400"/>
            <a:chOff x="127875" y="4882800"/>
            <a:chExt cx="1687800" cy="1757400"/>
          </a:xfrm>
        </p:grpSpPr>
        <p:cxnSp>
          <p:nvCxnSpPr>
            <p:cNvPr id="378" name="Google Shape;378;p41"/>
            <p:cNvCxnSpPr/>
            <p:nvPr/>
          </p:nvCxnSpPr>
          <p:spPr>
            <a:xfrm>
              <a:off x="1278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379" name="Google Shape;379;p41"/>
            <p:cNvCxnSpPr/>
            <p:nvPr/>
          </p:nvCxnSpPr>
          <p:spPr>
            <a:xfrm rot="10800000">
              <a:off x="401850" y="4882800"/>
              <a:ext cx="0" cy="1757400"/>
            </a:xfrm>
            <a:prstGeom prst="straightConnector1">
              <a:avLst/>
            </a:prstGeom>
            <a:noFill/>
            <a:ln cap="flat" cmpd="sng" w="9525">
              <a:solidFill>
                <a:schemeClr val="accent1"/>
              </a:solidFill>
              <a:prstDash val="solid"/>
              <a:round/>
              <a:headEnd len="med" w="med" type="none"/>
              <a:tailEnd len="med" w="med" type="none"/>
            </a:ln>
          </p:spPr>
        </p:cxnSp>
      </p:grpSp>
      <p:pic>
        <p:nvPicPr>
          <p:cNvPr id="380" name="Google Shape;380;p41"/>
          <p:cNvPicPr preferRelativeResize="0"/>
          <p:nvPr/>
        </p:nvPicPr>
        <p:blipFill>
          <a:blip r:embed="rId3">
            <a:alphaModFix/>
          </a:blip>
          <a:stretch>
            <a:fillRect/>
          </a:stretch>
        </p:blipFill>
        <p:spPr>
          <a:xfrm>
            <a:off x="6815774" y="331800"/>
            <a:ext cx="4707000" cy="2797200"/>
          </a:xfrm>
          <a:prstGeom prst="round2DiagRect">
            <a:avLst>
              <a:gd fmla="val 16667" name="adj1"/>
              <a:gd fmla="val 0" name="adj2"/>
            </a:avLst>
          </a:prstGeom>
          <a:noFill/>
          <a:ln cap="flat" cmpd="sng" w="9525">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4" name="Shape 384"/>
        <p:cNvGrpSpPr/>
        <p:nvPr/>
      </p:nvGrpSpPr>
      <p:grpSpPr>
        <a:xfrm>
          <a:off x="0" y="0"/>
          <a:ext cx="0" cy="0"/>
          <a:chOff x="0" y="0"/>
          <a:chExt cx="0" cy="0"/>
        </a:xfrm>
      </p:grpSpPr>
      <p:sp>
        <p:nvSpPr>
          <p:cNvPr id="385" name="Google Shape;385;p42"/>
          <p:cNvSpPr txBox="1"/>
          <p:nvPr>
            <p:ph type="title"/>
          </p:nvPr>
        </p:nvSpPr>
        <p:spPr>
          <a:xfrm>
            <a:off x="1793025" y="2766500"/>
            <a:ext cx="87819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What can you do to help?</a:t>
            </a:r>
            <a:endParaRPr/>
          </a:p>
        </p:txBody>
      </p:sp>
      <p:sp>
        <p:nvSpPr>
          <p:cNvPr id="386" name="Google Shape;386;p42"/>
          <p:cNvSpPr/>
          <p:nvPr/>
        </p:nvSpPr>
        <p:spPr>
          <a:xfrm>
            <a:off x="5453553" y="1421801"/>
            <a:ext cx="1759448" cy="1270617"/>
          </a:xfrm>
          <a:prstGeom prst="rect">
            <a:avLst/>
          </a:prstGeom>
        </p:spPr>
        <p:txBody>
          <a:bodyPr>
            <a:prstTxWarp prst="textPlain"/>
          </a:bodyPr>
          <a:lstStyle/>
          <a:p>
            <a:pPr lvl="0" algn="ctr"/>
            <a:r>
              <a:rPr b="1" i="0">
                <a:ln cap="flat" cmpd="sng" w="19050">
                  <a:solidFill>
                    <a:schemeClr val="accent1"/>
                  </a:solidFill>
                  <a:prstDash val="solid"/>
                  <a:round/>
                  <a:headEnd len="sm" w="sm" type="none"/>
                  <a:tailEnd len="sm" w="sm" type="none"/>
                </a:ln>
                <a:noFill/>
                <a:latin typeface="Berkshire Swash"/>
              </a:rPr>
              <a:t>05</a:t>
            </a:r>
          </a:p>
        </p:txBody>
      </p:sp>
      <p:sp>
        <p:nvSpPr>
          <p:cNvPr id="387" name="Google Shape;387;p42"/>
          <p:cNvSpPr/>
          <p:nvPr/>
        </p:nvSpPr>
        <p:spPr>
          <a:xfrm>
            <a:off x="11595000" y="19845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 name="Google Shape;388;p42"/>
          <p:cNvSpPr/>
          <p:nvPr/>
        </p:nvSpPr>
        <p:spPr>
          <a:xfrm>
            <a:off x="1033150" y="1140025"/>
            <a:ext cx="576585" cy="67648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42"/>
          <p:cNvSpPr/>
          <p:nvPr/>
        </p:nvSpPr>
        <p:spPr>
          <a:xfrm flipH="1">
            <a:off x="511900" y="4868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93" name="Shape 393"/>
        <p:cNvGrpSpPr/>
        <p:nvPr/>
      </p:nvGrpSpPr>
      <p:grpSpPr>
        <a:xfrm>
          <a:off x="0" y="0"/>
          <a:ext cx="0" cy="0"/>
          <a:chOff x="0" y="0"/>
          <a:chExt cx="0" cy="0"/>
        </a:xfrm>
      </p:grpSpPr>
      <p:sp>
        <p:nvSpPr>
          <p:cNvPr id="394" name="Google Shape;394;p43"/>
          <p:cNvSpPr txBox="1"/>
          <p:nvPr>
            <p:ph type="title"/>
          </p:nvPr>
        </p:nvSpPr>
        <p:spPr>
          <a:xfrm>
            <a:off x="1474200" y="-502475"/>
            <a:ext cx="8788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What can we do to help?</a:t>
            </a:r>
            <a:endParaRPr/>
          </a:p>
        </p:txBody>
      </p:sp>
      <p:sp>
        <p:nvSpPr>
          <p:cNvPr id="395" name="Google Shape;395;p43"/>
          <p:cNvSpPr txBox="1"/>
          <p:nvPr>
            <p:ph idx="1" type="subTitle"/>
          </p:nvPr>
        </p:nvSpPr>
        <p:spPr>
          <a:xfrm>
            <a:off x="973050" y="2084400"/>
            <a:ext cx="7440300" cy="32940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SzPts val="2500"/>
              <a:buChar char="●"/>
            </a:pPr>
            <a:r>
              <a:rPr lang="en" sz="2500"/>
              <a:t>Educate yourself</a:t>
            </a:r>
            <a:endParaRPr sz="2500"/>
          </a:p>
          <a:p>
            <a:pPr indent="0" lvl="0" marL="914400" rtl="0" algn="l">
              <a:spcBef>
                <a:spcPts val="0"/>
              </a:spcBef>
              <a:spcAft>
                <a:spcPts val="0"/>
              </a:spcAft>
              <a:buNone/>
            </a:pPr>
            <a:r>
              <a:t/>
            </a:r>
            <a:endParaRPr sz="2500"/>
          </a:p>
          <a:p>
            <a:pPr indent="-387350" lvl="0" marL="457200" rtl="0" algn="l">
              <a:spcBef>
                <a:spcPts val="0"/>
              </a:spcBef>
              <a:spcAft>
                <a:spcPts val="0"/>
              </a:spcAft>
              <a:buSzPts val="2500"/>
              <a:buChar char="●"/>
            </a:pPr>
            <a:r>
              <a:rPr lang="en" sz="2500"/>
              <a:t>Donate your unwanted clothes</a:t>
            </a:r>
            <a:endParaRPr sz="2500"/>
          </a:p>
          <a:p>
            <a:pPr indent="0" lvl="0" marL="914400" rtl="0" algn="l">
              <a:spcBef>
                <a:spcPts val="0"/>
              </a:spcBef>
              <a:spcAft>
                <a:spcPts val="0"/>
              </a:spcAft>
              <a:buNone/>
            </a:pPr>
            <a:r>
              <a:t/>
            </a:r>
            <a:endParaRPr sz="2500"/>
          </a:p>
          <a:p>
            <a:pPr indent="-387350" lvl="0" marL="457200" rtl="0" algn="l">
              <a:spcBef>
                <a:spcPts val="0"/>
              </a:spcBef>
              <a:spcAft>
                <a:spcPts val="0"/>
              </a:spcAft>
              <a:buSzPts val="2500"/>
              <a:buChar char="●"/>
            </a:pPr>
            <a:r>
              <a:rPr lang="en" sz="2500"/>
              <a:t>Avoid fast-fashion brands</a:t>
            </a:r>
            <a:endParaRPr sz="2500"/>
          </a:p>
          <a:p>
            <a:pPr indent="0" lvl="0" marL="0" rtl="0" algn="l">
              <a:spcBef>
                <a:spcPts val="0"/>
              </a:spcBef>
              <a:spcAft>
                <a:spcPts val="0"/>
              </a:spcAft>
              <a:buNone/>
            </a:pPr>
            <a:r>
              <a:t/>
            </a:r>
            <a:endParaRPr sz="2500"/>
          </a:p>
          <a:p>
            <a:pPr indent="-387350" lvl="0" marL="457200" rtl="0" algn="l">
              <a:spcBef>
                <a:spcPts val="0"/>
              </a:spcBef>
              <a:spcAft>
                <a:spcPts val="0"/>
              </a:spcAft>
              <a:buSzPts val="2500"/>
              <a:buChar char="●"/>
            </a:pPr>
            <a:r>
              <a:rPr lang="en" sz="2500"/>
              <a:t>Buy less and buy better. Instead of buying three cheap tops, buy one top that is of higher quality and wear it more often</a:t>
            </a:r>
            <a:endParaRPr sz="2500"/>
          </a:p>
          <a:p>
            <a:pPr indent="0" lvl="0" marL="457200" rtl="0" algn="r">
              <a:spcBef>
                <a:spcPts val="0"/>
              </a:spcBef>
              <a:spcAft>
                <a:spcPts val="0"/>
              </a:spcAft>
              <a:buNone/>
            </a:pPr>
            <a:r>
              <a:t/>
            </a:r>
            <a:endParaRPr/>
          </a:p>
        </p:txBody>
      </p:sp>
      <p:sp>
        <p:nvSpPr>
          <p:cNvPr id="396" name="Google Shape;396;p43"/>
          <p:cNvSpPr/>
          <p:nvPr/>
        </p:nvSpPr>
        <p:spPr>
          <a:xfrm>
            <a:off x="11565057" y="938478"/>
            <a:ext cx="431081" cy="507092"/>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43"/>
          <p:cNvSpPr/>
          <p:nvPr/>
        </p:nvSpPr>
        <p:spPr>
          <a:xfrm>
            <a:off x="11598694" y="230700"/>
            <a:ext cx="363759" cy="42782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43"/>
          <p:cNvSpPr/>
          <p:nvPr/>
        </p:nvSpPr>
        <p:spPr>
          <a:xfrm flipH="1">
            <a:off x="11096478" y="499281"/>
            <a:ext cx="579843" cy="681914"/>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43"/>
          <p:cNvSpPr/>
          <p:nvPr/>
        </p:nvSpPr>
        <p:spPr>
          <a:xfrm flipH="1">
            <a:off x="273703" y="6170053"/>
            <a:ext cx="431081" cy="507092"/>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43"/>
          <p:cNvSpPr/>
          <p:nvPr/>
        </p:nvSpPr>
        <p:spPr>
          <a:xfrm flipH="1">
            <a:off x="307389" y="5462275"/>
            <a:ext cx="363759" cy="42782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43"/>
          <p:cNvSpPr/>
          <p:nvPr/>
        </p:nvSpPr>
        <p:spPr>
          <a:xfrm>
            <a:off x="593521" y="5730856"/>
            <a:ext cx="579843" cy="681914"/>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2" name="Google Shape;402;p43"/>
          <p:cNvPicPr preferRelativeResize="0"/>
          <p:nvPr/>
        </p:nvPicPr>
        <p:blipFill rotWithShape="1">
          <a:blip r:embed="rId3">
            <a:alphaModFix/>
          </a:blip>
          <a:srcRect b="0" l="0" r="5150" t="0"/>
          <a:stretch/>
        </p:blipFill>
        <p:spPr>
          <a:xfrm>
            <a:off x="8207575" y="2084400"/>
            <a:ext cx="3673500" cy="2574000"/>
          </a:xfrm>
          <a:prstGeom prst="roundRect">
            <a:avLst>
              <a:gd fmla="val 16667" name="adj"/>
            </a:avLst>
          </a:prstGeom>
          <a:noFill/>
          <a:ln cap="flat" cmpd="sng" w="9525">
            <a:solidFill>
              <a:schemeClr val="dk1"/>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4"/>
          <p:cNvSpPr/>
          <p:nvPr/>
        </p:nvSpPr>
        <p:spPr>
          <a:xfrm>
            <a:off x="5010425" y="1121225"/>
            <a:ext cx="4860900" cy="12789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4"/>
          <p:cNvSpPr txBox="1"/>
          <p:nvPr>
            <p:ph type="title"/>
          </p:nvPr>
        </p:nvSpPr>
        <p:spPr>
          <a:xfrm>
            <a:off x="5237000" y="1332775"/>
            <a:ext cx="4634400" cy="763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Brands that are Sustainable and not</a:t>
            </a:r>
            <a:endParaRPr/>
          </a:p>
        </p:txBody>
      </p:sp>
      <p:sp>
        <p:nvSpPr>
          <p:cNvPr id="409" name="Google Shape;409;p44"/>
          <p:cNvSpPr txBox="1"/>
          <p:nvPr>
            <p:ph idx="1" type="body"/>
          </p:nvPr>
        </p:nvSpPr>
        <p:spPr>
          <a:xfrm>
            <a:off x="4959075" y="2467750"/>
            <a:ext cx="6375900" cy="30453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 fast fashion brands include: H&amp;M, SHEIN, Zara, Forever 21, and Uniqlo. These stores make clothes out of cheap low-quality material and do not treat their workers well.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sustainable brands include: Patagonia, Pact, People Tree, and For Days. These stores make sustainable clothing that is better for the environment. The workers are also treated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Although brands like SHEIN may be very cheap, they are terrible for the environment and the workers. </a:t>
            </a:r>
            <a:endParaRPr/>
          </a:p>
          <a:p>
            <a:pPr indent="0" lvl="0" marL="0" rtl="0" algn="l">
              <a:spcBef>
                <a:spcPts val="0"/>
              </a:spcBef>
              <a:spcAft>
                <a:spcPts val="0"/>
              </a:spcAft>
              <a:buNone/>
            </a:pPr>
            <a:r>
              <a:t/>
            </a:r>
            <a:endParaRPr/>
          </a:p>
        </p:txBody>
      </p:sp>
      <p:pic>
        <p:nvPicPr>
          <p:cNvPr id="410" name="Google Shape;410;p44"/>
          <p:cNvPicPr preferRelativeResize="0"/>
          <p:nvPr>
            <p:ph idx="2" type="pic"/>
          </p:nvPr>
        </p:nvPicPr>
        <p:blipFill rotWithShape="1">
          <a:blip r:embed="rId3">
            <a:alphaModFix/>
          </a:blip>
          <a:srcRect b="0" l="22838" r="24122" t="0"/>
          <a:stretch/>
        </p:blipFill>
        <p:spPr>
          <a:xfrm>
            <a:off x="814850" y="762000"/>
            <a:ext cx="3584100" cy="5082000"/>
          </a:xfrm>
          <a:prstGeom prst="round2DiagRect">
            <a:avLst>
              <a:gd fmla="val 50000" name="adj1"/>
              <a:gd fmla="val 0" name="adj2"/>
            </a:avLst>
          </a:prstGeom>
          <a:noFill/>
          <a:ln cap="flat" cmpd="sng" w="9525">
            <a:solidFill>
              <a:schemeClr val="accent1"/>
            </a:solidFill>
            <a:prstDash val="solid"/>
            <a:round/>
            <a:headEnd len="sm" w="sm" type="none"/>
            <a:tailEnd len="sm" w="sm" type="none"/>
          </a:ln>
        </p:spPr>
      </p:pic>
      <p:sp>
        <p:nvSpPr>
          <p:cNvPr id="411" name="Google Shape;411;p44"/>
          <p:cNvSpPr/>
          <p:nvPr/>
        </p:nvSpPr>
        <p:spPr>
          <a:xfrm>
            <a:off x="11006437" y="1556900"/>
            <a:ext cx="591787" cy="696030"/>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900">
              <a:solidFill>
                <a:srgbClr val="000000"/>
              </a:solidFill>
              <a:latin typeface="Calibri"/>
              <a:ea typeface="Calibri"/>
              <a:cs typeface="Calibri"/>
              <a:sym typeface="Calibri"/>
            </a:endParaRPr>
          </a:p>
        </p:txBody>
      </p:sp>
      <p:sp>
        <p:nvSpPr>
          <p:cNvPr id="412" name="Google Shape;412;p44"/>
          <p:cNvSpPr/>
          <p:nvPr/>
        </p:nvSpPr>
        <p:spPr>
          <a:xfrm>
            <a:off x="11052575" y="586075"/>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900">
              <a:solidFill>
                <a:srgbClr val="000000"/>
              </a:solidFill>
              <a:latin typeface="Calibri"/>
              <a:ea typeface="Calibri"/>
              <a:cs typeface="Calibri"/>
              <a:sym typeface="Calibri"/>
            </a:endParaRPr>
          </a:p>
        </p:txBody>
      </p:sp>
      <p:sp>
        <p:nvSpPr>
          <p:cNvPr id="413" name="Google Shape;413;p44"/>
          <p:cNvSpPr/>
          <p:nvPr/>
        </p:nvSpPr>
        <p:spPr>
          <a:xfrm flipH="1">
            <a:off x="10363125" y="954475"/>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900">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5"/>
          <p:cNvSpPr txBox="1"/>
          <p:nvPr>
            <p:ph idx="4294967295" type="title"/>
          </p:nvPr>
        </p:nvSpPr>
        <p:spPr>
          <a:xfrm>
            <a:off x="6820175" y="802975"/>
            <a:ext cx="5027700" cy="4351500"/>
          </a:xfrm>
          <a:prstGeom prst="rect">
            <a:avLst/>
          </a:prstGeom>
        </p:spPr>
        <p:txBody>
          <a:bodyPr anchorCtr="0" anchor="ctr" bIns="121900" lIns="121900" spcFirstLastPara="1" rIns="121900" wrap="square" tIns="121900">
            <a:noAutofit/>
          </a:bodyPr>
          <a:lstStyle/>
          <a:p>
            <a:pPr indent="0" lvl="0" marL="0" rtl="0" algn="l">
              <a:lnSpc>
                <a:spcPct val="80000"/>
              </a:lnSpc>
              <a:spcBef>
                <a:spcPts val="0"/>
              </a:spcBef>
              <a:spcAft>
                <a:spcPts val="0"/>
              </a:spcAft>
              <a:buNone/>
            </a:pPr>
            <a:r>
              <a:rPr lang="en" sz="7000"/>
              <a:t>Thrifting</a:t>
            </a:r>
            <a:endParaRPr sz="7000"/>
          </a:p>
        </p:txBody>
      </p:sp>
      <p:sp>
        <p:nvSpPr>
          <p:cNvPr id="419" name="Google Shape;419;p45"/>
          <p:cNvSpPr txBox="1"/>
          <p:nvPr>
            <p:ph idx="4294967295" type="body"/>
          </p:nvPr>
        </p:nvSpPr>
        <p:spPr>
          <a:xfrm>
            <a:off x="550225" y="5154475"/>
            <a:ext cx="11129100" cy="1191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When you want to get cheap clothes but don’t want to support companies like SHEIN, try thrifting! It may not seem like thrift stores will have trendy clothes, but some are very nice and you can even find popular brands. Here are some thrift stores to try: Goodwill, Plato’s Closet and Buffalo Exchange.</a:t>
            </a:r>
            <a:endParaRPr/>
          </a:p>
        </p:txBody>
      </p:sp>
      <p:pic>
        <p:nvPicPr>
          <p:cNvPr id="420" name="Google Shape;420;p45"/>
          <p:cNvPicPr preferRelativeResize="0"/>
          <p:nvPr/>
        </p:nvPicPr>
        <p:blipFill rotWithShape="1">
          <a:blip r:embed="rId3">
            <a:alphaModFix/>
          </a:blip>
          <a:srcRect b="0" l="1028" r="1018" t="0"/>
          <a:stretch/>
        </p:blipFill>
        <p:spPr>
          <a:xfrm>
            <a:off x="550225" y="1009225"/>
            <a:ext cx="5910000" cy="3939000"/>
          </a:xfrm>
          <a:prstGeom prst="round2DiagRect">
            <a:avLst>
              <a:gd fmla="val 50000" name="adj1"/>
              <a:gd fmla="val 0" name="adj2"/>
            </a:avLst>
          </a:prstGeom>
          <a:noFill/>
          <a:ln cap="flat" cmpd="sng" w="9525">
            <a:solidFill>
              <a:schemeClr val="accent1"/>
            </a:solidFill>
            <a:prstDash val="solid"/>
            <a:round/>
            <a:headEnd len="sm" w="sm" type="none"/>
            <a:tailEnd len="sm" w="sm" type="none"/>
          </a:ln>
        </p:spPr>
      </p:pic>
      <p:sp>
        <p:nvSpPr>
          <p:cNvPr id="421" name="Google Shape;421;p45"/>
          <p:cNvSpPr/>
          <p:nvPr/>
        </p:nvSpPr>
        <p:spPr>
          <a:xfrm>
            <a:off x="938012" y="1302625"/>
            <a:ext cx="591787" cy="696030"/>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 name="Google Shape;422;p45"/>
          <p:cNvSpPr/>
          <p:nvPr/>
        </p:nvSpPr>
        <p:spPr>
          <a:xfrm>
            <a:off x="984150" y="331800"/>
            <a:ext cx="499490" cy="586359"/>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45"/>
          <p:cNvSpPr/>
          <p:nvPr/>
        </p:nvSpPr>
        <p:spPr>
          <a:xfrm flipH="1">
            <a:off x="294700" y="700200"/>
            <a:ext cx="795926" cy="934917"/>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4" name="Google Shape;424;p45"/>
          <p:cNvGrpSpPr/>
          <p:nvPr/>
        </p:nvGrpSpPr>
        <p:grpSpPr>
          <a:xfrm>
            <a:off x="10338675" y="4882800"/>
            <a:ext cx="1687800" cy="1757400"/>
            <a:chOff x="10338675" y="4882800"/>
            <a:chExt cx="1687800" cy="1757400"/>
          </a:xfrm>
        </p:grpSpPr>
        <p:cxnSp>
          <p:nvCxnSpPr>
            <p:cNvPr id="425" name="Google Shape;425;p45"/>
            <p:cNvCxnSpPr/>
            <p:nvPr/>
          </p:nvCxnSpPr>
          <p:spPr>
            <a:xfrm rot="10800000">
              <a:off x="10338675" y="6341125"/>
              <a:ext cx="1687800" cy="0"/>
            </a:xfrm>
            <a:prstGeom prst="straightConnector1">
              <a:avLst/>
            </a:prstGeom>
            <a:noFill/>
            <a:ln cap="flat" cmpd="sng" w="9525">
              <a:solidFill>
                <a:schemeClr val="accent1"/>
              </a:solidFill>
              <a:prstDash val="solid"/>
              <a:round/>
              <a:headEnd len="med" w="med" type="none"/>
              <a:tailEnd len="med" w="med" type="none"/>
            </a:ln>
          </p:spPr>
        </p:cxnSp>
        <p:cxnSp>
          <p:nvCxnSpPr>
            <p:cNvPr id="426" name="Google Shape;426;p45"/>
            <p:cNvCxnSpPr/>
            <p:nvPr/>
          </p:nvCxnSpPr>
          <p:spPr>
            <a:xfrm rot="10800000">
              <a:off x="11752500" y="4882800"/>
              <a:ext cx="0" cy="1757400"/>
            </a:xfrm>
            <a:prstGeom prst="straightConnector1">
              <a:avLst/>
            </a:prstGeom>
            <a:noFill/>
            <a:ln cap="flat" cmpd="sng" w="9525">
              <a:solidFill>
                <a:schemeClr val="accent1"/>
              </a:solidFill>
              <a:prstDash val="solid"/>
              <a:round/>
              <a:headEnd len="med" w="med" type="none"/>
              <a:tailEnd len="med" w="med"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6"/>
          <p:cNvSpPr txBox="1"/>
          <p:nvPr>
            <p:ph type="title"/>
          </p:nvPr>
        </p:nvSpPr>
        <p:spPr>
          <a:xfrm>
            <a:off x="558100" y="5781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To learn more about Fast Fashion…</a:t>
            </a:r>
            <a:endParaRPr/>
          </a:p>
        </p:txBody>
      </p:sp>
      <p:sp>
        <p:nvSpPr>
          <p:cNvPr id="432" name="Google Shape;432;p46"/>
          <p:cNvSpPr txBox="1"/>
          <p:nvPr/>
        </p:nvSpPr>
        <p:spPr>
          <a:xfrm>
            <a:off x="811500" y="3098575"/>
            <a:ext cx="10613100" cy="35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dk2"/>
                </a:solidFill>
                <a:latin typeface="Andika"/>
                <a:ea typeface="Andika"/>
                <a:cs typeface="Andika"/>
                <a:sym typeface="Andika"/>
              </a:rPr>
              <a:t>Watch these movies:</a:t>
            </a:r>
            <a:endParaRPr sz="2300">
              <a:solidFill>
                <a:schemeClr val="dk2"/>
              </a:solidFill>
              <a:latin typeface="Andika"/>
              <a:ea typeface="Andika"/>
              <a:cs typeface="Andika"/>
              <a:sym typeface="Andika"/>
            </a:endParaRPr>
          </a:p>
          <a:p>
            <a:pPr indent="-374650" lvl="0" marL="457200" rtl="0" algn="ctr">
              <a:spcBef>
                <a:spcPts val="0"/>
              </a:spcBef>
              <a:spcAft>
                <a:spcPts val="0"/>
              </a:spcAft>
              <a:buClr>
                <a:schemeClr val="dk2"/>
              </a:buClr>
              <a:buSzPts val="2300"/>
              <a:buFont typeface="Andika"/>
              <a:buChar char="●"/>
            </a:pPr>
            <a:r>
              <a:rPr lang="en" sz="2300">
                <a:solidFill>
                  <a:schemeClr val="dk2"/>
                </a:solidFill>
                <a:latin typeface="Andika"/>
                <a:ea typeface="Andika"/>
                <a:cs typeface="Andika"/>
                <a:sym typeface="Andika"/>
              </a:rPr>
              <a:t>“The Next Black”</a:t>
            </a:r>
            <a:endParaRPr sz="2300">
              <a:solidFill>
                <a:schemeClr val="dk2"/>
              </a:solidFill>
              <a:latin typeface="Andika"/>
              <a:ea typeface="Andika"/>
              <a:cs typeface="Andika"/>
              <a:sym typeface="Andika"/>
            </a:endParaRPr>
          </a:p>
          <a:p>
            <a:pPr indent="-374650" lvl="0" marL="457200" rtl="0" algn="ctr">
              <a:spcBef>
                <a:spcPts val="0"/>
              </a:spcBef>
              <a:spcAft>
                <a:spcPts val="0"/>
              </a:spcAft>
              <a:buClr>
                <a:schemeClr val="dk2"/>
              </a:buClr>
              <a:buSzPts val="2300"/>
              <a:buFont typeface="Andika"/>
              <a:buChar char="●"/>
            </a:pPr>
            <a:r>
              <a:rPr lang="en" sz="2300">
                <a:solidFill>
                  <a:schemeClr val="dk2"/>
                </a:solidFill>
                <a:latin typeface="Andika"/>
                <a:ea typeface="Andika"/>
                <a:cs typeface="Andika"/>
                <a:sym typeface="Andika"/>
              </a:rPr>
              <a:t>“Uditta”                                                </a:t>
            </a:r>
            <a:endParaRPr sz="2300">
              <a:solidFill>
                <a:schemeClr val="dk2"/>
              </a:solidFill>
              <a:latin typeface="Andika"/>
              <a:ea typeface="Andika"/>
              <a:cs typeface="Andika"/>
              <a:sym typeface="Andika"/>
            </a:endParaRPr>
          </a:p>
          <a:p>
            <a:pPr indent="-374650" lvl="0" marL="457200" rtl="0" algn="ctr">
              <a:spcBef>
                <a:spcPts val="0"/>
              </a:spcBef>
              <a:spcAft>
                <a:spcPts val="0"/>
              </a:spcAft>
              <a:buClr>
                <a:schemeClr val="dk2"/>
              </a:buClr>
              <a:buSzPts val="2300"/>
              <a:buFont typeface="Andika"/>
              <a:buChar char="●"/>
            </a:pPr>
            <a:r>
              <a:rPr lang="en" sz="2300">
                <a:solidFill>
                  <a:schemeClr val="dk2"/>
                </a:solidFill>
                <a:latin typeface="Andika"/>
                <a:ea typeface="Andika"/>
                <a:cs typeface="Andika"/>
                <a:sym typeface="Andika"/>
              </a:rPr>
              <a:t>“The True Cost”</a:t>
            </a:r>
            <a:endParaRPr sz="2300">
              <a:solidFill>
                <a:schemeClr val="dk2"/>
              </a:solidFill>
              <a:latin typeface="Andika"/>
              <a:ea typeface="Andika"/>
              <a:cs typeface="Andika"/>
              <a:sym typeface="Andik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6" name="Shape 436"/>
        <p:cNvGrpSpPr/>
        <p:nvPr/>
      </p:nvGrpSpPr>
      <p:grpSpPr>
        <a:xfrm>
          <a:off x="0" y="0"/>
          <a:ext cx="0" cy="0"/>
          <a:chOff x="0" y="0"/>
          <a:chExt cx="0" cy="0"/>
        </a:xfrm>
      </p:grpSpPr>
      <p:sp>
        <p:nvSpPr>
          <p:cNvPr id="437" name="Google Shape;437;p47"/>
          <p:cNvSpPr/>
          <p:nvPr/>
        </p:nvSpPr>
        <p:spPr>
          <a:xfrm>
            <a:off x="2631675" y="680250"/>
            <a:ext cx="6928500" cy="5425800"/>
          </a:xfrm>
          <a:prstGeom prst="round2DiagRect">
            <a:avLst>
              <a:gd fmla="val 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7"/>
          <p:cNvSpPr txBox="1"/>
          <p:nvPr>
            <p:ph type="title"/>
          </p:nvPr>
        </p:nvSpPr>
        <p:spPr>
          <a:xfrm>
            <a:off x="3369200" y="2039888"/>
            <a:ext cx="5357100" cy="969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5100"/>
              <a:t>Credits.</a:t>
            </a:r>
            <a:endParaRPr sz="5100"/>
          </a:p>
        </p:txBody>
      </p:sp>
      <p:sp>
        <p:nvSpPr>
          <p:cNvPr id="439" name="Google Shape;439;p47"/>
          <p:cNvSpPr txBox="1"/>
          <p:nvPr>
            <p:ph idx="1" type="body"/>
          </p:nvPr>
        </p:nvSpPr>
        <p:spPr>
          <a:xfrm>
            <a:off x="3369200" y="3345413"/>
            <a:ext cx="5357100" cy="1401000"/>
          </a:xfrm>
          <a:prstGeom prst="rect">
            <a:avLst/>
          </a:prstGeom>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lang="en" sz="1800"/>
              <a:t>Presentation Template: </a:t>
            </a:r>
            <a:r>
              <a:rPr lang="en" sz="1800" u="sng">
                <a:solidFill>
                  <a:schemeClr val="hlink"/>
                </a:solidFill>
                <a:hlinkClick r:id="rId3"/>
              </a:rPr>
              <a:t>SlidesMania</a:t>
            </a:r>
            <a:endParaRPr sz="1800"/>
          </a:p>
          <a:p>
            <a:pPr indent="0" lvl="0" marL="0" rtl="0" algn="ctr">
              <a:lnSpc>
                <a:spcPct val="115000"/>
              </a:lnSpc>
              <a:spcBef>
                <a:spcPts val="0"/>
              </a:spcBef>
              <a:spcAft>
                <a:spcPts val="0"/>
              </a:spcAft>
              <a:buNone/>
            </a:pPr>
            <a:r>
              <a:rPr lang="en" sz="1800"/>
              <a:t>Sample Images: </a:t>
            </a:r>
            <a:r>
              <a:rPr lang="en" sz="1800" u="sng">
                <a:solidFill>
                  <a:schemeClr val="hlink"/>
                </a:solidFill>
                <a:hlinkClick r:id="rId4"/>
              </a:rPr>
              <a:t>Unsplash</a:t>
            </a:r>
            <a:endParaRPr sz="1800"/>
          </a:p>
          <a:p>
            <a:pPr indent="0" lvl="0" marL="0" rtl="0" algn="ctr">
              <a:lnSpc>
                <a:spcPct val="115000"/>
              </a:lnSpc>
              <a:spcBef>
                <a:spcPts val="0"/>
              </a:spcBef>
              <a:spcAft>
                <a:spcPts val="0"/>
              </a:spcAft>
              <a:buNone/>
            </a:pPr>
            <a:r>
              <a:rPr lang="en" sz="1800"/>
              <a:t>Fonts used in this presentation: Andika and </a:t>
            </a:r>
            <a:r>
              <a:rPr lang="en" sz="1800">
                <a:latin typeface="Berkshire Swash"/>
                <a:ea typeface="Berkshire Swash"/>
                <a:cs typeface="Berkshire Swash"/>
                <a:sym typeface="Berkshire Swash"/>
              </a:rPr>
              <a:t>Berkshire Swash.</a:t>
            </a:r>
            <a:endParaRPr sz="1800">
              <a:latin typeface="Berkshire Swash"/>
              <a:ea typeface="Berkshire Swash"/>
              <a:cs typeface="Berkshire Swash"/>
              <a:sym typeface="Berkshire Swash"/>
            </a:endParaRPr>
          </a:p>
        </p:txBody>
      </p:sp>
      <p:sp>
        <p:nvSpPr>
          <p:cNvPr id="440" name="Google Shape;440;p47"/>
          <p:cNvSpPr/>
          <p:nvPr/>
        </p:nvSpPr>
        <p:spPr>
          <a:xfrm>
            <a:off x="1991548" y="1528384"/>
            <a:ext cx="499490" cy="587445"/>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47"/>
          <p:cNvSpPr/>
          <p:nvPr/>
        </p:nvSpPr>
        <p:spPr>
          <a:xfrm>
            <a:off x="2178419" y="1003025"/>
            <a:ext cx="421309" cy="495148"/>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solidFill>
            <a:schemeClr val="accent1"/>
          </a:solid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47"/>
          <p:cNvSpPr/>
          <p:nvPr/>
        </p:nvSpPr>
        <p:spPr>
          <a:xfrm flipH="1">
            <a:off x="1376835" y="1003035"/>
            <a:ext cx="672140" cy="789413"/>
          </a:xfrm>
          <a:custGeom>
            <a:rect b="b" l="l" r="r" t="t"/>
            <a:pathLst>
              <a:path extrusionOk="0" h="434340" w="434339">
                <a:moveTo>
                  <a:pt x="217170" y="434340"/>
                </a:moveTo>
                <a:cubicBezTo>
                  <a:pt x="217170" y="434340"/>
                  <a:pt x="217360" y="325565"/>
                  <a:pt x="163068" y="271272"/>
                </a:cubicBezTo>
                <a:cubicBezTo>
                  <a:pt x="108775" y="216979"/>
                  <a:pt x="0" y="217170"/>
                  <a:pt x="0" y="217170"/>
                </a:cubicBezTo>
                <a:cubicBezTo>
                  <a:pt x="0" y="217170"/>
                  <a:pt x="108775" y="217361"/>
                  <a:pt x="163068" y="163068"/>
                </a:cubicBezTo>
                <a:cubicBezTo>
                  <a:pt x="217360" y="108775"/>
                  <a:pt x="217170" y="0"/>
                  <a:pt x="217170" y="0"/>
                </a:cubicBezTo>
                <a:cubicBezTo>
                  <a:pt x="217170" y="0"/>
                  <a:pt x="216979" y="108775"/>
                  <a:pt x="271272" y="163068"/>
                </a:cubicBezTo>
                <a:cubicBezTo>
                  <a:pt x="325564" y="217361"/>
                  <a:pt x="434340" y="217170"/>
                  <a:pt x="434340" y="217170"/>
                </a:cubicBezTo>
                <a:cubicBezTo>
                  <a:pt x="434340" y="217170"/>
                  <a:pt x="325564" y="216979"/>
                  <a:pt x="271272" y="271272"/>
                </a:cubicBezTo>
                <a:cubicBezTo>
                  <a:pt x="216979" y="325660"/>
                  <a:pt x="217170" y="434340"/>
                  <a:pt x="217170" y="434340"/>
                </a:cubicBezTo>
                <a:close/>
              </a:path>
            </a:pathLst>
          </a:custGeom>
          <a:noFill/>
          <a:ln cap="rnd"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Simple Light">
      <a:dk1>
        <a:srgbClr val="000000"/>
      </a:dk1>
      <a:lt1>
        <a:srgbClr val="E9E3DB"/>
      </a:lt1>
      <a:dk2>
        <a:srgbClr val="000000"/>
      </a:dk2>
      <a:lt2>
        <a:srgbClr val="DAD0C4"/>
      </a:lt2>
      <a:accent1>
        <a:srgbClr val="000000"/>
      </a:accent1>
      <a:accent2>
        <a:srgbClr val="7B95A5"/>
      </a:accent2>
      <a:accent3>
        <a:srgbClr val="25566E"/>
      </a:accent3>
      <a:accent4>
        <a:srgbClr val="587C8E"/>
      </a:accent4>
      <a:accent5>
        <a:srgbClr val="DBA274"/>
      </a:accent5>
      <a:accent6>
        <a:srgbClr val="C26A5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E9E3DB"/>
      </a:lt1>
      <a:dk2>
        <a:srgbClr val="000000"/>
      </a:dk2>
      <a:lt2>
        <a:srgbClr val="DAD0C4"/>
      </a:lt2>
      <a:accent1>
        <a:srgbClr val="000000"/>
      </a:accent1>
      <a:accent2>
        <a:srgbClr val="7B95A5"/>
      </a:accent2>
      <a:accent3>
        <a:srgbClr val="25566E"/>
      </a:accent3>
      <a:accent4>
        <a:srgbClr val="587C8E"/>
      </a:accent4>
      <a:accent5>
        <a:srgbClr val="DBA274"/>
      </a:accent5>
      <a:accent6>
        <a:srgbClr val="C26A5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