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388641db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388641db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388641db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388641db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388641db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388641db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388641db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388641db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388641db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388641db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3a50db0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3a50db0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3a50db0d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3a50db0d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3a50db0d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3a50db0d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3a50db0d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3a50db0d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youtube.com/channel/UCUDq1XzCY0NIOYVJvEMQjqw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1Nh0n2LcU7I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l-gQLqv9f4o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209325" y="189025"/>
            <a:ext cx="6746100" cy="149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Senior Troupe Performer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0" y="1855200"/>
            <a:ext cx="40422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Girl Scouts of Central Illinois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1500" y="189025"/>
            <a:ext cx="2885400" cy="288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153325" y="2462675"/>
            <a:ext cx="39585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Virtual Badges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Pick your performance Style</a:t>
            </a:r>
            <a:endParaRPr/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Pick a format that excites you. Do you want to perform a Broadway musical or a Shakespearean drama? A modern Dance routine? A song-and-dance variety show? Choose something that inspires you and your group, and it will inspire your audience.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Get inspired by a live performance</a:t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three </a:t>
            </a:r>
            <a:r>
              <a:rPr lang="en"/>
              <a:t>trailers</a:t>
            </a:r>
            <a:r>
              <a:rPr lang="en"/>
              <a:t> from the link below. Take notes! What worked fabulously? What didn’t? Compile a list of ideas from the performance you would like to use in your own show.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National Theatre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Find and Develop Material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do you need for your show? A Script? Dance moves? Songs? By the end of this step, you’ll know what you’re performing and who’s doing what. When casting, be sensitive to your team’s needs-you might decide to have more than one performance so everyone can try more than one role. That’s the best way to understand how to put on a show.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to think about: Performing with permission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want to put on a play based on an existing script or to include a song in your performance that’s not an original, the material may be protected by a </a:t>
            </a:r>
            <a:r>
              <a:rPr lang="en"/>
              <a:t>copyright</a:t>
            </a:r>
            <a:r>
              <a:rPr lang="en"/>
              <a:t>. Know these terms: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Copyright-protects the rights of authors and artists. If a work is copyrighted, it can not be used without permission.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Royalty- the money authors or artists earn by allowing others to perform their work.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 Domain-this means the material can be performed without permission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Create your own show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easiest way to avoid stepping on any creative or copyrighted toes is to make up a show yourself! With the COVID-19 going on, you can use that as a </a:t>
            </a:r>
            <a:r>
              <a:rPr lang="en"/>
              <a:t>scenario. Be creative as you can! You will be turning this show into a puppet show to share with your family.</a:t>
            </a:r>
            <a:r>
              <a:rPr lang="en"/>
              <a:t> h</a:t>
            </a:r>
            <a:r>
              <a:rPr lang="en" u="sng">
                <a:solidFill>
                  <a:schemeClr val="hlink"/>
                </a:solidFill>
                <a:hlinkClick r:id="rId3"/>
              </a:rPr>
              <a:t>ttps://www.youtube.com/watch?v=1Nh0n2LcU7I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Rehearse!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46095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team/family will need to practice at least once. Need to motivate your team or yourself? Check this video out!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 Pep Talk from Kid President to You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Launch your performance</a:t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poster to promote your performance! Some tips to create an impressive poster: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Keep the design simple and enticing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text is the most important element. Be sure you can read it from distance.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Use a plain bright background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Make sure all the relevant information is included :performance name, location, date, and time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5: Put on your show!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Videotape your show and screen it together with your family! #movienight!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Don’t forget the popcorn!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