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Lst>
  <p:sldSz cy="5143500" cx="9144000"/>
  <p:notesSz cx="6858000" cy="9144000"/>
  <p:embeddedFontLst>
    <p:embeddedFont>
      <p:font typeface="Megrim"/>
      <p:regular r:id="rId25"/>
    </p:embeddedFont>
    <p:embeddedFont>
      <p:font typeface="Abel"/>
      <p:regular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Abel-regular.fntdata"/><Relationship Id="rId25" Type="http://schemas.openxmlformats.org/officeDocument/2006/relationships/font" Target="fonts/Megrim-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35f391192_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35f391192_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p: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35ed75ccf_0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35ed75ccf_0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g35f391192_0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6" name="Google Shape;786;g35f391192_0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g35ed75ccf_0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2" name="Google Shape;792;g35ed75ccf_0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g83638f508f_0_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1" name="Google Shape;811;g83638f508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83638f508f_0_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8" name="Google Shape;818;g83638f508f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83638f508f_0_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5" name="Google Shape;825;g83638f508f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g35ed75ccf_0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3" name="Google Shape;833;g35ed75ccf_0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35f391192_0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5" name="Google Shape;845;g35f391192_0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g83638f508f_0_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3" name="Google Shape;853;g83638f508f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g83638f508f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0" name="Google Shape;860;g83638f508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g35f391192_0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8" name="Google Shape;868;g35f391192_0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35f391192_0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4" name="Google Shape;874;g35f391192_0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g83638f508f_0_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0" name="Google Shape;880;g83638f508f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g83638f508f_0_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6" name="Google Shape;886;g83638f508f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g83638f508f_0_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2" name="Google Shape;892;g83638f508f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35ed75ccf_0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35ed75ccf_0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306" name="Shape 306"/>
        <p:cNvGrpSpPr/>
        <p:nvPr/>
      </p:nvGrpSpPr>
      <p:grpSpPr>
        <a:xfrm>
          <a:off x="0" y="0"/>
          <a:ext cx="0" cy="0"/>
          <a:chOff x="0" y="0"/>
          <a:chExt cx="0" cy="0"/>
        </a:xfrm>
      </p:grpSpPr>
      <p:sp>
        <p:nvSpPr>
          <p:cNvPr id="307" name="Google Shape;307;p2"/>
          <p:cNvSpPr txBox="1"/>
          <p:nvPr>
            <p:ph type="ctrTitle"/>
          </p:nvPr>
        </p:nvSpPr>
        <p:spPr>
          <a:xfrm>
            <a:off x="1786450" y="1991825"/>
            <a:ext cx="5571000" cy="1159800"/>
          </a:xfrm>
          <a:prstGeom prst="rect">
            <a:avLst/>
          </a:prstGeom>
        </p:spPr>
        <p:txBody>
          <a:bodyPr anchorCtr="0" anchor="ctr" bIns="0" lIns="0" spcFirstLastPara="1" rIns="0" wrap="square" tIns="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grpSp>
        <p:nvGrpSpPr>
          <p:cNvPr id="308" name="Google Shape;308;p2"/>
          <p:cNvGrpSpPr/>
          <p:nvPr/>
        </p:nvGrpSpPr>
        <p:grpSpPr>
          <a:xfrm>
            <a:off x="581091" y="275904"/>
            <a:ext cx="1406883" cy="1406883"/>
            <a:chOff x="1911350" y="374650"/>
            <a:chExt cx="1739900" cy="1739900"/>
          </a:xfrm>
        </p:grpSpPr>
        <p:sp>
          <p:nvSpPr>
            <p:cNvPr id="309" name="Google Shape;309;p2"/>
            <p:cNvSpPr/>
            <p:nvPr/>
          </p:nvSpPr>
          <p:spPr>
            <a:xfrm>
              <a:off x="1911350" y="374650"/>
              <a:ext cx="1739900" cy="1739900"/>
            </a:xfrm>
            <a:custGeom>
              <a:rect b="b" l="l" r="r" t="t"/>
              <a:pathLst>
                <a:path extrusionOk="0" h="1739900" w="173990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10" name="Google Shape;310;p2"/>
            <p:cNvGrpSpPr/>
            <p:nvPr/>
          </p:nvGrpSpPr>
          <p:grpSpPr>
            <a:xfrm>
              <a:off x="1911350" y="534943"/>
              <a:ext cx="1733550" cy="1506282"/>
              <a:chOff x="1911350" y="534943"/>
              <a:chExt cx="1733550" cy="1506282"/>
            </a:xfrm>
          </p:grpSpPr>
          <p:sp>
            <p:nvSpPr>
              <p:cNvPr id="311" name="Google Shape;311;p2"/>
              <p:cNvSpPr/>
              <p:nvPr/>
            </p:nvSpPr>
            <p:spPr>
              <a:xfrm>
                <a:off x="1971154" y="1537243"/>
                <a:ext cx="1612900" cy="260350"/>
              </a:xfrm>
              <a:custGeom>
                <a:rect b="b" l="l" r="r" t="t"/>
                <a:pathLst>
                  <a:path extrusionOk="0" h="260350" w="161290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2" name="Google Shape;312;p2"/>
              <p:cNvSpPr/>
              <p:nvPr/>
            </p:nvSpPr>
            <p:spPr>
              <a:xfrm>
                <a:off x="2230672" y="1768175"/>
                <a:ext cx="1181100" cy="273050"/>
              </a:xfrm>
              <a:custGeom>
                <a:rect b="b" l="l" r="r" t="t"/>
                <a:pathLst>
                  <a:path extrusionOk="0" h="273050" w="118110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3" name="Google Shape;313;p2"/>
              <p:cNvSpPr/>
              <p:nvPr/>
            </p:nvSpPr>
            <p:spPr>
              <a:xfrm>
                <a:off x="2166976" y="534943"/>
                <a:ext cx="1212850" cy="266700"/>
              </a:xfrm>
              <a:custGeom>
                <a:rect b="b" l="l" r="r" t="t"/>
                <a:pathLst>
                  <a:path extrusionOk="0" h="266700" w="121285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 name="Google Shape;314;p2"/>
              <p:cNvSpPr/>
              <p:nvPr/>
            </p:nvSpPr>
            <p:spPr>
              <a:xfrm>
                <a:off x="1941919" y="733469"/>
                <a:ext cx="1625600" cy="419100"/>
              </a:xfrm>
              <a:custGeom>
                <a:rect b="b" l="l" r="r" t="t"/>
                <a:pathLst>
                  <a:path extrusionOk="0" h="419100" w="162560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5" name="Google Shape;315;p2"/>
              <p:cNvSpPr/>
              <p:nvPr/>
            </p:nvSpPr>
            <p:spPr>
              <a:xfrm>
                <a:off x="1911350" y="1116410"/>
                <a:ext cx="1733550" cy="463550"/>
              </a:xfrm>
              <a:custGeom>
                <a:rect b="b" l="l" r="r" t="t"/>
                <a:pathLst>
                  <a:path extrusionOk="0" h="463550" w="173355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16" name="Google Shape;316;p2"/>
          <p:cNvGrpSpPr/>
          <p:nvPr/>
        </p:nvGrpSpPr>
        <p:grpSpPr>
          <a:xfrm>
            <a:off x="6272307" y="3625824"/>
            <a:ext cx="1878008" cy="1880902"/>
            <a:chOff x="7512049" y="977900"/>
            <a:chExt cx="4121150" cy="4127500"/>
          </a:xfrm>
        </p:grpSpPr>
        <p:sp>
          <p:nvSpPr>
            <p:cNvPr id="317" name="Google Shape;317;p2"/>
            <p:cNvSpPr/>
            <p:nvPr/>
          </p:nvSpPr>
          <p:spPr>
            <a:xfrm>
              <a:off x="7512049" y="977900"/>
              <a:ext cx="4121150" cy="4127500"/>
            </a:xfrm>
            <a:custGeom>
              <a:rect b="b" l="l" r="r" t="t"/>
              <a:pathLst>
                <a:path extrusionOk="0" h="4127500" w="412115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0F264C"/>
                </a:gs>
                <a:gs pos="100000">
                  <a:srgbClr val="0F264C"/>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18" name="Google Shape;318;p2"/>
            <p:cNvGrpSpPr/>
            <p:nvPr/>
          </p:nvGrpSpPr>
          <p:grpSpPr>
            <a:xfrm>
              <a:off x="7782261" y="986828"/>
              <a:ext cx="3509633" cy="3805633"/>
              <a:chOff x="7782261" y="986828"/>
              <a:chExt cx="3509633" cy="3805633"/>
            </a:xfrm>
          </p:grpSpPr>
          <p:sp>
            <p:nvSpPr>
              <p:cNvPr id="319" name="Google Shape;319;p2"/>
              <p:cNvSpPr/>
              <p:nvPr/>
            </p:nvSpPr>
            <p:spPr>
              <a:xfrm>
                <a:off x="8543529" y="1450662"/>
                <a:ext cx="812800" cy="647700"/>
              </a:xfrm>
              <a:custGeom>
                <a:rect b="b" l="l" r="r" t="t"/>
                <a:pathLst>
                  <a:path extrusionOk="0" h="647700" w="81280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0" name="Google Shape;320;p2"/>
              <p:cNvSpPr/>
              <p:nvPr/>
            </p:nvSpPr>
            <p:spPr>
              <a:xfrm>
                <a:off x="8612758" y="1543533"/>
                <a:ext cx="673100" cy="393700"/>
              </a:xfrm>
              <a:custGeom>
                <a:rect b="b" l="l" r="r" t="t"/>
                <a:pathLst>
                  <a:path extrusionOk="0" h="393700" w="67310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1" name="Google Shape;321;p2"/>
              <p:cNvSpPr/>
              <p:nvPr/>
            </p:nvSpPr>
            <p:spPr>
              <a:xfrm>
                <a:off x="10860094" y="2509381"/>
                <a:ext cx="431800" cy="609600"/>
              </a:xfrm>
              <a:custGeom>
                <a:rect b="b" l="l" r="r" t="t"/>
                <a:pathLst>
                  <a:path extrusionOk="0" h="609600" w="43180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2" name="Google Shape;322;p2"/>
              <p:cNvSpPr/>
              <p:nvPr/>
            </p:nvSpPr>
            <p:spPr>
              <a:xfrm>
                <a:off x="10991056" y="2544077"/>
                <a:ext cx="247650" cy="539750"/>
              </a:xfrm>
              <a:custGeom>
                <a:rect b="b" l="l" r="r" t="t"/>
                <a:pathLst>
                  <a:path extrusionOk="0" h="539750" w="24765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 name="Google Shape;323;p2"/>
              <p:cNvSpPr/>
              <p:nvPr/>
            </p:nvSpPr>
            <p:spPr>
              <a:xfrm>
                <a:off x="8034994" y="2802312"/>
                <a:ext cx="406400" cy="635000"/>
              </a:xfrm>
              <a:custGeom>
                <a:rect b="b" l="l" r="r" t="t"/>
                <a:pathLst>
                  <a:path extrusionOk="0" h="635000" w="40640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4" name="Google Shape;324;p2"/>
              <p:cNvSpPr/>
              <p:nvPr/>
            </p:nvSpPr>
            <p:spPr>
              <a:xfrm>
                <a:off x="8068027" y="2822368"/>
                <a:ext cx="228600" cy="596900"/>
              </a:xfrm>
              <a:custGeom>
                <a:rect b="b" l="l" r="r" t="t"/>
                <a:pathLst>
                  <a:path extrusionOk="0" h="596900" w="22860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5" name="Google Shape;325;p2"/>
              <p:cNvSpPr/>
              <p:nvPr/>
            </p:nvSpPr>
            <p:spPr>
              <a:xfrm>
                <a:off x="9716872" y="4417811"/>
                <a:ext cx="533400" cy="374650"/>
              </a:xfrm>
              <a:custGeom>
                <a:rect b="b" l="l" r="r" t="t"/>
                <a:pathLst>
                  <a:path extrusionOk="0" h="374650" w="53340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 name="Google Shape;326;p2"/>
              <p:cNvSpPr/>
              <p:nvPr/>
            </p:nvSpPr>
            <p:spPr>
              <a:xfrm>
                <a:off x="9746305" y="4533062"/>
                <a:ext cx="476250" cy="215900"/>
              </a:xfrm>
              <a:custGeom>
                <a:rect b="b" l="l" r="r" t="t"/>
                <a:pathLst>
                  <a:path extrusionOk="0" h="215900" w="47625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 name="Google Shape;327;p2"/>
              <p:cNvSpPr/>
              <p:nvPr/>
            </p:nvSpPr>
            <p:spPr>
              <a:xfrm>
                <a:off x="10308085" y="3788883"/>
                <a:ext cx="673100" cy="641350"/>
              </a:xfrm>
              <a:custGeom>
                <a:rect b="b" l="l" r="r" t="t"/>
                <a:pathLst>
                  <a:path extrusionOk="0" h="641350" w="67310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8" name="Google Shape;328;p2"/>
              <p:cNvSpPr/>
              <p:nvPr/>
            </p:nvSpPr>
            <p:spPr>
              <a:xfrm>
                <a:off x="10404386" y="3901256"/>
                <a:ext cx="488950" cy="438150"/>
              </a:xfrm>
              <a:custGeom>
                <a:rect b="b" l="l" r="r" t="t"/>
                <a:pathLst>
                  <a:path extrusionOk="0" h="438150" w="48895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9" name="Google Shape;329;p2"/>
              <p:cNvSpPr/>
              <p:nvPr/>
            </p:nvSpPr>
            <p:spPr>
              <a:xfrm>
                <a:off x="9830407" y="2168692"/>
                <a:ext cx="812800" cy="704850"/>
              </a:xfrm>
              <a:custGeom>
                <a:rect b="b" l="l" r="r" t="t"/>
                <a:pathLst>
                  <a:path extrusionOk="0" h="704850" w="81280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0" name="Google Shape;330;p2"/>
              <p:cNvSpPr/>
              <p:nvPr/>
            </p:nvSpPr>
            <p:spPr>
              <a:xfrm>
                <a:off x="9922351" y="2272645"/>
                <a:ext cx="635000" cy="457200"/>
              </a:xfrm>
              <a:custGeom>
                <a:rect b="b" l="l" r="r" t="t"/>
                <a:pathLst>
                  <a:path extrusionOk="0" h="457200" w="63500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1" name="Google Shape;331;p2"/>
              <p:cNvSpPr/>
              <p:nvPr/>
            </p:nvSpPr>
            <p:spPr>
              <a:xfrm>
                <a:off x="10150746" y="1432766"/>
                <a:ext cx="577850" cy="476250"/>
              </a:xfrm>
              <a:custGeom>
                <a:rect b="b" l="l" r="r" t="t"/>
                <a:pathLst>
                  <a:path extrusionOk="0" h="476250" w="57785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 name="Google Shape;332;p2"/>
              <p:cNvSpPr/>
              <p:nvPr/>
            </p:nvSpPr>
            <p:spPr>
              <a:xfrm>
                <a:off x="10207168" y="1502849"/>
                <a:ext cx="469900" cy="298450"/>
              </a:xfrm>
              <a:custGeom>
                <a:rect b="b" l="l" r="r" t="t"/>
                <a:pathLst>
                  <a:path extrusionOk="0" h="298450" w="46990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3" name="Google Shape;333;p2"/>
              <p:cNvSpPr/>
              <p:nvPr/>
            </p:nvSpPr>
            <p:spPr>
              <a:xfrm>
                <a:off x="7852752" y="2564556"/>
                <a:ext cx="158750" cy="285750"/>
              </a:xfrm>
              <a:custGeom>
                <a:rect b="b" l="l" r="r" t="t"/>
                <a:pathLst>
                  <a:path extrusionOk="0" h="285750" w="15875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4" name="Google Shape;334;p2"/>
              <p:cNvSpPr/>
              <p:nvPr/>
            </p:nvSpPr>
            <p:spPr>
              <a:xfrm>
                <a:off x="7854243" y="2565397"/>
                <a:ext cx="88900" cy="279400"/>
              </a:xfrm>
              <a:custGeom>
                <a:rect b="b" l="l" r="r" t="t"/>
                <a:pathLst>
                  <a:path extrusionOk="0" h="279400" w="8890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5" name="Google Shape;335;p2"/>
              <p:cNvSpPr/>
              <p:nvPr/>
            </p:nvSpPr>
            <p:spPr>
              <a:xfrm>
                <a:off x="9852336" y="1635727"/>
                <a:ext cx="317500" cy="247650"/>
              </a:xfrm>
              <a:custGeom>
                <a:rect b="b" l="l" r="r" t="t"/>
                <a:pathLst>
                  <a:path extrusionOk="0" h="247650" w="31750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 name="Google Shape;336;p2"/>
              <p:cNvSpPr/>
              <p:nvPr/>
            </p:nvSpPr>
            <p:spPr>
              <a:xfrm>
                <a:off x="9874180" y="1665852"/>
                <a:ext cx="273050" cy="146050"/>
              </a:xfrm>
              <a:custGeom>
                <a:rect b="b" l="l" r="r" t="t"/>
                <a:pathLst>
                  <a:path extrusionOk="0" h="146050" w="27305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7" name="Google Shape;337;p2"/>
              <p:cNvSpPr/>
              <p:nvPr/>
            </p:nvSpPr>
            <p:spPr>
              <a:xfrm>
                <a:off x="8129275" y="3889326"/>
                <a:ext cx="533400" cy="495300"/>
              </a:xfrm>
              <a:custGeom>
                <a:rect b="b" l="l" r="r" t="t"/>
                <a:pathLst>
                  <a:path extrusionOk="0" h="495300" w="53340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8" name="Google Shape;338;p2"/>
              <p:cNvSpPr/>
              <p:nvPr/>
            </p:nvSpPr>
            <p:spPr>
              <a:xfrm>
                <a:off x="8198451" y="3980510"/>
                <a:ext cx="400050" cy="330200"/>
              </a:xfrm>
              <a:custGeom>
                <a:rect b="b" l="l" r="r" t="t"/>
                <a:pathLst>
                  <a:path extrusionOk="0" h="330200" w="40005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9" name="Google Shape;339;p2"/>
              <p:cNvSpPr/>
              <p:nvPr/>
            </p:nvSpPr>
            <p:spPr>
              <a:xfrm>
                <a:off x="8914257" y="2683996"/>
                <a:ext cx="552450" cy="539750"/>
              </a:xfrm>
              <a:custGeom>
                <a:rect b="b" l="l" r="r" t="t"/>
                <a:pathLst>
                  <a:path extrusionOk="0" h="539750" w="55245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0" name="Google Shape;340;p2"/>
              <p:cNvSpPr/>
              <p:nvPr/>
            </p:nvSpPr>
            <p:spPr>
              <a:xfrm>
                <a:off x="8986030" y="2757731"/>
                <a:ext cx="393700" cy="374650"/>
              </a:xfrm>
              <a:custGeom>
                <a:rect b="b" l="l" r="r" t="t"/>
                <a:pathLst>
                  <a:path extrusionOk="0" h="374650" w="39370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 name="Google Shape;341;p2"/>
              <p:cNvSpPr/>
              <p:nvPr/>
            </p:nvSpPr>
            <p:spPr>
              <a:xfrm>
                <a:off x="9259313" y="3652427"/>
                <a:ext cx="660400" cy="393700"/>
              </a:xfrm>
              <a:custGeom>
                <a:rect b="b" l="l" r="r" t="t"/>
                <a:pathLst>
                  <a:path extrusionOk="0" h="393700" w="66040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2" name="Google Shape;342;p2"/>
              <p:cNvSpPr/>
              <p:nvPr/>
            </p:nvSpPr>
            <p:spPr>
              <a:xfrm>
                <a:off x="9269395" y="3808400"/>
                <a:ext cx="641350" cy="222250"/>
              </a:xfrm>
              <a:custGeom>
                <a:rect b="b" l="l" r="r" t="t"/>
                <a:pathLst>
                  <a:path extrusionOk="0" h="222250" w="64135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3" name="Google Shape;343;p2"/>
              <p:cNvSpPr/>
              <p:nvPr/>
            </p:nvSpPr>
            <p:spPr>
              <a:xfrm>
                <a:off x="9926284" y="986828"/>
                <a:ext cx="641350" cy="203200"/>
              </a:xfrm>
              <a:custGeom>
                <a:rect b="b" l="l" r="r" t="t"/>
                <a:pathLst>
                  <a:path extrusionOk="0" h="203200" w="64135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4" name="Google Shape;344;p2"/>
              <p:cNvSpPr/>
              <p:nvPr/>
            </p:nvSpPr>
            <p:spPr>
              <a:xfrm>
                <a:off x="7782261" y="1461503"/>
                <a:ext cx="406400" cy="596900"/>
              </a:xfrm>
              <a:custGeom>
                <a:rect b="b" l="l" r="r" t="t"/>
                <a:pathLst>
                  <a:path extrusionOk="0" h="596900" w="40640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45" name="Google Shape;345;p2"/>
          <p:cNvGrpSpPr/>
          <p:nvPr/>
        </p:nvGrpSpPr>
        <p:grpSpPr>
          <a:xfrm rot="-1240170">
            <a:off x="2420008" y="953045"/>
            <a:ext cx="854635" cy="497918"/>
            <a:chOff x="4376200" y="2476500"/>
            <a:chExt cx="2190750" cy="1276350"/>
          </a:xfrm>
        </p:grpSpPr>
        <p:sp>
          <p:nvSpPr>
            <p:cNvPr id="346" name="Google Shape;346;p2"/>
            <p:cNvSpPr/>
            <p:nvPr/>
          </p:nvSpPr>
          <p:spPr>
            <a:xfrm>
              <a:off x="4832350" y="2476500"/>
              <a:ext cx="1276350" cy="1276350"/>
            </a:xfrm>
            <a:custGeom>
              <a:rect b="b" l="l" r="r" t="t"/>
              <a:pathLst>
                <a:path extrusionOk="0" h="1276350" w="127635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7" name="Google Shape;347;p2"/>
            <p:cNvSpPr/>
            <p:nvPr/>
          </p:nvSpPr>
          <p:spPr>
            <a:xfrm>
              <a:off x="4376200" y="2918085"/>
              <a:ext cx="2190750" cy="476250"/>
            </a:xfrm>
            <a:custGeom>
              <a:rect b="b" l="l" r="r" t="t"/>
              <a:pathLst>
                <a:path extrusionOk="0" h="476250" w="219075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48" name="Google Shape;348;p2"/>
          <p:cNvGrpSpPr/>
          <p:nvPr/>
        </p:nvGrpSpPr>
        <p:grpSpPr>
          <a:xfrm>
            <a:off x="1431182" y="3431376"/>
            <a:ext cx="1789007" cy="3050974"/>
            <a:chOff x="385907" y="2954040"/>
            <a:chExt cx="2496869" cy="4258164"/>
          </a:xfrm>
        </p:grpSpPr>
        <p:sp>
          <p:nvSpPr>
            <p:cNvPr id="349" name="Google Shape;349;p2"/>
            <p:cNvSpPr/>
            <p:nvPr/>
          </p:nvSpPr>
          <p:spPr>
            <a:xfrm rot="-902946">
              <a:off x="2130199" y="3135218"/>
              <a:ext cx="395152" cy="507661"/>
            </a:xfrm>
            <a:prstGeom prst="roundRect">
              <a:avLst>
                <a:gd fmla="val 10020" name="adj"/>
              </a:avLst>
            </a:prstGeom>
            <a:solidFill>
              <a:srgbClr val="FFFFFF">
                <a:alpha val="4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
            <p:cNvSpPr/>
            <p:nvPr/>
          </p:nvSpPr>
          <p:spPr>
            <a:xfrm>
              <a:off x="385907" y="3211704"/>
              <a:ext cx="1943100" cy="4000500"/>
            </a:xfrm>
            <a:custGeom>
              <a:rect b="b" l="l" r="r" t="t"/>
              <a:pathLst>
                <a:path extrusionOk="0" h="4000500" w="1943100">
                  <a:moveTo>
                    <a:pt x="1910253" y="419988"/>
                  </a:moveTo>
                  <a:cubicBezTo>
                    <a:pt x="1888859" y="587146"/>
                    <a:pt x="1667683" y="623881"/>
                    <a:pt x="1533342" y="631964"/>
                  </a:cubicBezTo>
                  <a:cubicBezTo>
                    <a:pt x="1475748" y="635326"/>
                    <a:pt x="1418001" y="635128"/>
                    <a:pt x="1360431" y="631373"/>
                  </a:cubicBezTo>
                  <a:cubicBezTo>
                    <a:pt x="1360432" y="627786"/>
                    <a:pt x="1360578" y="624224"/>
                    <a:pt x="1360501" y="620623"/>
                  </a:cubicBezTo>
                  <a:cubicBezTo>
                    <a:pt x="1355923" y="401154"/>
                    <a:pt x="1196671" y="195046"/>
                    <a:pt x="1017468" y="81432"/>
                  </a:cubicBezTo>
                  <a:cubicBezTo>
                    <a:pt x="939528" y="32016"/>
                    <a:pt x="844437" y="-7849"/>
                    <a:pt x="750279" y="1320"/>
                  </a:cubicBezTo>
                  <a:cubicBezTo>
                    <a:pt x="659696" y="10147"/>
                    <a:pt x="589624" y="68237"/>
                    <a:pt x="553823" y="150691"/>
                  </a:cubicBezTo>
                  <a:cubicBezTo>
                    <a:pt x="482779" y="314261"/>
                    <a:pt x="639478" y="443471"/>
                    <a:pt x="768618" y="511822"/>
                  </a:cubicBezTo>
                  <a:cubicBezTo>
                    <a:pt x="936258" y="600551"/>
                    <a:pt x="1129717" y="649014"/>
                    <a:pt x="1320071" y="665657"/>
                  </a:cubicBezTo>
                  <a:cubicBezTo>
                    <a:pt x="1311852" y="742173"/>
                    <a:pt x="1279038" y="813959"/>
                    <a:pt x="1226554" y="870241"/>
                  </a:cubicBezTo>
                  <a:cubicBezTo>
                    <a:pt x="1120573" y="984541"/>
                    <a:pt x="974898" y="1015657"/>
                    <a:pt x="825107" y="1022133"/>
                  </a:cubicBezTo>
                  <a:cubicBezTo>
                    <a:pt x="677578" y="1028483"/>
                    <a:pt x="525870" y="1021670"/>
                    <a:pt x="386615" y="1079201"/>
                  </a:cubicBezTo>
                  <a:cubicBezTo>
                    <a:pt x="221007" y="1147616"/>
                    <a:pt x="96077" y="1301026"/>
                    <a:pt x="35396" y="1466945"/>
                  </a:cubicBezTo>
                  <a:cubicBezTo>
                    <a:pt x="-26104" y="1635144"/>
                    <a:pt x="-5796" y="1819401"/>
                    <a:pt x="83358" y="1973764"/>
                  </a:cubicBezTo>
                  <a:cubicBezTo>
                    <a:pt x="163691" y="2112829"/>
                    <a:pt x="286608" y="2214543"/>
                    <a:pt x="426702" y="2289301"/>
                  </a:cubicBezTo>
                  <a:cubicBezTo>
                    <a:pt x="554242" y="2357367"/>
                    <a:pt x="690786" y="2407316"/>
                    <a:pt x="816141" y="2479643"/>
                  </a:cubicBezTo>
                  <a:cubicBezTo>
                    <a:pt x="947135" y="2555208"/>
                    <a:pt x="1056806" y="2658256"/>
                    <a:pt x="1117176" y="2799149"/>
                  </a:cubicBezTo>
                  <a:cubicBezTo>
                    <a:pt x="1259860" y="3132290"/>
                    <a:pt x="1126840" y="3530415"/>
                    <a:pt x="911677" y="3800506"/>
                  </a:cubicBezTo>
                  <a:cubicBezTo>
                    <a:pt x="861148" y="3864236"/>
                    <a:pt x="804012" y="3922435"/>
                    <a:pt x="741224" y="3974128"/>
                  </a:cubicBezTo>
                  <a:cubicBezTo>
                    <a:pt x="722250" y="3989679"/>
                    <a:pt x="749339" y="4016495"/>
                    <a:pt x="768167" y="4001071"/>
                  </a:cubicBezTo>
                  <a:cubicBezTo>
                    <a:pt x="1039280" y="3778910"/>
                    <a:pt x="1228136" y="3412426"/>
                    <a:pt x="1212629" y="3058001"/>
                  </a:cubicBezTo>
                  <a:cubicBezTo>
                    <a:pt x="1205307" y="2890640"/>
                    <a:pt x="1148005" y="2724816"/>
                    <a:pt x="1033654" y="2600350"/>
                  </a:cubicBezTo>
                  <a:cubicBezTo>
                    <a:pt x="931883" y="2489581"/>
                    <a:pt x="795720" y="2420975"/>
                    <a:pt x="661004" y="2358974"/>
                  </a:cubicBezTo>
                  <a:cubicBezTo>
                    <a:pt x="524562" y="2296179"/>
                    <a:pt x="381554" y="2237105"/>
                    <a:pt x="267235" y="2137086"/>
                  </a:cubicBezTo>
                  <a:cubicBezTo>
                    <a:pt x="123572" y="2011400"/>
                    <a:pt x="25858" y="1828958"/>
                    <a:pt x="38158" y="1634756"/>
                  </a:cubicBezTo>
                  <a:cubicBezTo>
                    <a:pt x="50782" y="1435525"/>
                    <a:pt x="179655" y="1229988"/>
                    <a:pt x="356154" y="1135430"/>
                  </a:cubicBezTo>
                  <a:cubicBezTo>
                    <a:pt x="499416" y="1058678"/>
                    <a:pt x="663906" y="1066850"/>
                    <a:pt x="821228" y="1060398"/>
                  </a:cubicBezTo>
                  <a:cubicBezTo>
                    <a:pt x="973393" y="1054144"/>
                    <a:pt x="1122288" y="1024642"/>
                    <a:pt x="1235686" y="915327"/>
                  </a:cubicBezTo>
                  <a:cubicBezTo>
                    <a:pt x="1304480" y="850170"/>
                    <a:pt x="1347958" y="762741"/>
                    <a:pt x="1358400" y="668566"/>
                  </a:cubicBezTo>
                  <a:cubicBezTo>
                    <a:pt x="1376326" y="669740"/>
                    <a:pt x="1394220" y="670737"/>
                    <a:pt x="1412025" y="671353"/>
                  </a:cubicBezTo>
                  <a:cubicBezTo>
                    <a:pt x="1513232" y="674865"/>
                    <a:pt x="1617372" y="669150"/>
                    <a:pt x="1715263" y="641508"/>
                  </a:cubicBezTo>
                  <a:cubicBezTo>
                    <a:pt x="1790193" y="620350"/>
                    <a:pt x="1866165" y="584085"/>
                    <a:pt x="1911955" y="518642"/>
                  </a:cubicBezTo>
                  <a:cubicBezTo>
                    <a:pt x="1931955" y="489220"/>
                    <a:pt x="1944451" y="455350"/>
                    <a:pt x="1948353" y="419988"/>
                  </a:cubicBezTo>
                  <a:cubicBezTo>
                    <a:pt x="1951471" y="395731"/>
                    <a:pt x="1913339" y="395960"/>
                    <a:pt x="1910253" y="419988"/>
                  </a:cubicBezTo>
                  <a:close/>
                  <a:moveTo>
                    <a:pt x="900603" y="529977"/>
                  </a:moveTo>
                  <a:cubicBezTo>
                    <a:pt x="815900" y="497255"/>
                    <a:pt x="730270" y="455345"/>
                    <a:pt x="662033" y="394411"/>
                  </a:cubicBezTo>
                  <a:cubicBezTo>
                    <a:pt x="613614" y="351167"/>
                    <a:pt x="570409" y="293446"/>
                    <a:pt x="573825" y="225361"/>
                  </a:cubicBezTo>
                  <a:cubicBezTo>
                    <a:pt x="577585" y="150304"/>
                    <a:pt x="634385" y="74231"/>
                    <a:pt x="705118" y="49586"/>
                  </a:cubicBezTo>
                  <a:cubicBezTo>
                    <a:pt x="787033" y="21056"/>
                    <a:pt x="878473" y="49168"/>
                    <a:pt x="952184" y="87686"/>
                  </a:cubicBezTo>
                  <a:cubicBezTo>
                    <a:pt x="1132784" y="182092"/>
                    <a:pt x="1296747" y="375678"/>
                    <a:pt x="1319944" y="583221"/>
                  </a:cubicBezTo>
                  <a:cubicBezTo>
                    <a:pt x="1321607" y="598241"/>
                    <a:pt x="1322375" y="613347"/>
                    <a:pt x="1322243" y="628459"/>
                  </a:cubicBezTo>
                  <a:cubicBezTo>
                    <a:pt x="1177814" y="615313"/>
                    <a:pt x="1035911" y="582169"/>
                    <a:pt x="900603" y="529977"/>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1" name="Google Shape;351;p2"/>
            <p:cNvSpPr/>
            <p:nvPr/>
          </p:nvSpPr>
          <p:spPr>
            <a:xfrm>
              <a:off x="2044576" y="3063162"/>
              <a:ext cx="838200" cy="1181100"/>
            </a:xfrm>
            <a:custGeom>
              <a:rect b="b" l="l" r="r" t="t"/>
              <a:pathLst>
                <a:path extrusionOk="0" h="1181100" w="838200">
                  <a:moveTo>
                    <a:pt x="336674" y="168988"/>
                  </a:moveTo>
                  <a:cubicBezTo>
                    <a:pt x="336674" y="168988"/>
                    <a:pt x="571624" y="283288"/>
                    <a:pt x="616074" y="111838"/>
                  </a:cubicBezTo>
                  <a:lnTo>
                    <a:pt x="597024" y="41988"/>
                  </a:lnTo>
                  <a:cubicBezTo>
                    <a:pt x="597024" y="41988"/>
                    <a:pt x="603374" y="-2462"/>
                    <a:pt x="641474" y="41988"/>
                  </a:cubicBezTo>
                  <a:cubicBezTo>
                    <a:pt x="641474" y="41988"/>
                    <a:pt x="660524" y="-15162"/>
                    <a:pt x="692274" y="3888"/>
                  </a:cubicBezTo>
                  <a:cubicBezTo>
                    <a:pt x="724024" y="22938"/>
                    <a:pt x="749424" y="73738"/>
                    <a:pt x="679574" y="162638"/>
                  </a:cubicBezTo>
                  <a:cubicBezTo>
                    <a:pt x="679574" y="162638"/>
                    <a:pt x="679574" y="334088"/>
                    <a:pt x="444624" y="315038"/>
                  </a:cubicBezTo>
                  <a:lnTo>
                    <a:pt x="527174" y="518238"/>
                  </a:lnTo>
                  <a:cubicBezTo>
                    <a:pt x="527174" y="518238"/>
                    <a:pt x="565274" y="689688"/>
                    <a:pt x="774824" y="772238"/>
                  </a:cubicBezTo>
                  <a:cubicBezTo>
                    <a:pt x="774824" y="772238"/>
                    <a:pt x="900180" y="915462"/>
                    <a:pt x="800224" y="975438"/>
                  </a:cubicBezTo>
                  <a:cubicBezTo>
                    <a:pt x="736724" y="1013538"/>
                    <a:pt x="711324" y="886538"/>
                    <a:pt x="711324" y="886538"/>
                  </a:cubicBezTo>
                  <a:cubicBezTo>
                    <a:pt x="711324" y="886538"/>
                    <a:pt x="470024" y="842088"/>
                    <a:pt x="438274" y="651588"/>
                  </a:cubicBezTo>
                  <a:cubicBezTo>
                    <a:pt x="438274" y="651588"/>
                    <a:pt x="431924" y="626188"/>
                    <a:pt x="393824" y="645238"/>
                  </a:cubicBezTo>
                  <a:cubicBezTo>
                    <a:pt x="375867" y="654217"/>
                    <a:pt x="374774" y="676988"/>
                    <a:pt x="374774" y="676988"/>
                  </a:cubicBezTo>
                  <a:cubicBezTo>
                    <a:pt x="374774" y="676988"/>
                    <a:pt x="336674" y="873838"/>
                    <a:pt x="476374" y="994488"/>
                  </a:cubicBezTo>
                  <a:cubicBezTo>
                    <a:pt x="476374" y="994488"/>
                    <a:pt x="572063" y="1135140"/>
                    <a:pt x="476374" y="1178638"/>
                  </a:cubicBezTo>
                  <a:cubicBezTo>
                    <a:pt x="406524" y="1210388"/>
                    <a:pt x="387474" y="1057988"/>
                    <a:pt x="387474" y="1057988"/>
                  </a:cubicBezTo>
                  <a:cubicBezTo>
                    <a:pt x="387474" y="1057988"/>
                    <a:pt x="203324" y="988138"/>
                    <a:pt x="216024" y="702388"/>
                  </a:cubicBezTo>
                  <a:lnTo>
                    <a:pt x="139824" y="422988"/>
                  </a:lnTo>
                  <a:cubicBezTo>
                    <a:pt x="139824" y="422988"/>
                    <a:pt x="76324" y="613488"/>
                    <a:pt x="127124" y="740488"/>
                  </a:cubicBezTo>
                  <a:lnTo>
                    <a:pt x="165224" y="784938"/>
                  </a:lnTo>
                  <a:cubicBezTo>
                    <a:pt x="165224" y="784938"/>
                    <a:pt x="196974" y="835738"/>
                    <a:pt x="127124" y="803988"/>
                  </a:cubicBezTo>
                  <a:cubicBezTo>
                    <a:pt x="127124" y="803988"/>
                    <a:pt x="139824" y="867488"/>
                    <a:pt x="108074" y="873838"/>
                  </a:cubicBezTo>
                  <a:cubicBezTo>
                    <a:pt x="76324" y="880188"/>
                    <a:pt x="31874" y="848438"/>
                    <a:pt x="57274" y="746838"/>
                  </a:cubicBezTo>
                  <a:cubicBezTo>
                    <a:pt x="57274" y="746838"/>
                    <a:pt x="-126876" y="397588"/>
                    <a:pt x="165224" y="213438"/>
                  </a:cubicBezTo>
                  <a:close/>
                </a:path>
              </a:pathLst>
            </a:custGeom>
            <a:gradFill>
              <a:gsLst>
                <a:gs pos="0">
                  <a:srgbClr val="FFFFFF"/>
                </a:gs>
                <a:gs pos="23000">
                  <a:srgbClr val="FFFFFF"/>
                </a:gs>
                <a:gs pos="75000">
                  <a:srgbClr val="D9D9D9"/>
                </a:gs>
                <a:gs pos="100000">
                  <a:srgbClr val="D9D9D9"/>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2" name="Google Shape;352;p2"/>
            <p:cNvSpPr/>
            <p:nvPr/>
          </p:nvSpPr>
          <p:spPr>
            <a:xfrm>
              <a:off x="2167738" y="3232150"/>
              <a:ext cx="247650" cy="88900"/>
            </a:xfrm>
            <a:custGeom>
              <a:rect b="b" l="l" r="r" t="t"/>
              <a:pathLst>
                <a:path extrusionOk="0" h="88900" w="247650">
                  <a:moveTo>
                    <a:pt x="251841" y="15500"/>
                  </a:moveTo>
                  <a:cubicBezTo>
                    <a:pt x="238806" y="10997"/>
                    <a:pt x="226013" y="5823"/>
                    <a:pt x="213512" y="0"/>
                  </a:cubicBezTo>
                  <a:lnTo>
                    <a:pt x="42062" y="44450"/>
                  </a:lnTo>
                  <a:cubicBezTo>
                    <a:pt x="27426" y="53665"/>
                    <a:pt x="13377" y="63783"/>
                    <a:pt x="0" y="74746"/>
                  </a:cubicBezTo>
                  <a:cubicBezTo>
                    <a:pt x="39916" y="91695"/>
                    <a:pt x="83998" y="96283"/>
                    <a:pt x="126549" y="87916"/>
                  </a:cubicBezTo>
                  <a:cubicBezTo>
                    <a:pt x="175438" y="79013"/>
                    <a:pt x="219722" y="53418"/>
                    <a:pt x="251841" y="1550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3" name="Google Shape;353;p2"/>
            <p:cNvSpPr/>
            <p:nvPr/>
          </p:nvSpPr>
          <p:spPr>
            <a:xfrm>
              <a:off x="2056223" y="2954040"/>
              <a:ext cx="406400" cy="374650"/>
            </a:xfrm>
            <a:custGeom>
              <a:rect b="b" l="l" r="r" t="t"/>
              <a:pathLst>
                <a:path extrusionOk="0" h="374650" w="406400">
                  <a:moveTo>
                    <a:pt x="379028" y="155945"/>
                  </a:moveTo>
                  <a:cubicBezTo>
                    <a:pt x="395437" y="242071"/>
                    <a:pt x="330542" y="326788"/>
                    <a:pt x="234081" y="345166"/>
                  </a:cubicBezTo>
                  <a:cubicBezTo>
                    <a:pt x="137620" y="363545"/>
                    <a:pt x="46121" y="308624"/>
                    <a:pt x="29711" y="222498"/>
                  </a:cubicBezTo>
                  <a:cubicBezTo>
                    <a:pt x="13302" y="136372"/>
                    <a:pt x="78197" y="51655"/>
                    <a:pt x="174658" y="33277"/>
                  </a:cubicBezTo>
                  <a:cubicBezTo>
                    <a:pt x="271119" y="14899"/>
                    <a:pt x="362619" y="69819"/>
                    <a:pt x="379028" y="15594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4" name="Google Shape;354;p2"/>
            <p:cNvSpPr/>
            <p:nvPr/>
          </p:nvSpPr>
          <p:spPr>
            <a:xfrm>
              <a:off x="2108394" y="3050617"/>
              <a:ext cx="298450" cy="228600"/>
            </a:xfrm>
            <a:custGeom>
              <a:rect b="b" l="l" r="r" t="t"/>
              <a:pathLst>
                <a:path extrusionOk="0" h="228600" w="298450">
                  <a:moveTo>
                    <a:pt x="301202" y="67506"/>
                  </a:moveTo>
                  <a:cubicBezTo>
                    <a:pt x="315249" y="141255"/>
                    <a:pt x="259680" y="213798"/>
                    <a:pt x="177079" y="229539"/>
                  </a:cubicBezTo>
                  <a:cubicBezTo>
                    <a:pt x="94478" y="245281"/>
                    <a:pt x="16126" y="198247"/>
                    <a:pt x="2073" y="124498"/>
                  </a:cubicBezTo>
                  <a:cubicBezTo>
                    <a:pt x="-11979" y="50749"/>
                    <a:pt x="47044" y="23774"/>
                    <a:pt x="129644" y="8039"/>
                  </a:cubicBezTo>
                  <a:cubicBezTo>
                    <a:pt x="212245" y="-7697"/>
                    <a:pt x="287150" y="-6249"/>
                    <a:pt x="301202" y="67506"/>
                  </a:cubicBezTo>
                  <a:close/>
                </a:path>
              </a:pathLst>
            </a:custGeom>
            <a:gradFill>
              <a:gsLst>
                <a:gs pos="0">
                  <a:srgbClr val="008391"/>
                </a:gs>
                <a:gs pos="27000">
                  <a:srgbClr val="0F264C"/>
                </a:gs>
                <a:gs pos="71000">
                  <a:srgbClr val="251047"/>
                </a:gs>
                <a:gs pos="100000">
                  <a:srgbClr val="7D2A99"/>
                </a:gs>
              </a:gsLst>
              <a:lin ang="80993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5" name="Google Shape;355;p2"/>
            <p:cNvSpPr/>
            <p:nvPr/>
          </p:nvSpPr>
          <p:spPr>
            <a:xfrm>
              <a:off x="2133406" y="3111500"/>
              <a:ext cx="31750" cy="101600"/>
            </a:xfrm>
            <a:custGeom>
              <a:rect b="b" l="l" r="r" t="t"/>
              <a:pathLst>
                <a:path extrusionOk="0" h="101600" w="31750">
                  <a:moveTo>
                    <a:pt x="34019" y="0"/>
                  </a:moveTo>
                  <a:cubicBezTo>
                    <a:pt x="24308" y="14355"/>
                    <a:pt x="19095" y="31278"/>
                    <a:pt x="19046" y="48609"/>
                  </a:cubicBezTo>
                  <a:cubicBezTo>
                    <a:pt x="19297" y="57056"/>
                    <a:pt x="20266" y="65466"/>
                    <a:pt x="21941" y="73749"/>
                  </a:cubicBezTo>
                  <a:cubicBezTo>
                    <a:pt x="22900" y="78080"/>
                    <a:pt x="23980" y="82499"/>
                    <a:pt x="24786" y="87173"/>
                  </a:cubicBezTo>
                  <a:cubicBezTo>
                    <a:pt x="26078" y="91910"/>
                    <a:pt x="27042" y="96730"/>
                    <a:pt x="27669" y="101600"/>
                  </a:cubicBezTo>
                  <a:cubicBezTo>
                    <a:pt x="23649" y="98538"/>
                    <a:pt x="19898" y="95139"/>
                    <a:pt x="16455" y="91440"/>
                  </a:cubicBezTo>
                  <a:cubicBezTo>
                    <a:pt x="13292" y="87490"/>
                    <a:pt x="10428" y="83308"/>
                    <a:pt x="7889" y="78930"/>
                  </a:cubicBezTo>
                  <a:cubicBezTo>
                    <a:pt x="2910" y="69622"/>
                    <a:pt x="207" y="59266"/>
                    <a:pt x="2" y="48711"/>
                  </a:cubicBezTo>
                  <a:cubicBezTo>
                    <a:pt x="-98" y="37775"/>
                    <a:pt x="3088" y="27062"/>
                    <a:pt x="9146" y="17958"/>
                  </a:cubicBezTo>
                  <a:cubicBezTo>
                    <a:pt x="14873" y="9046"/>
                    <a:pt x="23758" y="2631"/>
                    <a:pt x="34019"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56" name="Google Shape;356;p2"/>
            <p:cNvGrpSpPr/>
            <p:nvPr/>
          </p:nvGrpSpPr>
          <p:grpSpPr>
            <a:xfrm>
              <a:off x="2044935" y="3180156"/>
              <a:ext cx="777138" cy="952684"/>
              <a:chOff x="2044935" y="3180156"/>
              <a:chExt cx="777138" cy="952684"/>
            </a:xfrm>
          </p:grpSpPr>
          <p:sp>
            <p:nvSpPr>
              <p:cNvPr id="357" name="Google Shape;357;p2"/>
              <p:cNvSpPr/>
              <p:nvPr/>
            </p:nvSpPr>
            <p:spPr>
              <a:xfrm>
                <a:off x="2046821" y="3511033"/>
                <a:ext cx="120650" cy="57150"/>
              </a:xfrm>
              <a:custGeom>
                <a:rect b="b" l="l" r="r" t="t"/>
                <a:pathLst>
                  <a:path extrusionOk="0" h="57150" w="120650">
                    <a:moveTo>
                      <a:pt x="116884" y="58613"/>
                    </a:moveTo>
                    <a:cubicBezTo>
                      <a:pt x="118370" y="50739"/>
                      <a:pt x="119901" y="43259"/>
                      <a:pt x="121444" y="36230"/>
                    </a:cubicBezTo>
                    <a:cubicBezTo>
                      <a:pt x="98684" y="16434"/>
                      <a:pt x="70305" y="4250"/>
                      <a:pt x="40278" y="1381"/>
                    </a:cubicBezTo>
                    <a:cubicBezTo>
                      <a:pt x="27753" y="-81"/>
                      <a:pt x="15120" y="-383"/>
                      <a:pt x="2540" y="479"/>
                    </a:cubicBezTo>
                    <a:cubicBezTo>
                      <a:pt x="1511" y="6943"/>
                      <a:pt x="664" y="13393"/>
                      <a:pt x="0" y="19828"/>
                    </a:cubicBezTo>
                    <a:cubicBezTo>
                      <a:pt x="28092" y="17446"/>
                      <a:pt x="81280" y="19186"/>
                      <a:pt x="116884" y="58613"/>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8" name="Google Shape;358;p2"/>
              <p:cNvSpPr/>
              <p:nvPr/>
            </p:nvSpPr>
            <p:spPr>
              <a:xfrm>
                <a:off x="2044935" y="3586202"/>
                <a:ext cx="107950" cy="44450"/>
              </a:xfrm>
              <a:custGeom>
                <a:rect b="b" l="l" r="r" t="t"/>
                <a:pathLst>
                  <a:path extrusionOk="0" h="44450" w="107950">
                    <a:moveTo>
                      <a:pt x="109550" y="47980"/>
                    </a:moveTo>
                    <a:cubicBezTo>
                      <a:pt x="110312" y="39881"/>
                      <a:pt x="111208" y="31946"/>
                      <a:pt x="112236" y="24173"/>
                    </a:cubicBezTo>
                    <a:cubicBezTo>
                      <a:pt x="75222" y="-6307"/>
                      <a:pt x="27750" y="-1747"/>
                      <a:pt x="0" y="4768"/>
                    </a:cubicBezTo>
                    <a:cubicBezTo>
                      <a:pt x="260" y="11238"/>
                      <a:pt x="673" y="17633"/>
                      <a:pt x="1188" y="23970"/>
                    </a:cubicBezTo>
                    <a:cubicBezTo>
                      <a:pt x="26822" y="17315"/>
                      <a:pt x="76346" y="11016"/>
                      <a:pt x="109550" y="4798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9" name="Google Shape;359;p2"/>
              <p:cNvSpPr/>
              <p:nvPr/>
            </p:nvSpPr>
            <p:spPr>
              <a:xfrm>
                <a:off x="2093747" y="3777132"/>
                <a:ext cx="69850" cy="31750"/>
              </a:xfrm>
              <a:custGeom>
                <a:rect b="b" l="l" r="r" t="t"/>
                <a:pathLst>
                  <a:path extrusionOk="0" h="31750" w="69850">
                    <a:moveTo>
                      <a:pt x="8064" y="33033"/>
                    </a:moveTo>
                    <a:cubicBezTo>
                      <a:pt x="29459" y="24609"/>
                      <a:pt x="52085" y="19734"/>
                      <a:pt x="75051" y="18599"/>
                    </a:cubicBezTo>
                    <a:cubicBezTo>
                      <a:pt x="72879" y="12510"/>
                      <a:pt x="70917" y="6318"/>
                      <a:pt x="69215" y="0"/>
                    </a:cubicBezTo>
                    <a:cubicBezTo>
                      <a:pt x="45444" y="1531"/>
                      <a:pt x="22073" y="6876"/>
                      <a:pt x="0" y="15830"/>
                    </a:cubicBezTo>
                    <a:cubicBezTo>
                      <a:pt x="4928" y="26765"/>
                      <a:pt x="8103" y="32868"/>
                      <a:pt x="8103" y="32868"/>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0" name="Google Shape;360;p2"/>
              <p:cNvSpPr/>
              <p:nvPr/>
            </p:nvSpPr>
            <p:spPr>
              <a:xfrm>
                <a:off x="2304828" y="3964013"/>
                <a:ext cx="152400" cy="50800"/>
              </a:xfrm>
              <a:custGeom>
                <a:rect b="b" l="l" r="r" t="t"/>
                <a:pathLst>
                  <a:path extrusionOk="0" h="50800" w="152400">
                    <a:moveTo>
                      <a:pt x="144628" y="0"/>
                    </a:moveTo>
                    <a:cubicBezTo>
                      <a:pt x="80296" y="40957"/>
                      <a:pt x="29693" y="39039"/>
                      <a:pt x="0" y="31286"/>
                    </a:cubicBezTo>
                    <a:cubicBezTo>
                      <a:pt x="4051" y="38976"/>
                      <a:pt x="8255" y="46329"/>
                      <a:pt x="12535" y="53181"/>
                    </a:cubicBezTo>
                    <a:cubicBezTo>
                      <a:pt x="20223" y="54279"/>
                      <a:pt x="27979" y="54828"/>
                      <a:pt x="35744" y="54826"/>
                    </a:cubicBezTo>
                    <a:cubicBezTo>
                      <a:pt x="67272" y="54826"/>
                      <a:pt x="107353" y="46050"/>
                      <a:pt x="153486" y="16992"/>
                    </a:cubicBezTo>
                    <a:cubicBezTo>
                      <a:pt x="150305" y="11360"/>
                      <a:pt x="147377" y="5690"/>
                      <a:pt x="144628" y="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 name="Google Shape;361;p2"/>
              <p:cNvSpPr/>
              <p:nvPr/>
            </p:nvSpPr>
            <p:spPr>
              <a:xfrm>
                <a:off x="2426513" y="4050290"/>
                <a:ext cx="95250" cy="82550"/>
              </a:xfrm>
              <a:custGeom>
                <a:rect b="b" l="l" r="r" t="t"/>
                <a:pathLst>
                  <a:path extrusionOk="0" h="82550" w="95250">
                    <a:moveTo>
                      <a:pt x="99130" y="14745"/>
                    </a:moveTo>
                    <a:cubicBezTo>
                      <a:pt x="96272" y="10077"/>
                      <a:pt x="94437" y="7360"/>
                      <a:pt x="94437" y="7360"/>
                    </a:cubicBezTo>
                    <a:cubicBezTo>
                      <a:pt x="91650" y="4953"/>
                      <a:pt x="89053" y="2464"/>
                      <a:pt x="86404" y="0"/>
                    </a:cubicBezTo>
                    <a:cubicBezTo>
                      <a:pt x="50248" y="47574"/>
                      <a:pt x="18199" y="63290"/>
                      <a:pt x="0" y="68421"/>
                    </a:cubicBezTo>
                    <a:cubicBezTo>
                      <a:pt x="3493" y="70066"/>
                      <a:pt x="5537" y="70860"/>
                      <a:pt x="5537" y="70860"/>
                    </a:cubicBezTo>
                    <a:cubicBezTo>
                      <a:pt x="5537" y="70860"/>
                      <a:pt x="6293" y="76810"/>
                      <a:pt x="8007" y="86042"/>
                    </a:cubicBezTo>
                    <a:cubicBezTo>
                      <a:pt x="29667" y="79362"/>
                      <a:pt x="62783" y="61532"/>
                      <a:pt x="99130" y="14745"/>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2" name="Google Shape;362;p2"/>
              <p:cNvSpPr/>
              <p:nvPr/>
            </p:nvSpPr>
            <p:spPr>
              <a:xfrm>
                <a:off x="2733173" y="3829926"/>
                <a:ext cx="88900" cy="120650"/>
              </a:xfrm>
              <a:custGeom>
                <a:rect b="b" l="l" r="r" t="t"/>
                <a:pathLst>
                  <a:path extrusionOk="0" h="120650" w="88900">
                    <a:moveTo>
                      <a:pt x="86227" y="5474"/>
                    </a:moveTo>
                    <a:cubicBezTo>
                      <a:pt x="81744" y="3708"/>
                      <a:pt x="77445" y="1848"/>
                      <a:pt x="73120" y="0"/>
                    </a:cubicBezTo>
                    <a:cubicBezTo>
                      <a:pt x="67551" y="76035"/>
                      <a:pt x="25616" y="104210"/>
                      <a:pt x="0" y="114345"/>
                    </a:cubicBezTo>
                    <a:cubicBezTo>
                      <a:pt x="14135" y="118186"/>
                      <a:pt x="22727" y="119774"/>
                      <a:pt x="22727" y="119774"/>
                    </a:cubicBezTo>
                    <a:cubicBezTo>
                      <a:pt x="22727" y="119774"/>
                      <a:pt x="23006" y="121158"/>
                      <a:pt x="23552" y="123501"/>
                    </a:cubicBezTo>
                    <a:cubicBezTo>
                      <a:pt x="51067" y="107524"/>
                      <a:pt x="83572" y="75343"/>
                      <a:pt x="91167" y="11437"/>
                    </a:cubicBezTo>
                    <a:cubicBezTo>
                      <a:pt x="88132" y="7620"/>
                      <a:pt x="86227" y="5474"/>
                      <a:pt x="86227" y="5474"/>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3" name="Google Shape;363;p2"/>
              <p:cNvSpPr/>
              <p:nvPr/>
            </p:nvSpPr>
            <p:spPr>
              <a:xfrm>
                <a:off x="2521191" y="3706736"/>
                <a:ext cx="127000" cy="120650"/>
              </a:xfrm>
              <a:custGeom>
                <a:rect b="b" l="l" r="r" t="t"/>
                <a:pathLst>
                  <a:path extrusionOk="0" h="120650" w="127000">
                    <a:moveTo>
                      <a:pt x="131756" y="16370"/>
                    </a:moveTo>
                    <a:cubicBezTo>
                      <a:pt x="126759" y="10890"/>
                      <a:pt x="122003" y="5423"/>
                      <a:pt x="117570" y="0"/>
                    </a:cubicBezTo>
                    <a:cubicBezTo>
                      <a:pt x="40437" y="18993"/>
                      <a:pt x="11068" y="69742"/>
                      <a:pt x="0" y="102305"/>
                    </a:cubicBezTo>
                    <a:cubicBezTo>
                      <a:pt x="4515" y="108820"/>
                      <a:pt x="9322" y="115005"/>
                      <a:pt x="14332" y="120987"/>
                    </a:cubicBezTo>
                    <a:cubicBezTo>
                      <a:pt x="20079" y="95345"/>
                      <a:pt x="43059" y="33954"/>
                      <a:pt x="131756" y="1637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4" name="Google Shape;364;p2"/>
              <p:cNvSpPr/>
              <p:nvPr/>
            </p:nvSpPr>
            <p:spPr>
              <a:xfrm>
                <a:off x="2266372" y="3848519"/>
                <a:ext cx="152400" cy="44450"/>
              </a:xfrm>
              <a:custGeom>
                <a:rect b="b" l="l" r="r" t="t"/>
                <a:pathLst>
                  <a:path extrusionOk="0" h="44450" w="152400">
                    <a:moveTo>
                      <a:pt x="154381" y="24899"/>
                    </a:moveTo>
                    <a:cubicBezTo>
                      <a:pt x="153168" y="17965"/>
                      <a:pt x="152127" y="11126"/>
                      <a:pt x="151321" y="4477"/>
                    </a:cubicBezTo>
                    <a:cubicBezTo>
                      <a:pt x="88341" y="-9614"/>
                      <a:pt x="29845" y="12732"/>
                      <a:pt x="0" y="27667"/>
                    </a:cubicBezTo>
                    <a:cubicBezTo>
                      <a:pt x="1080" y="34402"/>
                      <a:pt x="2278" y="40964"/>
                      <a:pt x="3594" y="47352"/>
                    </a:cubicBezTo>
                    <a:cubicBezTo>
                      <a:pt x="30004" y="33585"/>
                      <a:pt x="91205" y="7836"/>
                      <a:pt x="154381" y="24899"/>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 name="Google Shape;365;p2"/>
              <p:cNvSpPr/>
              <p:nvPr/>
            </p:nvSpPr>
            <p:spPr>
              <a:xfrm>
                <a:off x="2598185" y="3770338"/>
                <a:ext cx="120650" cy="120650"/>
              </a:xfrm>
              <a:custGeom>
                <a:rect b="b" l="l" r="r" t="t"/>
                <a:pathLst>
                  <a:path extrusionOk="0" h="120650" w="120650">
                    <a:moveTo>
                      <a:pt x="123006" y="12643"/>
                    </a:moveTo>
                    <a:cubicBezTo>
                      <a:pt x="117075" y="8484"/>
                      <a:pt x="111341" y="4273"/>
                      <a:pt x="105861" y="0"/>
                    </a:cubicBezTo>
                    <a:cubicBezTo>
                      <a:pt x="94088" y="82766"/>
                      <a:pt x="33960" y="106413"/>
                      <a:pt x="0" y="113150"/>
                    </a:cubicBezTo>
                    <a:cubicBezTo>
                      <a:pt x="7150" y="118008"/>
                      <a:pt x="14364" y="122587"/>
                      <a:pt x="21590" y="126809"/>
                    </a:cubicBezTo>
                    <a:cubicBezTo>
                      <a:pt x="74639" y="111584"/>
                      <a:pt x="114140" y="67116"/>
                      <a:pt x="123006" y="12643"/>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 name="Google Shape;366;p2"/>
              <p:cNvSpPr/>
              <p:nvPr/>
            </p:nvSpPr>
            <p:spPr>
              <a:xfrm>
                <a:off x="2652008" y="3180156"/>
                <a:ext cx="76200" cy="50800"/>
              </a:xfrm>
              <a:custGeom>
                <a:rect b="b" l="l" r="r" t="t"/>
                <a:pathLst>
                  <a:path extrusionOk="0" h="50800" w="76200">
                    <a:moveTo>
                      <a:pt x="72142" y="45644"/>
                    </a:moveTo>
                    <a:cubicBezTo>
                      <a:pt x="74778" y="42291"/>
                      <a:pt x="77222" y="39008"/>
                      <a:pt x="79604" y="35757"/>
                    </a:cubicBezTo>
                    <a:cubicBezTo>
                      <a:pt x="51532" y="34462"/>
                      <a:pt x="25278" y="21499"/>
                      <a:pt x="7182" y="0"/>
                    </a:cubicBezTo>
                    <a:cubicBezTo>
                      <a:pt x="5233" y="6728"/>
                      <a:pt x="2834" y="13317"/>
                      <a:pt x="0" y="19723"/>
                    </a:cubicBezTo>
                    <a:cubicBezTo>
                      <a:pt x="19284" y="38927"/>
                      <a:pt x="44515" y="51016"/>
                      <a:pt x="71564" y="54013"/>
                    </a:cubicBezTo>
                    <a:cubicBezTo>
                      <a:pt x="72142" y="48768"/>
                      <a:pt x="72142" y="45644"/>
                      <a:pt x="72142" y="45644"/>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7" name="Google Shape;367;p2"/>
              <p:cNvSpPr/>
              <p:nvPr/>
            </p:nvSpPr>
            <p:spPr>
              <a:xfrm>
                <a:off x="2571545" y="3258046"/>
                <a:ext cx="50800" cy="107950"/>
              </a:xfrm>
              <a:custGeom>
                <a:rect b="b" l="l" r="r" t="t"/>
                <a:pathLst>
                  <a:path extrusionOk="0" h="107950" w="50800">
                    <a:moveTo>
                      <a:pt x="1837" y="6845"/>
                    </a:moveTo>
                    <a:cubicBezTo>
                      <a:pt x="-1880" y="28248"/>
                      <a:pt x="64" y="50250"/>
                      <a:pt x="7476" y="70669"/>
                    </a:cubicBezTo>
                    <a:cubicBezTo>
                      <a:pt x="13368" y="85895"/>
                      <a:pt x="22548" y="99633"/>
                      <a:pt x="34362" y="110903"/>
                    </a:cubicBezTo>
                    <a:cubicBezTo>
                      <a:pt x="41351" y="108875"/>
                      <a:pt x="48227" y="106478"/>
                      <a:pt x="54961" y="103721"/>
                    </a:cubicBezTo>
                    <a:cubicBezTo>
                      <a:pt x="41758" y="93346"/>
                      <a:pt x="31537" y="79659"/>
                      <a:pt x="25339" y="64052"/>
                    </a:cubicBezTo>
                    <a:cubicBezTo>
                      <a:pt x="18134" y="43435"/>
                      <a:pt x="17206" y="21144"/>
                      <a:pt x="22672" y="0"/>
                    </a:cubicBezTo>
                    <a:cubicBezTo>
                      <a:pt x="15931" y="2863"/>
                      <a:pt x="8962" y="5153"/>
                      <a:pt x="1837" y="6845"/>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8" name="Google Shape;368;p2"/>
              <p:cNvSpPr/>
              <p:nvPr/>
            </p:nvSpPr>
            <p:spPr>
              <a:xfrm>
                <a:off x="2519632" y="3269133"/>
                <a:ext cx="25400" cy="107950"/>
              </a:xfrm>
              <a:custGeom>
                <a:rect b="b" l="l" r="r" t="t"/>
                <a:pathLst>
                  <a:path extrusionOk="0" h="107950" w="25400">
                    <a:moveTo>
                      <a:pt x="11345" y="110477"/>
                    </a:moveTo>
                    <a:cubicBezTo>
                      <a:pt x="18228" y="110356"/>
                      <a:pt x="24832" y="110026"/>
                      <a:pt x="31233" y="109544"/>
                    </a:cubicBezTo>
                    <a:cubicBezTo>
                      <a:pt x="17158" y="74746"/>
                      <a:pt x="14614" y="36351"/>
                      <a:pt x="23975" y="0"/>
                    </a:cubicBezTo>
                    <a:cubicBezTo>
                      <a:pt x="17689" y="349"/>
                      <a:pt x="11358" y="406"/>
                      <a:pt x="5020" y="203"/>
                    </a:cubicBezTo>
                    <a:cubicBezTo>
                      <a:pt x="-3392" y="36816"/>
                      <a:pt x="-1198" y="75067"/>
                      <a:pt x="11345" y="110477"/>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69" name="Google Shape;369;p2"/>
            <p:cNvSpPr/>
            <p:nvPr/>
          </p:nvSpPr>
          <p:spPr>
            <a:xfrm rot="-927580">
              <a:off x="2237726" y="3390882"/>
              <a:ext cx="228466" cy="178026"/>
            </a:xfrm>
            <a:prstGeom prst="roundRect">
              <a:avLst>
                <a:gd fmla="val 9653" name="adj"/>
              </a:avLst>
            </a:prstGeom>
            <a:solidFill>
              <a:srgbClr val="0E003F">
                <a:alpha val="20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370" name="Shape 370"/>
        <p:cNvGrpSpPr/>
        <p:nvPr/>
      </p:nvGrpSpPr>
      <p:grpSpPr>
        <a:xfrm>
          <a:off x="0" y="0"/>
          <a:ext cx="0" cy="0"/>
          <a:chOff x="0" y="0"/>
          <a:chExt cx="0" cy="0"/>
        </a:xfrm>
      </p:grpSpPr>
      <p:sp>
        <p:nvSpPr>
          <p:cNvPr id="371" name="Google Shape;371;p3"/>
          <p:cNvSpPr txBox="1"/>
          <p:nvPr>
            <p:ph type="ctrTitle"/>
          </p:nvPr>
        </p:nvSpPr>
        <p:spPr>
          <a:xfrm>
            <a:off x="1953550" y="1583350"/>
            <a:ext cx="5236800" cy="1159800"/>
          </a:xfrm>
          <a:prstGeom prst="rect">
            <a:avLst/>
          </a:prstGeom>
        </p:spPr>
        <p:txBody>
          <a:bodyPr anchorCtr="0" anchor="b" bIns="0" lIns="0" spcFirstLastPara="1" rIns="0" wrap="square" tIns="0">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72" name="Google Shape;372;p3"/>
          <p:cNvSpPr txBox="1"/>
          <p:nvPr>
            <p:ph idx="1" type="subTitle"/>
          </p:nvPr>
        </p:nvSpPr>
        <p:spPr>
          <a:xfrm>
            <a:off x="1953550" y="2840054"/>
            <a:ext cx="5236800" cy="784800"/>
          </a:xfrm>
          <a:prstGeom prst="rect">
            <a:avLst/>
          </a:prstGeom>
        </p:spPr>
        <p:txBody>
          <a:bodyPr anchorCtr="0" anchor="t" bIns="0" lIns="0" spcFirstLastPara="1" rIns="0" wrap="square" tIns="0">
            <a:noAutofit/>
          </a:bodyPr>
          <a:lstStyle>
            <a:lvl1pPr lvl="0" rtl="0" algn="ctr">
              <a:spcBef>
                <a:spcPts val="0"/>
              </a:spcBef>
              <a:spcAft>
                <a:spcPts val="0"/>
              </a:spcAft>
              <a:buClr>
                <a:srgbClr val="FFFFFF"/>
              </a:buClr>
              <a:buSzPts val="2400"/>
              <a:buNone/>
              <a:defRPr>
                <a:solidFill>
                  <a:srgbClr val="FFFFFF"/>
                </a:solidFill>
              </a:defRPr>
            </a:lvl1pPr>
            <a:lvl2pPr lvl="1" rtl="0" algn="ctr">
              <a:spcBef>
                <a:spcPts val="0"/>
              </a:spcBef>
              <a:spcAft>
                <a:spcPts val="0"/>
              </a:spcAft>
              <a:buClr>
                <a:srgbClr val="FFFFFF"/>
              </a:buClr>
              <a:buSzPts val="3000"/>
              <a:buNone/>
              <a:defRPr sz="3000">
                <a:solidFill>
                  <a:srgbClr val="FFFFFF"/>
                </a:solidFill>
              </a:defRPr>
            </a:lvl2pPr>
            <a:lvl3pPr lvl="2" rtl="0" algn="ctr">
              <a:spcBef>
                <a:spcPts val="0"/>
              </a:spcBef>
              <a:spcAft>
                <a:spcPts val="0"/>
              </a:spcAft>
              <a:buClr>
                <a:srgbClr val="FFFFFF"/>
              </a:buClr>
              <a:buSzPts val="3000"/>
              <a:buNone/>
              <a:defRPr sz="3000">
                <a:solidFill>
                  <a:srgbClr val="FFFFFF"/>
                </a:solidFill>
              </a:defRPr>
            </a:lvl3pPr>
            <a:lvl4pPr lvl="3" rtl="0" algn="ctr">
              <a:spcBef>
                <a:spcPts val="0"/>
              </a:spcBef>
              <a:spcAft>
                <a:spcPts val="0"/>
              </a:spcAft>
              <a:buClr>
                <a:srgbClr val="FFFFFF"/>
              </a:buClr>
              <a:buSzPts val="3000"/>
              <a:buNone/>
              <a:defRPr sz="3000">
                <a:solidFill>
                  <a:srgbClr val="FFFFFF"/>
                </a:solidFill>
              </a:defRPr>
            </a:lvl4pPr>
            <a:lvl5pPr lvl="4" rtl="0" algn="ctr">
              <a:spcBef>
                <a:spcPts val="0"/>
              </a:spcBef>
              <a:spcAft>
                <a:spcPts val="0"/>
              </a:spcAft>
              <a:buClr>
                <a:srgbClr val="FFFFFF"/>
              </a:buClr>
              <a:buSzPts val="3000"/>
              <a:buNone/>
              <a:defRPr sz="3000">
                <a:solidFill>
                  <a:srgbClr val="FFFFFF"/>
                </a:solidFill>
              </a:defRPr>
            </a:lvl5pPr>
            <a:lvl6pPr lvl="5" rtl="0" algn="ctr">
              <a:spcBef>
                <a:spcPts val="0"/>
              </a:spcBef>
              <a:spcAft>
                <a:spcPts val="0"/>
              </a:spcAft>
              <a:buClr>
                <a:srgbClr val="FFFFFF"/>
              </a:buClr>
              <a:buSzPts val="3000"/>
              <a:buNone/>
              <a:defRPr sz="3000">
                <a:solidFill>
                  <a:srgbClr val="FFFFFF"/>
                </a:solidFill>
              </a:defRPr>
            </a:lvl6pPr>
            <a:lvl7pPr lvl="6" rtl="0" algn="ctr">
              <a:spcBef>
                <a:spcPts val="0"/>
              </a:spcBef>
              <a:spcAft>
                <a:spcPts val="0"/>
              </a:spcAft>
              <a:buClr>
                <a:srgbClr val="FFFFFF"/>
              </a:buClr>
              <a:buSzPts val="3000"/>
              <a:buNone/>
              <a:defRPr sz="3000">
                <a:solidFill>
                  <a:srgbClr val="FFFFFF"/>
                </a:solidFill>
              </a:defRPr>
            </a:lvl7pPr>
            <a:lvl8pPr lvl="7" rtl="0" algn="ctr">
              <a:spcBef>
                <a:spcPts val="0"/>
              </a:spcBef>
              <a:spcAft>
                <a:spcPts val="0"/>
              </a:spcAft>
              <a:buClr>
                <a:srgbClr val="FFFFFF"/>
              </a:buClr>
              <a:buSzPts val="3000"/>
              <a:buNone/>
              <a:defRPr sz="3000">
                <a:solidFill>
                  <a:srgbClr val="FFFFFF"/>
                </a:solidFill>
              </a:defRPr>
            </a:lvl8pPr>
            <a:lvl9pPr lvl="8" rtl="0" algn="ctr">
              <a:spcBef>
                <a:spcPts val="0"/>
              </a:spcBef>
              <a:spcAft>
                <a:spcPts val="0"/>
              </a:spcAft>
              <a:buClr>
                <a:srgbClr val="FFFFFF"/>
              </a:buClr>
              <a:buSzPts val="3000"/>
              <a:buNone/>
              <a:defRPr sz="3000">
                <a:solidFill>
                  <a:srgbClr val="FFFFFF"/>
                </a:solidFill>
              </a:defRPr>
            </a:lvl9pPr>
          </a:lstStyle>
          <a:p/>
        </p:txBody>
      </p:sp>
      <p:grpSp>
        <p:nvGrpSpPr>
          <p:cNvPr id="373" name="Google Shape;373;p3"/>
          <p:cNvGrpSpPr/>
          <p:nvPr/>
        </p:nvGrpSpPr>
        <p:grpSpPr>
          <a:xfrm>
            <a:off x="547417" y="-148628"/>
            <a:ext cx="1151118" cy="1151118"/>
            <a:chOff x="1911350" y="374650"/>
            <a:chExt cx="1739900" cy="1739900"/>
          </a:xfrm>
        </p:grpSpPr>
        <p:sp>
          <p:nvSpPr>
            <p:cNvPr id="374" name="Google Shape;374;p3"/>
            <p:cNvSpPr/>
            <p:nvPr/>
          </p:nvSpPr>
          <p:spPr>
            <a:xfrm>
              <a:off x="1911350" y="374650"/>
              <a:ext cx="1739900" cy="1739900"/>
            </a:xfrm>
            <a:custGeom>
              <a:rect b="b" l="l" r="r" t="t"/>
              <a:pathLst>
                <a:path extrusionOk="0" h="1739900" w="173990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75" name="Google Shape;375;p3"/>
            <p:cNvGrpSpPr/>
            <p:nvPr/>
          </p:nvGrpSpPr>
          <p:grpSpPr>
            <a:xfrm>
              <a:off x="1911350" y="534943"/>
              <a:ext cx="1733550" cy="1506282"/>
              <a:chOff x="1911350" y="534943"/>
              <a:chExt cx="1733550" cy="1506282"/>
            </a:xfrm>
          </p:grpSpPr>
          <p:sp>
            <p:nvSpPr>
              <p:cNvPr id="376" name="Google Shape;376;p3"/>
              <p:cNvSpPr/>
              <p:nvPr/>
            </p:nvSpPr>
            <p:spPr>
              <a:xfrm>
                <a:off x="1971154" y="1537243"/>
                <a:ext cx="1612900" cy="260350"/>
              </a:xfrm>
              <a:custGeom>
                <a:rect b="b" l="l" r="r" t="t"/>
                <a:pathLst>
                  <a:path extrusionOk="0" h="260350" w="161290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7" name="Google Shape;377;p3"/>
              <p:cNvSpPr/>
              <p:nvPr/>
            </p:nvSpPr>
            <p:spPr>
              <a:xfrm>
                <a:off x="2230672" y="1768175"/>
                <a:ext cx="1181100" cy="273050"/>
              </a:xfrm>
              <a:custGeom>
                <a:rect b="b" l="l" r="r" t="t"/>
                <a:pathLst>
                  <a:path extrusionOk="0" h="273050" w="118110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 name="Google Shape;378;p3"/>
              <p:cNvSpPr/>
              <p:nvPr/>
            </p:nvSpPr>
            <p:spPr>
              <a:xfrm>
                <a:off x="2166976" y="534943"/>
                <a:ext cx="1212850" cy="266700"/>
              </a:xfrm>
              <a:custGeom>
                <a:rect b="b" l="l" r="r" t="t"/>
                <a:pathLst>
                  <a:path extrusionOk="0" h="266700" w="121285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9" name="Google Shape;379;p3"/>
              <p:cNvSpPr/>
              <p:nvPr/>
            </p:nvSpPr>
            <p:spPr>
              <a:xfrm>
                <a:off x="1941919" y="733469"/>
                <a:ext cx="1625600" cy="419100"/>
              </a:xfrm>
              <a:custGeom>
                <a:rect b="b" l="l" r="r" t="t"/>
                <a:pathLst>
                  <a:path extrusionOk="0" h="419100" w="162560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0" name="Google Shape;380;p3"/>
              <p:cNvSpPr/>
              <p:nvPr/>
            </p:nvSpPr>
            <p:spPr>
              <a:xfrm>
                <a:off x="1911350" y="1116410"/>
                <a:ext cx="1733550" cy="463550"/>
              </a:xfrm>
              <a:custGeom>
                <a:rect b="b" l="l" r="r" t="t"/>
                <a:pathLst>
                  <a:path extrusionOk="0" h="463550" w="173355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81" name="Google Shape;381;p3"/>
          <p:cNvGrpSpPr/>
          <p:nvPr/>
        </p:nvGrpSpPr>
        <p:grpSpPr>
          <a:xfrm>
            <a:off x="6583828" y="4083490"/>
            <a:ext cx="1449408" cy="1451642"/>
            <a:chOff x="7512049" y="977900"/>
            <a:chExt cx="4121150" cy="4127500"/>
          </a:xfrm>
        </p:grpSpPr>
        <p:sp>
          <p:nvSpPr>
            <p:cNvPr id="382" name="Google Shape;382;p3"/>
            <p:cNvSpPr/>
            <p:nvPr/>
          </p:nvSpPr>
          <p:spPr>
            <a:xfrm>
              <a:off x="7512049" y="977900"/>
              <a:ext cx="4121150" cy="4127500"/>
            </a:xfrm>
            <a:custGeom>
              <a:rect b="b" l="l" r="r" t="t"/>
              <a:pathLst>
                <a:path extrusionOk="0" h="4127500" w="412115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0F264C"/>
                </a:gs>
                <a:gs pos="100000">
                  <a:srgbClr val="0F264C"/>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83" name="Google Shape;383;p3"/>
            <p:cNvGrpSpPr/>
            <p:nvPr/>
          </p:nvGrpSpPr>
          <p:grpSpPr>
            <a:xfrm>
              <a:off x="7782261" y="986828"/>
              <a:ext cx="3509633" cy="3805633"/>
              <a:chOff x="7782261" y="986828"/>
              <a:chExt cx="3509633" cy="3805633"/>
            </a:xfrm>
          </p:grpSpPr>
          <p:sp>
            <p:nvSpPr>
              <p:cNvPr id="384" name="Google Shape;384;p3"/>
              <p:cNvSpPr/>
              <p:nvPr/>
            </p:nvSpPr>
            <p:spPr>
              <a:xfrm>
                <a:off x="8543529" y="1450662"/>
                <a:ext cx="812800" cy="647700"/>
              </a:xfrm>
              <a:custGeom>
                <a:rect b="b" l="l" r="r" t="t"/>
                <a:pathLst>
                  <a:path extrusionOk="0" h="647700" w="81280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5" name="Google Shape;385;p3"/>
              <p:cNvSpPr/>
              <p:nvPr/>
            </p:nvSpPr>
            <p:spPr>
              <a:xfrm>
                <a:off x="8612758" y="1543533"/>
                <a:ext cx="673100" cy="393700"/>
              </a:xfrm>
              <a:custGeom>
                <a:rect b="b" l="l" r="r" t="t"/>
                <a:pathLst>
                  <a:path extrusionOk="0" h="393700" w="67310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6" name="Google Shape;386;p3"/>
              <p:cNvSpPr/>
              <p:nvPr/>
            </p:nvSpPr>
            <p:spPr>
              <a:xfrm>
                <a:off x="10860094" y="2509381"/>
                <a:ext cx="431800" cy="609600"/>
              </a:xfrm>
              <a:custGeom>
                <a:rect b="b" l="l" r="r" t="t"/>
                <a:pathLst>
                  <a:path extrusionOk="0" h="609600" w="43180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7" name="Google Shape;387;p3"/>
              <p:cNvSpPr/>
              <p:nvPr/>
            </p:nvSpPr>
            <p:spPr>
              <a:xfrm>
                <a:off x="10991056" y="2544077"/>
                <a:ext cx="247650" cy="539750"/>
              </a:xfrm>
              <a:custGeom>
                <a:rect b="b" l="l" r="r" t="t"/>
                <a:pathLst>
                  <a:path extrusionOk="0" h="539750" w="24765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8" name="Google Shape;388;p3"/>
              <p:cNvSpPr/>
              <p:nvPr/>
            </p:nvSpPr>
            <p:spPr>
              <a:xfrm>
                <a:off x="8034994" y="2802312"/>
                <a:ext cx="406400" cy="635000"/>
              </a:xfrm>
              <a:custGeom>
                <a:rect b="b" l="l" r="r" t="t"/>
                <a:pathLst>
                  <a:path extrusionOk="0" h="635000" w="40640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9" name="Google Shape;389;p3"/>
              <p:cNvSpPr/>
              <p:nvPr/>
            </p:nvSpPr>
            <p:spPr>
              <a:xfrm>
                <a:off x="8068027" y="2822368"/>
                <a:ext cx="228600" cy="596900"/>
              </a:xfrm>
              <a:custGeom>
                <a:rect b="b" l="l" r="r" t="t"/>
                <a:pathLst>
                  <a:path extrusionOk="0" h="596900" w="22860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0" name="Google Shape;390;p3"/>
              <p:cNvSpPr/>
              <p:nvPr/>
            </p:nvSpPr>
            <p:spPr>
              <a:xfrm>
                <a:off x="9716872" y="4417811"/>
                <a:ext cx="533400" cy="374650"/>
              </a:xfrm>
              <a:custGeom>
                <a:rect b="b" l="l" r="r" t="t"/>
                <a:pathLst>
                  <a:path extrusionOk="0" h="374650" w="53340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1" name="Google Shape;391;p3"/>
              <p:cNvSpPr/>
              <p:nvPr/>
            </p:nvSpPr>
            <p:spPr>
              <a:xfrm>
                <a:off x="9746305" y="4533062"/>
                <a:ext cx="476250" cy="215900"/>
              </a:xfrm>
              <a:custGeom>
                <a:rect b="b" l="l" r="r" t="t"/>
                <a:pathLst>
                  <a:path extrusionOk="0" h="215900" w="47625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2" name="Google Shape;392;p3"/>
              <p:cNvSpPr/>
              <p:nvPr/>
            </p:nvSpPr>
            <p:spPr>
              <a:xfrm>
                <a:off x="10308085" y="3788883"/>
                <a:ext cx="673100" cy="641350"/>
              </a:xfrm>
              <a:custGeom>
                <a:rect b="b" l="l" r="r" t="t"/>
                <a:pathLst>
                  <a:path extrusionOk="0" h="641350" w="67310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3" name="Google Shape;393;p3"/>
              <p:cNvSpPr/>
              <p:nvPr/>
            </p:nvSpPr>
            <p:spPr>
              <a:xfrm>
                <a:off x="10404386" y="3901256"/>
                <a:ext cx="488950" cy="438150"/>
              </a:xfrm>
              <a:custGeom>
                <a:rect b="b" l="l" r="r" t="t"/>
                <a:pathLst>
                  <a:path extrusionOk="0" h="438150" w="48895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4" name="Google Shape;394;p3"/>
              <p:cNvSpPr/>
              <p:nvPr/>
            </p:nvSpPr>
            <p:spPr>
              <a:xfrm>
                <a:off x="9830407" y="2168692"/>
                <a:ext cx="812800" cy="704850"/>
              </a:xfrm>
              <a:custGeom>
                <a:rect b="b" l="l" r="r" t="t"/>
                <a:pathLst>
                  <a:path extrusionOk="0" h="704850" w="81280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5" name="Google Shape;395;p3"/>
              <p:cNvSpPr/>
              <p:nvPr/>
            </p:nvSpPr>
            <p:spPr>
              <a:xfrm>
                <a:off x="9922351" y="2272645"/>
                <a:ext cx="635000" cy="457200"/>
              </a:xfrm>
              <a:custGeom>
                <a:rect b="b" l="l" r="r" t="t"/>
                <a:pathLst>
                  <a:path extrusionOk="0" h="457200" w="63500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6" name="Google Shape;396;p3"/>
              <p:cNvSpPr/>
              <p:nvPr/>
            </p:nvSpPr>
            <p:spPr>
              <a:xfrm>
                <a:off x="10150746" y="1432766"/>
                <a:ext cx="577850" cy="476250"/>
              </a:xfrm>
              <a:custGeom>
                <a:rect b="b" l="l" r="r" t="t"/>
                <a:pathLst>
                  <a:path extrusionOk="0" h="476250" w="57785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7" name="Google Shape;397;p3"/>
              <p:cNvSpPr/>
              <p:nvPr/>
            </p:nvSpPr>
            <p:spPr>
              <a:xfrm>
                <a:off x="10207168" y="1502849"/>
                <a:ext cx="469900" cy="298450"/>
              </a:xfrm>
              <a:custGeom>
                <a:rect b="b" l="l" r="r" t="t"/>
                <a:pathLst>
                  <a:path extrusionOk="0" h="298450" w="46990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8" name="Google Shape;398;p3"/>
              <p:cNvSpPr/>
              <p:nvPr/>
            </p:nvSpPr>
            <p:spPr>
              <a:xfrm>
                <a:off x="7852752" y="2564556"/>
                <a:ext cx="158750" cy="285750"/>
              </a:xfrm>
              <a:custGeom>
                <a:rect b="b" l="l" r="r" t="t"/>
                <a:pathLst>
                  <a:path extrusionOk="0" h="285750" w="15875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9" name="Google Shape;399;p3"/>
              <p:cNvSpPr/>
              <p:nvPr/>
            </p:nvSpPr>
            <p:spPr>
              <a:xfrm>
                <a:off x="7854243" y="2565397"/>
                <a:ext cx="88900" cy="279400"/>
              </a:xfrm>
              <a:custGeom>
                <a:rect b="b" l="l" r="r" t="t"/>
                <a:pathLst>
                  <a:path extrusionOk="0" h="279400" w="8890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0" name="Google Shape;400;p3"/>
              <p:cNvSpPr/>
              <p:nvPr/>
            </p:nvSpPr>
            <p:spPr>
              <a:xfrm>
                <a:off x="9852336" y="1635727"/>
                <a:ext cx="317500" cy="247650"/>
              </a:xfrm>
              <a:custGeom>
                <a:rect b="b" l="l" r="r" t="t"/>
                <a:pathLst>
                  <a:path extrusionOk="0" h="247650" w="31750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1" name="Google Shape;401;p3"/>
              <p:cNvSpPr/>
              <p:nvPr/>
            </p:nvSpPr>
            <p:spPr>
              <a:xfrm>
                <a:off x="9874180" y="1665852"/>
                <a:ext cx="273050" cy="146050"/>
              </a:xfrm>
              <a:custGeom>
                <a:rect b="b" l="l" r="r" t="t"/>
                <a:pathLst>
                  <a:path extrusionOk="0" h="146050" w="27305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2" name="Google Shape;402;p3"/>
              <p:cNvSpPr/>
              <p:nvPr/>
            </p:nvSpPr>
            <p:spPr>
              <a:xfrm>
                <a:off x="8129275" y="3889326"/>
                <a:ext cx="533400" cy="495300"/>
              </a:xfrm>
              <a:custGeom>
                <a:rect b="b" l="l" r="r" t="t"/>
                <a:pathLst>
                  <a:path extrusionOk="0" h="495300" w="53340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3" name="Google Shape;403;p3"/>
              <p:cNvSpPr/>
              <p:nvPr/>
            </p:nvSpPr>
            <p:spPr>
              <a:xfrm>
                <a:off x="8198451" y="3980510"/>
                <a:ext cx="400050" cy="330200"/>
              </a:xfrm>
              <a:custGeom>
                <a:rect b="b" l="l" r="r" t="t"/>
                <a:pathLst>
                  <a:path extrusionOk="0" h="330200" w="40005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4" name="Google Shape;404;p3"/>
              <p:cNvSpPr/>
              <p:nvPr/>
            </p:nvSpPr>
            <p:spPr>
              <a:xfrm>
                <a:off x="8914257" y="2683996"/>
                <a:ext cx="552450" cy="539750"/>
              </a:xfrm>
              <a:custGeom>
                <a:rect b="b" l="l" r="r" t="t"/>
                <a:pathLst>
                  <a:path extrusionOk="0" h="539750" w="55245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 name="Google Shape;405;p3"/>
              <p:cNvSpPr/>
              <p:nvPr/>
            </p:nvSpPr>
            <p:spPr>
              <a:xfrm>
                <a:off x="8986030" y="2757731"/>
                <a:ext cx="393700" cy="374650"/>
              </a:xfrm>
              <a:custGeom>
                <a:rect b="b" l="l" r="r" t="t"/>
                <a:pathLst>
                  <a:path extrusionOk="0" h="374650" w="39370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 name="Google Shape;406;p3"/>
              <p:cNvSpPr/>
              <p:nvPr/>
            </p:nvSpPr>
            <p:spPr>
              <a:xfrm>
                <a:off x="9259313" y="3652427"/>
                <a:ext cx="660400" cy="393700"/>
              </a:xfrm>
              <a:custGeom>
                <a:rect b="b" l="l" r="r" t="t"/>
                <a:pathLst>
                  <a:path extrusionOk="0" h="393700" w="66040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7" name="Google Shape;407;p3"/>
              <p:cNvSpPr/>
              <p:nvPr/>
            </p:nvSpPr>
            <p:spPr>
              <a:xfrm>
                <a:off x="9269395" y="3808400"/>
                <a:ext cx="641350" cy="222250"/>
              </a:xfrm>
              <a:custGeom>
                <a:rect b="b" l="l" r="r" t="t"/>
                <a:pathLst>
                  <a:path extrusionOk="0" h="222250" w="64135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8" name="Google Shape;408;p3"/>
              <p:cNvSpPr/>
              <p:nvPr/>
            </p:nvSpPr>
            <p:spPr>
              <a:xfrm>
                <a:off x="9926284" y="986828"/>
                <a:ext cx="641350" cy="203200"/>
              </a:xfrm>
              <a:custGeom>
                <a:rect b="b" l="l" r="r" t="t"/>
                <a:pathLst>
                  <a:path extrusionOk="0" h="203200" w="64135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9" name="Google Shape;409;p3"/>
              <p:cNvSpPr/>
              <p:nvPr/>
            </p:nvSpPr>
            <p:spPr>
              <a:xfrm>
                <a:off x="7782261" y="1461503"/>
                <a:ext cx="406400" cy="596900"/>
              </a:xfrm>
              <a:custGeom>
                <a:rect b="b" l="l" r="r" t="t"/>
                <a:pathLst>
                  <a:path extrusionOk="0" h="596900" w="40640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410" name="Google Shape;410;p3"/>
          <p:cNvGrpSpPr/>
          <p:nvPr/>
        </p:nvGrpSpPr>
        <p:grpSpPr>
          <a:xfrm rot="700023">
            <a:off x="1004610" y="1441692"/>
            <a:ext cx="854745" cy="497982"/>
            <a:chOff x="4376200" y="2476500"/>
            <a:chExt cx="2190750" cy="1276350"/>
          </a:xfrm>
        </p:grpSpPr>
        <p:sp>
          <p:nvSpPr>
            <p:cNvPr id="411" name="Google Shape;411;p3"/>
            <p:cNvSpPr/>
            <p:nvPr/>
          </p:nvSpPr>
          <p:spPr>
            <a:xfrm>
              <a:off x="4832350" y="2476500"/>
              <a:ext cx="1276350" cy="1276350"/>
            </a:xfrm>
            <a:custGeom>
              <a:rect b="b" l="l" r="r" t="t"/>
              <a:pathLst>
                <a:path extrusionOk="0" h="1276350" w="127635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2" name="Google Shape;412;p3"/>
            <p:cNvSpPr/>
            <p:nvPr/>
          </p:nvSpPr>
          <p:spPr>
            <a:xfrm>
              <a:off x="4376200" y="2918085"/>
              <a:ext cx="2190750" cy="476250"/>
            </a:xfrm>
            <a:custGeom>
              <a:rect b="b" l="l" r="r" t="t"/>
              <a:pathLst>
                <a:path extrusionOk="0" h="476250" w="219075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13" name="Google Shape;413;p3"/>
          <p:cNvGrpSpPr/>
          <p:nvPr/>
        </p:nvGrpSpPr>
        <p:grpSpPr>
          <a:xfrm rot="-929110">
            <a:off x="7064198" y="172812"/>
            <a:ext cx="2366368" cy="3131333"/>
            <a:chOff x="2044576" y="2604080"/>
            <a:chExt cx="3302633" cy="4370261"/>
          </a:xfrm>
        </p:grpSpPr>
        <p:sp>
          <p:nvSpPr>
            <p:cNvPr id="414" name="Google Shape;414;p3"/>
            <p:cNvSpPr/>
            <p:nvPr/>
          </p:nvSpPr>
          <p:spPr>
            <a:xfrm rot="-902946">
              <a:off x="2130199" y="3135218"/>
              <a:ext cx="395152" cy="507661"/>
            </a:xfrm>
            <a:prstGeom prst="roundRect">
              <a:avLst>
                <a:gd fmla="val 10020" name="adj"/>
              </a:avLst>
            </a:prstGeom>
            <a:solidFill>
              <a:srgbClr val="FFFFFF">
                <a:alpha val="4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
            <p:cNvSpPr/>
            <p:nvPr/>
          </p:nvSpPr>
          <p:spPr>
            <a:xfrm flipH="1" rot="-931907">
              <a:off x="2906465" y="2790999"/>
              <a:ext cx="1941119" cy="3996422"/>
            </a:xfrm>
            <a:custGeom>
              <a:rect b="b" l="l" r="r" t="t"/>
              <a:pathLst>
                <a:path extrusionOk="0" h="4000500" w="1943100">
                  <a:moveTo>
                    <a:pt x="1910253" y="419988"/>
                  </a:moveTo>
                  <a:cubicBezTo>
                    <a:pt x="1888859" y="587146"/>
                    <a:pt x="1667683" y="623881"/>
                    <a:pt x="1533342" y="631964"/>
                  </a:cubicBezTo>
                  <a:cubicBezTo>
                    <a:pt x="1475748" y="635326"/>
                    <a:pt x="1418001" y="635128"/>
                    <a:pt x="1360431" y="631373"/>
                  </a:cubicBezTo>
                  <a:cubicBezTo>
                    <a:pt x="1360432" y="627786"/>
                    <a:pt x="1360578" y="624224"/>
                    <a:pt x="1360501" y="620623"/>
                  </a:cubicBezTo>
                  <a:cubicBezTo>
                    <a:pt x="1355923" y="401154"/>
                    <a:pt x="1196671" y="195046"/>
                    <a:pt x="1017468" y="81432"/>
                  </a:cubicBezTo>
                  <a:cubicBezTo>
                    <a:pt x="939528" y="32016"/>
                    <a:pt x="844437" y="-7849"/>
                    <a:pt x="750279" y="1320"/>
                  </a:cubicBezTo>
                  <a:cubicBezTo>
                    <a:pt x="659696" y="10147"/>
                    <a:pt x="589624" y="68237"/>
                    <a:pt x="553823" y="150691"/>
                  </a:cubicBezTo>
                  <a:cubicBezTo>
                    <a:pt x="482779" y="314261"/>
                    <a:pt x="639478" y="443471"/>
                    <a:pt x="768618" y="511822"/>
                  </a:cubicBezTo>
                  <a:cubicBezTo>
                    <a:pt x="936258" y="600551"/>
                    <a:pt x="1129717" y="649014"/>
                    <a:pt x="1320071" y="665657"/>
                  </a:cubicBezTo>
                  <a:cubicBezTo>
                    <a:pt x="1311852" y="742173"/>
                    <a:pt x="1279038" y="813959"/>
                    <a:pt x="1226554" y="870241"/>
                  </a:cubicBezTo>
                  <a:cubicBezTo>
                    <a:pt x="1120573" y="984541"/>
                    <a:pt x="974898" y="1015657"/>
                    <a:pt x="825107" y="1022133"/>
                  </a:cubicBezTo>
                  <a:cubicBezTo>
                    <a:pt x="677578" y="1028483"/>
                    <a:pt x="525870" y="1021670"/>
                    <a:pt x="386615" y="1079201"/>
                  </a:cubicBezTo>
                  <a:cubicBezTo>
                    <a:pt x="221007" y="1147616"/>
                    <a:pt x="96077" y="1301026"/>
                    <a:pt x="35396" y="1466945"/>
                  </a:cubicBezTo>
                  <a:cubicBezTo>
                    <a:pt x="-26104" y="1635144"/>
                    <a:pt x="-5796" y="1819401"/>
                    <a:pt x="83358" y="1973764"/>
                  </a:cubicBezTo>
                  <a:cubicBezTo>
                    <a:pt x="163691" y="2112829"/>
                    <a:pt x="286608" y="2214543"/>
                    <a:pt x="426702" y="2289301"/>
                  </a:cubicBezTo>
                  <a:cubicBezTo>
                    <a:pt x="554242" y="2357367"/>
                    <a:pt x="690786" y="2407316"/>
                    <a:pt x="816141" y="2479643"/>
                  </a:cubicBezTo>
                  <a:cubicBezTo>
                    <a:pt x="947135" y="2555208"/>
                    <a:pt x="1056806" y="2658256"/>
                    <a:pt x="1117176" y="2799149"/>
                  </a:cubicBezTo>
                  <a:cubicBezTo>
                    <a:pt x="1259860" y="3132290"/>
                    <a:pt x="1126840" y="3530415"/>
                    <a:pt x="911677" y="3800506"/>
                  </a:cubicBezTo>
                  <a:cubicBezTo>
                    <a:pt x="861148" y="3864236"/>
                    <a:pt x="804012" y="3922435"/>
                    <a:pt x="741224" y="3974128"/>
                  </a:cubicBezTo>
                  <a:cubicBezTo>
                    <a:pt x="722250" y="3989679"/>
                    <a:pt x="749339" y="4016495"/>
                    <a:pt x="768167" y="4001071"/>
                  </a:cubicBezTo>
                  <a:cubicBezTo>
                    <a:pt x="1039280" y="3778910"/>
                    <a:pt x="1228136" y="3412426"/>
                    <a:pt x="1212629" y="3058001"/>
                  </a:cubicBezTo>
                  <a:cubicBezTo>
                    <a:pt x="1205307" y="2890640"/>
                    <a:pt x="1148005" y="2724816"/>
                    <a:pt x="1033654" y="2600350"/>
                  </a:cubicBezTo>
                  <a:cubicBezTo>
                    <a:pt x="931883" y="2489581"/>
                    <a:pt x="795720" y="2420975"/>
                    <a:pt x="661004" y="2358974"/>
                  </a:cubicBezTo>
                  <a:cubicBezTo>
                    <a:pt x="524562" y="2296179"/>
                    <a:pt x="381554" y="2237105"/>
                    <a:pt x="267235" y="2137086"/>
                  </a:cubicBezTo>
                  <a:cubicBezTo>
                    <a:pt x="123572" y="2011400"/>
                    <a:pt x="25858" y="1828958"/>
                    <a:pt x="38158" y="1634756"/>
                  </a:cubicBezTo>
                  <a:cubicBezTo>
                    <a:pt x="50782" y="1435525"/>
                    <a:pt x="179655" y="1229988"/>
                    <a:pt x="356154" y="1135430"/>
                  </a:cubicBezTo>
                  <a:cubicBezTo>
                    <a:pt x="499416" y="1058678"/>
                    <a:pt x="663906" y="1066850"/>
                    <a:pt x="821228" y="1060398"/>
                  </a:cubicBezTo>
                  <a:cubicBezTo>
                    <a:pt x="973393" y="1054144"/>
                    <a:pt x="1122288" y="1024642"/>
                    <a:pt x="1235686" y="915327"/>
                  </a:cubicBezTo>
                  <a:cubicBezTo>
                    <a:pt x="1304480" y="850170"/>
                    <a:pt x="1347958" y="762741"/>
                    <a:pt x="1358400" y="668566"/>
                  </a:cubicBezTo>
                  <a:cubicBezTo>
                    <a:pt x="1376326" y="669740"/>
                    <a:pt x="1394220" y="670737"/>
                    <a:pt x="1412025" y="671353"/>
                  </a:cubicBezTo>
                  <a:cubicBezTo>
                    <a:pt x="1513232" y="674865"/>
                    <a:pt x="1617372" y="669150"/>
                    <a:pt x="1715263" y="641508"/>
                  </a:cubicBezTo>
                  <a:cubicBezTo>
                    <a:pt x="1790193" y="620350"/>
                    <a:pt x="1866165" y="584085"/>
                    <a:pt x="1911955" y="518642"/>
                  </a:cubicBezTo>
                  <a:cubicBezTo>
                    <a:pt x="1931955" y="489220"/>
                    <a:pt x="1944451" y="455350"/>
                    <a:pt x="1948353" y="419988"/>
                  </a:cubicBezTo>
                  <a:cubicBezTo>
                    <a:pt x="1951471" y="395731"/>
                    <a:pt x="1913339" y="395960"/>
                    <a:pt x="1910253" y="419988"/>
                  </a:cubicBezTo>
                  <a:close/>
                  <a:moveTo>
                    <a:pt x="900603" y="529977"/>
                  </a:moveTo>
                  <a:cubicBezTo>
                    <a:pt x="815900" y="497255"/>
                    <a:pt x="730270" y="455345"/>
                    <a:pt x="662033" y="394411"/>
                  </a:cubicBezTo>
                  <a:cubicBezTo>
                    <a:pt x="613614" y="351167"/>
                    <a:pt x="570409" y="293446"/>
                    <a:pt x="573825" y="225361"/>
                  </a:cubicBezTo>
                  <a:cubicBezTo>
                    <a:pt x="577585" y="150304"/>
                    <a:pt x="634385" y="74231"/>
                    <a:pt x="705118" y="49586"/>
                  </a:cubicBezTo>
                  <a:cubicBezTo>
                    <a:pt x="787033" y="21056"/>
                    <a:pt x="878473" y="49168"/>
                    <a:pt x="952184" y="87686"/>
                  </a:cubicBezTo>
                  <a:cubicBezTo>
                    <a:pt x="1132784" y="182092"/>
                    <a:pt x="1296747" y="375678"/>
                    <a:pt x="1319944" y="583221"/>
                  </a:cubicBezTo>
                  <a:cubicBezTo>
                    <a:pt x="1321607" y="598241"/>
                    <a:pt x="1322375" y="613347"/>
                    <a:pt x="1322243" y="628459"/>
                  </a:cubicBezTo>
                  <a:cubicBezTo>
                    <a:pt x="1177814" y="615313"/>
                    <a:pt x="1035911" y="582169"/>
                    <a:pt x="900603" y="529977"/>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6" name="Google Shape;416;p3"/>
            <p:cNvSpPr/>
            <p:nvPr/>
          </p:nvSpPr>
          <p:spPr>
            <a:xfrm>
              <a:off x="2044576" y="3063162"/>
              <a:ext cx="838200" cy="1181100"/>
            </a:xfrm>
            <a:custGeom>
              <a:rect b="b" l="l" r="r" t="t"/>
              <a:pathLst>
                <a:path extrusionOk="0" h="1181100" w="838200">
                  <a:moveTo>
                    <a:pt x="336674" y="168988"/>
                  </a:moveTo>
                  <a:cubicBezTo>
                    <a:pt x="336674" y="168988"/>
                    <a:pt x="571624" y="283288"/>
                    <a:pt x="616074" y="111838"/>
                  </a:cubicBezTo>
                  <a:lnTo>
                    <a:pt x="597024" y="41988"/>
                  </a:lnTo>
                  <a:cubicBezTo>
                    <a:pt x="597024" y="41988"/>
                    <a:pt x="603374" y="-2462"/>
                    <a:pt x="641474" y="41988"/>
                  </a:cubicBezTo>
                  <a:cubicBezTo>
                    <a:pt x="641474" y="41988"/>
                    <a:pt x="660524" y="-15162"/>
                    <a:pt x="692274" y="3888"/>
                  </a:cubicBezTo>
                  <a:cubicBezTo>
                    <a:pt x="724024" y="22938"/>
                    <a:pt x="749424" y="73738"/>
                    <a:pt x="679574" y="162638"/>
                  </a:cubicBezTo>
                  <a:cubicBezTo>
                    <a:pt x="679574" y="162638"/>
                    <a:pt x="679574" y="334088"/>
                    <a:pt x="444624" y="315038"/>
                  </a:cubicBezTo>
                  <a:lnTo>
                    <a:pt x="527174" y="518238"/>
                  </a:lnTo>
                  <a:cubicBezTo>
                    <a:pt x="527174" y="518238"/>
                    <a:pt x="565274" y="689688"/>
                    <a:pt x="774824" y="772238"/>
                  </a:cubicBezTo>
                  <a:cubicBezTo>
                    <a:pt x="774824" y="772238"/>
                    <a:pt x="900180" y="915462"/>
                    <a:pt x="800224" y="975438"/>
                  </a:cubicBezTo>
                  <a:cubicBezTo>
                    <a:pt x="736724" y="1013538"/>
                    <a:pt x="711324" y="886538"/>
                    <a:pt x="711324" y="886538"/>
                  </a:cubicBezTo>
                  <a:cubicBezTo>
                    <a:pt x="711324" y="886538"/>
                    <a:pt x="470024" y="842088"/>
                    <a:pt x="438274" y="651588"/>
                  </a:cubicBezTo>
                  <a:cubicBezTo>
                    <a:pt x="438274" y="651588"/>
                    <a:pt x="431924" y="626188"/>
                    <a:pt x="393824" y="645238"/>
                  </a:cubicBezTo>
                  <a:cubicBezTo>
                    <a:pt x="375867" y="654217"/>
                    <a:pt x="374774" y="676988"/>
                    <a:pt x="374774" y="676988"/>
                  </a:cubicBezTo>
                  <a:cubicBezTo>
                    <a:pt x="374774" y="676988"/>
                    <a:pt x="336674" y="873838"/>
                    <a:pt x="476374" y="994488"/>
                  </a:cubicBezTo>
                  <a:cubicBezTo>
                    <a:pt x="476374" y="994488"/>
                    <a:pt x="572063" y="1135140"/>
                    <a:pt x="476374" y="1178638"/>
                  </a:cubicBezTo>
                  <a:cubicBezTo>
                    <a:pt x="406524" y="1210388"/>
                    <a:pt x="387474" y="1057988"/>
                    <a:pt x="387474" y="1057988"/>
                  </a:cubicBezTo>
                  <a:cubicBezTo>
                    <a:pt x="387474" y="1057988"/>
                    <a:pt x="203324" y="988138"/>
                    <a:pt x="216024" y="702388"/>
                  </a:cubicBezTo>
                  <a:lnTo>
                    <a:pt x="139824" y="422988"/>
                  </a:lnTo>
                  <a:cubicBezTo>
                    <a:pt x="139824" y="422988"/>
                    <a:pt x="76324" y="613488"/>
                    <a:pt x="127124" y="740488"/>
                  </a:cubicBezTo>
                  <a:lnTo>
                    <a:pt x="165224" y="784938"/>
                  </a:lnTo>
                  <a:cubicBezTo>
                    <a:pt x="165224" y="784938"/>
                    <a:pt x="196974" y="835738"/>
                    <a:pt x="127124" y="803988"/>
                  </a:cubicBezTo>
                  <a:cubicBezTo>
                    <a:pt x="127124" y="803988"/>
                    <a:pt x="139824" y="867488"/>
                    <a:pt x="108074" y="873838"/>
                  </a:cubicBezTo>
                  <a:cubicBezTo>
                    <a:pt x="76324" y="880188"/>
                    <a:pt x="31874" y="848438"/>
                    <a:pt x="57274" y="746838"/>
                  </a:cubicBezTo>
                  <a:cubicBezTo>
                    <a:pt x="57274" y="746838"/>
                    <a:pt x="-126876" y="397588"/>
                    <a:pt x="165224" y="213438"/>
                  </a:cubicBezTo>
                  <a:close/>
                </a:path>
              </a:pathLst>
            </a:custGeom>
            <a:gradFill>
              <a:gsLst>
                <a:gs pos="0">
                  <a:srgbClr val="FFFFFF"/>
                </a:gs>
                <a:gs pos="23000">
                  <a:srgbClr val="FFFFFF"/>
                </a:gs>
                <a:gs pos="75000">
                  <a:srgbClr val="D9D9D9"/>
                </a:gs>
                <a:gs pos="100000">
                  <a:srgbClr val="D9D9D9"/>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7" name="Google Shape;417;p3"/>
            <p:cNvSpPr/>
            <p:nvPr/>
          </p:nvSpPr>
          <p:spPr>
            <a:xfrm>
              <a:off x="2167738" y="3232150"/>
              <a:ext cx="247650" cy="88900"/>
            </a:xfrm>
            <a:custGeom>
              <a:rect b="b" l="l" r="r" t="t"/>
              <a:pathLst>
                <a:path extrusionOk="0" h="88900" w="247650">
                  <a:moveTo>
                    <a:pt x="251841" y="15500"/>
                  </a:moveTo>
                  <a:cubicBezTo>
                    <a:pt x="238806" y="10997"/>
                    <a:pt x="226013" y="5823"/>
                    <a:pt x="213512" y="0"/>
                  </a:cubicBezTo>
                  <a:lnTo>
                    <a:pt x="42062" y="44450"/>
                  </a:lnTo>
                  <a:cubicBezTo>
                    <a:pt x="27426" y="53665"/>
                    <a:pt x="13377" y="63783"/>
                    <a:pt x="0" y="74746"/>
                  </a:cubicBezTo>
                  <a:cubicBezTo>
                    <a:pt x="39916" y="91695"/>
                    <a:pt x="83998" y="96283"/>
                    <a:pt x="126549" y="87916"/>
                  </a:cubicBezTo>
                  <a:cubicBezTo>
                    <a:pt x="175438" y="79013"/>
                    <a:pt x="219722" y="53418"/>
                    <a:pt x="251841" y="1550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8" name="Google Shape;418;p3"/>
            <p:cNvSpPr/>
            <p:nvPr/>
          </p:nvSpPr>
          <p:spPr>
            <a:xfrm>
              <a:off x="2056223" y="2954040"/>
              <a:ext cx="406400" cy="374650"/>
            </a:xfrm>
            <a:custGeom>
              <a:rect b="b" l="l" r="r" t="t"/>
              <a:pathLst>
                <a:path extrusionOk="0" h="374650" w="406400">
                  <a:moveTo>
                    <a:pt x="379028" y="155945"/>
                  </a:moveTo>
                  <a:cubicBezTo>
                    <a:pt x="395437" y="242071"/>
                    <a:pt x="330542" y="326788"/>
                    <a:pt x="234081" y="345166"/>
                  </a:cubicBezTo>
                  <a:cubicBezTo>
                    <a:pt x="137620" y="363545"/>
                    <a:pt x="46121" y="308624"/>
                    <a:pt x="29711" y="222498"/>
                  </a:cubicBezTo>
                  <a:cubicBezTo>
                    <a:pt x="13302" y="136372"/>
                    <a:pt x="78197" y="51655"/>
                    <a:pt x="174658" y="33277"/>
                  </a:cubicBezTo>
                  <a:cubicBezTo>
                    <a:pt x="271119" y="14899"/>
                    <a:pt x="362619" y="69819"/>
                    <a:pt x="379028" y="15594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9" name="Google Shape;419;p3"/>
            <p:cNvSpPr/>
            <p:nvPr/>
          </p:nvSpPr>
          <p:spPr>
            <a:xfrm>
              <a:off x="2108394" y="3050617"/>
              <a:ext cx="298450" cy="228600"/>
            </a:xfrm>
            <a:custGeom>
              <a:rect b="b" l="l" r="r" t="t"/>
              <a:pathLst>
                <a:path extrusionOk="0" h="228600" w="298450">
                  <a:moveTo>
                    <a:pt x="301202" y="67506"/>
                  </a:moveTo>
                  <a:cubicBezTo>
                    <a:pt x="315249" y="141255"/>
                    <a:pt x="259680" y="213798"/>
                    <a:pt x="177079" y="229539"/>
                  </a:cubicBezTo>
                  <a:cubicBezTo>
                    <a:pt x="94478" y="245281"/>
                    <a:pt x="16126" y="198247"/>
                    <a:pt x="2073" y="124498"/>
                  </a:cubicBezTo>
                  <a:cubicBezTo>
                    <a:pt x="-11979" y="50749"/>
                    <a:pt x="47044" y="23774"/>
                    <a:pt x="129644" y="8039"/>
                  </a:cubicBezTo>
                  <a:cubicBezTo>
                    <a:pt x="212245" y="-7697"/>
                    <a:pt x="287150" y="-6249"/>
                    <a:pt x="301202" y="67506"/>
                  </a:cubicBezTo>
                  <a:close/>
                </a:path>
              </a:pathLst>
            </a:custGeom>
            <a:gradFill>
              <a:gsLst>
                <a:gs pos="0">
                  <a:srgbClr val="008391"/>
                </a:gs>
                <a:gs pos="27000">
                  <a:srgbClr val="0F264C"/>
                </a:gs>
                <a:gs pos="71000">
                  <a:srgbClr val="251047"/>
                </a:gs>
                <a:gs pos="100000">
                  <a:srgbClr val="7D2A99"/>
                </a:gs>
              </a:gsLst>
              <a:lin ang="80993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 name="Google Shape;420;p3"/>
            <p:cNvSpPr/>
            <p:nvPr/>
          </p:nvSpPr>
          <p:spPr>
            <a:xfrm>
              <a:off x="2133406" y="3111500"/>
              <a:ext cx="31750" cy="101600"/>
            </a:xfrm>
            <a:custGeom>
              <a:rect b="b" l="l" r="r" t="t"/>
              <a:pathLst>
                <a:path extrusionOk="0" h="101600" w="31750">
                  <a:moveTo>
                    <a:pt x="34019" y="0"/>
                  </a:moveTo>
                  <a:cubicBezTo>
                    <a:pt x="24308" y="14355"/>
                    <a:pt x="19095" y="31278"/>
                    <a:pt x="19046" y="48609"/>
                  </a:cubicBezTo>
                  <a:cubicBezTo>
                    <a:pt x="19297" y="57056"/>
                    <a:pt x="20266" y="65466"/>
                    <a:pt x="21941" y="73749"/>
                  </a:cubicBezTo>
                  <a:cubicBezTo>
                    <a:pt x="22900" y="78080"/>
                    <a:pt x="23980" y="82499"/>
                    <a:pt x="24786" y="87173"/>
                  </a:cubicBezTo>
                  <a:cubicBezTo>
                    <a:pt x="26078" y="91910"/>
                    <a:pt x="27042" y="96730"/>
                    <a:pt x="27669" y="101600"/>
                  </a:cubicBezTo>
                  <a:cubicBezTo>
                    <a:pt x="23649" y="98538"/>
                    <a:pt x="19898" y="95139"/>
                    <a:pt x="16455" y="91440"/>
                  </a:cubicBezTo>
                  <a:cubicBezTo>
                    <a:pt x="13292" y="87490"/>
                    <a:pt x="10428" y="83308"/>
                    <a:pt x="7889" y="78930"/>
                  </a:cubicBezTo>
                  <a:cubicBezTo>
                    <a:pt x="2910" y="69622"/>
                    <a:pt x="207" y="59266"/>
                    <a:pt x="2" y="48711"/>
                  </a:cubicBezTo>
                  <a:cubicBezTo>
                    <a:pt x="-98" y="37775"/>
                    <a:pt x="3088" y="27062"/>
                    <a:pt x="9146" y="17958"/>
                  </a:cubicBezTo>
                  <a:cubicBezTo>
                    <a:pt x="14873" y="9046"/>
                    <a:pt x="23758" y="2631"/>
                    <a:pt x="34019"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21" name="Google Shape;421;p3"/>
            <p:cNvGrpSpPr/>
            <p:nvPr/>
          </p:nvGrpSpPr>
          <p:grpSpPr>
            <a:xfrm>
              <a:off x="2044935" y="3180156"/>
              <a:ext cx="777138" cy="952684"/>
              <a:chOff x="2044935" y="3180156"/>
              <a:chExt cx="777138" cy="952684"/>
            </a:xfrm>
          </p:grpSpPr>
          <p:sp>
            <p:nvSpPr>
              <p:cNvPr id="422" name="Google Shape;422;p3"/>
              <p:cNvSpPr/>
              <p:nvPr/>
            </p:nvSpPr>
            <p:spPr>
              <a:xfrm>
                <a:off x="2046821" y="3511033"/>
                <a:ext cx="120650" cy="57150"/>
              </a:xfrm>
              <a:custGeom>
                <a:rect b="b" l="l" r="r" t="t"/>
                <a:pathLst>
                  <a:path extrusionOk="0" h="57150" w="120650">
                    <a:moveTo>
                      <a:pt x="116884" y="58613"/>
                    </a:moveTo>
                    <a:cubicBezTo>
                      <a:pt x="118370" y="50739"/>
                      <a:pt x="119901" y="43259"/>
                      <a:pt x="121444" y="36230"/>
                    </a:cubicBezTo>
                    <a:cubicBezTo>
                      <a:pt x="98684" y="16434"/>
                      <a:pt x="70305" y="4250"/>
                      <a:pt x="40278" y="1381"/>
                    </a:cubicBezTo>
                    <a:cubicBezTo>
                      <a:pt x="27753" y="-81"/>
                      <a:pt x="15120" y="-383"/>
                      <a:pt x="2540" y="479"/>
                    </a:cubicBezTo>
                    <a:cubicBezTo>
                      <a:pt x="1511" y="6943"/>
                      <a:pt x="664" y="13393"/>
                      <a:pt x="0" y="19828"/>
                    </a:cubicBezTo>
                    <a:cubicBezTo>
                      <a:pt x="28092" y="17446"/>
                      <a:pt x="81280" y="19186"/>
                      <a:pt x="116884" y="58613"/>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3" name="Google Shape;423;p3"/>
              <p:cNvSpPr/>
              <p:nvPr/>
            </p:nvSpPr>
            <p:spPr>
              <a:xfrm>
                <a:off x="2044935" y="3586202"/>
                <a:ext cx="107950" cy="44450"/>
              </a:xfrm>
              <a:custGeom>
                <a:rect b="b" l="l" r="r" t="t"/>
                <a:pathLst>
                  <a:path extrusionOk="0" h="44450" w="107950">
                    <a:moveTo>
                      <a:pt x="109550" y="47980"/>
                    </a:moveTo>
                    <a:cubicBezTo>
                      <a:pt x="110312" y="39881"/>
                      <a:pt x="111208" y="31946"/>
                      <a:pt x="112236" y="24173"/>
                    </a:cubicBezTo>
                    <a:cubicBezTo>
                      <a:pt x="75222" y="-6307"/>
                      <a:pt x="27750" y="-1747"/>
                      <a:pt x="0" y="4768"/>
                    </a:cubicBezTo>
                    <a:cubicBezTo>
                      <a:pt x="260" y="11238"/>
                      <a:pt x="673" y="17633"/>
                      <a:pt x="1188" y="23970"/>
                    </a:cubicBezTo>
                    <a:cubicBezTo>
                      <a:pt x="26822" y="17315"/>
                      <a:pt x="76346" y="11016"/>
                      <a:pt x="109550" y="4798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4" name="Google Shape;424;p3"/>
              <p:cNvSpPr/>
              <p:nvPr/>
            </p:nvSpPr>
            <p:spPr>
              <a:xfrm>
                <a:off x="2093747" y="3777132"/>
                <a:ext cx="69850" cy="31750"/>
              </a:xfrm>
              <a:custGeom>
                <a:rect b="b" l="l" r="r" t="t"/>
                <a:pathLst>
                  <a:path extrusionOk="0" h="31750" w="69850">
                    <a:moveTo>
                      <a:pt x="8064" y="33033"/>
                    </a:moveTo>
                    <a:cubicBezTo>
                      <a:pt x="29459" y="24609"/>
                      <a:pt x="52085" y="19734"/>
                      <a:pt x="75051" y="18599"/>
                    </a:cubicBezTo>
                    <a:cubicBezTo>
                      <a:pt x="72879" y="12510"/>
                      <a:pt x="70917" y="6318"/>
                      <a:pt x="69215" y="0"/>
                    </a:cubicBezTo>
                    <a:cubicBezTo>
                      <a:pt x="45444" y="1531"/>
                      <a:pt x="22073" y="6876"/>
                      <a:pt x="0" y="15830"/>
                    </a:cubicBezTo>
                    <a:cubicBezTo>
                      <a:pt x="4928" y="26765"/>
                      <a:pt x="8103" y="32868"/>
                      <a:pt x="8103" y="32868"/>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5" name="Google Shape;425;p3"/>
              <p:cNvSpPr/>
              <p:nvPr/>
            </p:nvSpPr>
            <p:spPr>
              <a:xfrm>
                <a:off x="2304828" y="3964013"/>
                <a:ext cx="152400" cy="50800"/>
              </a:xfrm>
              <a:custGeom>
                <a:rect b="b" l="l" r="r" t="t"/>
                <a:pathLst>
                  <a:path extrusionOk="0" h="50800" w="152400">
                    <a:moveTo>
                      <a:pt x="144628" y="0"/>
                    </a:moveTo>
                    <a:cubicBezTo>
                      <a:pt x="80296" y="40957"/>
                      <a:pt x="29693" y="39039"/>
                      <a:pt x="0" y="31286"/>
                    </a:cubicBezTo>
                    <a:cubicBezTo>
                      <a:pt x="4051" y="38976"/>
                      <a:pt x="8255" y="46329"/>
                      <a:pt x="12535" y="53181"/>
                    </a:cubicBezTo>
                    <a:cubicBezTo>
                      <a:pt x="20223" y="54279"/>
                      <a:pt x="27979" y="54828"/>
                      <a:pt x="35744" y="54826"/>
                    </a:cubicBezTo>
                    <a:cubicBezTo>
                      <a:pt x="67272" y="54826"/>
                      <a:pt x="107353" y="46050"/>
                      <a:pt x="153486" y="16992"/>
                    </a:cubicBezTo>
                    <a:cubicBezTo>
                      <a:pt x="150305" y="11360"/>
                      <a:pt x="147377" y="5690"/>
                      <a:pt x="144628" y="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6" name="Google Shape;426;p3"/>
              <p:cNvSpPr/>
              <p:nvPr/>
            </p:nvSpPr>
            <p:spPr>
              <a:xfrm>
                <a:off x="2426513" y="4050290"/>
                <a:ext cx="95250" cy="82550"/>
              </a:xfrm>
              <a:custGeom>
                <a:rect b="b" l="l" r="r" t="t"/>
                <a:pathLst>
                  <a:path extrusionOk="0" h="82550" w="95250">
                    <a:moveTo>
                      <a:pt x="99130" y="14745"/>
                    </a:moveTo>
                    <a:cubicBezTo>
                      <a:pt x="96272" y="10077"/>
                      <a:pt x="94437" y="7360"/>
                      <a:pt x="94437" y="7360"/>
                    </a:cubicBezTo>
                    <a:cubicBezTo>
                      <a:pt x="91650" y="4953"/>
                      <a:pt x="89053" y="2464"/>
                      <a:pt x="86404" y="0"/>
                    </a:cubicBezTo>
                    <a:cubicBezTo>
                      <a:pt x="50248" y="47574"/>
                      <a:pt x="18199" y="63290"/>
                      <a:pt x="0" y="68421"/>
                    </a:cubicBezTo>
                    <a:cubicBezTo>
                      <a:pt x="3493" y="70066"/>
                      <a:pt x="5537" y="70860"/>
                      <a:pt x="5537" y="70860"/>
                    </a:cubicBezTo>
                    <a:cubicBezTo>
                      <a:pt x="5537" y="70860"/>
                      <a:pt x="6293" y="76810"/>
                      <a:pt x="8007" y="86042"/>
                    </a:cubicBezTo>
                    <a:cubicBezTo>
                      <a:pt x="29667" y="79362"/>
                      <a:pt x="62783" y="61532"/>
                      <a:pt x="99130" y="14745"/>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7" name="Google Shape;427;p3"/>
              <p:cNvSpPr/>
              <p:nvPr/>
            </p:nvSpPr>
            <p:spPr>
              <a:xfrm>
                <a:off x="2733173" y="3829926"/>
                <a:ext cx="88900" cy="120650"/>
              </a:xfrm>
              <a:custGeom>
                <a:rect b="b" l="l" r="r" t="t"/>
                <a:pathLst>
                  <a:path extrusionOk="0" h="120650" w="88900">
                    <a:moveTo>
                      <a:pt x="86227" y="5474"/>
                    </a:moveTo>
                    <a:cubicBezTo>
                      <a:pt x="81744" y="3708"/>
                      <a:pt x="77445" y="1848"/>
                      <a:pt x="73120" y="0"/>
                    </a:cubicBezTo>
                    <a:cubicBezTo>
                      <a:pt x="67551" y="76035"/>
                      <a:pt x="25616" y="104210"/>
                      <a:pt x="0" y="114345"/>
                    </a:cubicBezTo>
                    <a:cubicBezTo>
                      <a:pt x="14135" y="118186"/>
                      <a:pt x="22727" y="119774"/>
                      <a:pt x="22727" y="119774"/>
                    </a:cubicBezTo>
                    <a:cubicBezTo>
                      <a:pt x="22727" y="119774"/>
                      <a:pt x="23006" y="121158"/>
                      <a:pt x="23552" y="123501"/>
                    </a:cubicBezTo>
                    <a:cubicBezTo>
                      <a:pt x="51067" y="107524"/>
                      <a:pt x="83572" y="75343"/>
                      <a:pt x="91167" y="11437"/>
                    </a:cubicBezTo>
                    <a:cubicBezTo>
                      <a:pt x="88132" y="7620"/>
                      <a:pt x="86227" y="5474"/>
                      <a:pt x="86227" y="5474"/>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8" name="Google Shape;428;p3"/>
              <p:cNvSpPr/>
              <p:nvPr/>
            </p:nvSpPr>
            <p:spPr>
              <a:xfrm>
                <a:off x="2521191" y="3706736"/>
                <a:ext cx="127000" cy="120650"/>
              </a:xfrm>
              <a:custGeom>
                <a:rect b="b" l="l" r="r" t="t"/>
                <a:pathLst>
                  <a:path extrusionOk="0" h="120650" w="127000">
                    <a:moveTo>
                      <a:pt x="131756" y="16370"/>
                    </a:moveTo>
                    <a:cubicBezTo>
                      <a:pt x="126759" y="10890"/>
                      <a:pt x="122003" y="5423"/>
                      <a:pt x="117570" y="0"/>
                    </a:cubicBezTo>
                    <a:cubicBezTo>
                      <a:pt x="40437" y="18993"/>
                      <a:pt x="11068" y="69742"/>
                      <a:pt x="0" y="102305"/>
                    </a:cubicBezTo>
                    <a:cubicBezTo>
                      <a:pt x="4515" y="108820"/>
                      <a:pt x="9322" y="115005"/>
                      <a:pt x="14332" y="120987"/>
                    </a:cubicBezTo>
                    <a:cubicBezTo>
                      <a:pt x="20079" y="95345"/>
                      <a:pt x="43059" y="33954"/>
                      <a:pt x="131756" y="1637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9" name="Google Shape;429;p3"/>
              <p:cNvSpPr/>
              <p:nvPr/>
            </p:nvSpPr>
            <p:spPr>
              <a:xfrm>
                <a:off x="2266372" y="3848519"/>
                <a:ext cx="152400" cy="44450"/>
              </a:xfrm>
              <a:custGeom>
                <a:rect b="b" l="l" r="r" t="t"/>
                <a:pathLst>
                  <a:path extrusionOk="0" h="44450" w="152400">
                    <a:moveTo>
                      <a:pt x="154381" y="24899"/>
                    </a:moveTo>
                    <a:cubicBezTo>
                      <a:pt x="153168" y="17965"/>
                      <a:pt x="152127" y="11126"/>
                      <a:pt x="151321" y="4477"/>
                    </a:cubicBezTo>
                    <a:cubicBezTo>
                      <a:pt x="88341" y="-9614"/>
                      <a:pt x="29845" y="12732"/>
                      <a:pt x="0" y="27667"/>
                    </a:cubicBezTo>
                    <a:cubicBezTo>
                      <a:pt x="1080" y="34402"/>
                      <a:pt x="2278" y="40964"/>
                      <a:pt x="3594" y="47352"/>
                    </a:cubicBezTo>
                    <a:cubicBezTo>
                      <a:pt x="30004" y="33585"/>
                      <a:pt x="91205" y="7836"/>
                      <a:pt x="154381" y="24899"/>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 name="Google Shape;430;p3"/>
              <p:cNvSpPr/>
              <p:nvPr/>
            </p:nvSpPr>
            <p:spPr>
              <a:xfrm>
                <a:off x="2598185" y="3770338"/>
                <a:ext cx="120650" cy="120650"/>
              </a:xfrm>
              <a:custGeom>
                <a:rect b="b" l="l" r="r" t="t"/>
                <a:pathLst>
                  <a:path extrusionOk="0" h="120650" w="120650">
                    <a:moveTo>
                      <a:pt x="123006" y="12643"/>
                    </a:moveTo>
                    <a:cubicBezTo>
                      <a:pt x="117075" y="8484"/>
                      <a:pt x="111341" y="4273"/>
                      <a:pt x="105861" y="0"/>
                    </a:cubicBezTo>
                    <a:cubicBezTo>
                      <a:pt x="94088" y="82766"/>
                      <a:pt x="33960" y="106413"/>
                      <a:pt x="0" y="113150"/>
                    </a:cubicBezTo>
                    <a:cubicBezTo>
                      <a:pt x="7150" y="118008"/>
                      <a:pt x="14364" y="122587"/>
                      <a:pt x="21590" y="126809"/>
                    </a:cubicBezTo>
                    <a:cubicBezTo>
                      <a:pt x="74639" y="111584"/>
                      <a:pt x="114140" y="67116"/>
                      <a:pt x="123006" y="12643"/>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1" name="Google Shape;431;p3"/>
              <p:cNvSpPr/>
              <p:nvPr/>
            </p:nvSpPr>
            <p:spPr>
              <a:xfrm>
                <a:off x="2652008" y="3180156"/>
                <a:ext cx="76200" cy="50800"/>
              </a:xfrm>
              <a:custGeom>
                <a:rect b="b" l="l" r="r" t="t"/>
                <a:pathLst>
                  <a:path extrusionOk="0" h="50800" w="76200">
                    <a:moveTo>
                      <a:pt x="72142" y="45644"/>
                    </a:moveTo>
                    <a:cubicBezTo>
                      <a:pt x="74778" y="42291"/>
                      <a:pt x="77222" y="39008"/>
                      <a:pt x="79604" y="35757"/>
                    </a:cubicBezTo>
                    <a:cubicBezTo>
                      <a:pt x="51532" y="34462"/>
                      <a:pt x="25278" y="21499"/>
                      <a:pt x="7182" y="0"/>
                    </a:cubicBezTo>
                    <a:cubicBezTo>
                      <a:pt x="5233" y="6728"/>
                      <a:pt x="2834" y="13317"/>
                      <a:pt x="0" y="19723"/>
                    </a:cubicBezTo>
                    <a:cubicBezTo>
                      <a:pt x="19284" y="38927"/>
                      <a:pt x="44515" y="51016"/>
                      <a:pt x="71564" y="54013"/>
                    </a:cubicBezTo>
                    <a:cubicBezTo>
                      <a:pt x="72142" y="48768"/>
                      <a:pt x="72142" y="45644"/>
                      <a:pt x="72142" y="45644"/>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2" name="Google Shape;432;p3"/>
              <p:cNvSpPr/>
              <p:nvPr/>
            </p:nvSpPr>
            <p:spPr>
              <a:xfrm>
                <a:off x="2571545" y="3258046"/>
                <a:ext cx="50800" cy="107950"/>
              </a:xfrm>
              <a:custGeom>
                <a:rect b="b" l="l" r="r" t="t"/>
                <a:pathLst>
                  <a:path extrusionOk="0" h="107950" w="50800">
                    <a:moveTo>
                      <a:pt x="1837" y="6845"/>
                    </a:moveTo>
                    <a:cubicBezTo>
                      <a:pt x="-1880" y="28248"/>
                      <a:pt x="64" y="50250"/>
                      <a:pt x="7476" y="70669"/>
                    </a:cubicBezTo>
                    <a:cubicBezTo>
                      <a:pt x="13368" y="85895"/>
                      <a:pt x="22548" y="99633"/>
                      <a:pt x="34362" y="110903"/>
                    </a:cubicBezTo>
                    <a:cubicBezTo>
                      <a:pt x="41351" y="108875"/>
                      <a:pt x="48227" y="106478"/>
                      <a:pt x="54961" y="103721"/>
                    </a:cubicBezTo>
                    <a:cubicBezTo>
                      <a:pt x="41758" y="93346"/>
                      <a:pt x="31537" y="79659"/>
                      <a:pt x="25339" y="64052"/>
                    </a:cubicBezTo>
                    <a:cubicBezTo>
                      <a:pt x="18134" y="43435"/>
                      <a:pt x="17206" y="21144"/>
                      <a:pt x="22672" y="0"/>
                    </a:cubicBezTo>
                    <a:cubicBezTo>
                      <a:pt x="15931" y="2863"/>
                      <a:pt x="8962" y="5153"/>
                      <a:pt x="1837" y="6845"/>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3" name="Google Shape;433;p3"/>
              <p:cNvSpPr/>
              <p:nvPr/>
            </p:nvSpPr>
            <p:spPr>
              <a:xfrm>
                <a:off x="2519632" y="3269133"/>
                <a:ext cx="25400" cy="107950"/>
              </a:xfrm>
              <a:custGeom>
                <a:rect b="b" l="l" r="r" t="t"/>
                <a:pathLst>
                  <a:path extrusionOk="0" h="107950" w="25400">
                    <a:moveTo>
                      <a:pt x="11345" y="110477"/>
                    </a:moveTo>
                    <a:cubicBezTo>
                      <a:pt x="18228" y="110356"/>
                      <a:pt x="24832" y="110026"/>
                      <a:pt x="31233" y="109544"/>
                    </a:cubicBezTo>
                    <a:cubicBezTo>
                      <a:pt x="17158" y="74746"/>
                      <a:pt x="14614" y="36351"/>
                      <a:pt x="23975" y="0"/>
                    </a:cubicBezTo>
                    <a:cubicBezTo>
                      <a:pt x="17689" y="349"/>
                      <a:pt x="11358" y="406"/>
                      <a:pt x="5020" y="203"/>
                    </a:cubicBezTo>
                    <a:cubicBezTo>
                      <a:pt x="-3392" y="36816"/>
                      <a:pt x="-1198" y="75067"/>
                      <a:pt x="11345" y="110477"/>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34" name="Google Shape;434;p3"/>
            <p:cNvSpPr/>
            <p:nvPr/>
          </p:nvSpPr>
          <p:spPr>
            <a:xfrm rot="-927580">
              <a:off x="2237726" y="3390882"/>
              <a:ext cx="228466" cy="178026"/>
            </a:xfrm>
            <a:prstGeom prst="roundRect">
              <a:avLst>
                <a:gd fmla="val 9653" name="adj"/>
              </a:avLst>
            </a:prstGeom>
            <a:solidFill>
              <a:srgbClr val="0E003F">
                <a:alpha val="20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435" name="Shape 435"/>
        <p:cNvGrpSpPr/>
        <p:nvPr/>
      </p:nvGrpSpPr>
      <p:grpSpPr>
        <a:xfrm>
          <a:off x="0" y="0"/>
          <a:ext cx="0" cy="0"/>
          <a:chOff x="0" y="0"/>
          <a:chExt cx="0" cy="0"/>
        </a:xfrm>
      </p:grpSpPr>
      <p:sp>
        <p:nvSpPr>
          <p:cNvPr id="436" name="Google Shape;436;p4"/>
          <p:cNvSpPr txBox="1"/>
          <p:nvPr>
            <p:ph idx="1" type="body"/>
          </p:nvPr>
        </p:nvSpPr>
        <p:spPr>
          <a:xfrm>
            <a:off x="2095100" y="1628400"/>
            <a:ext cx="4953900" cy="819900"/>
          </a:xfrm>
          <a:prstGeom prst="rect">
            <a:avLst/>
          </a:prstGeom>
        </p:spPr>
        <p:txBody>
          <a:bodyPr anchorCtr="0" anchor="t" bIns="0" lIns="0" spcFirstLastPara="1" rIns="0" wrap="square" tIns="0">
            <a:noAutofit/>
          </a:bodyPr>
          <a:lstStyle>
            <a:lvl1pPr indent="-419100" lvl="0" marL="457200" rtl="0" algn="ctr">
              <a:spcBef>
                <a:spcPts val="600"/>
              </a:spcBef>
              <a:spcAft>
                <a:spcPts val="0"/>
              </a:spcAft>
              <a:buSzPts val="3000"/>
              <a:buChar char="⋆"/>
              <a:defRPr sz="3000"/>
            </a:lvl1pPr>
            <a:lvl2pPr indent="-419100" lvl="1" marL="914400" rtl="0" algn="ctr">
              <a:spcBef>
                <a:spcPts val="0"/>
              </a:spcBef>
              <a:spcAft>
                <a:spcPts val="0"/>
              </a:spcAft>
              <a:buSzPts val="3000"/>
              <a:buChar char="⋆"/>
              <a:defRPr sz="3000"/>
            </a:lvl2pPr>
            <a:lvl3pPr indent="-419100" lvl="2" marL="1371600" rtl="0" algn="ctr">
              <a:spcBef>
                <a:spcPts val="0"/>
              </a:spcBef>
              <a:spcAft>
                <a:spcPts val="0"/>
              </a:spcAft>
              <a:buSzPts val="3000"/>
              <a:buChar char="⋆"/>
              <a:defRPr sz="3000"/>
            </a:lvl3pPr>
            <a:lvl4pPr indent="-419100" lvl="3" marL="1828800" rtl="0" algn="ctr">
              <a:spcBef>
                <a:spcPts val="0"/>
              </a:spcBef>
              <a:spcAft>
                <a:spcPts val="0"/>
              </a:spcAft>
              <a:buSzPts val="3000"/>
              <a:buChar char="⋆"/>
              <a:defRPr sz="3000"/>
            </a:lvl4pPr>
            <a:lvl5pPr indent="-419100" lvl="4" marL="2286000" rtl="0" algn="ctr">
              <a:spcBef>
                <a:spcPts val="0"/>
              </a:spcBef>
              <a:spcAft>
                <a:spcPts val="0"/>
              </a:spcAft>
              <a:buSzPts val="3000"/>
              <a:buChar char="⋆"/>
              <a:defRPr sz="3000"/>
            </a:lvl5pPr>
            <a:lvl6pPr indent="-419100" lvl="5" marL="2743200" rtl="0" algn="ctr">
              <a:spcBef>
                <a:spcPts val="0"/>
              </a:spcBef>
              <a:spcAft>
                <a:spcPts val="0"/>
              </a:spcAft>
              <a:buSzPts val="3000"/>
              <a:buChar char="⋆"/>
              <a:defRPr sz="3000"/>
            </a:lvl6pPr>
            <a:lvl7pPr indent="-419100" lvl="6" marL="3200400" rtl="0" algn="ctr">
              <a:spcBef>
                <a:spcPts val="0"/>
              </a:spcBef>
              <a:spcAft>
                <a:spcPts val="0"/>
              </a:spcAft>
              <a:buSzPts val="3000"/>
              <a:buChar char="⋆"/>
              <a:defRPr sz="3000"/>
            </a:lvl7pPr>
            <a:lvl8pPr indent="-419100" lvl="7" marL="3657600" rtl="0" algn="ctr">
              <a:spcBef>
                <a:spcPts val="0"/>
              </a:spcBef>
              <a:spcAft>
                <a:spcPts val="0"/>
              </a:spcAft>
              <a:buSzPts val="3000"/>
              <a:buChar char="⋆"/>
              <a:defRPr sz="3000"/>
            </a:lvl8pPr>
            <a:lvl9pPr indent="-419100" lvl="8" marL="4114800" algn="ctr">
              <a:spcBef>
                <a:spcPts val="0"/>
              </a:spcBef>
              <a:spcAft>
                <a:spcPts val="0"/>
              </a:spcAft>
              <a:buSzPts val="3000"/>
              <a:buChar char="⋆"/>
              <a:defRPr sz="3000"/>
            </a:lvl9pPr>
          </a:lstStyle>
          <a:p/>
        </p:txBody>
      </p:sp>
      <p:sp>
        <p:nvSpPr>
          <p:cNvPr id="437" name="Google Shape;437;p4"/>
          <p:cNvSpPr txBox="1"/>
          <p:nvPr/>
        </p:nvSpPr>
        <p:spPr>
          <a:xfrm>
            <a:off x="3593400" y="705169"/>
            <a:ext cx="1957200" cy="653700"/>
          </a:xfrm>
          <a:prstGeom prst="rect">
            <a:avLst/>
          </a:prstGeom>
          <a:noFill/>
          <a:ln>
            <a:noFill/>
          </a:ln>
          <a:effectLst>
            <a:outerShdw blurRad="57150" rotWithShape="0" algn="bl" dir="5400000" dist="19050">
              <a:srgbClr val="20124D">
                <a:alpha val="50000"/>
              </a:srgbClr>
            </a:outerShdw>
          </a:effectLst>
        </p:spPr>
        <p:txBody>
          <a:bodyPr anchorCtr="0" anchor="t" bIns="0" lIns="0" spcFirstLastPara="1" rIns="0" wrap="square" tIns="0">
            <a:noAutofit/>
          </a:bodyPr>
          <a:lstStyle/>
          <a:p>
            <a:pPr indent="0" lvl="0" marL="0" rtl="0" algn="ctr">
              <a:spcBef>
                <a:spcPts val="0"/>
              </a:spcBef>
              <a:spcAft>
                <a:spcPts val="0"/>
              </a:spcAft>
              <a:buNone/>
            </a:pPr>
            <a:r>
              <a:rPr b="1" lang="en" sz="9600">
                <a:solidFill>
                  <a:srgbClr val="FFFFFF"/>
                </a:solidFill>
                <a:latin typeface="Megrim"/>
                <a:ea typeface="Megrim"/>
                <a:cs typeface="Megrim"/>
                <a:sym typeface="Megrim"/>
              </a:rPr>
              <a:t>“</a:t>
            </a:r>
            <a:endParaRPr b="1" sz="9600">
              <a:solidFill>
                <a:srgbClr val="FFFFFF"/>
              </a:solidFill>
              <a:latin typeface="Megrim"/>
              <a:ea typeface="Megrim"/>
              <a:cs typeface="Megrim"/>
              <a:sym typeface="Megrim"/>
            </a:endParaRPr>
          </a:p>
        </p:txBody>
      </p:sp>
      <p:sp>
        <p:nvSpPr>
          <p:cNvPr id="438" name="Google Shape;438;p4"/>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grpSp>
        <p:nvGrpSpPr>
          <p:cNvPr id="439" name="Google Shape;439;p4"/>
          <p:cNvGrpSpPr/>
          <p:nvPr/>
        </p:nvGrpSpPr>
        <p:grpSpPr>
          <a:xfrm>
            <a:off x="7362914" y="2717685"/>
            <a:ext cx="1307013" cy="1307013"/>
            <a:chOff x="1911350" y="374650"/>
            <a:chExt cx="1739900" cy="1739900"/>
          </a:xfrm>
        </p:grpSpPr>
        <p:sp>
          <p:nvSpPr>
            <p:cNvPr id="440" name="Google Shape;440;p4"/>
            <p:cNvSpPr/>
            <p:nvPr/>
          </p:nvSpPr>
          <p:spPr>
            <a:xfrm>
              <a:off x="1911350" y="374650"/>
              <a:ext cx="1739900" cy="1739900"/>
            </a:xfrm>
            <a:custGeom>
              <a:rect b="b" l="l" r="r" t="t"/>
              <a:pathLst>
                <a:path extrusionOk="0" h="1739900" w="173990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0F264C"/>
                </a:gs>
                <a:gs pos="100000">
                  <a:srgbClr val="0F264C"/>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41" name="Google Shape;441;p4"/>
            <p:cNvGrpSpPr/>
            <p:nvPr/>
          </p:nvGrpSpPr>
          <p:grpSpPr>
            <a:xfrm>
              <a:off x="1911350" y="534943"/>
              <a:ext cx="1733550" cy="1506282"/>
              <a:chOff x="1911350" y="534943"/>
              <a:chExt cx="1733550" cy="1506282"/>
            </a:xfrm>
          </p:grpSpPr>
          <p:sp>
            <p:nvSpPr>
              <p:cNvPr id="442" name="Google Shape;442;p4"/>
              <p:cNvSpPr/>
              <p:nvPr/>
            </p:nvSpPr>
            <p:spPr>
              <a:xfrm>
                <a:off x="1971154" y="1537243"/>
                <a:ext cx="1612900" cy="260350"/>
              </a:xfrm>
              <a:custGeom>
                <a:rect b="b" l="l" r="r" t="t"/>
                <a:pathLst>
                  <a:path extrusionOk="0" h="260350" w="161290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3" name="Google Shape;443;p4"/>
              <p:cNvSpPr/>
              <p:nvPr/>
            </p:nvSpPr>
            <p:spPr>
              <a:xfrm>
                <a:off x="2230672" y="1768175"/>
                <a:ext cx="1181100" cy="273050"/>
              </a:xfrm>
              <a:custGeom>
                <a:rect b="b" l="l" r="r" t="t"/>
                <a:pathLst>
                  <a:path extrusionOk="0" h="273050" w="118110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4" name="Google Shape;444;p4"/>
              <p:cNvSpPr/>
              <p:nvPr/>
            </p:nvSpPr>
            <p:spPr>
              <a:xfrm>
                <a:off x="2166976" y="534943"/>
                <a:ext cx="1212850" cy="266700"/>
              </a:xfrm>
              <a:custGeom>
                <a:rect b="b" l="l" r="r" t="t"/>
                <a:pathLst>
                  <a:path extrusionOk="0" h="266700" w="121285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5" name="Google Shape;445;p4"/>
              <p:cNvSpPr/>
              <p:nvPr/>
            </p:nvSpPr>
            <p:spPr>
              <a:xfrm>
                <a:off x="1941919" y="733469"/>
                <a:ext cx="1625600" cy="419100"/>
              </a:xfrm>
              <a:custGeom>
                <a:rect b="b" l="l" r="r" t="t"/>
                <a:pathLst>
                  <a:path extrusionOk="0" h="419100" w="162560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6" name="Google Shape;446;p4"/>
              <p:cNvSpPr/>
              <p:nvPr/>
            </p:nvSpPr>
            <p:spPr>
              <a:xfrm>
                <a:off x="1911350" y="1116410"/>
                <a:ext cx="1733550" cy="463550"/>
              </a:xfrm>
              <a:custGeom>
                <a:rect b="b" l="l" r="r" t="t"/>
                <a:pathLst>
                  <a:path extrusionOk="0" h="463550" w="173355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447" name="Google Shape;447;p4"/>
          <p:cNvGrpSpPr/>
          <p:nvPr/>
        </p:nvGrpSpPr>
        <p:grpSpPr>
          <a:xfrm>
            <a:off x="646288" y="347874"/>
            <a:ext cx="621469" cy="622427"/>
            <a:chOff x="7512049" y="977900"/>
            <a:chExt cx="4121150" cy="4127500"/>
          </a:xfrm>
        </p:grpSpPr>
        <p:sp>
          <p:nvSpPr>
            <p:cNvPr id="448" name="Google Shape;448;p4"/>
            <p:cNvSpPr/>
            <p:nvPr/>
          </p:nvSpPr>
          <p:spPr>
            <a:xfrm>
              <a:off x="7512049" y="977900"/>
              <a:ext cx="4121150" cy="4127500"/>
            </a:xfrm>
            <a:custGeom>
              <a:rect b="b" l="l" r="r" t="t"/>
              <a:pathLst>
                <a:path extrusionOk="0" h="4127500" w="412115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251047"/>
                </a:gs>
                <a:gs pos="100000">
                  <a:srgbClr val="251047"/>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49" name="Google Shape;449;p4"/>
            <p:cNvGrpSpPr/>
            <p:nvPr/>
          </p:nvGrpSpPr>
          <p:grpSpPr>
            <a:xfrm>
              <a:off x="7782261" y="986828"/>
              <a:ext cx="3509633" cy="3805633"/>
              <a:chOff x="7782261" y="986828"/>
              <a:chExt cx="3509633" cy="3805633"/>
            </a:xfrm>
          </p:grpSpPr>
          <p:sp>
            <p:nvSpPr>
              <p:cNvPr id="450" name="Google Shape;450;p4"/>
              <p:cNvSpPr/>
              <p:nvPr/>
            </p:nvSpPr>
            <p:spPr>
              <a:xfrm>
                <a:off x="8543529" y="1450662"/>
                <a:ext cx="812800" cy="647700"/>
              </a:xfrm>
              <a:custGeom>
                <a:rect b="b" l="l" r="r" t="t"/>
                <a:pathLst>
                  <a:path extrusionOk="0" h="647700" w="81280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1" name="Google Shape;451;p4"/>
              <p:cNvSpPr/>
              <p:nvPr/>
            </p:nvSpPr>
            <p:spPr>
              <a:xfrm>
                <a:off x="8612758" y="1543533"/>
                <a:ext cx="673100" cy="393700"/>
              </a:xfrm>
              <a:custGeom>
                <a:rect b="b" l="l" r="r" t="t"/>
                <a:pathLst>
                  <a:path extrusionOk="0" h="393700" w="67310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2" name="Google Shape;452;p4"/>
              <p:cNvSpPr/>
              <p:nvPr/>
            </p:nvSpPr>
            <p:spPr>
              <a:xfrm>
                <a:off x="10860094" y="2509381"/>
                <a:ext cx="431800" cy="609600"/>
              </a:xfrm>
              <a:custGeom>
                <a:rect b="b" l="l" r="r" t="t"/>
                <a:pathLst>
                  <a:path extrusionOk="0" h="609600" w="43180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3" name="Google Shape;453;p4"/>
              <p:cNvSpPr/>
              <p:nvPr/>
            </p:nvSpPr>
            <p:spPr>
              <a:xfrm>
                <a:off x="10991056" y="2544077"/>
                <a:ext cx="247650" cy="539750"/>
              </a:xfrm>
              <a:custGeom>
                <a:rect b="b" l="l" r="r" t="t"/>
                <a:pathLst>
                  <a:path extrusionOk="0" h="539750" w="24765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4" name="Google Shape;454;p4"/>
              <p:cNvSpPr/>
              <p:nvPr/>
            </p:nvSpPr>
            <p:spPr>
              <a:xfrm>
                <a:off x="8034994" y="2802312"/>
                <a:ext cx="406400" cy="635000"/>
              </a:xfrm>
              <a:custGeom>
                <a:rect b="b" l="l" r="r" t="t"/>
                <a:pathLst>
                  <a:path extrusionOk="0" h="635000" w="40640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5" name="Google Shape;455;p4"/>
              <p:cNvSpPr/>
              <p:nvPr/>
            </p:nvSpPr>
            <p:spPr>
              <a:xfrm>
                <a:off x="8068027" y="2822368"/>
                <a:ext cx="228600" cy="596900"/>
              </a:xfrm>
              <a:custGeom>
                <a:rect b="b" l="l" r="r" t="t"/>
                <a:pathLst>
                  <a:path extrusionOk="0" h="596900" w="22860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6" name="Google Shape;456;p4"/>
              <p:cNvSpPr/>
              <p:nvPr/>
            </p:nvSpPr>
            <p:spPr>
              <a:xfrm>
                <a:off x="9716872" y="4417811"/>
                <a:ext cx="533400" cy="374650"/>
              </a:xfrm>
              <a:custGeom>
                <a:rect b="b" l="l" r="r" t="t"/>
                <a:pathLst>
                  <a:path extrusionOk="0" h="374650" w="53340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7" name="Google Shape;457;p4"/>
              <p:cNvSpPr/>
              <p:nvPr/>
            </p:nvSpPr>
            <p:spPr>
              <a:xfrm>
                <a:off x="9746305" y="4533062"/>
                <a:ext cx="476250" cy="215900"/>
              </a:xfrm>
              <a:custGeom>
                <a:rect b="b" l="l" r="r" t="t"/>
                <a:pathLst>
                  <a:path extrusionOk="0" h="215900" w="47625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8" name="Google Shape;458;p4"/>
              <p:cNvSpPr/>
              <p:nvPr/>
            </p:nvSpPr>
            <p:spPr>
              <a:xfrm>
                <a:off x="10308085" y="3788883"/>
                <a:ext cx="673100" cy="641350"/>
              </a:xfrm>
              <a:custGeom>
                <a:rect b="b" l="l" r="r" t="t"/>
                <a:pathLst>
                  <a:path extrusionOk="0" h="641350" w="67310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9" name="Google Shape;459;p4"/>
              <p:cNvSpPr/>
              <p:nvPr/>
            </p:nvSpPr>
            <p:spPr>
              <a:xfrm>
                <a:off x="10404386" y="3901256"/>
                <a:ext cx="488950" cy="438150"/>
              </a:xfrm>
              <a:custGeom>
                <a:rect b="b" l="l" r="r" t="t"/>
                <a:pathLst>
                  <a:path extrusionOk="0" h="438150" w="48895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0" name="Google Shape;460;p4"/>
              <p:cNvSpPr/>
              <p:nvPr/>
            </p:nvSpPr>
            <p:spPr>
              <a:xfrm>
                <a:off x="9830407" y="2168692"/>
                <a:ext cx="812800" cy="704850"/>
              </a:xfrm>
              <a:custGeom>
                <a:rect b="b" l="l" r="r" t="t"/>
                <a:pathLst>
                  <a:path extrusionOk="0" h="704850" w="81280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1" name="Google Shape;461;p4"/>
              <p:cNvSpPr/>
              <p:nvPr/>
            </p:nvSpPr>
            <p:spPr>
              <a:xfrm>
                <a:off x="9922351" y="2272645"/>
                <a:ext cx="635000" cy="457200"/>
              </a:xfrm>
              <a:custGeom>
                <a:rect b="b" l="l" r="r" t="t"/>
                <a:pathLst>
                  <a:path extrusionOk="0" h="457200" w="63500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2" name="Google Shape;462;p4"/>
              <p:cNvSpPr/>
              <p:nvPr/>
            </p:nvSpPr>
            <p:spPr>
              <a:xfrm>
                <a:off x="10150746" y="1432766"/>
                <a:ext cx="577850" cy="476250"/>
              </a:xfrm>
              <a:custGeom>
                <a:rect b="b" l="l" r="r" t="t"/>
                <a:pathLst>
                  <a:path extrusionOk="0" h="476250" w="57785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3" name="Google Shape;463;p4"/>
              <p:cNvSpPr/>
              <p:nvPr/>
            </p:nvSpPr>
            <p:spPr>
              <a:xfrm>
                <a:off x="10207168" y="1502849"/>
                <a:ext cx="469900" cy="298450"/>
              </a:xfrm>
              <a:custGeom>
                <a:rect b="b" l="l" r="r" t="t"/>
                <a:pathLst>
                  <a:path extrusionOk="0" h="298450" w="46990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4" name="Google Shape;464;p4"/>
              <p:cNvSpPr/>
              <p:nvPr/>
            </p:nvSpPr>
            <p:spPr>
              <a:xfrm>
                <a:off x="7852752" y="2564556"/>
                <a:ext cx="158750" cy="285750"/>
              </a:xfrm>
              <a:custGeom>
                <a:rect b="b" l="l" r="r" t="t"/>
                <a:pathLst>
                  <a:path extrusionOk="0" h="285750" w="15875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5" name="Google Shape;465;p4"/>
              <p:cNvSpPr/>
              <p:nvPr/>
            </p:nvSpPr>
            <p:spPr>
              <a:xfrm>
                <a:off x="7854243" y="2565397"/>
                <a:ext cx="88900" cy="279400"/>
              </a:xfrm>
              <a:custGeom>
                <a:rect b="b" l="l" r="r" t="t"/>
                <a:pathLst>
                  <a:path extrusionOk="0" h="279400" w="8890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6" name="Google Shape;466;p4"/>
              <p:cNvSpPr/>
              <p:nvPr/>
            </p:nvSpPr>
            <p:spPr>
              <a:xfrm>
                <a:off x="9852336" y="1635727"/>
                <a:ext cx="317500" cy="247650"/>
              </a:xfrm>
              <a:custGeom>
                <a:rect b="b" l="l" r="r" t="t"/>
                <a:pathLst>
                  <a:path extrusionOk="0" h="247650" w="31750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7" name="Google Shape;467;p4"/>
              <p:cNvSpPr/>
              <p:nvPr/>
            </p:nvSpPr>
            <p:spPr>
              <a:xfrm>
                <a:off x="9874180" y="1665852"/>
                <a:ext cx="273050" cy="146050"/>
              </a:xfrm>
              <a:custGeom>
                <a:rect b="b" l="l" r="r" t="t"/>
                <a:pathLst>
                  <a:path extrusionOk="0" h="146050" w="27305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8" name="Google Shape;468;p4"/>
              <p:cNvSpPr/>
              <p:nvPr/>
            </p:nvSpPr>
            <p:spPr>
              <a:xfrm>
                <a:off x="8129275" y="3889326"/>
                <a:ext cx="533400" cy="495300"/>
              </a:xfrm>
              <a:custGeom>
                <a:rect b="b" l="l" r="r" t="t"/>
                <a:pathLst>
                  <a:path extrusionOk="0" h="495300" w="53340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9" name="Google Shape;469;p4"/>
              <p:cNvSpPr/>
              <p:nvPr/>
            </p:nvSpPr>
            <p:spPr>
              <a:xfrm>
                <a:off x="8198451" y="3980510"/>
                <a:ext cx="400050" cy="330200"/>
              </a:xfrm>
              <a:custGeom>
                <a:rect b="b" l="l" r="r" t="t"/>
                <a:pathLst>
                  <a:path extrusionOk="0" h="330200" w="40005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0" name="Google Shape;470;p4"/>
              <p:cNvSpPr/>
              <p:nvPr/>
            </p:nvSpPr>
            <p:spPr>
              <a:xfrm>
                <a:off x="8914257" y="2683996"/>
                <a:ext cx="552450" cy="539750"/>
              </a:xfrm>
              <a:custGeom>
                <a:rect b="b" l="l" r="r" t="t"/>
                <a:pathLst>
                  <a:path extrusionOk="0" h="539750" w="55245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1" name="Google Shape;471;p4"/>
              <p:cNvSpPr/>
              <p:nvPr/>
            </p:nvSpPr>
            <p:spPr>
              <a:xfrm>
                <a:off x="8986030" y="2757731"/>
                <a:ext cx="393700" cy="374650"/>
              </a:xfrm>
              <a:custGeom>
                <a:rect b="b" l="l" r="r" t="t"/>
                <a:pathLst>
                  <a:path extrusionOk="0" h="374650" w="39370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2" name="Google Shape;472;p4"/>
              <p:cNvSpPr/>
              <p:nvPr/>
            </p:nvSpPr>
            <p:spPr>
              <a:xfrm>
                <a:off x="9259313" y="3652427"/>
                <a:ext cx="660400" cy="393700"/>
              </a:xfrm>
              <a:custGeom>
                <a:rect b="b" l="l" r="r" t="t"/>
                <a:pathLst>
                  <a:path extrusionOk="0" h="393700" w="66040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3" name="Google Shape;473;p4"/>
              <p:cNvSpPr/>
              <p:nvPr/>
            </p:nvSpPr>
            <p:spPr>
              <a:xfrm>
                <a:off x="9269395" y="3808400"/>
                <a:ext cx="641350" cy="222250"/>
              </a:xfrm>
              <a:custGeom>
                <a:rect b="b" l="l" r="r" t="t"/>
                <a:pathLst>
                  <a:path extrusionOk="0" h="222250" w="64135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4" name="Google Shape;474;p4"/>
              <p:cNvSpPr/>
              <p:nvPr/>
            </p:nvSpPr>
            <p:spPr>
              <a:xfrm>
                <a:off x="9926284" y="986828"/>
                <a:ext cx="641350" cy="203200"/>
              </a:xfrm>
              <a:custGeom>
                <a:rect b="b" l="l" r="r" t="t"/>
                <a:pathLst>
                  <a:path extrusionOk="0" h="203200" w="64135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5" name="Google Shape;475;p4"/>
              <p:cNvSpPr/>
              <p:nvPr/>
            </p:nvSpPr>
            <p:spPr>
              <a:xfrm>
                <a:off x="7782261" y="1461503"/>
                <a:ext cx="406400" cy="596900"/>
              </a:xfrm>
              <a:custGeom>
                <a:rect b="b" l="l" r="r" t="t"/>
                <a:pathLst>
                  <a:path extrusionOk="0" h="596900" w="40640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476" name="Google Shape;476;p4"/>
          <p:cNvGrpSpPr/>
          <p:nvPr/>
        </p:nvGrpSpPr>
        <p:grpSpPr>
          <a:xfrm rot="-906665">
            <a:off x="1352468" y="841866"/>
            <a:ext cx="1444582" cy="841626"/>
            <a:chOff x="4376200" y="2476500"/>
            <a:chExt cx="2190750" cy="1276350"/>
          </a:xfrm>
        </p:grpSpPr>
        <p:sp>
          <p:nvSpPr>
            <p:cNvPr id="477" name="Google Shape;477;p4"/>
            <p:cNvSpPr/>
            <p:nvPr/>
          </p:nvSpPr>
          <p:spPr>
            <a:xfrm>
              <a:off x="4832350" y="2476500"/>
              <a:ext cx="1276350" cy="1276350"/>
            </a:xfrm>
            <a:custGeom>
              <a:rect b="b" l="l" r="r" t="t"/>
              <a:pathLst>
                <a:path extrusionOk="0" h="1276350" w="127635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8" name="Google Shape;478;p4"/>
            <p:cNvSpPr/>
            <p:nvPr/>
          </p:nvSpPr>
          <p:spPr>
            <a:xfrm>
              <a:off x="4376200" y="2918085"/>
              <a:ext cx="2190750" cy="476250"/>
            </a:xfrm>
            <a:custGeom>
              <a:rect b="b" l="l" r="r" t="t"/>
              <a:pathLst>
                <a:path extrusionOk="0" h="476250" w="219075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79" name="Google Shape;479;p4"/>
          <p:cNvGrpSpPr/>
          <p:nvPr/>
        </p:nvGrpSpPr>
        <p:grpSpPr>
          <a:xfrm flipH="1" rot="1081124">
            <a:off x="245074" y="2998655"/>
            <a:ext cx="1423886" cy="2428297"/>
            <a:chOff x="385907" y="2954040"/>
            <a:chExt cx="2496869" cy="4258164"/>
          </a:xfrm>
        </p:grpSpPr>
        <p:sp>
          <p:nvSpPr>
            <p:cNvPr id="480" name="Google Shape;480;p4"/>
            <p:cNvSpPr/>
            <p:nvPr/>
          </p:nvSpPr>
          <p:spPr>
            <a:xfrm rot="-902946">
              <a:off x="2130199" y="3135218"/>
              <a:ext cx="395152" cy="507661"/>
            </a:xfrm>
            <a:prstGeom prst="roundRect">
              <a:avLst>
                <a:gd fmla="val 10020" name="adj"/>
              </a:avLst>
            </a:prstGeom>
            <a:solidFill>
              <a:srgbClr val="FFFFFF">
                <a:alpha val="4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4"/>
            <p:cNvSpPr/>
            <p:nvPr/>
          </p:nvSpPr>
          <p:spPr>
            <a:xfrm>
              <a:off x="385907" y="3211704"/>
              <a:ext cx="1943100" cy="4000500"/>
            </a:xfrm>
            <a:custGeom>
              <a:rect b="b" l="l" r="r" t="t"/>
              <a:pathLst>
                <a:path extrusionOk="0" h="4000500" w="1943100">
                  <a:moveTo>
                    <a:pt x="1910253" y="419988"/>
                  </a:moveTo>
                  <a:cubicBezTo>
                    <a:pt x="1888859" y="587146"/>
                    <a:pt x="1667683" y="623881"/>
                    <a:pt x="1533342" y="631964"/>
                  </a:cubicBezTo>
                  <a:cubicBezTo>
                    <a:pt x="1475748" y="635326"/>
                    <a:pt x="1418001" y="635128"/>
                    <a:pt x="1360431" y="631373"/>
                  </a:cubicBezTo>
                  <a:cubicBezTo>
                    <a:pt x="1360432" y="627786"/>
                    <a:pt x="1360578" y="624224"/>
                    <a:pt x="1360501" y="620623"/>
                  </a:cubicBezTo>
                  <a:cubicBezTo>
                    <a:pt x="1355923" y="401154"/>
                    <a:pt x="1196671" y="195046"/>
                    <a:pt x="1017468" y="81432"/>
                  </a:cubicBezTo>
                  <a:cubicBezTo>
                    <a:pt x="939528" y="32016"/>
                    <a:pt x="844437" y="-7849"/>
                    <a:pt x="750279" y="1320"/>
                  </a:cubicBezTo>
                  <a:cubicBezTo>
                    <a:pt x="659696" y="10147"/>
                    <a:pt x="589624" y="68237"/>
                    <a:pt x="553823" y="150691"/>
                  </a:cubicBezTo>
                  <a:cubicBezTo>
                    <a:pt x="482779" y="314261"/>
                    <a:pt x="639478" y="443471"/>
                    <a:pt x="768618" y="511822"/>
                  </a:cubicBezTo>
                  <a:cubicBezTo>
                    <a:pt x="936258" y="600551"/>
                    <a:pt x="1129717" y="649014"/>
                    <a:pt x="1320071" y="665657"/>
                  </a:cubicBezTo>
                  <a:cubicBezTo>
                    <a:pt x="1311852" y="742173"/>
                    <a:pt x="1279038" y="813959"/>
                    <a:pt x="1226554" y="870241"/>
                  </a:cubicBezTo>
                  <a:cubicBezTo>
                    <a:pt x="1120573" y="984541"/>
                    <a:pt x="974898" y="1015657"/>
                    <a:pt x="825107" y="1022133"/>
                  </a:cubicBezTo>
                  <a:cubicBezTo>
                    <a:pt x="677578" y="1028483"/>
                    <a:pt x="525870" y="1021670"/>
                    <a:pt x="386615" y="1079201"/>
                  </a:cubicBezTo>
                  <a:cubicBezTo>
                    <a:pt x="221007" y="1147616"/>
                    <a:pt x="96077" y="1301026"/>
                    <a:pt x="35396" y="1466945"/>
                  </a:cubicBezTo>
                  <a:cubicBezTo>
                    <a:pt x="-26104" y="1635144"/>
                    <a:pt x="-5796" y="1819401"/>
                    <a:pt x="83358" y="1973764"/>
                  </a:cubicBezTo>
                  <a:cubicBezTo>
                    <a:pt x="163691" y="2112829"/>
                    <a:pt x="286608" y="2214543"/>
                    <a:pt x="426702" y="2289301"/>
                  </a:cubicBezTo>
                  <a:cubicBezTo>
                    <a:pt x="554242" y="2357367"/>
                    <a:pt x="690786" y="2407316"/>
                    <a:pt x="816141" y="2479643"/>
                  </a:cubicBezTo>
                  <a:cubicBezTo>
                    <a:pt x="947135" y="2555208"/>
                    <a:pt x="1056806" y="2658256"/>
                    <a:pt x="1117176" y="2799149"/>
                  </a:cubicBezTo>
                  <a:cubicBezTo>
                    <a:pt x="1259860" y="3132290"/>
                    <a:pt x="1126840" y="3530415"/>
                    <a:pt x="911677" y="3800506"/>
                  </a:cubicBezTo>
                  <a:cubicBezTo>
                    <a:pt x="861148" y="3864236"/>
                    <a:pt x="804012" y="3922435"/>
                    <a:pt x="741224" y="3974128"/>
                  </a:cubicBezTo>
                  <a:cubicBezTo>
                    <a:pt x="722250" y="3989679"/>
                    <a:pt x="749339" y="4016495"/>
                    <a:pt x="768167" y="4001071"/>
                  </a:cubicBezTo>
                  <a:cubicBezTo>
                    <a:pt x="1039280" y="3778910"/>
                    <a:pt x="1228136" y="3412426"/>
                    <a:pt x="1212629" y="3058001"/>
                  </a:cubicBezTo>
                  <a:cubicBezTo>
                    <a:pt x="1205307" y="2890640"/>
                    <a:pt x="1148005" y="2724816"/>
                    <a:pt x="1033654" y="2600350"/>
                  </a:cubicBezTo>
                  <a:cubicBezTo>
                    <a:pt x="931883" y="2489581"/>
                    <a:pt x="795720" y="2420975"/>
                    <a:pt x="661004" y="2358974"/>
                  </a:cubicBezTo>
                  <a:cubicBezTo>
                    <a:pt x="524562" y="2296179"/>
                    <a:pt x="381554" y="2237105"/>
                    <a:pt x="267235" y="2137086"/>
                  </a:cubicBezTo>
                  <a:cubicBezTo>
                    <a:pt x="123572" y="2011400"/>
                    <a:pt x="25858" y="1828958"/>
                    <a:pt x="38158" y="1634756"/>
                  </a:cubicBezTo>
                  <a:cubicBezTo>
                    <a:pt x="50782" y="1435525"/>
                    <a:pt x="179655" y="1229988"/>
                    <a:pt x="356154" y="1135430"/>
                  </a:cubicBezTo>
                  <a:cubicBezTo>
                    <a:pt x="499416" y="1058678"/>
                    <a:pt x="663906" y="1066850"/>
                    <a:pt x="821228" y="1060398"/>
                  </a:cubicBezTo>
                  <a:cubicBezTo>
                    <a:pt x="973393" y="1054144"/>
                    <a:pt x="1122288" y="1024642"/>
                    <a:pt x="1235686" y="915327"/>
                  </a:cubicBezTo>
                  <a:cubicBezTo>
                    <a:pt x="1304480" y="850170"/>
                    <a:pt x="1347958" y="762741"/>
                    <a:pt x="1358400" y="668566"/>
                  </a:cubicBezTo>
                  <a:cubicBezTo>
                    <a:pt x="1376326" y="669740"/>
                    <a:pt x="1394220" y="670737"/>
                    <a:pt x="1412025" y="671353"/>
                  </a:cubicBezTo>
                  <a:cubicBezTo>
                    <a:pt x="1513232" y="674865"/>
                    <a:pt x="1617372" y="669150"/>
                    <a:pt x="1715263" y="641508"/>
                  </a:cubicBezTo>
                  <a:cubicBezTo>
                    <a:pt x="1790193" y="620350"/>
                    <a:pt x="1866165" y="584085"/>
                    <a:pt x="1911955" y="518642"/>
                  </a:cubicBezTo>
                  <a:cubicBezTo>
                    <a:pt x="1931955" y="489220"/>
                    <a:pt x="1944451" y="455350"/>
                    <a:pt x="1948353" y="419988"/>
                  </a:cubicBezTo>
                  <a:cubicBezTo>
                    <a:pt x="1951471" y="395731"/>
                    <a:pt x="1913339" y="395960"/>
                    <a:pt x="1910253" y="419988"/>
                  </a:cubicBezTo>
                  <a:close/>
                  <a:moveTo>
                    <a:pt x="900603" y="529977"/>
                  </a:moveTo>
                  <a:cubicBezTo>
                    <a:pt x="815900" y="497255"/>
                    <a:pt x="730270" y="455345"/>
                    <a:pt x="662033" y="394411"/>
                  </a:cubicBezTo>
                  <a:cubicBezTo>
                    <a:pt x="613614" y="351167"/>
                    <a:pt x="570409" y="293446"/>
                    <a:pt x="573825" y="225361"/>
                  </a:cubicBezTo>
                  <a:cubicBezTo>
                    <a:pt x="577585" y="150304"/>
                    <a:pt x="634385" y="74231"/>
                    <a:pt x="705118" y="49586"/>
                  </a:cubicBezTo>
                  <a:cubicBezTo>
                    <a:pt x="787033" y="21056"/>
                    <a:pt x="878473" y="49168"/>
                    <a:pt x="952184" y="87686"/>
                  </a:cubicBezTo>
                  <a:cubicBezTo>
                    <a:pt x="1132784" y="182092"/>
                    <a:pt x="1296747" y="375678"/>
                    <a:pt x="1319944" y="583221"/>
                  </a:cubicBezTo>
                  <a:cubicBezTo>
                    <a:pt x="1321607" y="598241"/>
                    <a:pt x="1322375" y="613347"/>
                    <a:pt x="1322243" y="628459"/>
                  </a:cubicBezTo>
                  <a:cubicBezTo>
                    <a:pt x="1177814" y="615313"/>
                    <a:pt x="1035911" y="582169"/>
                    <a:pt x="900603" y="529977"/>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2" name="Google Shape;482;p4"/>
            <p:cNvSpPr/>
            <p:nvPr/>
          </p:nvSpPr>
          <p:spPr>
            <a:xfrm>
              <a:off x="2044576" y="3063162"/>
              <a:ext cx="838200" cy="1181100"/>
            </a:xfrm>
            <a:custGeom>
              <a:rect b="b" l="l" r="r" t="t"/>
              <a:pathLst>
                <a:path extrusionOk="0" h="1181100" w="838200">
                  <a:moveTo>
                    <a:pt x="336674" y="168988"/>
                  </a:moveTo>
                  <a:cubicBezTo>
                    <a:pt x="336674" y="168988"/>
                    <a:pt x="571624" y="283288"/>
                    <a:pt x="616074" y="111838"/>
                  </a:cubicBezTo>
                  <a:lnTo>
                    <a:pt x="597024" y="41988"/>
                  </a:lnTo>
                  <a:cubicBezTo>
                    <a:pt x="597024" y="41988"/>
                    <a:pt x="603374" y="-2462"/>
                    <a:pt x="641474" y="41988"/>
                  </a:cubicBezTo>
                  <a:cubicBezTo>
                    <a:pt x="641474" y="41988"/>
                    <a:pt x="660524" y="-15162"/>
                    <a:pt x="692274" y="3888"/>
                  </a:cubicBezTo>
                  <a:cubicBezTo>
                    <a:pt x="724024" y="22938"/>
                    <a:pt x="749424" y="73738"/>
                    <a:pt x="679574" y="162638"/>
                  </a:cubicBezTo>
                  <a:cubicBezTo>
                    <a:pt x="679574" y="162638"/>
                    <a:pt x="679574" y="334088"/>
                    <a:pt x="444624" y="315038"/>
                  </a:cubicBezTo>
                  <a:lnTo>
                    <a:pt x="527174" y="518238"/>
                  </a:lnTo>
                  <a:cubicBezTo>
                    <a:pt x="527174" y="518238"/>
                    <a:pt x="565274" y="689688"/>
                    <a:pt x="774824" y="772238"/>
                  </a:cubicBezTo>
                  <a:cubicBezTo>
                    <a:pt x="774824" y="772238"/>
                    <a:pt x="900180" y="915462"/>
                    <a:pt x="800224" y="975438"/>
                  </a:cubicBezTo>
                  <a:cubicBezTo>
                    <a:pt x="736724" y="1013538"/>
                    <a:pt x="711324" y="886538"/>
                    <a:pt x="711324" y="886538"/>
                  </a:cubicBezTo>
                  <a:cubicBezTo>
                    <a:pt x="711324" y="886538"/>
                    <a:pt x="470024" y="842088"/>
                    <a:pt x="438274" y="651588"/>
                  </a:cubicBezTo>
                  <a:cubicBezTo>
                    <a:pt x="438274" y="651588"/>
                    <a:pt x="431924" y="626188"/>
                    <a:pt x="393824" y="645238"/>
                  </a:cubicBezTo>
                  <a:cubicBezTo>
                    <a:pt x="375867" y="654217"/>
                    <a:pt x="374774" y="676988"/>
                    <a:pt x="374774" y="676988"/>
                  </a:cubicBezTo>
                  <a:cubicBezTo>
                    <a:pt x="374774" y="676988"/>
                    <a:pt x="336674" y="873838"/>
                    <a:pt x="476374" y="994488"/>
                  </a:cubicBezTo>
                  <a:cubicBezTo>
                    <a:pt x="476374" y="994488"/>
                    <a:pt x="572063" y="1135140"/>
                    <a:pt x="476374" y="1178638"/>
                  </a:cubicBezTo>
                  <a:cubicBezTo>
                    <a:pt x="406524" y="1210388"/>
                    <a:pt x="387474" y="1057988"/>
                    <a:pt x="387474" y="1057988"/>
                  </a:cubicBezTo>
                  <a:cubicBezTo>
                    <a:pt x="387474" y="1057988"/>
                    <a:pt x="203324" y="988138"/>
                    <a:pt x="216024" y="702388"/>
                  </a:cubicBezTo>
                  <a:lnTo>
                    <a:pt x="139824" y="422988"/>
                  </a:lnTo>
                  <a:cubicBezTo>
                    <a:pt x="139824" y="422988"/>
                    <a:pt x="76324" y="613488"/>
                    <a:pt x="127124" y="740488"/>
                  </a:cubicBezTo>
                  <a:lnTo>
                    <a:pt x="165224" y="784938"/>
                  </a:lnTo>
                  <a:cubicBezTo>
                    <a:pt x="165224" y="784938"/>
                    <a:pt x="196974" y="835738"/>
                    <a:pt x="127124" y="803988"/>
                  </a:cubicBezTo>
                  <a:cubicBezTo>
                    <a:pt x="127124" y="803988"/>
                    <a:pt x="139824" y="867488"/>
                    <a:pt x="108074" y="873838"/>
                  </a:cubicBezTo>
                  <a:cubicBezTo>
                    <a:pt x="76324" y="880188"/>
                    <a:pt x="31874" y="848438"/>
                    <a:pt x="57274" y="746838"/>
                  </a:cubicBezTo>
                  <a:cubicBezTo>
                    <a:pt x="57274" y="746838"/>
                    <a:pt x="-126876" y="397588"/>
                    <a:pt x="165224" y="213438"/>
                  </a:cubicBezTo>
                  <a:close/>
                </a:path>
              </a:pathLst>
            </a:custGeom>
            <a:gradFill>
              <a:gsLst>
                <a:gs pos="0">
                  <a:srgbClr val="FFFFFF"/>
                </a:gs>
                <a:gs pos="23000">
                  <a:srgbClr val="FFFFFF"/>
                </a:gs>
                <a:gs pos="75000">
                  <a:srgbClr val="D9D9D9"/>
                </a:gs>
                <a:gs pos="100000">
                  <a:srgbClr val="D9D9D9"/>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3" name="Google Shape;483;p4"/>
            <p:cNvSpPr/>
            <p:nvPr/>
          </p:nvSpPr>
          <p:spPr>
            <a:xfrm>
              <a:off x="2167738" y="3232150"/>
              <a:ext cx="247650" cy="88900"/>
            </a:xfrm>
            <a:custGeom>
              <a:rect b="b" l="l" r="r" t="t"/>
              <a:pathLst>
                <a:path extrusionOk="0" h="88900" w="247650">
                  <a:moveTo>
                    <a:pt x="251841" y="15500"/>
                  </a:moveTo>
                  <a:cubicBezTo>
                    <a:pt x="238806" y="10997"/>
                    <a:pt x="226013" y="5823"/>
                    <a:pt x="213512" y="0"/>
                  </a:cubicBezTo>
                  <a:lnTo>
                    <a:pt x="42062" y="44450"/>
                  </a:lnTo>
                  <a:cubicBezTo>
                    <a:pt x="27426" y="53665"/>
                    <a:pt x="13377" y="63783"/>
                    <a:pt x="0" y="74746"/>
                  </a:cubicBezTo>
                  <a:cubicBezTo>
                    <a:pt x="39916" y="91695"/>
                    <a:pt x="83998" y="96283"/>
                    <a:pt x="126549" y="87916"/>
                  </a:cubicBezTo>
                  <a:cubicBezTo>
                    <a:pt x="175438" y="79013"/>
                    <a:pt x="219722" y="53418"/>
                    <a:pt x="251841" y="1550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4" name="Google Shape;484;p4"/>
            <p:cNvSpPr/>
            <p:nvPr/>
          </p:nvSpPr>
          <p:spPr>
            <a:xfrm>
              <a:off x="2056223" y="2954040"/>
              <a:ext cx="406400" cy="374650"/>
            </a:xfrm>
            <a:custGeom>
              <a:rect b="b" l="l" r="r" t="t"/>
              <a:pathLst>
                <a:path extrusionOk="0" h="374650" w="406400">
                  <a:moveTo>
                    <a:pt x="379028" y="155945"/>
                  </a:moveTo>
                  <a:cubicBezTo>
                    <a:pt x="395437" y="242071"/>
                    <a:pt x="330542" y="326788"/>
                    <a:pt x="234081" y="345166"/>
                  </a:cubicBezTo>
                  <a:cubicBezTo>
                    <a:pt x="137620" y="363545"/>
                    <a:pt x="46121" y="308624"/>
                    <a:pt x="29711" y="222498"/>
                  </a:cubicBezTo>
                  <a:cubicBezTo>
                    <a:pt x="13302" y="136372"/>
                    <a:pt x="78197" y="51655"/>
                    <a:pt x="174658" y="33277"/>
                  </a:cubicBezTo>
                  <a:cubicBezTo>
                    <a:pt x="271119" y="14899"/>
                    <a:pt x="362619" y="69819"/>
                    <a:pt x="379028" y="15594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5" name="Google Shape;485;p4"/>
            <p:cNvSpPr/>
            <p:nvPr/>
          </p:nvSpPr>
          <p:spPr>
            <a:xfrm>
              <a:off x="2108394" y="3050617"/>
              <a:ext cx="298450" cy="228600"/>
            </a:xfrm>
            <a:custGeom>
              <a:rect b="b" l="l" r="r" t="t"/>
              <a:pathLst>
                <a:path extrusionOk="0" h="228600" w="298450">
                  <a:moveTo>
                    <a:pt x="301202" y="67506"/>
                  </a:moveTo>
                  <a:cubicBezTo>
                    <a:pt x="315249" y="141255"/>
                    <a:pt x="259680" y="213798"/>
                    <a:pt x="177079" y="229539"/>
                  </a:cubicBezTo>
                  <a:cubicBezTo>
                    <a:pt x="94478" y="245281"/>
                    <a:pt x="16126" y="198247"/>
                    <a:pt x="2073" y="124498"/>
                  </a:cubicBezTo>
                  <a:cubicBezTo>
                    <a:pt x="-11979" y="50749"/>
                    <a:pt x="47044" y="23774"/>
                    <a:pt x="129644" y="8039"/>
                  </a:cubicBezTo>
                  <a:cubicBezTo>
                    <a:pt x="212245" y="-7697"/>
                    <a:pt x="287150" y="-6249"/>
                    <a:pt x="301202" y="67506"/>
                  </a:cubicBezTo>
                  <a:close/>
                </a:path>
              </a:pathLst>
            </a:custGeom>
            <a:gradFill>
              <a:gsLst>
                <a:gs pos="0">
                  <a:srgbClr val="008391"/>
                </a:gs>
                <a:gs pos="27000">
                  <a:srgbClr val="0F264C"/>
                </a:gs>
                <a:gs pos="71000">
                  <a:srgbClr val="251047"/>
                </a:gs>
                <a:gs pos="100000">
                  <a:srgbClr val="7D2A99"/>
                </a:gs>
              </a:gsLst>
              <a:lin ang="80993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6" name="Google Shape;486;p4"/>
            <p:cNvSpPr/>
            <p:nvPr/>
          </p:nvSpPr>
          <p:spPr>
            <a:xfrm>
              <a:off x="2133406" y="3111500"/>
              <a:ext cx="31750" cy="101600"/>
            </a:xfrm>
            <a:custGeom>
              <a:rect b="b" l="l" r="r" t="t"/>
              <a:pathLst>
                <a:path extrusionOk="0" h="101600" w="31750">
                  <a:moveTo>
                    <a:pt x="34019" y="0"/>
                  </a:moveTo>
                  <a:cubicBezTo>
                    <a:pt x="24308" y="14355"/>
                    <a:pt x="19095" y="31278"/>
                    <a:pt x="19046" y="48609"/>
                  </a:cubicBezTo>
                  <a:cubicBezTo>
                    <a:pt x="19297" y="57056"/>
                    <a:pt x="20266" y="65466"/>
                    <a:pt x="21941" y="73749"/>
                  </a:cubicBezTo>
                  <a:cubicBezTo>
                    <a:pt x="22900" y="78080"/>
                    <a:pt x="23980" y="82499"/>
                    <a:pt x="24786" y="87173"/>
                  </a:cubicBezTo>
                  <a:cubicBezTo>
                    <a:pt x="26078" y="91910"/>
                    <a:pt x="27042" y="96730"/>
                    <a:pt x="27669" y="101600"/>
                  </a:cubicBezTo>
                  <a:cubicBezTo>
                    <a:pt x="23649" y="98538"/>
                    <a:pt x="19898" y="95139"/>
                    <a:pt x="16455" y="91440"/>
                  </a:cubicBezTo>
                  <a:cubicBezTo>
                    <a:pt x="13292" y="87490"/>
                    <a:pt x="10428" y="83308"/>
                    <a:pt x="7889" y="78930"/>
                  </a:cubicBezTo>
                  <a:cubicBezTo>
                    <a:pt x="2910" y="69622"/>
                    <a:pt x="207" y="59266"/>
                    <a:pt x="2" y="48711"/>
                  </a:cubicBezTo>
                  <a:cubicBezTo>
                    <a:pt x="-98" y="37775"/>
                    <a:pt x="3088" y="27062"/>
                    <a:pt x="9146" y="17958"/>
                  </a:cubicBezTo>
                  <a:cubicBezTo>
                    <a:pt x="14873" y="9046"/>
                    <a:pt x="23758" y="2631"/>
                    <a:pt x="34019"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87" name="Google Shape;487;p4"/>
            <p:cNvGrpSpPr/>
            <p:nvPr/>
          </p:nvGrpSpPr>
          <p:grpSpPr>
            <a:xfrm>
              <a:off x="2044935" y="3180156"/>
              <a:ext cx="777138" cy="952684"/>
              <a:chOff x="2044935" y="3180156"/>
              <a:chExt cx="777138" cy="952684"/>
            </a:xfrm>
          </p:grpSpPr>
          <p:sp>
            <p:nvSpPr>
              <p:cNvPr id="488" name="Google Shape;488;p4"/>
              <p:cNvSpPr/>
              <p:nvPr/>
            </p:nvSpPr>
            <p:spPr>
              <a:xfrm>
                <a:off x="2046821" y="3511033"/>
                <a:ext cx="120650" cy="57150"/>
              </a:xfrm>
              <a:custGeom>
                <a:rect b="b" l="l" r="r" t="t"/>
                <a:pathLst>
                  <a:path extrusionOk="0" h="57150" w="120650">
                    <a:moveTo>
                      <a:pt x="116884" y="58613"/>
                    </a:moveTo>
                    <a:cubicBezTo>
                      <a:pt x="118370" y="50739"/>
                      <a:pt x="119901" y="43259"/>
                      <a:pt x="121444" y="36230"/>
                    </a:cubicBezTo>
                    <a:cubicBezTo>
                      <a:pt x="98684" y="16434"/>
                      <a:pt x="70305" y="4250"/>
                      <a:pt x="40278" y="1381"/>
                    </a:cubicBezTo>
                    <a:cubicBezTo>
                      <a:pt x="27753" y="-81"/>
                      <a:pt x="15120" y="-383"/>
                      <a:pt x="2540" y="479"/>
                    </a:cubicBezTo>
                    <a:cubicBezTo>
                      <a:pt x="1511" y="6943"/>
                      <a:pt x="664" y="13393"/>
                      <a:pt x="0" y="19828"/>
                    </a:cubicBezTo>
                    <a:cubicBezTo>
                      <a:pt x="28092" y="17446"/>
                      <a:pt x="81280" y="19186"/>
                      <a:pt x="116884" y="58613"/>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9" name="Google Shape;489;p4"/>
              <p:cNvSpPr/>
              <p:nvPr/>
            </p:nvSpPr>
            <p:spPr>
              <a:xfrm>
                <a:off x="2044935" y="3586202"/>
                <a:ext cx="107950" cy="44450"/>
              </a:xfrm>
              <a:custGeom>
                <a:rect b="b" l="l" r="r" t="t"/>
                <a:pathLst>
                  <a:path extrusionOk="0" h="44450" w="107950">
                    <a:moveTo>
                      <a:pt x="109550" y="47980"/>
                    </a:moveTo>
                    <a:cubicBezTo>
                      <a:pt x="110312" y="39881"/>
                      <a:pt x="111208" y="31946"/>
                      <a:pt x="112236" y="24173"/>
                    </a:cubicBezTo>
                    <a:cubicBezTo>
                      <a:pt x="75222" y="-6307"/>
                      <a:pt x="27750" y="-1747"/>
                      <a:pt x="0" y="4768"/>
                    </a:cubicBezTo>
                    <a:cubicBezTo>
                      <a:pt x="260" y="11238"/>
                      <a:pt x="673" y="17633"/>
                      <a:pt x="1188" y="23970"/>
                    </a:cubicBezTo>
                    <a:cubicBezTo>
                      <a:pt x="26822" y="17315"/>
                      <a:pt x="76346" y="11016"/>
                      <a:pt x="109550" y="4798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0" name="Google Shape;490;p4"/>
              <p:cNvSpPr/>
              <p:nvPr/>
            </p:nvSpPr>
            <p:spPr>
              <a:xfrm>
                <a:off x="2093747" y="3777132"/>
                <a:ext cx="69850" cy="31750"/>
              </a:xfrm>
              <a:custGeom>
                <a:rect b="b" l="l" r="r" t="t"/>
                <a:pathLst>
                  <a:path extrusionOk="0" h="31750" w="69850">
                    <a:moveTo>
                      <a:pt x="8064" y="33033"/>
                    </a:moveTo>
                    <a:cubicBezTo>
                      <a:pt x="29459" y="24609"/>
                      <a:pt x="52085" y="19734"/>
                      <a:pt x="75051" y="18599"/>
                    </a:cubicBezTo>
                    <a:cubicBezTo>
                      <a:pt x="72879" y="12510"/>
                      <a:pt x="70917" y="6318"/>
                      <a:pt x="69215" y="0"/>
                    </a:cubicBezTo>
                    <a:cubicBezTo>
                      <a:pt x="45444" y="1531"/>
                      <a:pt x="22073" y="6876"/>
                      <a:pt x="0" y="15830"/>
                    </a:cubicBezTo>
                    <a:cubicBezTo>
                      <a:pt x="4928" y="26765"/>
                      <a:pt x="8103" y="32868"/>
                      <a:pt x="8103" y="32868"/>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1" name="Google Shape;491;p4"/>
              <p:cNvSpPr/>
              <p:nvPr/>
            </p:nvSpPr>
            <p:spPr>
              <a:xfrm>
                <a:off x="2304828" y="3964013"/>
                <a:ext cx="152400" cy="50800"/>
              </a:xfrm>
              <a:custGeom>
                <a:rect b="b" l="l" r="r" t="t"/>
                <a:pathLst>
                  <a:path extrusionOk="0" h="50800" w="152400">
                    <a:moveTo>
                      <a:pt x="144628" y="0"/>
                    </a:moveTo>
                    <a:cubicBezTo>
                      <a:pt x="80296" y="40957"/>
                      <a:pt x="29693" y="39039"/>
                      <a:pt x="0" y="31286"/>
                    </a:cubicBezTo>
                    <a:cubicBezTo>
                      <a:pt x="4051" y="38976"/>
                      <a:pt x="8255" y="46329"/>
                      <a:pt x="12535" y="53181"/>
                    </a:cubicBezTo>
                    <a:cubicBezTo>
                      <a:pt x="20223" y="54279"/>
                      <a:pt x="27979" y="54828"/>
                      <a:pt x="35744" y="54826"/>
                    </a:cubicBezTo>
                    <a:cubicBezTo>
                      <a:pt x="67272" y="54826"/>
                      <a:pt x="107353" y="46050"/>
                      <a:pt x="153486" y="16992"/>
                    </a:cubicBezTo>
                    <a:cubicBezTo>
                      <a:pt x="150305" y="11360"/>
                      <a:pt x="147377" y="5690"/>
                      <a:pt x="144628" y="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2" name="Google Shape;492;p4"/>
              <p:cNvSpPr/>
              <p:nvPr/>
            </p:nvSpPr>
            <p:spPr>
              <a:xfrm>
                <a:off x="2426513" y="4050290"/>
                <a:ext cx="95250" cy="82550"/>
              </a:xfrm>
              <a:custGeom>
                <a:rect b="b" l="l" r="r" t="t"/>
                <a:pathLst>
                  <a:path extrusionOk="0" h="82550" w="95250">
                    <a:moveTo>
                      <a:pt x="99130" y="14745"/>
                    </a:moveTo>
                    <a:cubicBezTo>
                      <a:pt x="96272" y="10077"/>
                      <a:pt x="94437" y="7360"/>
                      <a:pt x="94437" y="7360"/>
                    </a:cubicBezTo>
                    <a:cubicBezTo>
                      <a:pt x="91650" y="4953"/>
                      <a:pt x="89053" y="2464"/>
                      <a:pt x="86404" y="0"/>
                    </a:cubicBezTo>
                    <a:cubicBezTo>
                      <a:pt x="50248" y="47574"/>
                      <a:pt x="18199" y="63290"/>
                      <a:pt x="0" y="68421"/>
                    </a:cubicBezTo>
                    <a:cubicBezTo>
                      <a:pt x="3493" y="70066"/>
                      <a:pt x="5537" y="70860"/>
                      <a:pt x="5537" y="70860"/>
                    </a:cubicBezTo>
                    <a:cubicBezTo>
                      <a:pt x="5537" y="70860"/>
                      <a:pt x="6293" y="76810"/>
                      <a:pt x="8007" y="86042"/>
                    </a:cubicBezTo>
                    <a:cubicBezTo>
                      <a:pt x="29667" y="79362"/>
                      <a:pt x="62783" y="61532"/>
                      <a:pt x="99130" y="14745"/>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3" name="Google Shape;493;p4"/>
              <p:cNvSpPr/>
              <p:nvPr/>
            </p:nvSpPr>
            <p:spPr>
              <a:xfrm>
                <a:off x="2733173" y="3829926"/>
                <a:ext cx="88900" cy="120650"/>
              </a:xfrm>
              <a:custGeom>
                <a:rect b="b" l="l" r="r" t="t"/>
                <a:pathLst>
                  <a:path extrusionOk="0" h="120650" w="88900">
                    <a:moveTo>
                      <a:pt x="86227" y="5474"/>
                    </a:moveTo>
                    <a:cubicBezTo>
                      <a:pt x="81744" y="3708"/>
                      <a:pt x="77445" y="1848"/>
                      <a:pt x="73120" y="0"/>
                    </a:cubicBezTo>
                    <a:cubicBezTo>
                      <a:pt x="67551" y="76035"/>
                      <a:pt x="25616" y="104210"/>
                      <a:pt x="0" y="114345"/>
                    </a:cubicBezTo>
                    <a:cubicBezTo>
                      <a:pt x="14135" y="118186"/>
                      <a:pt x="22727" y="119774"/>
                      <a:pt x="22727" y="119774"/>
                    </a:cubicBezTo>
                    <a:cubicBezTo>
                      <a:pt x="22727" y="119774"/>
                      <a:pt x="23006" y="121158"/>
                      <a:pt x="23552" y="123501"/>
                    </a:cubicBezTo>
                    <a:cubicBezTo>
                      <a:pt x="51067" y="107524"/>
                      <a:pt x="83572" y="75343"/>
                      <a:pt x="91167" y="11437"/>
                    </a:cubicBezTo>
                    <a:cubicBezTo>
                      <a:pt x="88132" y="7620"/>
                      <a:pt x="86227" y="5474"/>
                      <a:pt x="86227" y="5474"/>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4" name="Google Shape;494;p4"/>
              <p:cNvSpPr/>
              <p:nvPr/>
            </p:nvSpPr>
            <p:spPr>
              <a:xfrm>
                <a:off x="2521191" y="3706736"/>
                <a:ext cx="127000" cy="120650"/>
              </a:xfrm>
              <a:custGeom>
                <a:rect b="b" l="l" r="r" t="t"/>
                <a:pathLst>
                  <a:path extrusionOk="0" h="120650" w="127000">
                    <a:moveTo>
                      <a:pt x="131756" y="16370"/>
                    </a:moveTo>
                    <a:cubicBezTo>
                      <a:pt x="126759" y="10890"/>
                      <a:pt x="122003" y="5423"/>
                      <a:pt x="117570" y="0"/>
                    </a:cubicBezTo>
                    <a:cubicBezTo>
                      <a:pt x="40437" y="18993"/>
                      <a:pt x="11068" y="69742"/>
                      <a:pt x="0" y="102305"/>
                    </a:cubicBezTo>
                    <a:cubicBezTo>
                      <a:pt x="4515" y="108820"/>
                      <a:pt x="9322" y="115005"/>
                      <a:pt x="14332" y="120987"/>
                    </a:cubicBezTo>
                    <a:cubicBezTo>
                      <a:pt x="20079" y="95345"/>
                      <a:pt x="43059" y="33954"/>
                      <a:pt x="131756" y="1637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5" name="Google Shape;495;p4"/>
              <p:cNvSpPr/>
              <p:nvPr/>
            </p:nvSpPr>
            <p:spPr>
              <a:xfrm>
                <a:off x="2266372" y="3848519"/>
                <a:ext cx="152400" cy="44450"/>
              </a:xfrm>
              <a:custGeom>
                <a:rect b="b" l="l" r="r" t="t"/>
                <a:pathLst>
                  <a:path extrusionOk="0" h="44450" w="152400">
                    <a:moveTo>
                      <a:pt x="154381" y="24899"/>
                    </a:moveTo>
                    <a:cubicBezTo>
                      <a:pt x="153168" y="17965"/>
                      <a:pt x="152127" y="11126"/>
                      <a:pt x="151321" y="4477"/>
                    </a:cubicBezTo>
                    <a:cubicBezTo>
                      <a:pt x="88341" y="-9614"/>
                      <a:pt x="29845" y="12732"/>
                      <a:pt x="0" y="27667"/>
                    </a:cubicBezTo>
                    <a:cubicBezTo>
                      <a:pt x="1080" y="34402"/>
                      <a:pt x="2278" y="40964"/>
                      <a:pt x="3594" y="47352"/>
                    </a:cubicBezTo>
                    <a:cubicBezTo>
                      <a:pt x="30004" y="33585"/>
                      <a:pt x="91205" y="7836"/>
                      <a:pt x="154381" y="24899"/>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6" name="Google Shape;496;p4"/>
              <p:cNvSpPr/>
              <p:nvPr/>
            </p:nvSpPr>
            <p:spPr>
              <a:xfrm>
                <a:off x="2598185" y="3770338"/>
                <a:ext cx="120650" cy="120650"/>
              </a:xfrm>
              <a:custGeom>
                <a:rect b="b" l="l" r="r" t="t"/>
                <a:pathLst>
                  <a:path extrusionOk="0" h="120650" w="120650">
                    <a:moveTo>
                      <a:pt x="123006" y="12643"/>
                    </a:moveTo>
                    <a:cubicBezTo>
                      <a:pt x="117075" y="8484"/>
                      <a:pt x="111341" y="4273"/>
                      <a:pt x="105861" y="0"/>
                    </a:cubicBezTo>
                    <a:cubicBezTo>
                      <a:pt x="94088" y="82766"/>
                      <a:pt x="33960" y="106413"/>
                      <a:pt x="0" y="113150"/>
                    </a:cubicBezTo>
                    <a:cubicBezTo>
                      <a:pt x="7150" y="118008"/>
                      <a:pt x="14364" y="122587"/>
                      <a:pt x="21590" y="126809"/>
                    </a:cubicBezTo>
                    <a:cubicBezTo>
                      <a:pt x="74639" y="111584"/>
                      <a:pt x="114140" y="67116"/>
                      <a:pt x="123006" y="12643"/>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7" name="Google Shape;497;p4"/>
              <p:cNvSpPr/>
              <p:nvPr/>
            </p:nvSpPr>
            <p:spPr>
              <a:xfrm>
                <a:off x="2652008" y="3180156"/>
                <a:ext cx="76200" cy="50800"/>
              </a:xfrm>
              <a:custGeom>
                <a:rect b="b" l="l" r="r" t="t"/>
                <a:pathLst>
                  <a:path extrusionOk="0" h="50800" w="76200">
                    <a:moveTo>
                      <a:pt x="72142" y="45644"/>
                    </a:moveTo>
                    <a:cubicBezTo>
                      <a:pt x="74778" y="42291"/>
                      <a:pt x="77222" y="39008"/>
                      <a:pt x="79604" y="35757"/>
                    </a:cubicBezTo>
                    <a:cubicBezTo>
                      <a:pt x="51532" y="34462"/>
                      <a:pt x="25278" y="21499"/>
                      <a:pt x="7182" y="0"/>
                    </a:cubicBezTo>
                    <a:cubicBezTo>
                      <a:pt x="5233" y="6728"/>
                      <a:pt x="2834" y="13317"/>
                      <a:pt x="0" y="19723"/>
                    </a:cubicBezTo>
                    <a:cubicBezTo>
                      <a:pt x="19284" y="38927"/>
                      <a:pt x="44515" y="51016"/>
                      <a:pt x="71564" y="54013"/>
                    </a:cubicBezTo>
                    <a:cubicBezTo>
                      <a:pt x="72142" y="48768"/>
                      <a:pt x="72142" y="45644"/>
                      <a:pt x="72142" y="45644"/>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8" name="Google Shape;498;p4"/>
              <p:cNvSpPr/>
              <p:nvPr/>
            </p:nvSpPr>
            <p:spPr>
              <a:xfrm>
                <a:off x="2571545" y="3258046"/>
                <a:ext cx="50800" cy="107950"/>
              </a:xfrm>
              <a:custGeom>
                <a:rect b="b" l="l" r="r" t="t"/>
                <a:pathLst>
                  <a:path extrusionOk="0" h="107950" w="50800">
                    <a:moveTo>
                      <a:pt x="1837" y="6845"/>
                    </a:moveTo>
                    <a:cubicBezTo>
                      <a:pt x="-1880" y="28248"/>
                      <a:pt x="64" y="50250"/>
                      <a:pt x="7476" y="70669"/>
                    </a:cubicBezTo>
                    <a:cubicBezTo>
                      <a:pt x="13368" y="85895"/>
                      <a:pt x="22548" y="99633"/>
                      <a:pt x="34362" y="110903"/>
                    </a:cubicBezTo>
                    <a:cubicBezTo>
                      <a:pt x="41351" y="108875"/>
                      <a:pt x="48227" y="106478"/>
                      <a:pt x="54961" y="103721"/>
                    </a:cubicBezTo>
                    <a:cubicBezTo>
                      <a:pt x="41758" y="93346"/>
                      <a:pt x="31537" y="79659"/>
                      <a:pt x="25339" y="64052"/>
                    </a:cubicBezTo>
                    <a:cubicBezTo>
                      <a:pt x="18134" y="43435"/>
                      <a:pt x="17206" y="21144"/>
                      <a:pt x="22672" y="0"/>
                    </a:cubicBezTo>
                    <a:cubicBezTo>
                      <a:pt x="15931" y="2863"/>
                      <a:pt x="8962" y="5153"/>
                      <a:pt x="1837" y="6845"/>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9" name="Google Shape;499;p4"/>
              <p:cNvSpPr/>
              <p:nvPr/>
            </p:nvSpPr>
            <p:spPr>
              <a:xfrm>
                <a:off x="2519632" y="3269133"/>
                <a:ext cx="25400" cy="107950"/>
              </a:xfrm>
              <a:custGeom>
                <a:rect b="b" l="l" r="r" t="t"/>
                <a:pathLst>
                  <a:path extrusionOk="0" h="107950" w="25400">
                    <a:moveTo>
                      <a:pt x="11345" y="110477"/>
                    </a:moveTo>
                    <a:cubicBezTo>
                      <a:pt x="18228" y="110356"/>
                      <a:pt x="24832" y="110026"/>
                      <a:pt x="31233" y="109544"/>
                    </a:cubicBezTo>
                    <a:cubicBezTo>
                      <a:pt x="17158" y="74746"/>
                      <a:pt x="14614" y="36351"/>
                      <a:pt x="23975" y="0"/>
                    </a:cubicBezTo>
                    <a:cubicBezTo>
                      <a:pt x="17689" y="349"/>
                      <a:pt x="11358" y="406"/>
                      <a:pt x="5020" y="203"/>
                    </a:cubicBezTo>
                    <a:cubicBezTo>
                      <a:pt x="-3392" y="36816"/>
                      <a:pt x="-1198" y="75067"/>
                      <a:pt x="11345" y="110477"/>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500" name="Google Shape;500;p4"/>
            <p:cNvSpPr/>
            <p:nvPr/>
          </p:nvSpPr>
          <p:spPr>
            <a:xfrm rot="-927580">
              <a:off x="2237726" y="3390882"/>
              <a:ext cx="228466" cy="178026"/>
            </a:xfrm>
            <a:prstGeom prst="roundRect">
              <a:avLst>
                <a:gd fmla="val 9653" name="adj"/>
              </a:avLst>
            </a:prstGeom>
            <a:solidFill>
              <a:srgbClr val="0E003F">
                <a:alpha val="20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501" name="Shape 501"/>
        <p:cNvGrpSpPr/>
        <p:nvPr/>
      </p:nvGrpSpPr>
      <p:grpSpPr>
        <a:xfrm>
          <a:off x="0" y="0"/>
          <a:ext cx="0" cy="0"/>
          <a:chOff x="0" y="0"/>
          <a:chExt cx="0" cy="0"/>
        </a:xfrm>
      </p:grpSpPr>
      <p:sp>
        <p:nvSpPr>
          <p:cNvPr id="502" name="Google Shape;502;p5"/>
          <p:cNvSpPr txBox="1"/>
          <p:nvPr>
            <p:ph type="title"/>
          </p:nvPr>
        </p:nvSpPr>
        <p:spPr>
          <a:xfrm>
            <a:off x="1315475" y="858500"/>
            <a:ext cx="6513000" cy="620400"/>
          </a:xfrm>
          <a:prstGeom prst="rect">
            <a:avLst/>
          </a:prstGeom>
        </p:spPr>
        <p:txBody>
          <a:bodyPr anchorCtr="0" anchor="b" bIns="0" lIns="0" spcFirstLastPara="1" rIns="0" wrap="square" tIns="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503" name="Google Shape;503;p5"/>
          <p:cNvSpPr txBox="1"/>
          <p:nvPr>
            <p:ph idx="1" type="body"/>
          </p:nvPr>
        </p:nvSpPr>
        <p:spPr>
          <a:xfrm>
            <a:off x="1315475" y="1577785"/>
            <a:ext cx="6513000" cy="2695500"/>
          </a:xfrm>
          <a:prstGeom prst="rect">
            <a:avLst/>
          </a:prstGeom>
        </p:spPr>
        <p:txBody>
          <a:bodyPr anchorCtr="0" anchor="t" bIns="0" lIns="0" spcFirstLastPara="1" rIns="0" wrap="square" tIns="0">
            <a:noAutofit/>
          </a:bodyPr>
          <a:lstStyle>
            <a:lvl1pPr indent="-381000" lvl="0" marL="457200">
              <a:spcBef>
                <a:spcPts val="600"/>
              </a:spcBef>
              <a:spcAft>
                <a:spcPts val="0"/>
              </a:spcAft>
              <a:buSzPts val="24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81000" lvl="3" marL="1828800">
              <a:spcBef>
                <a:spcPts val="0"/>
              </a:spcBef>
              <a:spcAft>
                <a:spcPts val="0"/>
              </a:spcAft>
              <a:buSzPts val="2400"/>
              <a:buChar char="⋆"/>
              <a:defRPr/>
            </a:lvl4pPr>
            <a:lvl5pPr indent="-381000" lvl="4" marL="2286000">
              <a:spcBef>
                <a:spcPts val="0"/>
              </a:spcBef>
              <a:spcAft>
                <a:spcPts val="0"/>
              </a:spcAft>
              <a:buSzPts val="2400"/>
              <a:buChar char="⋆"/>
              <a:defRPr/>
            </a:lvl5pPr>
            <a:lvl6pPr indent="-381000" lvl="5" marL="2743200">
              <a:spcBef>
                <a:spcPts val="0"/>
              </a:spcBef>
              <a:spcAft>
                <a:spcPts val="0"/>
              </a:spcAft>
              <a:buSzPts val="2400"/>
              <a:buChar char="⋆"/>
              <a:defRPr/>
            </a:lvl6pPr>
            <a:lvl7pPr indent="-381000" lvl="6" marL="3200400">
              <a:spcBef>
                <a:spcPts val="0"/>
              </a:spcBef>
              <a:spcAft>
                <a:spcPts val="0"/>
              </a:spcAft>
              <a:buSzPts val="2400"/>
              <a:buChar char="⋆"/>
              <a:defRPr/>
            </a:lvl7pPr>
            <a:lvl8pPr indent="-381000" lvl="7" marL="3657600">
              <a:spcBef>
                <a:spcPts val="0"/>
              </a:spcBef>
              <a:spcAft>
                <a:spcPts val="0"/>
              </a:spcAft>
              <a:buSzPts val="2400"/>
              <a:buChar char="⋆"/>
              <a:defRPr/>
            </a:lvl8pPr>
            <a:lvl9pPr indent="-381000" lvl="8" marL="4114800">
              <a:spcBef>
                <a:spcPts val="0"/>
              </a:spcBef>
              <a:spcAft>
                <a:spcPts val="0"/>
              </a:spcAft>
              <a:buSzPts val="2400"/>
              <a:buChar char="⋆"/>
              <a:defRPr/>
            </a:lvl9pPr>
          </a:lstStyle>
          <a:p/>
        </p:txBody>
      </p:sp>
      <p:sp>
        <p:nvSpPr>
          <p:cNvPr id="504" name="Google Shape;504;p5"/>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grpSp>
        <p:nvGrpSpPr>
          <p:cNvPr id="505" name="Google Shape;505;p5"/>
          <p:cNvGrpSpPr/>
          <p:nvPr/>
        </p:nvGrpSpPr>
        <p:grpSpPr>
          <a:xfrm>
            <a:off x="7662321" y="3884343"/>
            <a:ext cx="571209" cy="571209"/>
            <a:chOff x="1911350" y="374650"/>
            <a:chExt cx="1739900" cy="1739900"/>
          </a:xfrm>
        </p:grpSpPr>
        <p:sp>
          <p:nvSpPr>
            <p:cNvPr id="506" name="Google Shape;506;p5"/>
            <p:cNvSpPr/>
            <p:nvPr/>
          </p:nvSpPr>
          <p:spPr>
            <a:xfrm>
              <a:off x="1911350" y="374650"/>
              <a:ext cx="1739900" cy="1739900"/>
            </a:xfrm>
            <a:custGeom>
              <a:rect b="b" l="l" r="r" t="t"/>
              <a:pathLst>
                <a:path extrusionOk="0" h="1739900" w="173990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0F264C"/>
                </a:gs>
                <a:gs pos="100000">
                  <a:srgbClr val="0F264C"/>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07" name="Google Shape;507;p5"/>
            <p:cNvGrpSpPr/>
            <p:nvPr/>
          </p:nvGrpSpPr>
          <p:grpSpPr>
            <a:xfrm>
              <a:off x="1911350" y="534943"/>
              <a:ext cx="1733550" cy="1506282"/>
              <a:chOff x="1911350" y="534943"/>
              <a:chExt cx="1733550" cy="1506282"/>
            </a:xfrm>
          </p:grpSpPr>
          <p:sp>
            <p:nvSpPr>
              <p:cNvPr id="508" name="Google Shape;508;p5"/>
              <p:cNvSpPr/>
              <p:nvPr/>
            </p:nvSpPr>
            <p:spPr>
              <a:xfrm>
                <a:off x="1971154" y="1537243"/>
                <a:ext cx="1612900" cy="260350"/>
              </a:xfrm>
              <a:custGeom>
                <a:rect b="b" l="l" r="r" t="t"/>
                <a:pathLst>
                  <a:path extrusionOk="0" h="260350" w="161290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9" name="Google Shape;509;p5"/>
              <p:cNvSpPr/>
              <p:nvPr/>
            </p:nvSpPr>
            <p:spPr>
              <a:xfrm>
                <a:off x="2230672" y="1768175"/>
                <a:ext cx="1181100" cy="273050"/>
              </a:xfrm>
              <a:custGeom>
                <a:rect b="b" l="l" r="r" t="t"/>
                <a:pathLst>
                  <a:path extrusionOk="0" h="273050" w="118110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0" name="Google Shape;510;p5"/>
              <p:cNvSpPr/>
              <p:nvPr/>
            </p:nvSpPr>
            <p:spPr>
              <a:xfrm>
                <a:off x="2166976" y="534943"/>
                <a:ext cx="1212850" cy="266700"/>
              </a:xfrm>
              <a:custGeom>
                <a:rect b="b" l="l" r="r" t="t"/>
                <a:pathLst>
                  <a:path extrusionOk="0" h="266700" w="121285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1" name="Google Shape;511;p5"/>
              <p:cNvSpPr/>
              <p:nvPr/>
            </p:nvSpPr>
            <p:spPr>
              <a:xfrm>
                <a:off x="1941919" y="733469"/>
                <a:ext cx="1625600" cy="419100"/>
              </a:xfrm>
              <a:custGeom>
                <a:rect b="b" l="l" r="r" t="t"/>
                <a:pathLst>
                  <a:path extrusionOk="0" h="419100" w="162560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2" name="Google Shape;512;p5"/>
              <p:cNvSpPr/>
              <p:nvPr/>
            </p:nvSpPr>
            <p:spPr>
              <a:xfrm>
                <a:off x="1911350" y="1116410"/>
                <a:ext cx="1733550" cy="463550"/>
              </a:xfrm>
              <a:custGeom>
                <a:rect b="b" l="l" r="r" t="t"/>
                <a:pathLst>
                  <a:path extrusionOk="0" h="463550" w="173355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13" name="Google Shape;513;p5"/>
          <p:cNvGrpSpPr/>
          <p:nvPr/>
        </p:nvGrpSpPr>
        <p:grpSpPr>
          <a:xfrm>
            <a:off x="370412" y="812548"/>
            <a:ext cx="445084" cy="445770"/>
            <a:chOff x="7512049" y="977900"/>
            <a:chExt cx="4121150" cy="4127500"/>
          </a:xfrm>
        </p:grpSpPr>
        <p:sp>
          <p:nvSpPr>
            <p:cNvPr id="514" name="Google Shape;514;p5"/>
            <p:cNvSpPr/>
            <p:nvPr/>
          </p:nvSpPr>
          <p:spPr>
            <a:xfrm>
              <a:off x="7512049" y="977900"/>
              <a:ext cx="4121150" cy="4127500"/>
            </a:xfrm>
            <a:custGeom>
              <a:rect b="b" l="l" r="r" t="t"/>
              <a:pathLst>
                <a:path extrusionOk="0" h="4127500" w="412115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251047"/>
                </a:gs>
                <a:gs pos="100000">
                  <a:srgbClr val="251047"/>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15" name="Google Shape;515;p5"/>
            <p:cNvGrpSpPr/>
            <p:nvPr/>
          </p:nvGrpSpPr>
          <p:grpSpPr>
            <a:xfrm>
              <a:off x="7782261" y="986828"/>
              <a:ext cx="3509633" cy="3805633"/>
              <a:chOff x="7782261" y="986828"/>
              <a:chExt cx="3509633" cy="3805633"/>
            </a:xfrm>
          </p:grpSpPr>
          <p:sp>
            <p:nvSpPr>
              <p:cNvPr id="516" name="Google Shape;516;p5"/>
              <p:cNvSpPr/>
              <p:nvPr/>
            </p:nvSpPr>
            <p:spPr>
              <a:xfrm>
                <a:off x="8543529" y="1450662"/>
                <a:ext cx="812800" cy="647700"/>
              </a:xfrm>
              <a:custGeom>
                <a:rect b="b" l="l" r="r" t="t"/>
                <a:pathLst>
                  <a:path extrusionOk="0" h="647700" w="81280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7" name="Google Shape;517;p5"/>
              <p:cNvSpPr/>
              <p:nvPr/>
            </p:nvSpPr>
            <p:spPr>
              <a:xfrm>
                <a:off x="8612758" y="1543533"/>
                <a:ext cx="673100" cy="393700"/>
              </a:xfrm>
              <a:custGeom>
                <a:rect b="b" l="l" r="r" t="t"/>
                <a:pathLst>
                  <a:path extrusionOk="0" h="393700" w="67310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8" name="Google Shape;518;p5"/>
              <p:cNvSpPr/>
              <p:nvPr/>
            </p:nvSpPr>
            <p:spPr>
              <a:xfrm>
                <a:off x="10860094" y="2509381"/>
                <a:ext cx="431800" cy="609600"/>
              </a:xfrm>
              <a:custGeom>
                <a:rect b="b" l="l" r="r" t="t"/>
                <a:pathLst>
                  <a:path extrusionOk="0" h="609600" w="43180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9" name="Google Shape;519;p5"/>
              <p:cNvSpPr/>
              <p:nvPr/>
            </p:nvSpPr>
            <p:spPr>
              <a:xfrm>
                <a:off x="10991056" y="2544077"/>
                <a:ext cx="247650" cy="539750"/>
              </a:xfrm>
              <a:custGeom>
                <a:rect b="b" l="l" r="r" t="t"/>
                <a:pathLst>
                  <a:path extrusionOk="0" h="539750" w="24765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0" name="Google Shape;520;p5"/>
              <p:cNvSpPr/>
              <p:nvPr/>
            </p:nvSpPr>
            <p:spPr>
              <a:xfrm>
                <a:off x="8034994" y="2802312"/>
                <a:ext cx="406400" cy="635000"/>
              </a:xfrm>
              <a:custGeom>
                <a:rect b="b" l="l" r="r" t="t"/>
                <a:pathLst>
                  <a:path extrusionOk="0" h="635000" w="40640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1" name="Google Shape;521;p5"/>
              <p:cNvSpPr/>
              <p:nvPr/>
            </p:nvSpPr>
            <p:spPr>
              <a:xfrm>
                <a:off x="8068027" y="2822368"/>
                <a:ext cx="228600" cy="596900"/>
              </a:xfrm>
              <a:custGeom>
                <a:rect b="b" l="l" r="r" t="t"/>
                <a:pathLst>
                  <a:path extrusionOk="0" h="596900" w="22860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2" name="Google Shape;522;p5"/>
              <p:cNvSpPr/>
              <p:nvPr/>
            </p:nvSpPr>
            <p:spPr>
              <a:xfrm>
                <a:off x="9716872" y="4417811"/>
                <a:ext cx="533400" cy="374650"/>
              </a:xfrm>
              <a:custGeom>
                <a:rect b="b" l="l" r="r" t="t"/>
                <a:pathLst>
                  <a:path extrusionOk="0" h="374650" w="53340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3" name="Google Shape;523;p5"/>
              <p:cNvSpPr/>
              <p:nvPr/>
            </p:nvSpPr>
            <p:spPr>
              <a:xfrm>
                <a:off x="9746305" y="4533062"/>
                <a:ext cx="476250" cy="215900"/>
              </a:xfrm>
              <a:custGeom>
                <a:rect b="b" l="l" r="r" t="t"/>
                <a:pathLst>
                  <a:path extrusionOk="0" h="215900" w="47625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4" name="Google Shape;524;p5"/>
              <p:cNvSpPr/>
              <p:nvPr/>
            </p:nvSpPr>
            <p:spPr>
              <a:xfrm>
                <a:off x="10308085" y="3788883"/>
                <a:ext cx="673100" cy="641350"/>
              </a:xfrm>
              <a:custGeom>
                <a:rect b="b" l="l" r="r" t="t"/>
                <a:pathLst>
                  <a:path extrusionOk="0" h="641350" w="67310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5" name="Google Shape;525;p5"/>
              <p:cNvSpPr/>
              <p:nvPr/>
            </p:nvSpPr>
            <p:spPr>
              <a:xfrm>
                <a:off x="10404386" y="3901256"/>
                <a:ext cx="488950" cy="438150"/>
              </a:xfrm>
              <a:custGeom>
                <a:rect b="b" l="l" r="r" t="t"/>
                <a:pathLst>
                  <a:path extrusionOk="0" h="438150" w="48895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6" name="Google Shape;526;p5"/>
              <p:cNvSpPr/>
              <p:nvPr/>
            </p:nvSpPr>
            <p:spPr>
              <a:xfrm>
                <a:off x="9830407" y="2168692"/>
                <a:ext cx="812800" cy="704850"/>
              </a:xfrm>
              <a:custGeom>
                <a:rect b="b" l="l" r="r" t="t"/>
                <a:pathLst>
                  <a:path extrusionOk="0" h="704850" w="81280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7" name="Google Shape;527;p5"/>
              <p:cNvSpPr/>
              <p:nvPr/>
            </p:nvSpPr>
            <p:spPr>
              <a:xfrm>
                <a:off x="9922351" y="2272645"/>
                <a:ext cx="635000" cy="457200"/>
              </a:xfrm>
              <a:custGeom>
                <a:rect b="b" l="l" r="r" t="t"/>
                <a:pathLst>
                  <a:path extrusionOk="0" h="457200" w="63500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8" name="Google Shape;528;p5"/>
              <p:cNvSpPr/>
              <p:nvPr/>
            </p:nvSpPr>
            <p:spPr>
              <a:xfrm>
                <a:off x="10150746" y="1432766"/>
                <a:ext cx="577850" cy="476250"/>
              </a:xfrm>
              <a:custGeom>
                <a:rect b="b" l="l" r="r" t="t"/>
                <a:pathLst>
                  <a:path extrusionOk="0" h="476250" w="57785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9" name="Google Shape;529;p5"/>
              <p:cNvSpPr/>
              <p:nvPr/>
            </p:nvSpPr>
            <p:spPr>
              <a:xfrm>
                <a:off x="10207168" y="1502849"/>
                <a:ext cx="469900" cy="298450"/>
              </a:xfrm>
              <a:custGeom>
                <a:rect b="b" l="l" r="r" t="t"/>
                <a:pathLst>
                  <a:path extrusionOk="0" h="298450" w="46990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0" name="Google Shape;530;p5"/>
              <p:cNvSpPr/>
              <p:nvPr/>
            </p:nvSpPr>
            <p:spPr>
              <a:xfrm>
                <a:off x="7852752" y="2564556"/>
                <a:ext cx="158750" cy="285750"/>
              </a:xfrm>
              <a:custGeom>
                <a:rect b="b" l="l" r="r" t="t"/>
                <a:pathLst>
                  <a:path extrusionOk="0" h="285750" w="15875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1" name="Google Shape;531;p5"/>
              <p:cNvSpPr/>
              <p:nvPr/>
            </p:nvSpPr>
            <p:spPr>
              <a:xfrm>
                <a:off x="7854243" y="2565397"/>
                <a:ext cx="88900" cy="279400"/>
              </a:xfrm>
              <a:custGeom>
                <a:rect b="b" l="l" r="r" t="t"/>
                <a:pathLst>
                  <a:path extrusionOk="0" h="279400" w="8890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2" name="Google Shape;532;p5"/>
              <p:cNvSpPr/>
              <p:nvPr/>
            </p:nvSpPr>
            <p:spPr>
              <a:xfrm>
                <a:off x="9852336" y="1635727"/>
                <a:ext cx="317500" cy="247650"/>
              </a:xfrm>
              <a:custGeom>
                <a:rect b="b" l="l" r="r" t="t"/>
                <a:pathLst>
                  <a:path extrusionOk="0" h="247650" w="31750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3" name="Google Shape;533;p5"/>
              <p:cNvSpPr/>
              <p:nvPr/>
            </p:nvSpPr>
            <p:spPr>
              <a:xfrm>
                <a:off x="9874180" y="1665852"/>
                <a:ext cx="273050" cy="146050"/>
              </a:xfrm>
              <a:custGeom>
                <a:rect b="b" l="l" r="r" t="t"/>
                <a:pathLst>
                  <a:path extrusionOk="0" h="146050" w="27305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4" name="Google Shape;534;p5"/>
              <p:cNvSpPr/>
              <p:nvPr/>
            </p:nvSpPr>
            <p:spPr>
              <a:xfrm>
                <a:off x="8129275" y="3889326"/>
                <a:ext cx="533400" cy="495300"/>
              </a:xfrm>
              <a:custGeom>
                <a:rect b="b" l="l" r="r" t="t"/>
                <a:pathLst>
                  <a:path extrusionOk="0" h="495300" w="53340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5" name="Google Shape;535;p5"/>
              <p:cNvSpPr/>
              <p:nvPr/>
            </p:nvSpPr>
            <p:spPr>
              <a:xfrm>
                <a:off x="8198451" y="3980510"/>
                <a:ext cx="400050" cy="330200"/>
              </a:xfrm>
              <a:custGeom>
                <a:rect b="b" l="l" r="r" t="t"/>
                <a:pathLst>
                  <a:path extrusionOk="0" h="330200" w="40005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6" name="Google Shape;536;p5"/>
              <p:cNvSpPr/>
              <p:nvPr/>
            </p:nvSpPr>
            <p:spPr>
              <a:xfrm>
                <a:off x="8914257" y="2683996"/>
                <a:ext cx="552450" cy="539750"/>
              </a:xfrm>
              <a:custGeom>
                <a:rect b="b" l="l" r="r" t="t"/>
                <a:pathLst>
                  <a:path extrusionOk="0" h="539750" w="55245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7" name="Google Shape;537;p5"/>
              <p:cNvSpPr/>
              <p:nvPr/>
            </p:nvSpPr>
            <p:spPr>
              <a:xfrm>
                <a:off x="8986030" y="2757731"/>
                <a:ext cx="393700" cy="374650"/>
              </a:xfrm>
              <a:custGeom>
                <a:rect b="b" l="l" r="r" t="t"/>
                <a:pathLst>
                  <a:path extrusionOk="0" h="374650" w="39370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8" name="Google Shape;538;p5"/>
              <p:cNvSpPr/>
              <p:nvPr/>
            </p:nvSpPr>
            <p:spPr>
              <a:xfrm>
                <a:off x="9259313" y="3652427"/>
                <a:ext cx="660400" cy="393700"/>
              </a:xfrm>
              <a:custGeom>
                <a:rect b="b" l="l" r="r" t="t"/>
                <a:pathLst>
                  <a:path extrusionOk="0" h="393700" w="66040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9" name="Google Shape;539;p5"/>
              <p:cNvSpPr/>
              <p:nvPr/>
            </p:nvSpPr>
            <p:spPr>
              <a:xfrm>
                <a:off x="9269395" y="3808400"/>
                <a:ext cx="641350" cy="222250"/>
              </a:xfrm>
              <a:custGeom>
                <a:rect b="b" l="l" r="r" t="t"/>
                <a:pathLst>
                  <a:path extrusionOk="0" h="222250" w="64135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0" name="Google Shape;540;p5"/>
              <p:cNvSpPr/>
              <p:nvPr/>
            </p:nvSpPr>
            <p:spPr>
              <a:xfrm>
                <a:off x="9926284" y="986828"/>
                <a:ext cx="641350" cy="203200"/>
              </a:xfrm>
              <a:custGeom>
                <a:rect b="b" l="l" r="r" t="t"/>
                <a:pathLst>
                  <a:path extrusionOk="0" h="203200" w="64135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1" name="Google Shape;541;p5"/>
              <p:cNvSpPr/>
              <p:nvPr/>
            </p:nvSpPr>
            <p:spPr>
              <a:xfrm>
                <a:off x="7782261" y="1461503"/>
                <a:ext cx="406400" cy="596900"/>
              </a:xfrm>
              <a:custGeom>
                <a:rect b="b" l="l" r="r" t="t"/>
                <a:pathLst>
                  <a:path extrusionOk="0" h="596900" w="40640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42" name="Google Shape;542;p5"/>
          <p:cNvGrpSpPr/>
          <p:nvPr/>
        </p:nvGrpSpPr>
        <p:grpSpPr>
          <a:xfrm rot="-907479">
            <a:off x="1345187" y="215396"/>
            <a:ext cx="506294" cy="294971"/>
            <a:chOff x="4376200" y="2476500"/>
            <a:chExt cx="2190750" cy="1276350"/>
          </a:xfrm>
        </p:grpSpPr>
        <p:sp>
          <p:nvSpPr>
            <p:cNvPr id="543" name="Google Shape;543;p5"/>
            <p:cNvSpPr/>
            <p:nvPr/>
          </p:nvSpPr>
          <p:spPr>
            <a:xfrm>
              <a:off x="4832350" y="2476500"/>
              <a:ext cx="1276350" cy="1276350"/>
            </a:xfrm>
            <a:custGeom>
              <a:rect b="b" l="l" r="r" t="t"/>
              <a:pathLst>
                <a:path extrusionOk="0" h="1276350" w="127635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4" name="Google Shape;544;p5"/>
            <p:cNvSpPr/>
            <p:nvPr/>
          </p:nvSpPr>
          <p:spPr>
            <a:xfrm>
              <a:off x="4376200" y="2918085"/>
              <a:ext cx="2190750" cy="476250"/>
            </a:xfrm>
            <a:custGeom>
              <a:rect b="b" l="l" r="r" t="t"/>
              <a:pathLst>
                <a:path extrusionOk="0" h="476250" w="219075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45" name="Shape 545"/>
        <p:cNvGrpSpPr/>
        <p:nvPr/>
      </p:nvGrpSpPr>
      <p:grpSpPr>
        <a:xfrm>
          <a:off x="0" y="0"/>
          <a:ext cx="0" cy="0"/>
          <a:chOff x="0" y="0"/>
          <a:chExt cx="0" cy="0"/>
        </a:xfrm>
      </p:grpSpPr>
      <p:sp>
        <p:nvSpPr>
          <p:cNvPr id="546" name="Google Shape;546;p6"/>
          <p:cNvSpPr txBox="1"/>
          <p:nvPr>
            <p:ph type="title"/>
          </p:nvPr>
        </p:nvSpPr>
        <p:spPr>
          <a:xfrm>
            <a:off x="1315475" y="858500"/>
            <a:ext cx="6513000" cy="620400"/>
          </a:xfrm>
          <a:prstGeom prst="rect">
            <a:avLst/>
          </a:prstGeom>
        </p:spPr>
        <p:txBody>
          <a:bodyPr anchorCtr="0" anchor="b" bIns="0" lIns="0" spcFirstLastPara="1" rIns="0" wrap="square" tIns="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547" name="Google Shape;547;p6"/>
          <p:cNvSpPr txBox="1"/>
          <p:nvPr>
            <p:ph idx="1" type="body"/>
          </p:nvPr>
        </p:nvSpPr>
        <p:spPr>
          <a:xfrm>
            <a:off x="1315487" y="1577775"/>
            <a:ext cx="3161400" cy="2970600"/>
          </a:xfrm>
          <a:prstGeom prst="rect">
            <a:avLst/>
          </a:prstGeom>
        </p:spPr>
        <p:txBody>
          <a:bodyPr anchorCtr="0" anchor="t" bIns="0" lIns="0" spcFirstLastPara="1" rIns="0" wrap="square" tIns="0">
            <a:noAutofit/>
          </a:bodyPr>
          <a:lstStyle>
            <a:lvl1pPr indent="-355600" lvl="0" marL="457200">
              <a:spcBef>
                <a:spcPts val="600"/>
              </a:spcBef>
              <a:spcAft>
                <a:spcPts val="0"/>
              </a:spcAft>
              <a:buSzPts val="2000"/>
              <a:buChar char="⋆"/>
              <a:defRPr sz="2000"/>
            </a:lvl1pPr>
            <a:lvl2pPr indent="-355600" lvl="1" marL="914400">
              <a:spcBef>
                <a:spcPts val="0"/>
              </a:spcBef>
              <a:spcAft>
                <a:spcPts val="0"/>
              </a:spcAft>
              <a:buSzPts val="2000"/>
              <a:buChar char="⋆"/>
              <a:defRPr sz="2000"/>
            </a:lvl2pPr>
            <a:lvl3pPr indent="-355600" lvl="2" marL="1371600">
              <a:spcBef>
                <a:spcPts val="0"/>
              </a:spcBef>
              <a:spcAft>
                <a:spcPts val="0"/>
              </a:spcAft>
              <a:buSzPts val="2000"/>
              <a:buChar char="⋆"/>
              <a:defRPr sz="2000"/>
            </a:lvl3pPr>
            <a:lvl4pPr indent="-355600" lvl="3" marL="1828800">
              <a:spcBef>
                <a:spcPts val="0"/>
              </a:spcBef>
              <a:spcAft>
                <a:spcPts val="0"/>
              </a:spcAft>
              <a:buSzPts val="2000"/>
              <a:buChar char="⋆"/>
              <a:defRPr sz="2000"/>
            </a:lvl4pPr>
            <a:lvl5pPr indent="-355600" lvl="4" marL="2286000">
              <a:spcBef>
                <a:spcPts val="0"/>
              </a:spcBef>
              <a:spcAft>
                <a:spcPts val="0"/>
              </a:spcAft>
              <a:buSzPts val="2000"/>
              <a:buChar char="⋆"/>
              <a:defRPr sz="2000"/>
            </a:lvl5pPr>
            <a:lvl6pPr indent="-355600" lvl="5" marL="2743200">
              <a:spcBef>
                <a:spcPts val="0"/>
              </a:spcBef>
              <a:spcAft>
                <a:spcPts val="0"/>
              </a:spcAft>
              <a:buSzPts val="2000"/>
              <a:buChar char="⋆"/>
              <a:defRPr sz="2000"/>
            </a:lvl6pPr>
            <a:lvl7pPr indent="-355600" lvl="6" marL="3200400">
              <a:spcBef>
                <a:spcPts val="0"/>
              </a:spcBef>
              <a:spcAft>
                <a:spcPts val="0"/>
              </a:spcAft>
              <a:buSzPts val="2000"/>
              <a:buChar char="⋆"/>
              <a:defRPr sz="2000"/>
            </a:lvl7pPr>
            <a:lvl8pPr indent="-355600" lvl="7" marL="3657600">
              <a:spcBef>
                <a:spcPts val="0"/>
              </a:spcBef>
              <a:spcAft>
                <a:spcPts val="0"/>
              </a:spcAft>
              <a:buSzPts val="2000"/>
              <a:buChar char="⋆"/>
              <a:defRPr sz="2000"/>
            </a:lvl8pPr>
            <a:lvl9pPr indent="-355600" lvl="8" marL="4114800">
              <a:spcBef>
                <a:spcPts val="0"/>
              </a:spcBef>
              <a:spcAft>
                <a:spcPts val="0"/>
              </a:spcAft>
              <a:buSzPts val="2000"/>
              <a:buChar char="⋆"/>
              <a:defRPr sz="2000"/>
            </a:lvl9pPr>
          </a:lstStyle>
          <a:p/>
        </p:txBody>
      </p:sp>
      <p:sp>
        <p:nvSpPr>
          <p:cNvPr id="548" name="Google Shape;548;p6"/>
          <p:cNvSpPr txBox="1"/>
          <p:nvPr>
            <p:ph idx="2" type="body"/>
          </p:nvPr>
        </p:nvSpPr>
        <p:spPr>
          <a:xfrm>
            <a:off x="4667184" y="1577775"/>
            <a:ext cx="3161400" cy="2970600"/>
          </a:xfrm>
          <a:prstGeom prst="rect">
            <a:avLst/>
          </a:prstGeom>
        </p:spPr>
        <p:txBody>
          <a:bodyPr anchorCtr="0" anchor="t" bIns="0" lIns="0" spcFirstLastPara="1" rIns="0" wrap="square" tIns="0">
            <a:noAutofit/>
          </a:bodyPr>
          <a:lstStyle>
            <a:lvl1pPr indent="-355600" lvl="0" marL="457200">
              <a:spcBef>
                <a:spcPts val="600"/>
              </a:spcBef>
              <a:spcAft>
                <a:spcPts val="0"/>
              </a:spcAft>
              <a:buSzPts val="2000"/>
              <a:buChar char="⋆"/>
              <a:defRPr sz="2000"/>
            </a:lvl1pPr>
            <a:lvl2pPr indent="-355600" lvl="1" marL="914400">
              <a:spcBef>
                <a:spcPts val="0"/>
              </a:spcBef>
              <a:spcAft>
                <a:spcPts val="0"/>
              </a:spcAft>
              <a:buSzPts val="2000"/>
              <a:buChar char="⋆"/>
              <a:defRPr sz="2000"/>
            </a:lvl2pPr>
            <a:lvl3pPr indent="-355600" lvl="2" marL="1371600">
              <a:spcBef>
                <a:spcPts val="0"/>
              </a:spcBef>
              <a:spcAft>
                <a:spcPts val="0"/>
              </a:spcAft>
              <a:buSzPts val="2000"/>
              <a:buChar char="⋆"/>
              <a:defRPr sz="2000"/>
            </a:lvl3pPr>
            <a:lvl4pPr indent="-355600" lvl="3" marL="1828800">
              <a:spcBef>
                <a:spcPts val="0"/>
              </a:spcBef>
              <a:spcAft>
                <a:spcPts val="0"/>
              </a:spcAft>
              <a:buSzPts val="2000"/>
              <a:buChar char="⋆"/>
              <a:defRPr sz="2000"/>
            </a:lvl4pPr>
            <a:lvl5pPr indent="-355600" lvl="4" marL="2286000">
              <a:spcBef>
                <a:spcPts val="0"/>
              </a:spcBef>
              <a:spcAft>
                <a:spcPts val="0"/>
              </a:spcAft>
              <a:buSzPts val="2000"/>
              <a:buChar char="⋆"/>
              <a:defRPr sz="2000"/>
            </a:lvl5pPr>
            <a:lvl6pPr indent="-355600" lvl="5" marL="2743200">
              <a:spcBef>
                <a:spcPts val="0"/>
              </a:spcBef>
              <a:spcAft>
                <a:spcPts val="0"/>
              </a:spcAft>
              <a:buSzPts val="2000"/>
              <a:buChar char="⋆"/>
              <a:defRPr sz="2000"/>
            </a:lvl6pPr>
            <a:lvl7pPr indent="-355600" lvl="6" marL="3200400">
              <a:spcBef>
                <a:spcPts val="0"/>
              </a:spcBef>
              <a:spcAft>
                <a:spcPts val="0"/>
              </a:spcAft>
              <a:buSzPts val="2000"/>
              <a:buChar char="⋆"/>
              <a:defRPr sz="2000"/>
            </a:lvl7pPr>
            <a:lvl8pPr indent="-355600" lvl="7" marL="3657600">
              <a:spcBef>
                <a:spcPts val="0"/>
              </a:spcBef>
              <a:spcAft>
                <a:spcPts val="0"/>
              </a:spcAft>
              <a:buSzPts val="2000"/>
              <a:buChar char="⋆"/>
              <a:defRPr sz="2000"/>
            </a:lvl8pPr>
            <a:lvl9pPr indent="-355600" lvl="8" marL="4114800">
              <a:spcBef>
                <a:spcPts val="0"/>
              </a:spcBef>
              <a:spcAft>
                <a:spcPts val="0"/>
              </a:spcAft>
              <a:buSzPts val="2000"/>
              <a:buChar char="⋆"/>
              <a:defRPr sz="2000"/>
            </a:lvl9pPr>
          </a:lstStyle>
          <a:p/>
        </p:txBody>
      </p:sp>
      <p:sp>
        <p:nvSpPr>
          <p:cNvPr id="549" name="Google Shape;549;p6"/>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grpSp>
        <p:nvGrpSpPr>
          <p:cNvPr id="550" name="Google Shape;550;p6"/>
          <p:cNvGrpSpPr/>
          <p:nvPr/>
        </p:nvGrpSpPr>
        <p:grpSpPr>
          <a:xfrm>
            <a:off x="8116071" y="3579918"/>
            <a:ext cx="571209" cy="571209"/>
            <a:chOff x="1911350" y="374650"/>
            <a:chExt cx="1739900" cy="1739900"/>
          </a:xfrm>
        </p:grpSpPr>
        <p:sp>
          <p:nvSpPr>
            <p:cNvPr id="551" name="Google Shape;551;p6"/>
            <p:cNvSpPr/>
            <p:nvPr/>
          </p:nvSpPr>
          <p:spPr>
            <a:xfrm>
              <a:off x="1911350" y="374650"/>
              <a:ext cx="1739900" cy="1739900"/>
            </a:xfrm>
            <a:custGeom>
              <a:rect b="b" l="l" r="r" t="t"/>
              <a:pathLst>
                <a:path extrusionOk="0" h="1739900" w="173990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0F264C"/>
                </a:gs>
                <a:gs pos="100000">
                  <a:srgbClr val="0F264C"/>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52" name="Google Shape;552;p6"/>
            <p:cNvGrpSpPr/>
            <p:nvPr/>
          </p:nvGrpSpPr>
          <p:grpSpPr>
            <a:xfrm>
              <a:off x="1911350" y="534943"/>
              <a:ext cx="1733550" cy="1506282"/>
              <a:chOff x="1911350" y="534943"/>
              <a:chExt cx="1733550" cy="1506282"/>
            </a:xfrm>
          </p:grpSpPr>
          <p:sp>
            <p:nvSpPr>
              <p:cNvPr id="553" name="Google Shape;553;p6"/>
              <p:cNvSpPr/>
              <p:nvPr/>
            </p:nvSpPr>
            <p:spPr>
              <a:xfrm>
                <a:off x="1971154" y="1537243"/>
                <a:ext cx="1612900" cy="260350"/>
              </a:xfrm>
              <a:custGeom>
                <a:rect b="b" l="l" r="r" t="t"/>
                <a:pathLst>
                  <a:path extrusionOk="0" h="260350" w="161290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4" name="Google Shape;554;p6"/>
              <p:cNvSpPr/>
              <p:nvPr/>
            </p:nvSpPr>
            <p:spPr>
              <a:xfrm>
                <a:off x="2230672" y="1768175"/>
                <a:ext cx="1181100" cy="273050"/>
              </a:xfrm>
              <a:custGeom>
                <a:rect b="b" l="l" r="r" t="t"/>
                <a:pathLst>
                  <a:path extrusionOk="0" h="273050" w="118110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5" name="Google Shape;555;p6"/>
              <p:cNvSpPr/>
              <p:nvPr/>
            </p:nvSpPr>
            <p:spPr>
              <a:xfrm>
                <a:off x="2166976" y="534943"/>
                <a:ext cx="1212850" cy="266700"/>
              </a:xfrm>
              <a:custGeom>
                <a:rect b="b" l="l" r="r" t="t"/>
                <a:pathLst>
                  <a:path extrusionOk="0" h="266700" w="121285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6" name="Google Shape;556;p6"/>
              <p:cNvSpPr/>
              <p:nvPr/>
            </p:nvSpPr>
            <p:spPr>
              <a:xfrm>
                <a:off x="1941919" y="733469"/>
                <a:ext cx="1625600" cy="419100"/>
              </a:xfrm>
              <a:custGeom>
                <a:rect b="b" l="l" r="r" t="t"/>
                <a:pathLst>
                  <a:path extrusionOk="0" h="419100" w="162560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7" name="Google Shape;557;p6"/>
              <p:cNvSpPr/>
              <p:nvPr/>
            </p:nvSpPr>
            <p:spPr>
              <a:xfrm>
                <a:off x="1911350" y="1116410"/>
                <a:ext cx="1733550" cy="463550"/>
              </a:xfrm>
              <a:custGeom>
                <a:rect b="b" l="l" r="r" t="t"/>
                <a:pathLst>
                  <a:path extrusionOk="0" h="463550" w="173355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58" name="Google Shape;558;p6"/>
          <p:cNvGrpSpPr/>
          <p:nvPr/>
        </p:nvGrpSpPr>
        <p:grpSpPr>
          <a:xfrm>
            <a:off x="370412" y="812548"/>
            <a:ext cx="445084" cy="445770"/>
            <a:chOff x="7512049" y="977900"/>
            <a:chExt cx="4121150" cy="4127500"/>
          </a:xfrm>
        </p:grpSpPr>
        <p:sp>
          <p:nvSpPr>
            <p:cNvPr id="559" name="Google Shape;559;p6"/>
            <p:cNvSpPr/>
            <p:nvPr/>
          </p:nvSpPr>
          <p:spPr>
            <a:xfrm>
              <a:off x="7512049" y="977900"/>
              <a:ext cx="4121150" cy="4127500"/>
            </a:xfrm>
            <a:custGeom>
              <a:rect b="b" l="l" r="r" t="t"/>
              <a:pathLst>
                <a:path extrusionOk="0" h="4127500" w="412115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251047"/>
                </a:gs>
                <a:gs pos="100000">
                  <a:srgbClr val="251047"/>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60" name="Google Shape;560;p6"/>
            <p:cNvGrpSpPr/>
            <p:nvPr/>
          </p:nvGrpSpPr>
          <p:grpSpPr>
            <a:xfrm>
              <a:off x="7782261" y="986828"/>
              <a:ext cx="3509633" cy="3805633"/>
              <a:chOff x="7782261" y="986828"/>
              <a:chExt cx="3509633" cy="3805633"/>
            </a:xfrm>
          </p:grpSpPr>
          <p:sp>
            <p:nvSpPr>
              <p:cNvPr id="561" name="Google Shape;561;p6"/>
              <p:cNvSpPr/>
              <p:nvPr/>
            </p:nvSpPr>
            <p:spPr>
              <a:xfrm>
                <a:off x="8543529" y="1450662"/>
                <a:ext cx="812800" cy="647700"/>
              </a:xfrm>
              <a:custGeom>
                <a:rect b="b" l="l" r="r" t="t"/>
                <a:pathLst>
                  <a:path extrusionOk="0" h="647700" w="81280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2" name="Google Shape;562;p6"/>
              <p:cNvSpPr/>
              <p:nvPr/>
            </p:nvSpPr>
            <p:spPr>
              <a:xfrm>
                <a:off x="8612758" y="1543533"/>
                <a:ext cx="673100" cy="393700"/>
              </a:xfrm>
              <a:custGeom>
                <a:rect b="b" l="l" r="r" t="t"/>
                <a:pathLst>
                  <a:path extrusionOk="0" h="393700" w="67310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3" name="Google Shape;563;p6"/>
              <p:cNvSpPr/>
              <p:nvPr/>
            </p:nvSpPr>
            <p:spPr>
              <a:xfrm>
                <a:off x="10860094" y="2509381"/>
                <a:ext cx="431800" cy="609600"/>
              </a:xfrm>
              <a:custGeom>
                <a:rect b="b" l="l" r="r" t="t"/>
                <a:pathLst>
                  <a:path extrusionOk="0" h="609600" w="43180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4" name="Google Shape;564;p6"/>
              <p:cNvSpPr/>
              <p:nvPr/>
            </p:nvSpPr>
            <p:spPr>
              <a:xfrm>
                <a:off x="10991056" y="2544077"/>
                <a:ext cx="247650" cy="539750"/>
              </a:xfrm>
              <a:custGeom>
                <a:rect b="b" l="l" r="r" t="t"/>
                <a:pathLst>
                  <a:path extrusionOk="0" h="539750" w="24765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5" name="Google Shape;565;p6"/>
              <p:cNvSpPr/>
              <p:nvPr/>
            </p:nvSpPr>
            <p:spPr>
              <a:xfrm>
                <a:off x="8034994" y="2802312"/>
                <a:ext cx="406400" cy="635000"/>
              </a:xfrm>
              <a:custGeom>
                <a:rect b="b" l="l" r="r" t="t"/>
                <a:pathLst>
                  <a:path extrusionOk="0" h="635000" w="40640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6" name="Google Shape;566;p6"/>
              <p:cNvSpPr/>
              <p:nvPr/>
            </p:nvSpPr>
            <p:spPr>
              <a:xfrm>
                <a:off x="8068027" y="2822368"/>
                <a:ext cx="228600" cy="596900"/>
              </a:xfrm>
              <a:custGeom>
                <a:rect b="b" l="l" r="r" t="t"/>
                <a:pathLst>
                  <a:path extrusionOk="0" h="596900" w="22860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7" name="Google Shape;567;p6"/>
              <p:cNvSpPr/>
              <p:nvPr/>
            </p:nvSpPr>
            <p:spPr>
              <a:xfrm>
                <a:off x="9716872" y="4417811"/>
                <a:ext cx="533400" cy="374650"/>
              </a:xfrm>
              <a:custGeom>
                <a:rect b="b" l="l" r="r" t="t"/>
                <a:pathLst>
                  <a:path extrusionOk="0" h="374650" w="53340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8" name="Google Shape;568;p6"/>
              <p:cNvSpPr/>
              <p:nvPr/>
            </p:nvSpPr>
            <p:spPr>
              <a:xfrm>
                <a:off x="9746305" y="4533062"/>
                <a:ext cx="476250" cy="215900"/>
              </a:xfrm>
              <a:custGeom>
                <a:rect b="b" l="l" r="r" t="t"/>
                <a:pathLst>
                  <a:path extrusionOk="0" h="215900" w="47625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9" name="Google Shape;569;p6"/>
              <p:cNvSpPr/>
              <p:nvPr/>
            </p:nvSpPr>
            <p:spPr>
              <a:xfrm>
                <a:off x="10308085" y="3788883"/>
                <a:ext cx="673100" cy="641350"/>
              </a:xfrm>
              <a:custGeom>
                <a:rect b="b" l="l" r="r" t="t"/>
                <a:pathLst>
                  <a:path extrusionOk="0" h="641350" w="67310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0" name="Google Shape;570;p6"/>
              <p:cNvSpPr/>
              <p:nvPr/>
            </p:nvSpPr>
            <p:spPr>
              <a:xfrm>
                <a:off x="10404386" y="3901256"/>
                <a:ext cx="488950" cy="438150"/>
              </a:xfrm>
              <a:custGeom>
                <a:rect b="b" l="l" r="r" t="t"/>
                <a:pathLst>
                  <a:path extrusionOk="0" h="438150" w="48895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1" name="Google Shape;571;p6"/>
              <p:cNvSpPr/>
              <p:nvPr/>
            </p:nvSpPr>
            <p:spPr>
              <a:xfrm>
                <a:off x="9830407" y="2168692"/>
                <a:ext cx="812800" cy="704850"/>
              </a:xfrm>
              <a:custGeom>
                <a:rect b="b" l="l" r="r" t="t"/>
                <a:pathLst>
                  <a:path extrusionOk="0" h="704850" w="81280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2" name="Google Shape;572;p6"/>
              <p:cNvSpPr/>
              <p:nvPr/>
            </p:nvSpPr>
            <p:spPr>
              <a:xfrm>
                <a:off x="9922351" y="2272645"/>
                <a:ext cx="635000" cy="457200"/>
              </a:xfrm>
              <a:custGeom>
                <a:rect b="b" l="l" r="r" t="t"/>
                <a:pathLst>
                  <a:path extrusionOk="0" h="457200" w="63500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3" name="Google Shape;573;p6"/>
              <p:cNvSpPr/>
              <p:nvPr/>
            </p:nvSpPr>
            <p:spPr>
              <a:xfrm>
                <a:off x="10150746" y="1432766"/>
                <a:ext cx="577850" cy="476250"/>
              </a:xfrm>
              <a:custGeom>
                <a:rect b="b" l="l" r="r" t="t"/>
                <a:pathLst>
                  <a:path extrusionOk="0" h="476250" w="57785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4" name="Google Shape;574;p6"/>
              <p:cNvSpPr/>
              <p:nvPr/>
            </p:nvSpPr>
            <p:spPr>
              <a:xfrm>
                <a:off x="10207168" y="1502849"/>
                <a:ext cx="469900" cy="298450"/>
              </a:xfrm>
              <a:custGeom>
                <a:rect b="b" l="l" r="r" t="t"/>
                <a:pathLst>
                  <a:path extrusionOk="0" h="298450" w="46990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5" name="Google Shape;575;p6"/>
              <p:cNvSpPr/>
              <p:nvPr/>
            </p:nvSpPr>
            <p:spPr>
              <a:xfrm>
                <a:off x="7852752" y="2564556"/>
                <a:ext cx="158750" cy="285750"/>
              </a:xfrm>
              <a:custGeom>
                <a:rect b="b" l="l" r="r" t="t"/>
                <a:pathLst>
                  <a:path extrusionOk="0" h="285750" w="15875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6" name="Google Shape;576;p6"/>
              <p:cNvSpPr/>
              <p:nvPr/>
            </p:nvSpPr>
            <p:spPr>
              <a:xfrm>
                <a:off x="7854243" y="2565397"/>
                <a:ext cx="88900" cy="279400"/>
              </a:xfrm>
              <a:custGeom>
                <a:rect b="b" l="l" r="r" t="t"/>
                <a:pathLst>
                  <a:path extrusionOk="0" h="279400" w="8890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7" name="Google Shape;577;p6"/>
              <p:cNvSpPr/>
              <p:nvPr/>
            </p:nvSpPr>
            <p:spPr>
              <a:xfrm>
                <a:off x="9852336" y="1635727"/>
                <a:ext cx="317500" cy="247650"/>
              </a:xfrm>
              <a:custGeom>
                <a:rect b="b" l="l" r="r" t="t"/>
                <a:pathLst>
                  <a:path extrusionOk="0" h="247650" w="31750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8" name="Google Shape;578;p6"/>
              <p:cNvSpPr/>
              <p:nvPr/>
            </p:nvSpPr>
            <p:spPr>
              <a:xfrm>
                <a:off x="9874180" y="1665852"/>
                <a:ext cx="273050" cy="146050"/>
              </a:xfrm>
              <a:custGeom>
                <a:rect b="b" l="l" r="r" t="t"/>
                <a:pathLst>
                  <a:path extrusionOk="0" h="146050" w="27305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9" name="Google Shape;579;p6"/>
              <p:cNvSpPr/>
              <p:nvPr/>
            </p:nvSpPr>
            <p:spPr>
              <a:xfrm>
                <a:off x="8129275" y="3889326"/>
                <a:ext cx="533400" cy="495300"/>
              </a:xfrm>
              <a:custGeom>
                <a:rect b="b" l="l" r="r" t="t"/>
                <a:pathLst>
                  <a:path extrusionOk="0" h="495300" w="53340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0" name="Google Shape;580;p6"/>
              <p:cNvSpPr/>
              <p:nvPr/>
            </p:nvSpPr>
            <p:spPr>
              <a:xfrm>
                <a:off x="8198451" y="3980510"/>
                <a:ext cx="400050" cy="330200"/>
              </a:xfrm>
              <a:custGeom>
                <a:rect b="b" l="l" r="r" t="t"/>
                <a:pathLst>
                  <a:path extrusionOk="0" h="330200" w="40005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1" name="Google Shape;581;p6"/>
              <p:cNvSpPr/>
              <p:nvPr/>
            </p:nvSpPr>
            <p:spPr>
              <a:xfrm>
                <a:off x="8914257" y="2683996"/>
                <a:ext cx="552450" cy="539750"/>
              </a:xfrm>
              <a:custGeom>
                <a:rect b="b" l="l" r="r" t="t"/>
                <a:pathLst>
                  <a:path extrusionOk="0" h="539750" w="55245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2" name="Google Shape;582;p6"/>
              <p:cNvSpPr/>
              <p:nvPr/>
            </p:nvSpPr>
            <p:spPr>
              <a:xfrm>
                <a:off x="8986030" y="2757731"/>
                <a:ext cx="393700" cy="374650"/>
              </a:xfrm>
              <a:custGeom>
                <a:rect b="b" l="l" r="r" t="t"/>
                <a:pathLst>
                  <a:path extrusionOk="0" h="374650" w="39370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3" name="Google Shape;583;p6"/>
              <p:cNvSpPr/>
              <p:nvPr/>
            </p:nvSpPr>
            <p:spPr>
              <a:xfrm>
                <a:off x="9259313" y="3652427"/>
                <a:ext cx="660400" cy="393700"/>
              </a:xfrm>
              <a:custGeom>
                <a:rect b="b" l="l" r="r" t="t"/>
                <a:pathLst>
                  <a:path extrusionOk="0" h="393700" w="66040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4" name="Google Shape;584;p6"/>
              <p:cNvSpPr/>
              <p:nvPr/>
            </p:nvSpPr>
            <p:spPr>
              <a:xfrm>
                <a:off x="9269395" y="3808400"/>
                <a:ext cx="641350" cy="222250"/>
              </a:xfrm>
              <a:custGeom>
                <a:rect b="b" l="l" r="r" t="t"/>
                <a:pathLst>
                  <a:path extrusionOk="0" h="222250" w="64135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5" name="Google Shape;585;p6"/>
              <p:cNvSpPr/>
              <p:nvPr/>
            </p:nvSpPr>
            <p:spPr>
              <a:xfrm>
                <a:off x="9926284" y="986828"/>
                <a:ext cx="641350" cy="203200"/>
              </a:xfrm>
              <a:custGeom>
                <a:rect b="b" l="l" r="r" t="t"/>
                <a:pathLst>
                  <a:path extrusionOk="0" h="203200" w="64135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6" name="Google Shape;586;p6"/>
              <p:cNvSpPr/>
              <p:nvPr/>
            </p:nvSpPr>
            <p:spPr>
              <a:xfrm>
                <a:off x="7782261" y="1461503"/>
                <a:ext cx="406400" cy="596900"/>
              </a:xfrm>
              <a:custGeom>
                <a:rect b="b" l="l" r="r" t="t"/>
                <a:pathLst>
                  <a:path extrusionOk="0" h="596900" w="40640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87" name="Google Shape;587;p6"/>
          <p:cNvGrpSpPr/>
          <p:nvPr/>
        </p:nvGrpSpPr>
        <p:grpSpPr>
          <a:xfrm rot="-907479">
            <a:off x="1345187" y="215396"/>
            <a:ext cx="506294" cy="294971"/>
            <a:chOff x="4376200" y="2476500"/>
            <a:chExt cx="2190750" cy="1276350"/>
          </a:xfrm>
        </p:grpSpPr>
        <p:sp>
          <p:nvSpPr>
            <p:cNvPr id="588" name="Google Shape;588;p6"/>
            <p:cNvSpPr/>
            <p:nvPr/>
          </p:nvSpPr>
          <p:spPr>
            <a:xfrm>
              <a:off x="4832350" y="2476500"/>
              <a:ext cx="1276350" cy="1276350"/>
            </a:xfrm>
            <a:custGeom>
              <a:rect b="b" l="l" r="r" t="t"/>
              <a:pathLst>
                <a:path extrusionOk="0" h="1276350" w="127635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9" name="Google Shape;589;p6"/>
            <p:cNvSpPr/>
            <p:nvPr/>
          </p:nvSpPr>
          <p:spPr>
            <a:xfrm>
              <a:off x="4376200" y="2918085"/>
              <a:ext cx="2190750" cy="476250"/>
            </a:xfrm>
            <a:custGeom>
              <a:rect b="b" l="l" r="r" t="t"/>
              <a:pathLst>
                <a:path extrusionOk="0" h="476250" w="219075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90" name="Shape 590"/>
        <p:cNvGrpSpPr/>
        <p:nvPr/>
      </p:nvGrpSpPr>
      <p:grpSpPr>
        <a:xfrm>
          <a:off x="0" y="0"/>
          <a:ext cx="0" cy="0"/>
          <a:chOff x="0" y="0"/>
          <a:chExt cx="0" cy="0"/>
        </a:xfrm>
      </p:grpSpPr>
      <p:sp>
        <p:nvSpPr>
          <p:cNvPr id="591" name="Google Shape;591;p7"/>
          <p:cNvSpPr txBox="1"/>
          <p:nvPr>
            <p:ph type="title"/>
          </p:nvPr>
        </p:nvSpPr>
        <p:spPr>
          <a:xfrm>
            <a:off x="1315475" y="858500"/>
            <a:ext cx="6513000" cy="620400"/>
          </a:xfrm>
          <a:prstGeom prst="rect">
            <a:avLst/>
          </a:prstGeom>
        </p:spPr>
        <p:txBody>
          <a:bodyPr anchorCtr="0" anchor="b" bIns="0" lIns="0" spcFirstLastPara="1" rIns="0" wrap="square" tIns="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592" name="Google Shape;592;p7"/>
          <p:cNvSpPr txBox="1"/>
          <p:nvPr>
            <p:ph idx="1" type="body"/>
          </p:nvPr>
        </p:nvSpPr>
        <p:spPr>
          <a:xfrm>
            <a:off x="1315475" y="1577775"/>
            <a:ext cx="2078700" cy="29706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593" name="Google Shape;593;p7"/>
          <p:cNvSpPr txBox="1"/>
          <p:nvPr>
            <p:ph idx="2" type="body"/>
          </p:nvPr>
        </p:nvSpPr>
        <p:spPr>
          <a:xfrm>
            <a:off x="3500604" y="1577775"/>
            <a:ext cx="2078700" cy="29706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594" name="Google Shape;594;p7"/>
          <p:cNvSpPr txBox="1"/>
          <p:nvPr>
            <p:ph idx="3" type="body"/>
          </p:nvPr>
        </p:nvSpPr>
        <p:spPr>
          <a:xfrm>
            <a:off x="5685733" y="1577775"/>
            <a:ext cx="2078700" cy="29706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595" name="Google Shape;595;p7"/>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grpSp>
        <p:nvGrpSpPr>
          <p:cNvPr id="596" name="Google Shape;596;p7"/>
          <p:cNvGrpSpPr/>
          <p:nvPr/>
        </p:nvGrpSpPr>
        <p:grpSpPr>
          <a:xfrm>
            <a:off x="8116071" y="3579918"/>
            <a:ext cx="571209" cy="571209"/>
            <a:chOff x="1911350" y="374650"/>
            <a:chExt cx="1739900" cy="1739900"/>
          </a:xfrm>
        </p:grpSpPr>
        <p:sp>
          <p:nvSpPr>
            <p:cNvPr id="597" name="Google Shape;597;p7"/>
            <p:cNvSpPr/>
            <p:nvPr/>
          </p:nvSpPr>
          <p:spPr>
            <a:xfrm>
              <a:off x="1911350" y="374650"/>
              <a:ext cx="1739900" cy="1739900"/>
            </a:xfrm>
            <a:custGeom>
              <a:rect b="b" l="l" r="r" t="t"/>
              <a:pathLst>
                <a:path extrusionOk="0" h="1739900" w="173990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0F264C"/>
                </a:gs>
                <a:gs pos="100000">
                  <a:srgbClr val="0F264C"/>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98" name="Google Shape;598;p7"/>
            <p:cNvGrpSpPr/>
            <p:nvPr/>
          </p:nvGrpSpPr>
          <p:grpSpPr>
            <a:xfrm>
              <a:off x="1911350" y="534943"/>
              <a:ext cx="1733550" cy="1506282"/>
              <a:chOff x="1911350" y="534943"/>
              <a:chExt cx="1733550" cy="1506282"/>
            </a:xfrm>
          </p:grpSpPr>
          <p:sp>
            <p:nvSpPr>
              <p:cNvPr id="599" name="Google Shape;599;p7"/>
              <p:cNvSpPr/>
              <p:nvPr/>
            </p:nvSpPr>
            <p:spPr>
              <a:xfrm>
                <a:off x="1971154" y="1537243"/>
                <a:ext cx="1612900" cy="260350"/>
              </a:xfrm>
              <a:custGeom>
                <a:rect b="b" l="l" r="r" t="t"/>
                <a:pathLst>
                  <a:path extrusionOk="0" h="260350" w="161290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0" name="Google Shape;600;p7"/>
              <p:cNvSpPr/>
              <p:nvPr/>
            </p:nvSpPr>
            <p:spPr>
              <a:xfrm>
                <a:off x="2230672" y="1768175"/>
                <a:ext cx="1181100" cy="273050"/>
              </a:xfrm>
              <a:custGeom>
                <a:rect b="b" l="l" r="r" t="t"/>
                <a:pathLst>
                  <a:path extrusionOk="0" h="273050" w="118110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1" name="Google Shape;601;p7"/>
              <p:cNvSpPr/>
              <p:nvPr/>
            </p:nvSpPr>
            <p:spPr>
              <a:xfrm>
                <a:off x="2166976" y="534943"/>
                <a:ext cx="1212850" cy="266700"/>
              </a:xfrm>
              <a:custGeom>
                <a:rect b="b" l="l" r="r" t="t"/>
                <a:pathLst>
                  <a:path extrusionOk="0" h="266700" w="121285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2" name="Google Shape;602;p7"/>
              <p:cNvSpPr/>
              <p:nvPr/>
            </p:nvSpPr>
            <p:spPr>
              <a:xfrm>
                <a:off x="1941919" y="733469"/>
                <a:ext cx="1625600" cy="419100"/>
              </a:xfrm>
              <a:custGeom>
                <a:rect b="b" l="l" r="r" t="t"/>
                <a:pathLst>
                  <a:path extrusionOk="0" h="419100" w="162560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3" name="Google Shape;603;p7"/>
              <p:cNvSpPr/>
              <p:nvPr/>
            </p:nvSpPr>
            <p:spPr>
              <a:xfrm>
                <a:off x="1911350" y="1116410"/>
                <a:ext cx="1733550" cy="463550"/>
              </a:xfrm>
              <a:custGeom>
                <a:rect b="b" l="l" r="r" t="t"/>
                <a:pathLst>
                  <a:path extrusionOk="0" h="463550" w="173355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604" name="Google Shape;604;p7"/>
          <p:cNvGrpSpPr/>
          <p:nvPr/>
        </p:nvGrpSpPr>
        <p:grpSpPr>
          <a:xfrm>
            <a:off x="370412" y="812548"/>
            <a:ext cx="445084" cy="445770"/>
            <a:chOff x="7512049" y="977900"/>
            <a:chExt cx="4121150" cy="4127500"/>
          </a:xfrm>
        </p:grpSpPr>
        <p:sp>
          <p:nvSpPr>
            <p:cNvPr id="605" name="Google Shape;605;p7"/>
            <p:cNvSpPr/>
            <p:nvPr/>
          </p:nvSpPr>
          <p:spPr>
            <a:xfrm>
              <a:off x="7512049" y="977900"/>
              <a:ext cx="4121150" cy="4127500"/>
            </a:xfrm>
            <a:custGeom>
              <a:rect b="b" l="l" r="r" t="t"/>
              <a:pathLst>
                <a:path extrusionOk="0" h="4127500" w="412115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251047"/>
                </a:gs>
                <a:gs pos="100000">
                  <a:srgbClr val="251047"/>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06" name="Google Shape;606;p7"/>
            <p:cNvGrpSpPr/>
            <p:nvPr/>
          </p:nvGrpSpPr>
          <p:grpSpPr>
            <a:xfrm>
              <a:off x="7782261" y="986828"/>
              <a:ext cx="3509633" cy="3805633"/>
              <a:chOff x="7782261" y="986828"/>
              <a:chExt cx="3509633" cy="3805633"/>
            </a:xfrm>
          </p:grpSpPr>
          <p:sp>
            <p:nvSpPr>
              <p:cNvPr id="607" name="Google Shape;607;p7"/>
              <p:cNvSpPr/>
              <p:nvPr/>
            </p:nvSpPr>
            <p:spPr>
              <a:xfrm>
                <a:off x="8543529" y="1450662"/>
                <a:ext cx="812800" cy="647700"/>
              </a:xfrm>
              <a:custGeom>
                <a:rect b="b" l="l" r="r" t="t"/>
                <a:pathLst>
                  <a:path extrusionOk="0" h="647700" w="81280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8" name="Google Shape;608;p7"/>
              <p:cNvSpPr/>
              <p:nvPr/>
            </p:nvSpPr>
            <p:spPr>
              <a:xfrm>
                <a:off x="8612758" y="1543533"/>
                <a:ext cx="673100" cy="393700"/>
              </a:xfrm>
              <a:custGeom>
                <a:rect b="b" l="l" r="r" t="t"/>
                <a:pathLst>
                  <a:path extrusionOk="0" h="393700" w="67310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9" name="Google Shape;609;p7"/>
              <p:cNvSpPr/>
              <p:nvPr/>
            </p:nvSpPr>
            <p:spPr>
              <a:xfrm>
                <a:off x="10860094" y="2509381"/>
                <a:ext cx="431800" cy="609600"/>
              </a:xfrm>
              <a:custGeom>
                <a:rect b="b" l="l" r="r" t="t"/>
                <a:pathLst>
                  <a:path extrusionOk="0" h="609600" w="43180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0" name="Google Shape;610;p7"/>
              <p:cNvSpPr/>
              <p:nvPr/>
            </p:nvSpPr>
            <p:spPr>
              <a:xfrm>
                <a:off x="10991056" y="2544077"/>
                <a:ext cx="247650" cy="539750"/>
              </a:xfrm>
              <a:custGeom>
                <a:rect b="b" l="l" r="r" t="t"/>
                <a:pathLst>
                  <a:path extrusionOk="0" h="539750" w="24765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1" name="Google Shape;611;p7"/>
              <p:cNvSpPr/>
              <p:nvPr/>
            </p:nvSpPr>
            <p:spPr>
              <a:xfrm>
                <a:off x="8034994" y="2802312"/>
                <a:ext cx="406400" cy="635000"/>
              </a:xfrm>
              <a:custGeom>
                <a:rect b="b" l="l" r="r" t="t"/>
                <a:pathLst>
                  <a:path extrusionOk="0" h="635000" w="40640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2" name="Google Shape;612;p7"/>
              <p:cNvSpPr/>
              <p:nvPr/>
            </p:nvSpPr>
            <p:spPr>
              <a:xfrm>
                <a:off x="8068027" y="2822368"/>
                <a:ext cx="228600" cy="596900"/>
              </a:xfrm>
              <a:custGeom>
                <a:rect b="b" l="l" r="r" t="t"/>
                <a:pathLst>
                  <a:path extrusionOk="0" h="596900" w="22860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3" name="Google Shape;613;p7"/>
              <p:cNvSpPr/>
              <p:nvPr/>
            </p:nvSpPr>
            <p:spPr>
              <a:xfrm>
                <a:off x="9716872" y="4417811"/>
                <a:ext cx="533400" cy="374650"/>
              </a:xfrm>
              <a:custGeom>
                <a:rect b="b" l="l" r="r" t="t"/>
                <a:pathLst>
                  <a:path extrusionOk="0" h="374650" w="53340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4" name="Google Shape;614;p7"/>
              <p:cNvSpPr/>
              <p:nvPr/>
            </p:nvSpPr>
            <p:spPr>
              <a:xfrm>
                <a:off x="9746305" y="4533062"/>
                <a:ext cx="476250" cy="215900"/>
              </a:xfrm>
              <a:custGeom>
                <a:rect b="b" l="l" r="r" t="t"/>
                <a:pathLst>
                  <a:path extrusionOk="0" h="215900" w="47625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5" name="Google Shape;615;p7"/>
              <p:cNvSpPr/>
              <p:nvPr/>
            </p:nvSpPr>
            <p:spPr>
              <a:xfrm>
                <a:off x="10308085" y="3788883"/>
                <a:ext cx="673100" cy="641350"/>
              </a:xfrm>
              <a:custGeom>
                <a:rect b="b" l="l" r="r" t="t"/>
                <a:pathLst>
                  <a:path extrusionOk="0" h="641350" w="67310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6" name="Google Shape;616;p7"/>
              <p:cNvSpPr/>
              <p:nvPr/>
            </p:nvSpPr>
            <p:spPr>
              <a:xfrm>
                <a:off x="10404386" y="3901256"/>
                <a:ext cx="488950" cy="438150"/>
              </a:xfrm>
              <a:custGeom>
                <a:rect b="b" l="l" r="r" t="t"/>
                <a:pathLst>
                  <a:path extrusionOk="0" h="438150" w="48895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7" name="Google Shape;617;p7"/>
              <p:cNvSpPr/>
              <p:nvPr/>
            </p:nvSpPr>
            <p:spPr>
              <a:xfrm>
                <a:off x="9830407" y="2168692"/>
                <a:ext cx="812800" cy="704850"/>
              </a:xfrm>
              <a:custGeom>
                <a:rect b="b" l="l" r="r" t="t"/>
                <a:pathLst>
                  <a:path extrusionOk="0" h="704850" w="81280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8" name="Google Shape;618;p7"/>
              <p:cNvSpPr/>
              <p:nvPr/>
            </p:nvSpPr>
            <p:spPr>
              <a:xfrm>
                <a:off x="9922351" y="2272645"/>
                <a:ext cx="635000" cy="457200"/>
              </a:xfrm>
              <a:custGeom>
                <a:rect b="b" l="l" r="r" t="t"/>
                <a:pathLst>
                  <a:path extrusionOk="0" h="457200" w="63500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9" name="Google Shape;619;p7"/>
              <p:cNvSpPr/>
              <p:nvPr/>
            </p:nvSpPr>
            <p:spPr>
              <a:xfrm>
                <a:off x="10150746" y="1432766"/>
                <a:ext cx="577850" cy="476250"/>
              </a:xfrm>
              <a:custGeom>
                <a:rect b="b" l="l" r="r" t="t"/>
                <a:pathLst>
                  <a:path extrusionOk="0" h="476250" w="57785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0" name="Google Shape;620;p7"/>
              <p:cNvSpPr/>
              <p:nvPr/>
            </p:nvSpPr>
            <p:spPr>
              <a:xfrm>
                <a:off x="10207168" y="1502849"/>
                <a:ext cx="469900" cy="298450"/>
              </a:xfrm>
              <a:custGeom>
                <a:rect b="b" l="l" r="r" t="t"/>
                <a:pathLst>
                  <a:path extrusionOk="0" h="298450" w="46990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1" name="Google Shape;621;p7"/>
              <p:cNvSpPr/>
              <p:nvPr/>
            </p:nvSpPr>
            <p:spPr>
              <a:xfrm>
                <a:off x="7852752" y="2564556"/>
                <a:ext cx="158750" cy="285750"/>
              </a:xfrm>
              <a:custGeom>
                <a:rect b="b" l="l" r="r" t="t"/>
                <a:pathLst>
                  <a:path extrusionOk="0" h="285750" w="15875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2" name="Google Shape;622;p7"/>
              <p:cNvSpPr/>
              <p:nvPr/>
            </p:nvSpPr>
            <p:spPr>
              <a:xfrm>
                <a:off x="7854243" y="2565397"/>
                <a:ext cx="88900" cy="279400"/>
              </a:xfrm>
              <a:custGeom>
                <a:rect b="b" l="l" r="r" t="t"/>
                <a:pathLst>
                  <a:path extrusionOk="0" h="279400" w="8890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3" name="Google Shape;623;p7"/>
              <p:cNvSpPr/>
              <p:nvPr/>
            </p:nvSpPr>
            <p:spPr>
              <a:xfrm>
                <a:off x="9852336" y="1635727"/>
                <a:ext cx="317500" cy="247650"/>
              </a:xfrm>
              <a:custGeom>
                <a:rect b="b" l="l" r="r" t="t"/>
                <a:pathLst>
                  <a:path extrusionOk="0" h="247650" w="31750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4" name="Google Shape;624;p7"/>
              <p:cNvSpPr/>
              <p:nvPr/>
            </p:nvSpPr>
            <p:spPr>
              <a:xfrm>
                <a:off x="9874180" y="1665852"/>
                <a:ext cx="273050" cy="146050"/>
              </a:xfrm>
              <a:custGeom>
                <a:rect b="b" l="l" r="r" t="t"/>
                <a:pathLst>
                  <a:path extrusionOk="0" h="146050" w="27305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5" name="Google Shape;625;p7"/>
              <p:cNvSpPr/>
              <p:nvPr/>
            </p:nvSpPr>
            <p:spPr>
              <a:xfrm>
                <a:off x="8129275" y="3889326"/>
                <a:ext cx="533400" cy="495300"/>
              </a:xfrm>
              <a:custGeom>
                <a:rect b="b" l="l" r="r" t="t"/>
                <a:pathLst>
                  <a:path extrusionOk="0" h="495300" w="53340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6" name="Google Shape;626;p7"/>
              <p:cNvSpPr/>
              <p:nvPr/>
            </p:nvSpPr>
            <p:spPr>
              <a:xfrm>
                <a:off x="8198451" y="3980510"/>
                <a:ext cx="400050" cy="330200"/>
              </a:xfrm>
              <a:custGeom>
                <a:rect b="b" l="l" r="r" t="t"/>
                <a:pathLst>
                  <a:path extrusionOk="0" h="330200" w="40005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7" name="Google Shape;627;p7"/>
              <p:cNvSpPr/>
              <p:nvPr/>
            </p:nvSpPr>
            <p:spPr>
              <a:xfrm>
                <a:off x="8914257" y="2683996"/>
                <a:ext cx="552450" cy="539750"/>
              </a:xfrm>
              <a:custGeom>
                <a:rect b="b" l="l" r="r" t="t"/>
                <a:pathLst>
                  <a:path extrusionOk="0" h="539750" w="55245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8" name="Google Shape;628;p7"/>
              <p:cNvSpPr/>
              <p:nvPr/>
            </p:nvSpPr>
            <p:spPr>
              <a:xfrm>
                <a:off x="8986030" y="2757731"/>
                <a:ext cx="393700" cy="374650"/>
              </a:xfrm>
              <a:custGeom>
                <a:rect b="b" l="l" r="r" t="t"/>
                <a:pathLst>
                  <a:path extrusionOk="0" h="374650" w="39370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9" name="Google Shape;629;p7"/>
              <p:cNvSpPr/>
              <p:nvPr/>
            </p:nvSpPr>
            <p:spPr>
              <a:xfrm>
                <a:off x="9259313" y="3652427"/>
                <a:ext cx="660400" cy="393700"/>
              </a:xfrm>
              <a:custGeom>
                <a:rect b="b" l="l" r="r" t="t"/>
                <a:pathLst>
                  <a:path extrusionOk="0" h="393700" w="66040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0" name="Google Shape;630;p7"/>
              <p:cNvSpPr/>
              <p:nvPr/>
            </p:nvSpPr>
            <p:spPr>
              <a:xfrm>
                <a:off x="9269395" y="3808400"/>
                <a:ext cx="641350" cy="222250"/>
              </a:xfrm>
              <a:custGeom>
                <a:rect b="b" l="l" r="r" t="t"/>
                <a:pathLst>
                  <a:path extrusionOk="0" h="222250" w="64135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1" name="Google Shape;631;p7"/>
              <p:cNvSpPr/>
              <p:nvPr/>
            </p:nvSpPr>
            <p:spPr>
              <a:xfrm>
                <a:off x="9926284" y="986828"/>
                <a:ext cx="641350" cy="203200"/>
              </a:xfrm>
              <a:custGeom>
                <a:rect b="b" l="l" r="r" t="t"/>
                <a:pathLst>
                  <a:path extrusionOk="0" h="203200" w="64135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2" name="Google Shape;632;p7"/>
              <p:cNvSpPr/>
              <p:nvPr/>
            </p:nvSpPr>
            <p:spPr>
              <a:xfrm>
                <a:off x="7782261" y="1461503"/>
                <a:ext cx="406400" cy="596900"/>
              </a:xfrm>
              <a:custGeom>
                <a:rect b="b" l="l" r="r" t="t"/>
                <a:pathLst>
                  <a:path extrusionOk="0" h="596900" w="40640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633" name="Google Shape;633;p7"/>
          <p:cNvGrpSpPr/>
          <p:nvPr/>
        </p:nvGrpSpPr>
        <p:grpSpPr>
          <a:xfrm rot="-907479">
            <a:off x="1345187" y="215396"/>
            <a:ext cx="506294" cy="294971"/>
            <a:chOff x="4376200" y="2476500"/>
            <a:chExt cx="2190750" cy="1276350"/>
          </a:xfrm>
        </p:grpSpPr>
        <p:sp>
          <p:nvSpPr>
            <p:cNvPr id="634" name="Google Shape;634;p7"/>
            <p:cNvSpPr/>
            <p:nvPr/>
          </p:nvSpPr>
          <p:spPr>
            <a:xfrm>
              <a:off x="4832350" y="2476500"/>
              <a:ext cx="1276350" cy="1276350"/>
            </a:xfrm>
            <a:custGeom>
              <a:rect b="b" l="l" r="r" t="t"/>
              <a:pathLst>
                <a:path extrusionOk="0" h="1276350" w="127635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5" name="Google Shape;635;p7"/>
            <p:cNvSpPr/>
            <p:nvPr/>
          </p:nvSpPr>
          <p:spPr>
            <a:xfrm>
              <a:off x="4376200" y="2918085"/>
              <a:ext cx="2190750" cy="476250"/>
            </a:xfrm>
            <a:custGeom>
              <a:rect b="b" l="l" r="r" t="t"/>
              <a:pathLst>
                <a:path extrusionOk="0" h="476250" w="219075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36" name="Shape 636"/>
        <p:cNvGrpSpPr/>
        <p:nvPr/>
      </p:nvGrpSpPr>
      <p:grpSpPr>
        <a:xfrm>
          <a:off x="0" y="0"/>
          <a:ext cx="0" cy="0"/>
          <a:chOff x="0" y="0"/>
          <a:chExt cx="0" cy="0"/>
        </a:xfrm>
      </p:grpSpPr>
      <p:sp>
        <p:nvSpPr>
          <p:cNvPr id="637" name="Google Shape;637;p8"/>
          <p:cNvSpPr txBox="1"/>
          <p:nvPr>
            <p:ph type="title"/>
          </p:nvPr>
        </p:nvSpPr>
        <p:spPr>
          <a:xfrm>
            <a:off x="1315475" y="858500"/>
            <a:ext cx="6513000" cy="620400"/>
          </a:xfrm>
          <a:prstGeom prst="rect">
            <a:avLst/>
          </a:prstGeom>
        </p:spPr>
        <p:txBody>
          <a:bodyPr anchorCtr="0" anchor="b" bIns="0" lIns="0" spcFirstLastPara="1" rIns="0" wrap="square" tIns="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638" name="Google Shape;638;p8"/>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grpSp>
        <p:nvGrpSpPr>
          <p:cNvPr id="639" name="Google Shape;639;p8"/>
          <p:cNvGrpSpPr/>
          <p:nvPr/>
        </p:nvGrpSpPr>
        <p:grpSpPr>
          <a:xfrm>
            <a:off x="8116071" y="3579918"/>
            <a:ext cx="571209" cy="571209"/>
            <a:chOff x="1911350" y="374650"/>
            <a:chExt cx="1739900" cy="1739900"/>
          </a:xfrm>
        </p:grpSpPr>
        <p:sp>
          <p:nvSpPr>
            <p:cNvPr id="640" name="Google Shape;640;p8"/>
            <p:cNvSpPr/>
            <p:nvPr/>
          </p:nvSpPr>
          <p:spPr>
            <a:xfrm>
              <a:off x="1911350" y="374650"/>
              <a:ext cx="1739900" cy="1739900"/>
            </a:xfrm>
            <a:custGeom>
              <a:rect b="b" l="l" r="r" t="t"/>
              <a:pathLst>
                <a:path extrusionOk="0" h="1739900" w="173990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0F264C"/>
                </a:gs>
                <a:gs pos="100000">
                  <a:srgbClr val="0F264C"/>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41" name="Google Shape;641;p8"/>
            <p:cNvGrpSpPr/>
            <p:nvPr/>
          </p:nvGrpSpPr>
          <p:grpSpPr>
            <a:xfrm>
              <a:off x="1911350" y="534943"/>
              <a:ext cx="1733550" cy="1506282"/>
              <a:chOff x="1911350" y="534943"/>
              <a:chExt cx="1733550" cy="1506282"/>
            </a:xfrm>
          </p:grpSpPr>
          <p:sp>
            <p:nvSpPr>
              <p:cNvPr id="642" name="Google Shape;642;p8"/>
              <p:cNvSpPr/>
              <p:nvPr/>
            </p:nvSpPr>
            <p:spPr>
              <a:xfrm>
                <a:off x="1971154" y="1537243"/>
                <a:ext cx="1612900" cy="260350"/>
              </a:xfrm>
              <a:custGeom>
                <a:rect b="b" l="l" r="r" t="t"/>
                <a:pathLst>
                  <a:path extrusionOk="0" h="260350" w="161290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3" name="Google Shape;643;p8"/>
              <p:cNvSpPr/>
              <p:nvPr/>
            </p:nvSpPr>
            <p:spPr>
              <a:xfrm>
                <a:off x="2230672" y="1768175"/>
                <a:ext cx="1181100" cy="273050"/>
              </a:xfrm>
              <a:custGeom>
                <a:rect b="b" l="l" r="r" t="t"/>
                <a:pathLst>
                  <a:path extrusionOk="0" h="273050" w="118110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4" name="Google Shape;644;p8"/>
              <p:cNvSpPr/>
              <p:nvPr/>
            </p:nvSpPr>
            <p:spPr>
              <a:xfrm>
                <a:off x="2166976" y="534943"/>
                <a:ext cx="1212850" cy="266700"/>
              </a:xfrm>
              <a:custGeom>
                <a:rect b="b" l="l" r="r" t="t"/>
                <a:pathLst>
                  <a:path extrusionOk="0" h="266700" w="121285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5" name="Google Shape;645;p8"/>
              <p:cNvSpPr/>
              <p:nvPr/>
            </p:nvSpPr>
            <p:spPr>
              <a:xfrm>
                <a:off x="1941919" y="733469"/>
                <a:ext cx="1625600" cy="419100"/>
              </a:xfrm>
              <a:custGeom>
                <a:rect b="b" l="l" r="r" t="t"/>
                <a:pathLst>
                  <a:path extrusionOk="0" h="419100" w="162560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6" name="Google Shape;646;p8"/>
              <p:cNvSpPr/>
              <p:nvPr/>
            </p:nvSpPr>
            <p:spPr>
              <a:xfrm>
                <a:off x="1911350" y="1116410"/>
                <a:ext cx="1733550" cy="463550"/>
              </a:xfrm>
              <a:custGeom>
                <a:rect b="b" l="l" r="r" t="t"/>
                <a:pathLst>
                  <a:path extrusionOk="0" h="463550" w="173355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647" name="Google Shape;647;p8"/>
          <p:cNvGrpSpPr/>
          <p:nvPr/>
        </p:nvGrpSpPr>
        <p:grpSpPr>
          <a:xfrm>
            <a:off x="370412" y="812548"/>
            <a:ext cx="445084" cy="445770"/>
            <a:chOff x="7512049" y="977900"/>
            <a:chExt cx="4121150" cy="4127500"/>
          </a:xfrm>
        </p:grpSpPr>
        <p:sp>
          <p:nvSpPr>
            <p:cNvPr id="648" name="Google Shape;648;p8"/>
            <p:cNvSpPr/>
            <p:nvPr/>
          </p:nvSpPr>
          <p:spPr>
            <a:xfrm>
              <a:off x="7512049" y="977900"/>
              <a:ext cx="4121150" cy="4127500"/>
            </a:xfrm>
            <a:custGeom>
              <a:rect b="b" l="l" r="r" t="t"/>
              <a:pathLst>
                <a:path extrusionOk="0" h="4127500" w="412115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251047"/>
                </a:gs>
                <a:gs pos="100000">
                  <a:srgbClr val="251047"/>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49" name="Google Shape;649;p8"/>
            <p:cNvGrpSpPr/>
            <p:nvPr/>
          </p:nvGrpSpPr>
          <p:grpSpPr>
            <a:xfrm>
              <a:off x="7782261" y="986828"/>
              <a:ext cx="3509633" cy="3805633"/>
              <a:chOff x="7782261" y="986828"/>
              <a:chExt cx="3509633" cy="3805633"/>
            </a:xfrm>
          </p:grpSpPr>
          <p:sp>
            <p:nvSpPr>
              <p:cNvPr id="650" name="Google Shape;650;p8"/>
              <p:cNvSpPr/>
              <p:nvPr/>
            </p:nvSpPr>
            <p:spPr>
              <a:xfrm>
                <a:off x="8543529" y="1450662"/>
                <a:ext cx="812800" cy="647700"/>
              </a:xfrm>
              <a:custGeom>
                <a:rect b="b" l="l" r="r" t="t"/>
                <a:pathLst>
                  <a:path extrusionOk="0" h="647700" w="81280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1" name="Google Shape;651;p8"/>
              <p:cNvSpPr/>
              <p:nvPr/>
            </p:nvSpPr>
            <p:spPr>
              <a:xfrm>
                <a:off x="8612758" y="1543533"/>
                <a:ext cx="673100" cy="393700"/>
              </a:xfrm>
              <a:custGeom>
                <a:rect b="b" l="l" r="r" t="t"/>
                <a:pathLst>
                  <a:path extrusionOk="0" h="393700" w="67310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2" name="Google Shape;652;p8"/>
              <p:cNvSpPr/>
              <p:nvPr/>
            </p:nvSpPr>
            <p:spPr>
              <a:xfrm>
                <a:off x="10860094" y="2509381"/>
                <a:ext cx="431800" cy="609600"/>
              </a:xfrm>
              <a:custGeom>
                <a:rect b="b" l="l" r="r" t="t"/>
                <a:pathLst>
                  <a:path extrusionOk="0" h="609600" w="43180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3" name="Google Shape;653;p8"/>
              <p:cNvSpPr/>
              <p:nvPr/>
            </p:nvSpPr>
            <p:spPr>
              <a:xfrm>
                <a:off x="10991056" y="2544077"/>
                <a:ext cx="247650" cy="539750"/>
              </a:xfrm>
              <a:custGeom>
                <a:rect b="b" l="l" r="r" t="t"/>
                <a:pathLst>
                  <a:path extrusionOk="0" h="539750" w="24765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4" name="Google Shape;654;p8"/>
              <p:cNvSpPr/>
              <p:nvPr/>
            </p:nvSpPr>
            <p:spPr>
              <a:xfrm>
                <a:off x="8034994" y="2802312"/>
                <a:ext cx="406400" cy="635000"/>
              </a:xfrm>
              <a:custGeom>
                <a:rect b="b" l="l" r="r" t="t"/>
                <a:pathLst>
                  <a:path extrusionOk="0" h="635000" w="40640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5" name="Google Shape;655;p8"/>
              <p:cNvSpPr/>
              <p:nvPr/>
            </p:nvSpPr>
            <p:spPr>
              <a:xfrm>
                <a:off x="8068027" y="2822368"/>
                <a:ext cx="228600" cy="596900"/>
              </a:xfrm>
              <a:custGeom>
                <a:rect b="b" l="l" r="r" t="t"/>
                <a:pathLst>
                  <a:path extrusionOk="0" h="596900" w="22860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6" name="Google Shape;656;p8"/>
              <p:cNvSpPr/>
              <p:nvPr/>
            </p:nvSpPr>
            <p:spPr>
              <a:xfrm>
                <a:off x="9716872" y="4417811"/>
                <a:ext cx="533400" cy="374650"/>
              </a:xfrm>
              <a:custGeom>
                <a:rect b="b" l="l" r="r" t="t"/>
                <a:pathLst>
                  <a:path extrusionOk="0" h="374650" w="53340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7" name="Google Shape;657;p8"/>
              <p:cNvSpPr/>
              <p:nvPr/>
            </p:nvSpPr>
            <p:spPr>
              <a:xfrm>
                <a:off x="9746305" y="4533062"/>
                <a:ext cx="476250" cy="215900"/>
              </a:xfrm>
              <a:custGeom>
                <a:rect b="b" l="l" r="r" t="t"/>
                <a:pathLst>
                  <a:path extrusionOk="0" h="215900" w="47625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8" name="Google Shape;658;p8"/>
              <p:cNvSpPr/>
              <p:nvPr/>
            </p:nvSpPr>
            <p:spPr>
              <a:xfrm>
                <a:off x="10308085" y="3788883"/>
                <a:ext cx="673100" cy="641350"/>
              </a:xfrm>
              <a:custGeom>
                <a:rect b="b" l="l" r="r" t="t"/>
                <a:pathLst>
                  <a:path extrusionOk="0" h="641350" w="67310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9" name="Google Shape;659;p8"/>
              <p:cNvSpPr/>
              <p:nvPr/>
            </p:nvSpPr>
            <p:spPr>
              <a:xfrm>
                <a:off x="10404386" y="3901256"/>
                <a:ext cx="488950" cy="438150"/>
              </a:xfrm>
              <a:custGeom>
                <a:rect b="b" l="l" r="r" t="t"/>
                <a:pathLst>
                  <a:path extrusionOk="0" h="438150" w="48895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0" name="Google Shape;660;p8"/>
              <p:cNvSpPr/>
              <p:nvPr/>
            </p:nvSpPr>
            <p:spPr>
              <a:xfrm>
                <a:off x="9830407" y="2168692"/>
                <a:ext cx="812800" cy="704850"/>
              </a:xfrm>
              <a:custGeom>
                <a:rect b="b" l="l" r="r" t="t"/>
                <a:pathLst>
                  <a:path extrusionOk="0" h="704850" w="81280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1" name="Google Shape;661;p8"/>
              <p:cNvSpPr/>
              <p:nvPr/>
            </p:nvSpPr>
            <p:spPr>
              <a:xfrm>
                <a:off x="9922351" y="2272645"/>
                <a:ext cx="635000" cy="457200"/>
              </a:xfrm>
              <a:custGeom>
                <a:rect b="b" l="l" r="r" t="t"/>
                <a:pathLst>
                  <a:path extrusionOk="0" h="457200" w="63500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2" name="Google Shape;662;p8"/>
              <p:cNvSpPr/>
              <p:nvPr/>
            </p:nvSpPr>
            <p:spPr>
              <a:xfrm>
                <a:off x="10150746" y="1432766"/>
                <a:ext cx="577850" cy="476250"/>
              </a:xfrm>
              <a:custGeom>
                <a:rect b="b" l="l" r="r" t="t"/>
                <a:pathLst>
                  <a:path extrusionOk="0" h="476250" w="57785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3" name="Google Shape;663;p8"/>
              <p:cNvSpPr/>
              <p:nvPr/>
            </p:nvSpPr>
            <p:spPr>
              <a:xfrm>
                <a:off x="10207168" y="1502849"/>
                <a:ext cx="469900" cy="298450"/>
              </a:xfrm>
              <a:custGeom>
                <a:rect b="b" l="l" r="r" t="t"/>
                <a:pathLst>
                  <a:path extrusionOk="0" h="298450" w="46990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4" name="Google Shape;664;p8"/>
              <p:cNvSpPr/>
              <p:nvPr/>
            </p:nvSpPr>
            <p:spPr>
              <a:xfrm>
                <a:off x="7852752" y="2564556"/>
                <a:ext cx="158750" cy="285750"/>
              </a:xfrm>
              <a:custGeom>
                <a:rect b="b" l="l" r="r" t="t"/>
                <a:pathLst>
                  <a:path extrusionOk="0" h="285750" w="15875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5" name="Google Shape;665;p8"/>
              <p:cNvSpPr/>
              <p:nvPr/>
            </p:nvSpPr>
            <p:spPr>
              <a:xfrm>
                <a:off x="7854243" y="2565397"/>
                <a:ext cx="88900" cy="279400"/>
              </a:xfrm>
              <a:custGeom>
                <a:rect b="b" l="l" r="r" t="t"/>
                <a:pathLst>
                  <a:path extrusionOk="0" h="279400" w="8890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6" name="Google Shape;666;p8"/>
              <p:cNvSpPr/>
              <p:nvPr/>
            </p:nvSpPr>
            <p:spPr>
              <a:xfrm>
                <a:off x="9852336" y="1635727"/>
                <a:ext cx="317500" cy="247650"/>
              </a:xfrm>
              <a:custGeom>
                <a:rect b="b" l="l" r="r" t="t"/>
                <a:pathLst>
                  <a:path extrusionOk="0" h="247650" w="31750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7" name="Google Shape;667;p8"/>
              <p:cNvSpPr/>
              <p:nvPr/>
            </p:nvSpPr>
            <p:spPr>
              <a:xfrm>
                <a:off x="9874180" y="1665852"/>
                <a:ext cx="273050" cy="146050"/>
              </a:xfrm>
              <a:custGeom>
                <a:rect b="b" l="l" r="r" t="t"/>
                <a:pathLst>
                  <a:path extrusionOk="0" h="146050" w="27305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8" name="Google Shape;668;p8"/>
              <p:cNvSpPr/>
              <p:nvPr/>
            </p:nvSpPr>
            <p:spPr>
              <a:xfrm>
                <a:off x="8129275" y="3889326"/>
                <a:ext cx="533400" cy="495300"/>
              </a:xfrm>
              <a:custGeom>
                <a:rect b="b" l="l" r="r" t="t"/>
                <a:pathLst>
                  <a:path extrusionOk="0" h="495300" w="53340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9" name="Google Shape;669;p8"/>
              <p:cNvSpPr/>
              <p:nvPr/>
            </p:nvSpPr>
            <p:spPr>
              <a:xfrm>
                <a:off x="8198451" y="3980510"/>
                <a:ext cx="400050" cy="330200"/>
              </a:xfrm>
              <a:custGeom>
                <a:rect b="b" l="l" r="r" t="t"/>
                <a:pathLst>
                  <a:path extrusionOk="0" h="330200" w="40005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0" name="Google Shape;670;p8"/>
              <p:cNvSpPr/>
              <p:nvPr/>
            </p:nvSpPr>
            <p:spPr>
              <a:xfrm>
                <a:off x="8914257" y="2683996"/>
                <a:ext cx="552450" cy="539750"/>
              </a:xfrm>
              <a:custGeom>
                <a:rect b="b" l="l" r="r" t="t"/>
                <a:pathLst>
                  <a:path extrusionOk="0" h="539750" w="55245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1" name="Google Shape;671;p8"/>
              <p:cNvSpPr/>
              <p:nvPr/>
            </p:nvSpPr>
            <p:spPr>
              <a:xfrm>
                <a:off x="8986030" y="2757731"/>
                <a:ext cx="393700" cy="374650"/>
              </a:xfrm>
              <a:custGeom>
                <a:rect b="b" l="l" r="r" t="t"/>
                <a:pathLst>
                  <a:path extrusionOk="0" h="374650" w="39370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2" name="Google Shape;672;p8"/>
              <p:cNvSpPr/>
              <p:nvPr/>
            </p:nvSpPr>
            <p:spPr>
              <a:xfrm>
                <a:off x="9259313" y="3652427"/>
                <a:ext cx="660400" cy="393700"/>
              </a:xfrm>
              <a:custGeom>
                <a:rect b="b" l="l" r="r" t="t"/>
                <a:pathLst>
                  <a:path extrusionOk="0" h="393700" w="66040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3" name="Google Shape;673;p8"/>
              <p:cNvSpPr/>
              <p:nvPr/>
            </p:nvSpPr>
            <p:spPr>
              <a:xfrm>
                <a:off x="9269395" y="3808400"/>
                <a:ext cx="641350" cy="222250"/>
              </a:xfrm>
              <a:custGeom>
                <a:rect b="b" l="l" r="r" t="t"/>
                <a:pathLst>
                  <a:path extrusionOk="0" h="222250" w="64135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4" name="Google Shape;674;p8"/>
              <p:cNvSpPr/>
              <p:nvPr/>
            </p:nvSpPr>
            <p:spPr>
              <a:xfrm>
                <a:off x="9926284" y="986828"/>
                <a:ext cx="641350" cy="203200"/>
              </a:xfrm>
              <a:custGeom>
                <a:rect b="b" l="l" r="r" t="t"/>
                <a:pathLst>
                  <a:path extrusionOk="0" h="203200" w="64135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5" name="Google Shape;675;p8"/>
              <p:cNvSpPr/>
              <p:nvPr/>
            </p:nvSpPr>
            <p:spPr>
              <a:xfrm>
                <a:off x="7782261" y="1461503"/>
                <a:ext cx="406400" cy="596900"/>
              </a:xfrm>
              <a:custGeom>
                <a:rect b="b" l="l" r="r" t="t"/>
                <a:pathLst>
                  <a:path extrusionOk="0" h="596900" w="40640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676" name="Google Shape;676;p8"/>
          <p:cNvGrpSpPr/>
          <p:nvPr/>
        </p:nvGrpSpPr>
        <p:grpSpPr>
          <a:xfrm rot="-907479">
            <a:off x="1345187" y="215396"/>
            <a:ext cx="506294" cy="294971"/>
            <a:chOff x="4376200" y="2476500"/>
            <a:chExt cx="2190750" cy="1276350"/>
          </a:xfrm>
        </p:grpSpPr>
        <p:sp>
          <p:nvSpPr>
            <p:cNvPr id="677" name="Google Shape;677;p8"/>
            <p:cNvSpPr/>
            <p:nvPr/>
          </p:nvSpPr>
          <p:spPr>
            <a:xfrm>
              <a:off x="4832350" y="2476500"/>
              <a:ext cx="1276350" cy="1276350"/>
            </a:xfrm>
            <a:custGeom>
              <a:rect b="b" l="l" r="r" t="t"/>
              <a:pathLst>
                <a:path extrusionOk="0" h="1276350" w="127635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8" name="Google Shape;678;p8"/>
            <p:cNvSpPr/>
            <p:nvPr/>
          </p:nvSpPr>
          <p:spPr>
            <a:xfrm>
              <a:off x="4376200" y="2918085"/>
              <a:ext cx="2190750" cy="476250"/>
            </a:xfrm>
            <a:custGeom>
              <a:rect b="b" l="l" r="r" t="t"/>
              <a:pathLst>
                <a:path extrusionOk="0" h="476250" w="219075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79" name="Shape 679"/>
        <p:cNvGrpSpPr/>
        <p:nvPr/>
      </p:nvGrpSpPr>
      <p:grpSpPr>
        <a:xfrm>
          <a:off x="0" y="0"/>
          <a:ext cx="0" cy="0"/>
          <a:chOff x="0" y="0"/>
          <a:chExt cx="0" cy="0"/>
        </a:xfrm>
      </p:grpSpPr>
      <p:sp>
        <p:nvSpPr>
          <p:cNvPr id="680" name="Google Shape;680;p9"/>
          <p:cNvSpPr txBox="1"/>
          <p:nvPr>
            <p:ph idx="1" type="body"/>
          </p:nvPr>
        </p:nvSpPr>
        <p:spPr>
          <a:xfrm>
            <a:off x="1487475" y="3949100"/>
            <a:ext cx="6168900" cy="519600"/>
          </a:xfrm>
          <a:prstGeom prst="rect">
            <a:avLst/>
          </a:prstGeom>
        </p:spPr>
        <p:txBody>
          <a:bodyPr anchorCtr="0" anchor="t" bIns="0" lIns="0" spcFirstLastPara="1" rIns="0" wrap="square" tIns="0">
            <a:noAutofit/>
          </a:bodyPr>
          <a:lstStyle>
            <a:lvl1pPr indent="-228600" lvl="0" marL="457200" algn="ctr">
              <a:spcBef>
                <a:spcPts val="360"/>
              </a:spcBef>
              <a:spcAft>
                <a:spcPts val="0"/>
              </a:spcAft>
              <a:buSzPts val="1800"/>
              <a:buNone/>
              <a:defRPr sz="1800"/>
            </a:lvl1pPr>
          </a:lstStyle>
          <a:p/>
        </p:txBody>
      </p:sp>
      <p:sp>
        <p:nvSpPr>
          <p:cNvPr id="681" name="Google Shape;681;p9"/>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82" name="Shape 682"/>
        <p:cNvGrpSpPr/>
        <p:nvPr/>
      </p:nvGrpSpPr>
      <p:grpSpPr>
        <a:xfrm>
          <a:off x="0" y="0"/>
          <a:ext cx="0" cy="0"/>
          <a:chOff x="0" y="0"/>
          <a:chExt cx="0" cy="0"/>
        </a:xfrm>
      </p:grpSpPr>
      <p:sp>
        <p:nvSpPr>
          <p:cNvPr id="683" name="Google Shape;683;p10"/>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planets">
  <p:cSld name="BLANK_1">
    <p:spTree>
      <p:nvGrpSpPr>
        <p:cNvPr id="684" name="Shape 684"/>
        <p:cNvGrpSpPr/>
        <p:nvPr/>
      </p:nvGrpSpPr>
      <p:grpSpPr>
        <a:xfrm>
          <a:off x="0" y="0"/>
          <a:ext cx="0" cy="0"/>
          <a:chOff x="0" y="0"/>
          <a:chExt cx="0" cy="0"/>
        </a:xfrm>
      </p:grpSpPr>
      <p:sp>
        <p:nvSpPr>
          <p:cNvPr id="685" name="Google Shape;685;p11"/>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grpSp>
        <p:nvGrpSpPr>
          <p:cNvPr id="686" name="Google Shape;686;p11"/>
          <p:cNvGrpSpPr/>
          <p:nvPr/>
        </p:nvGrpSpPr>
        <p:grpSpPr>
          <a:xfrm>
            <a:off x="581155" y="275916"/>
            <a:ext cx="1130761" cy="1130761"/>
            <a:chOff x="1911350" y="374650"/>
            <a:chExt cx="1739900" cy="1739900"/>
          </a:xfrm>
        </p:grpSpPr>
        <p:sp>
          <p:nvSpPr>
            <p:cNvPr id="687" name="Google Shape;687;p11"/>
            <p:cNvSpPr/>
            <p:nvPr/>
          </p:nvSpPr>
          <p:spPr>
            <a:xfrm>
              <a:off x="1911350" y="374650"/>
              <a:ext cx="1739900" cy="1739900"/>
            </a:xfrm>
            <a:custGeom>
              <a:rect b="b" l="l" r="r" t="t"/>
              <a:pathLst>
                <a:path extrusionOk="0" h="1739900" w="173990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88" name="Google Shape;688;p11"/>
            <p:cNvGrpSpPr/>
            <p:nvPr/>
          </p:nvGrpSpPr>
          <p:grpSpPr>
            <a:xfrm>
              <a:off x="1911350" y="534943"/>
              <a:ext cx="1733550" cy="1506282"/>
              <a:chOff x="1911350" y="534943"/>
              <a:chExt cx="1733550" cy="1506282"/>
            </a:xfrm>
          </p:grpSpPr>
          <p:sp>
            <p:nvSpPr>
              <p:cNvPr id="689" name="Google Shape;689;p11"/>
              <p:cNvSpPr/>
              <p:nvPr/>
            </p:nvSpPr>
            <p:spPr>
              <a:xfrm>
                <a:off x="1971154" y="1537243"/>
                <a:ext cx="1612900" cy="260350"/>
              </a:xfrm>
              <a:custGeom>
                <a:rect b="b" l="l" r="r" t="t"/>
                <a:pathLst>
                  <a:path extrusionOk="0" h="260350" w="161290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0" name="Google Shape;690;p11"/>
              <p:cNvSpPr/>
              <p:nvPr/>
            </p:nvSpPr>
            <p:spPr>
              <a:xfrm>
                <a:off x="2230672" y="1768175"/>
                <a:ext cx="1181100" cy="273050"/>
              </a:xfrm>
              <a:custGeom>
                <a:rect b="b" l="l" r="r" t="t"/>
                <a:pathLst>
                  <a:path extrusionOk="0" h="273050" w="118110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1" name="Google Shape;691;p11"/>
              <p:cNvSpPr/>
              <p:nvPr/>
            </p:nvSpPr>
            <p:spPr>
              <a:xfrm>
                <a:off x="2166976" y="534943"/>
                <a:ext cx="1212850" cy="266700"/>
              </a:xfrm>
              <a:custGeom>
                <a:rect b="b" l="l" r="r" t="t"/>
                <a:pathLst>
                  <a:path extrusionOk="0" h="266700" w="121285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2" name="Google Shape;692;p11"/>
              <p:cNvSpPr/>
              <p:nvPr/>
            </p:nvSpPr>
            <p:spPr>
              <a:xfrm>
                <a:off x="1941919" y="733469"/>
                <a:ext cx="1625600" cy="419100"/>
              </a:xfrm>
              <a:custGeom>
                <a:rect b="b" l="l" r="r" t="t"/>
                <a:pathLst>
                  <a:path extrusionOk="0" h="419100" w="162560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3" name="Google Shape;693;p11"/>
              <p:cNvSpPr/>
              <p:nvPr/>
            </p:nvSpPr>
            <p:spPr>
              <a:xfrm>
                <a:off x="1911350" y="1116410"/>
                <a:ext cx="1733550" cy="463550"/>
              </a:xfrm>
              <a:custGeom>
                <a:rect b="b" l="l" r="r" t="t"/>
                <a:pathLst>
                  <a:path extrusionOk="0" h="463550" w="173355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694" name="Google Shape;694;p11"/>
          <p:cNvGrpSpPr/>
          <p:nvPr/>
        </p:nvGrpSpPr>
        <p:grpSpPr>
          <a:xfrm>
            <a:off x="6777442" y="3826987"/>
            <a:ext cx="1407373" cy="1409541"/>
            <a:chOff x="7512049" y="977900"/>
            <a:chExt cx="4121150" cy="4127500"/>
          </a:xfrm>
        </p:grpSpPr>
        <p:sp>
          <p:nvSpPr>
            <p:cNvPr id="695" name="Google Shape;695;p11"/>
            <p:cNvSpPr/>
            <p:nvPr/>
          </p:nvSpPr>
          <p:spPr>
            <a:xfrm>
              <a:off x="7512049" y="977900"/>
              <a:ext cx="4121150" cy="4127500"/>
            </a:xfrm>
            <a:custGeom>
              <a:rect b="b" l="l" r="r" t="t"/>
              <a:pathLst>
                <a:path extrusionOk="0" h="4127500" w="412115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0F264C"/>
                </a:gs>
                <a:gs pos="100000">
                  <a:srgbClr val="0F264C"/>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96" name="Google Shape;696;p11"/>
            <p:cNvGrpSpPr/>
            <p:nvPr/>
          </p:nvGrpSpPr>
          <p:grpSpPr>
            <a:xfrm>
              <a:off x="7782261" y="986828"/>
              <a:ext cx="3509633" cy="3805633"/>
              <a:chOff x="7782261" y="986828"/>
              <a:chExt cx="3509633" cy="3805633"/>
            </a:xfrm>
          </p:grpSpPr>
          <p:sp>
            <p:nvSpPr>
              <p:cNvPr id="697" name="Google Shape;697;p11"/>
              <p:cNvSpPr/>
              <p:nvPr/>
            </p:nvSpPr>
            <p:spPr>
              <a:xfrm>
                <a:off x="8543529" y="1450662"/>
                <a:ext cx="812800" cy="647700"/>
              </a:xfrm>
              <a:custGeom>
                <a:rect b="b" l="l" r="r" t="t"/>
                <a:pathLst>
                  <a:path extrusionOk="0" h="647700" w="81280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8" name="Google Shape;698;p11"/>
              <p:cNvSpPr/>
              <p:nvPr/>
            </p:nvSpPr>
            <p:spPr>
              <a:xfrm>
                <a:off x="8612758" y="1543533"/>
                <a:ext cx="673100" cy="393700"/>
              </a:xfrm>
              <a:custGeom>
                <a:rect b="b" l="l" r="r" t="t"/>
                <a:pathLst>
                  <a:path extrusionOk="0" h="393700" w="67310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9" name="Google Shape;699;p11"/>
              <p:cNvSpPr/>
              <p:nvPr/>
            </p:nvSpPr>
            <p:spPr>
              <a:xfrm>
                <a:off x="10860094" y="2509381"/>
                <a:ext cx="431800" cy="609600"/>
              </a:xfrm>
              <a:custGeom>
                <a:rect b="b" l="l" r="r" t="t"/>
                <a:pathLst>
                  <a:path extrusionOk="0" h="609600" w="43180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0" name="Google Shape;700;p11"/>
              <p:cNvSpPr/>
              <p:nvPr/>
            </p:nvSpPr>
            <p:spPr>
              <a:xfrm>
                <a:off x="10991056" y="2544077"/>
                <a:ext cx="247650" cy="539750"/>
              </a:xfrm>
              <a:custGeom>
                <a:rect b="b" l="l" r="r" t="t"/>
                <a:pathLst>
                  <a:path extrusionOk="0" h="539750" w="24765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1" name="Google Shape;701;p11"/>
              <p:cNvSpPr/>
              <p:nvPr/>
            </p:nvSpPr>
            <p:spPr>
              <a:xfrm>
                <a:off x="8034994" y="2802312"/>
                <a:ext cx="406400" cy="635000"/>
              </a:xfrm>
              <a:custGeom>
                <a:rect b="b" l="l" r="r" t="t"/>
                <a:pathLst>
                  <a:path extrusionOk="0" h="635000" w="40640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2" name="Google Shape;702;p11"/>
              <p:cNvSpPr/>
              <p:nvPr/>
            </p:nvSpPr>
            <p:spPr>
              <a:xfrm>
                <a:off x="8068027" y="2822368"/>
                <a:ext cx="228600" cy="596900"/>
              </a:xfrm>
              <a:custGeom>
                <a:rect b="b" l="l" r="r" t="t"/>
                <a:pathLst>
                  <a:path extrusionOk="0" h="596900" w="22860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3" name="Google Shape;703;p11"/>
              <p:cNvSpPr/>
              <p:nvPr/>
            </p:nvSpPr>
            <p:spPr>
              <a:xfrm>
                <a:off x="9716872" y="4417811"/>
                <a:ext cx="533400" cy="374650"/>
              </a:xfrm>
              <a:custGeom>
                <a:rect b="b" l="l" r="r" t="t"/>
                <a:pathLst>
                  <a:path extrusionOk="0" h="374650" w="53340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4" name="Google Shape;704;p11"/>
              <p:cNvSpPr/>
              <p:nvPr/>
            </p:nvSpPr>
            <p:spPr>
              <a:xfrm>
                <a:off x="9746305" y="4533062"/>
                <a:ext cx="476250" cy="215900"/>
              </a:xfrm>
              <a:custGeom>
                <a:rect b="b" l="l" r="r" t="t"/>
                <a:pathLst>
                  <a:path extrusionOk="0" h="215900" w="47625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5" name="Google Shape;705;p11"/>
              <p:cNvSpPr/>
              <p:nvPr/>
            </p:nvSpPr>
            <p:spPr>
              <a:xfrm>
                <a:off x="10308085" y="3788883"/>
                <a:ext cx="673100" cy="641350"/>
              </a:xfrm>
              <a:custGeom>
                <a:rect b="b" l="l" r="r" t="t"/>
                <a:pathLst>
                  <a:path extrusionOk="0" h="641350" w="67310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6" name="Google Shape;706;p11"/>
              <p:cNvSpPr/>
              <p:nvPr/>
            </p:nvSpPr>
            <p:spPr>
              <a:xfrm>
                <a:off x="10404386" y="3901256"/>
                <a:ext cx="488950" cy="438150"/>
              </a:xfrm>
              <a:custGeom>
                <a:rect b="b" l="l" r="r" t="t"/>
                <a:pathLst>
                  <a:path extrusionOk="0" h="438150" w="48895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7" name="Google Shape;707;p11"/>
              <p:cNvSpPr/>
              <p:nvPr/>
            </p:nvSpPr>
            <p:spPr>
              <a:xfrm>
                <a:off x="9830407" y="2168692"/>
                <a:ext cx="812800" cy="704850"/>
              </a:xfrm>
              <a:custGeom>
                <a:rect b="b" l="l" r="r" t="t"/>
                <a:pathLst>
                  <a:path extrusionOk="0" h="704850" w="81280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8" name="Google Shape;708;p11"/>
              <p:cNvSpPr/>
              <p:nvPr/>
            </p:nvSpPr>
            <p:spPr>
              <a:xfrm>
                <a:off x="9922351" y="2272645"/>
                <a:ext cx="635000" cy="457200"/>
              </a:xfrm>
              <a:custGeom>
                <a:rect b="b" l="l" r="r" t="t"/>
                <a:pathLst>
                  <a:path extrusionOk="0" h="457200" w="63500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9" name="Google Shape;709;p11"/>
              <p:cNvSpPr/>
              <p:nvPr/>
            </p:nvSpPr>
            <p:spPr>
              <a:xfrm>
                <a:off x="10150746" y="1432766"/>
                <a:ext cx="577850" cy="476250"/>
              </a:xfrm>
              <a:custGeom>
                <a:rect b="b" l="l" r="r" t="t"/>
                <a:pathLst>
                  <a:path extrusionOk="0" h="476250" w="57785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0" name="Google Shape;710;p11"/>
              <p:cNvSpPr/>
              <p:nvPr/>
            </p:nvSpPr>
            <p:spPr>
              <a:xfrm>
                <a:off x="10207168" y="1502849"/>
                <a:ext cx="469900" cy="298450"/>
              </a:xfrm>
              <a:custGeom>
                <a:rect b="b" l="l" r="r" t="t"/>
                <a:pathLst>
                  <a:path extrusionOk="0" h="298450" w="46990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1" name="Google Shape;711;p11"/>
              <p:cNvSpPr/>
              <p:nvPr/>
            </p:nvSpPr>
            <p:spPr>
              <a:xfrm>
                <a:off x="7852752" y="2564556"/>
                <a:ext cx="158750" cy="285750"/>
              </a:xfrm>
              <a:custGeom>
                <a:rect b="b" l="l" r="r" t="t"/>
                <a:pathLst>
                  <a:path extrusionOk="0" h="285750" w="15875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2" name="Google Shape;712;p11"/>
              <p:cNvSpPr/>
              <p:nvPr/>
            </p:nvSpPr>
            <p:spPr>
              <a:xfrm>
                <a:off x="7854243" y="2565397"/>
                <a:ext cx="88900" cy="279400"/>
              </a:xfrm>
              <a:custGeom>
                <a:rect b="b" l="l" r="r" t="t"/>
                <a:pathLst>
                  <a:path extrusionOk="0" h="279400" w="8890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3" name="Google Shape;713;p11"/>
              <p:cNvSpPr/>
              <p:nvPr/>
            </p:nvSpPr>
            <p:spPr>
              <a:xfrm>
                <a:off x="9852336" y="1635727"/>
                <a:ext cx="317500" cy="247650"/>
              </a:xfrm>
              <a:custGeom>
                <a:rect b="b" l="l" r="r" t="t"/>
                <a:pathLst>
                  <a:path extrusionOk="0" h="247650" w="31750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4" name="Google Shape;714;p11"/>
              <p:cNvSpPr/>
              <p:nvPr/>
            </p:nvSpPr>
            <p:spPr>
              <a:xfrm>
                <a:off x="9874180" y="1665852"/>
                <a:ext cx="273050" cy="146050"/>
              </a:xfrm>
              <a:custGeom>
                <a:rect b="b" l="l" r="r" t="t"/>
                <a:pathLst>
                  <a:path extrusionOk="0" h="146050" w="27305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5" name="Google Shape;715;p11"/>
              <p:cNvSpPr/>
              <p:nvPr/>
            </p:nvSpPr>
            <p:spPr>
              <a:xfrm>
                <a:off x="8129275" y="3889326"/>
                <a:ext cx="533400" cy="495300"/>
              </a:xfrm>
              <a:custGeom>
                <a:rect b="b" l="l" r="r" t="t"/>
                <a:pathLst>
                  <a:path extrusionOk="0" h="495300" w="53340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6" name="Google Shape;716;p11"/>
              <p:cNvSpPr/>
              <p:nvPr/>
            </p:nvSpPr>
            <p:spPr>
              <a:xfrm>
                <a:off x="8198451" y="3980510"/>
                <a:ext cx="400050" cy="330200"/>
              </a:xfrm>
              <a:custGeom>
                <a:rect b="b" l="l" r="r" t="t"/>
                <a:pathLst>
                  <a:path extrusionOk="0" h="330200" w="40005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7" name="Google Shape;717;p11"/>
              <p:cNvSpPr/>
              <p:nvPr/>
            </p:nvSpPr>
            <p:spPr>
              <a:xfrm>
                <a:off x="8914257" y="2683996"/>
                <a:ext cx="552450" cy="539750"/>
              </a:xfrm>
              <a:custGeom>
                <a:rect b="b" l="l" r="r" t="t"/>
                <a:pathLst>
                  <a:path extrusionOk="0" h="539750" w="55245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8" name="Google Shape;718;p11"/>
              <p:cNvSpPr/>
              <p:nvPr/>
            </p:nvSpPr>
            <p:spPr>
              <a:xfrm>
                <a:off x="8986030" y="2757731"/>
                <a:ext cx="393700" cy="374650"/>
              </a:xfrm>
              <a:custGeom>
                <a:rect b="b" l="l" r="r" t="t"/>
                <a:pathLst>
                  <a:path extrusionOk="0" h="374650" w="39370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9" name="Google Shape;719;p11"/>
              <p:cNvSpPr/>
              <p:nvPr/>
            </p:nvSpPr>
            <p:spPr>
              <a:xfrm>
                <a:off x="9259313" y="3652427"/>
                <a:ext cx="660400" cy="393700"/>
              </a:xfrm>
              <a:custGeom>
                <a:rect b="b" l="l" r="r" t="t"/>
                <a:pathLst>
                  <a:path extrusionOk="0" h="393700" w="66040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0" name="Google Shape;720;p11"/>
              <p:cNvSpPr/>
              <p:nvPr/>
            </p:nvSpPr>
            <p:spPr>
              <a:xfrm>
                <a:off x="9269395" y="3808400"/>
                <a:ext cx="641350" cy="222250"/>
              </a:xfrm>
              <a:custGeom>
                <a:rect b="b" l="l" r="r" t="t"/>
                <a:pathLst>
                  <a:path extrusionOk="0" h="222250" w="64135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1" name="Google Shape;721;p11"/>
              <p:cNvSpPr/>
              <p:nvPr/>
            </p:nvSpPr>
            <p:spPr>
              <a:xfrm>
                <a:off x="9926284" y="986828"/>
                <a:ext cx="641350" cy="203200"/>
              </a:xfrm>
              <a:custGeom>
                <a:rect b="b" l="l" r="r" t="t"/>
                <a:pathLst>
                  <a:path extrusionOk="0" h="203200" w="64135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2" name="Google Shape;722;p11"/>
              <p:cNvSpPr/>
              <p:nvPr/>
            </p:nvSpPr>
            <p:spPr>
              <a:xfrm>
                <a:off x="7782261" y="1461503"/>
                <a:ext cx="406400" cy="596900"/>
              </a:xfrm>
              <a:custGeom>
                <a:rect b="b" l="l" r="r" t="t"/>
                <a:pathLst>
                  <a:path extrusionOk="0" h="596900" w="40640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723" name="Google Shape;723;p11"/>
          <p:cNvGrpSpPr/>
          <p:nvPr/>
        </p:nvGrpSpPr>
        <p:grpSpPr>
          <a:xfrm rot="-1239922">
            <a:off x="1885099" y="871332"/>
            <a:ext cx="685328" cy="399278"/>
            <a:chOff x="4376200" y="2476500"/>
            <a:chExt cx="2190750" cy="1276350"/>
          </a:xfrm>
        </p:grpSpPr>
        <p:sp>
          <p:nvSpPr>
            <p:cNvPr id="724" name="Google Shape;724;p11"/>
            <p:cNvSpPr/>
            <p:nvPr/>
          </p:nvSpPr>
          <p:spPr>
            <a:xfrm>
              <a:off x="4832350" y="2476500"/>
              <a:ext cx="1276350" cy="1276350"/>
            </a:xfrm>
            <a:custGeom>
              <a:rect b="b" l="l" r="r" t="t"/>
              <a:pathLst>
                <a:path extrusionOk="0" h="1276350" w="127635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5" name="Google Shape;725;p11"/>
            <p:cNvSpPr/>
            <p:nvPr/>
          </p:nvSpPr>
          <p:spPr>
            <a:xfrm>
              <a:off x="4376200" y="2918085"/>
              <a:ext cx="2190750" cy="476250"/>
            </a:xfrm>
            <a:custGeom>
              <a:rect b="b" l="l" r="r" t="t"/>
              <a:pathLst>
                <a:path extrusionOk="0" h="476250" w="219075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726" name="Google Shape;726;p11"/>
          <p:cNvGrpSpPr/>
          <p:nvPr/>
        </p:nvGrpSpPr>
        <p:grpSpPr>
          <a:xfrm>
            <a:off x="138858" y="3622742"/>
            <a:ext cx="1426711" cy="2433115"/>
            <a:chOff x="385907" y="2954040"/>
            <a:chExt cx="2496869" cy="4258164"/>
          </a:xfrm>
        </p:grpSpPr>
        <p:sp>
          <p:nvSpPr>
            <p:cNvPr id="727" name="Google Shape;727;p11"/>
            <p:cNvSpPr/>
            <p:nvPr/>
          </p:nvSpPr>
          <p:spPr>
            <a:xfrm rot="-902946">
              <a:off x="2130199" y="3135218"/>
              <a:ext cx="395152" cy="507661"/>
            </a:xfrm>
            <a:prstGeom prst="roundRect">
              <a:avLst>
                <a:gd fmla="val 10020" name="adj"/>
              </a:avLst>
            </a:prstGeom>
            <a:solidFill>
              <a:srgbClr val="FFFFFF">
                <a:alpha val="4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11"/>
            <p:cNvSpPr/>
            <p:nvPr/>
          </p:nvSpPr>
          <p:spPr>
            <a:xfrm>
              <a:off x="385907" y="3211704"/>
              <a:ext cx="1943100" cy="4000500"/>
            </a:xfrm>
            <a:custGeom>
              <a:rect b="b" l="l" r="r" t="t"/>
              <a:pathLst>
                <a:path extrusionOk="0" h="4000500" w="1943100">
                  <a:moveTo>
                    <a:pt x="1910253" y="419988"/>
                  </a:moveTo>
                  <a:cubicBezTo>
                    <a:pt x="1888859" y="587146"/>
                    <a:pt x="1667683" y="623881"/>
                    <a:pt x="1533342" y="631964"/>
                  </a:cubicBezTo>
                  <a:cubicBezTo>
                    <a:pt x="1475748" y="635326"/>
                    <a:pt x="1418001" y="635128"/>
                    <a:pt x="1360431" y="631373"/>
                  </a:cubicBezTo>
                  <a:cubicBezTo>
                    <a:pt x="1360432" y="627786"/>
                    <a:pt x="1360578" y="624224"/>
                    <a:pt x="1360501" y="620623"/>
                  </a:cubicBezTo>
                  <a:cubicBezTo>
                    <a:pt x="1355923" y="401154"/>
                    <a:pt x="1196671" y="195046"/>
                    <a:pt x="1017468" y="81432"/>
                  </a:cubicBezTo>
                  <a:cubicBezTo>
                    <a:pt x="939528" y="32016"/>
                    <a:pt x="844437" y="-7849"/>
                    <a:pt x="750279" y="1320"/>
                  </a:cubicBezTo>
                  <a:cubicBezTo>
                    <a:pt x="659696" y="10147"/>
                    <a:pt x="589624" y="68237"/>
                    <a:pt x="553823" y="150691"/>
                  </a:cubicBezTo>
                  <a:cubicBezTo>
                    <a:pt x="482779" y="314261"/>
                    <a:pt x="639478" y="443471"/>
                    <a:pt x="768618" y="511822"/>
                  </a:cubicBezTo>
                  <a:cubicBezTo>
                    <a:pt x="936258" y="600551"/>
                    <a:pt x="1129717" y="649014"/>
                    <a:pt x="1320071" y="665657"/>
                  </a:cubicBezTo>
                  <a:cubicBezTo>
                    <a:pt x="1311852" y="742173"/>
                    <a:pt x="1279038" y="813959"/>
                    <a:pt x="1226554" y="870241"/>
                  </a:cubicBezTo>
                  <a:cubicBezTo>
                    <a:pt x="1120573" y="984541"/>
                    <a:pt x="974898" y="1015657"/>
                    <a:pt x="825107" y="1022133"/>
                  </a:cubicBezTo>
                  <a:cubicBezTo>
                    <a:pt x="677578" y="1028483"/>
                    <a:pt x="525870" y="1021670"/>
                    <a:pt x="386615" y="1079201"/>
                  </a:cubicBezTo>
                  <a:cubicBezTo>
                    <a:pt x="221007" y="1147616"/>
                    <a:pt x="96077" y="1301026"/>
                    <a:pt x="35396" y="1466945"/>
                  </a:cubicBezTo>
                  <a:cubicBezTo>
                    <a:pt x="-26104" y="1635144"/>
                    <a:pt x="-5796" y="1819401"/>
                    <a:pt x="83358" y="1973764"/>
                  </a:cubicBezTo>
                  <a:cubicBezTo>
                    <a:pt x="163691" y="2112829"/>
                    <a:pt x="286608" y="2214543"/>
                    <a:pt x="426702" y="2289301"/>
                  </a:cubicBezTo>
                  <a:cubicBezTo>
                    <a:pt x="554242" y="2357367"/>
                    <a:pt x="690786" y="2407316"/>
                    <a:pt x="816141" y="2479643"/>
                  </a:cubicBezTo>
                  <a:cubicBezTo>
                    <a:pt x="947135" y="2555208"/>
                    <a:pt x="1056806" y="2658256"/>
                    <a:pt x="1117176" y="2799149"/>
                  </a:cubicBezTo>
                  <a:cubicBezTo>
                    <a:pt x="1259860" y="3132290"/>
                    <a:pt x="1126840" y="3530415"/>
                    <a:pt x="911677" y="3800506"/>
                  </a:cubicBezTo>
                  <a:cubicBezTo>
                    <a:pt x="861148" y="3864236"/>
                    <a:pt x="804012" y="3922435"/>
                    <a:pt x="741224" y="3974128"/>
                  </a:cubicBezTo>
                  <a:cubicBezTo>
                    <a:pt x="722250" y="3989679"/>
                    <a:pt x="749339" y="4016495"/>
                    <a:pt x="768167" y="4001071"/>
                  </a:cubicBezTo>
                  <a:cubicBezTo>
                    <a:pt x="1039280" y="3778910"/>
                    <a:pt x="1228136" y="3412426"/>
                    <a:pt x="1212629" y="3058001"/>
                  </a:cubicBezTo>
                  <a:cubicBezTo>
                    <a:pt x="1205307" y="2890640"/>
                    <a:pt x="1148005" y="2724816"/>
                    <a:pt x="1033654" y="2600350"/>
                  </a:cubicBezTo>
                  <a:cubicBezTo>
                    <a:pt x="931883" y="2489581"/>
                    <a:pt x="795720" y="2420975"/>
                    <a:pt x="661004" y="2358974"/>
                  </a:cubicBezTo>
                  <a:cubicBezTo>
                    <a:pt x="524562" y="2296179"/>
                    <a:pt x="381554" y="2237105"/>
                    <a:pt x="267235" y="2137086"/>
                  </a:cubicBezTo>
                  <a:cubicBezTo>
                    <a:pt x="123572" y="2011400"/>
                    <a:pt x="25858" y="1828958"/>
                    <a:pt x="38158" y="1634756"/>
                  </a:cubicBezTo>
                  <a:cubicBezTo>
                    <a:pt x="50782" y="1435525"/>
                    <a:pt x="179655" y="1229988"/>
                    <a:pt x="356154" y="1135430"/>
                  </a:cubicBezTo>
                  <a:cubicBezTo>
                    <a:pt x="499416" y="1058678"/>
                    <a:pt x="663906" y="1066850"/>
                    <a:pt x="821228" y="1060398"/>
                  </a:cubicBezTo>
                  <a:cubicBezTo>
                    <a:pt x="973393" y="1054144"/>
                    <a:pt x="1122288" y="1024642"/>
                    <a:pt x="1235686" y="915327"/>
                  </a:cubicBezTo>
                  <a:cubicBezTo>
                    <a:pt x="1304480" y="850170"/>
                    <a:pt x="1347958" y="762741"/>
                    <a:pt x="1358400" y="668566"/>
                  </a:cubicBezTo>
                  <a:cubicBezTo>
                    <a:pt x="1376326" y="669740"/>
                    <a:pt x="1394220" y="670737"/>
                    <a:pt x="1412025" y="671353"/>
                  </a:cubicBezTo>
                  <a:cubicBezTo>
                    <a:pt x="1513232" y="674865"/>
                    <a:pt x="1617372" y="669150"/>
                    <a:pt x="1715263" y="641508"/>
                  </a:cubicBezTo>
                  <a:cubicBezTo>
                    <a:pt x="1790193" y="620350"/>
                    <a:pt x="1866165" y="584085"/>
                    <a:pt x="1911955" y="518642"/>
                  </a:cubicBezTo>
                  <a:cubicBezTo>
                    <a:pt x="1931955" y="489220"/>
                    <a:pt x="1944451" y="455350"/>
                    <a:pt x="1948353" y="419988"/>
                  </a:cubicBezTo>
                  <a:cubicBezTo>
                    <a:pt x="1951471" y="395731"/>
                    <a:pt x="1913339" y="395960"/>
                    <a:pt x="1910253" y="419988"/>
                  </a:cubicBezTo>
                  <a:close/>
                  <a:moveTo>
                    <a:pt x="900603" y="529977"/>
                  </a:moveTo>
                  <a:cubicBezTo>
                    <a:pt x="815900" y="497255"/>
                    <a:pt x="730270" y="455345"/>
                    <a:pt x="662033" y="394411"/>
                  </a:cubicBezTo>
                  <a:cubicBezTo>
                    <a:pt x="613614" y="351167"/>
                    <a:pt x="570409" y="293446"/>
                    <a:pt x="573825" y="225361"/>
                  </a:cubicBezTo>
                  <a:cubicBezTo>
                    <a:pt x="577585" y="150304"/>
                    <a:pt x="634385" y="74231"/>
                    <a:pt x="705118" y="49586"/>
                  </a:cubicBezTo>
                  <a:cubicBezTo>
                    <a:pt x="787033" y="21056"/>
                    <a:pt x="878473" y="49168"/>
                    <a:pt x="952184" y="87686"/>
                  </a:cubicBezTo>
                  <a:cubicBezTo>
                    <a:pt x="1132784" y="182092"/>
                    <a:pt x="1296747" y="375678"/>
                    <a:pt x="1319944" y="583221"/>
                  </a:cubicBezTo>
                  <a:cubicBezTo>
                    <a:pt x="1321607" y="598241"/>
                    <a:pt x="1322375" y="613347"/>
                    <a:pt x="1322243" y="628459"/>
                  </a:cubicBezTo>
                  <a:cubicBezTo>
                    <a:pt x="1177814" y="615313"/>
                    <a:pt x="1035911" y="582169"/>
                    <a:pt x="900603" y="529977"/>
                  </a:cubicBezTo>
                  <a:close/>
                </a:path>
              </a:pathLst>
            </a:custGeom>
            <a:solidFill>
              <a:srgbClr val="FFFFFF">
                <a:alpha val="4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9" name="Google Shape;729;p11"/>
            <p:cNvSpPr/>
            <p:nvPr/>
          </p:nvSpPr>
          <p:spPr>
            <a:xfrm>
              <a:off x="2044576" y="3063162"/>
              <a:ext cx="838200" cy="1181100"/>
            </a:xfrm>
            <a:custGeom>
              <a:rect b="b" l="l" r="r" t="t"/>
              <a:pathLst>
                <a:path extrusionOk="0" h="1181100" w="838200">
                  <a:moveTo>
                    <a:pt x="336674" y="168988"/>
                  </a:moveTo>
                  <a:cubicBezTo>
                    <a:pt x="336674" y="168988"/>
                    <a:pt x="571624" y="283288"/>
                    <a:pt x="616074" y="111838"/>
                  </a:cubicBezTo>
                  <a:lnTo>
                    <a:pt x="597024" y="41988"/>
                  </a:lnTo>
                  <a:cubicBezTo>
                    <a:pt x="597024" y="41988"/>
                    <a:pt x="603374" y="-2462"/>
                    <a:pt x="641474" y="41988"/>
                  </a:cubicBezTo>
                  <a:cubicBezTo>
                    <a:pt x="641474" y="41988"/>
                    <a:pt x="660524" y="-15162"/>
                    <a:pt x="692274" y="3888"/>
                  </a:cubicBezTo>
                  <a:cubicBezTo>
                    <a:pt x="724024" y="22938"/>
                    <a:pt x="749424" y="73738"/>
                    <a:pt x="679574" y="162638"/>
                  </a:cubicBezTo>
                  <a:cubicBezTo>
                    <a:pt x="679574" y="162638"/>
                    <a:pt x="679574" y="334088"/>
                    <a:pt x="444624" y="315038"/>
                  </a:cubicBezTo>
                  <a:lnTo>
                    <a:pt x="527174" y="518238"/>
                  </a:lnTo>
                  <a:cubicBezTo>
                    <a:pt x="527174" y="518238"/>
                    <a:pt x="565274" y="689688"/>
                    <a:pt x="774824" y="772238"/>
                  </a:cubicBezTo>
                  <a:cubicBezTo>
                    <a:pt x="774824" y="772238"/>
                    <a:pt x="900180" y="915462"/>
                    <a:pt x="800224" y="975438"/>
                  </a:cubicBezTo>
                  <a:cubicBezTo>
                    <a:pt x="736724" y="1013538"/>
                    <a:pt x="711324" y="886538"/>
                    <a:pt x="711324" y="886538"/>
                  </a:cubicBezTo>
                  <a:cubicBezTo>
                    <a:pt x="711324" y="886538"/>
                    <a:pt x="470024" y="842088"/>
                    <a:pt x="438274" y="651588"/>
                  </a:cubicBezTo>
                  <a:cubicBezTo>
                    <a:pt x="438274" y="651588"/>
                    <a:pt x="431924" y="626188"/>
                    <a:pt x="393824" y="645238"/>
                  </a:cubicBezTo>
                  <a:cubicBezTo>
                    <a:pt x="375867" y="654217"/>
                    <a:pt x="374774" y="676988"/>
                    <a:pt x="374774" y="676988"/>
                  </a:cubicBezTo>
                  <a:cubicBezTo>
                    <a:pt x="374774" y="676988"/>
                    <a:pt x="336674" y="873838"/>
                    <a:pt x="476374" y="994488"/>
                  </a:cubicBezTo>
                  <a:cubicBezTo>
                    <a:pt x="476374" y="994488"/>
                    <a:pt x="572063" y="1135140"/>
                    <a:pt x="476374" y="1178638"/>
                  </a:cubicBezTo>
                  <a:cubicBezTo>
                    <a:pt x="406524" y="1210388"/>
                    <a:pt x="387474" y="1057988"/>
                    <a:pt x="387474" y="1057988"/>
                  </a:cubicBezTo>
                  <a:cubicBezTo>
                    <a:pt x="387474" y="1057988"/>
                    <a:pt x="203324" y="988138"/>
                    <a:pt x="216024" y="702388"/>
                  </a:cubicBezTo>
                  <a:lnTo>
                    <a:pt x="139824" y="422988"/>
                  </a:lnTo>
                  <a:cubicBezTo>
                    <a:pt x="139824" y="422988"/>
                    <a:pt x="76324" y="613488"/>
                    <a:pt x="127124" y="740488"/>
                  </a:cubicBezTo>
                  <a:lnTo>
                    <a:pt x="165224" y="784938"/>
                  </a:lnTo>
                  <a:cubicBezTo>
                    <a:pt x="165224" y="784938"/>
                    <a:pt x="196974" y="835738"/>
                    <a:pt x="127124" y="803988"/>
                  </a:cubicBezTo>
                  <a:cubicBezTo>
                    <a:pt x="127124" y="803988"/>
                    <a:pt x="139824" y="867488"/>
                    <a:pt x="108074" y="873838"/>
                  </a:cubicBezTo>
                  <a:cubicBezTo>
                    <a:pt x="76324" y="880188"/>
                    <a:pt x="31874" y="848438"/>
                    <a:pt x="57274" y="746838"/>
                  </a:cubicBezTo>
                  <a:cubicBezTo>
                    <a:pt x="57274" y="746838"/>
                    <a:pt x="-126876" y="397588"/>
                    <a:pt x="165224" y="213438"/>
                  </a:cubicBezTo>
                  <a:close/>
                </a:path>
              </a:pathLst>
            </a:custGeom>
            <a:gradFill>
              <a:gsLst>
                <a:gs pos="0">
                  <a:srgbClr val="FFFFFF"/>
                </a:gs>
                <a:gs pos="23000">
                  <a:srgbClr val="FFFFFF"/>
                </a:gs>
                <a:gs pos="75000">
                  <a:srgbClr val="D9D9D9"/>
                </a:gs>
                <a:gs pos="100000">
                  <a:srgbClr val="D9D9D9"/>
                </a:gs>
              </a:gsLst>
              <a:lin ang="2700006"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0" name="Google Shape;730;p11"/>
            <p:cNvSpPr/>
            <p:nvPr/>
          </p:nvSpPr>
          <p:spPr>
            <a:xfrm>
              <a:off x="2167738" y="3232150"/>
              <a:ext cx="247650" cy="88900"/>
            </a:xfrm>
            <a:custGeom>
              <a:rect b="b" l="l" r="r" t="t"/>
              <a:pathLst>
                <a:path extrusionOk="0" h="88900" w="247650">
                  <a:moveTo>
                    <a:pt x="251841" y="15500"/>
                  </a:moveTo>
                  <a:cubicBezTo>
                    <a:pt x="238806" y="10997"/>
                    <a:pt x="226013" y="5823"/>
                    <a:pt x="213512" y="0"/>
                  </a:cubicBezTo>
                  <a:lnTo>
                    <a:pt x="42062" y="44450"/>
                  </a:lnTo>
                  <a:cubicBezTo>
                    <a:pt x="27426" y="53665"/>
                    <a:pt x="13377" y="63783"/>
                    <a:pt x="0" y="74746"/>
                  </a:cubicBezTo>
                  <a:cubicBezTo>
                    <a:pt x="39916" y="91695"/>
                    <a:pt x="83998" y="96283"/>
                    <a:pt x="126549" y="87916"/>
                  </a:cubicBezTo>
                  <a:cubicBezTo>
                    <a:pt x="175438" y="79013"/>
                    <a:pt x="219722" y="53418"/>
                    <a:pt x="251841" y="1550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1" name="Google Shape;731;p11"/>
            <p:cNvSpPr/>
            <p:nvPr/>
          </p:nvSpPr>
          <p:spPr>
            <a:xfrm>
              <a:off x="2056223" y="2954040"/>
              <a:ext cx="406400" cy="374650"/>
            </a:xfrm>
            <a:custGeom>
              <a:rect b="b" l="l" r="r" t="t"/>
              <a:pathLst>
                <a:path extrusionOk="0" h="374650" w="406400">
                  <a:moveTo>
                    <a:pt x="379028" y="155945"/>
                  </a:moveTo>
                  <a:cubicBezTo>
                    <a:pt x="395437" y="242071"/>
                    <a:pt x="330542" y="326788"/>
                    <a:pt x="234081" y="345166"/>
                  </a:cubicBezTo>
                  <a:cubicBezTo>
                    <a:pt x="137620" y="363545"/>
                    <a:pt x="46121" y="308624"/>
                    <a:pt x="29711" y="222498"/>
                  </a:cubicBezTo>
                  <a:cubicBezTo>
                    <a:pt x="13302" y="136372"/>
                    <a:pt x="78197" y="51655"/>
                    <a:pt x="174658" y="33277"/>
                  </a:cubicBezTo>
                  <a:cubicBezTo>
                    <a:pt x="271119" y="14899"/>
                    <a:pt x="362619" y="69819"/>
                    <a:pt x="379028" y="15594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2" name="Google Shape;732;p11"/>
            <p:cNvSpPr/>
            <p:nvPr/>
          </p:nvSpPr>
          <p:spPr>
            <a:xfrm>
              <a:off x="2108394" y="3050617"/>
              <a:ext cx="298450" cy="228600"/>
            </a:xfrm>
            <a:custGeom>
              <a:rect b="b" l="l" r="r" t="t"/>
              <a:pathLst>
                <a:path extrusionOk="0" h="228600" w="298450">
                  <a:moveTo>
                    <a:pt x="301202" y="67506"/>
                  </a:moveTo>
                  <a:cubicBezTo>
                    <a:pt x="315249" y="141255"/>
                    <a:pt x="259680" y="213798"/>
                    <a:pt x="177079" y="229539"/>
                  </a:cubicBezTo>
                  <a:cubicBezTo>
                    <a:pt x="94478" y="245281"/>
                    <a:pt x="16126" y="198247"/>
                    <a:pt x="2073" y="124498"/>
                  </a:cubicBezTo>
                  <a:cubicBezTo>
                    <a:pt x="-11979" y="50749"/>
                    <a:pt x="47044" y="23774"/>
                    <a:pt x="129644" y="8039"/>
                  </a:cubicBezTo>
                  <a:cubicBezTo>
                    <a:pt x="212245" y="-7697"/>
                    <a:pt x="287150" y="-6249"/>
                    <a:pt x="301202" y="67506"/>
                  </a:cubicBezTo>
                  <a:close/>
                </a:path>
              </a:pathLst>
            </a:custGeom>
            <a:gradFill>
              <a:gsLst>
                <a:gs pos="0">
                  <a:srgbClr val="008391"/>
                </a:gs>
                <a:gs pos="27000">
                  <a:srgbClr val="0F264C"/>
                </a:gs>
                <a:gs pos="71000">
                  <a:srgbClr val="251047"/>
                </a:gs>
                <a:gs pos="100000">
                  <a:srgbClr val="7D2A99"/>
                </a:gs>
              </a:gsLst>
              <a:lin ang="80993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3" name="Google Shape;733;p11"/>
            <p:cNvSpPr/>
            <p:nvPr/>
          </p:nvSpPr>
          <p:spPr>
            <a:xfrm>
              <a:off x="2133406" y="3111500"/>
              <a:ext cx="31750" cy="101600"/>
            </a:xfrm>
            <a:custGeom>
              <a:rect b="b" l="l" r="r" t="t"/>
              <a:pathLst>
                <a:path extrusionOk="0" h="101600" w="31750">
                  <a:moveTo>
                    <a:pt x="34019" y="0"/>
                  </a:moveTo>
                  <a:cubicBezTo>
                    <a:pt x="24308" y="14355"/>
                    <a:pt x="19095" y="31278"/>
                    <a:pt x="19046" y="48609"/>
                  </a:cubicBezTo>
                  <a:cubicBezTo>
                    <a:pt x="19297" y="57056"/>
                    <a:pt x="20266" y="65466"/>
                    <a:pt x="21941" y="73749"/>
                  </a:cubicBezTo>
                  <a:cubicBezTo>
                    <a:pt x="22900" y="78080"/>
                    <a:pt x="23980" y="82499"/>
                    <a:pt x="24786" y="87173"/>
                  </a:cubicBezTo>
                  <a:cubicBezTo>
                    <a:pt x="26078" y="91910"/>
                    <a:pt x="27042" y="96730"/>
                    <a:pt x="27669" y="101600"/>
                  </a:cubicBezTo>
                  <a:cubicBezTo>
                    <a:pt x="23649" y="98538"/>
                    <a:pt x="19898" y="95139"/>
                    <a:pt x="16455" y="91440"/>
                  </a:cubicBezTo>
                  <a:cubicBezTo>
                    <a:pt x="13292" y="87490"/>
                    <a:pt x="10428" y="83308"/>
                    <a:pt x="7889" y="78930"/>
                  </a:cubicBezTo>
                  <a:cubicBezTo>
                    <a:pt x="2910" y="69622"/>
                    <a:pt x="207" y="59266"/>
                    <a:pt x="2" y="48711"/>
                  </a:cubicBezTo>
                  <a:cubicBezTo>
                    <a:pt x="-98" y="37775"/>
                    <a:pt x="3088" y="27062"/>
                    <a:pt x="9146" y="17958"/>
                  </a:cubicBezTo>
                  <a:cubicBezTo>
                    <a:pt x="14873" y="9046"/>
                    <a:pt x="23758" y="2631"/>
                    <a:pt x="34019"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34" name="Google Shape;734;p11"/>
            <p:cNvGrpSpPr/>
            <p:nvPr/>
          </p:nvGrpSpPr>
          <p:grpSpPr>
            <a:xfrm>
              <a:off x="2044935" y="3180156"/>
              <a:ext cx="777138" cy="952684"/>
              <a:chOff x="2044935" y="3180156"/>
              <a:chExt cx="777138" cy="952684"/>
            </a:xfrm>
          </p:grpSpPr>
          <p:sp>
            <p:nvSpPr>
              <p:cNvPr id="735" name="Google Shape;735;p11"/>
              <p:cNvSpPr/>
              <p:nvPr/>
            </p:nvSpPr>
            <p:spPr>
              <a:xfrm>
                <a:off x="2046821" y="3511033"/>
                <a:ext cx="120650" cy="57150"/>
              </a:xfrm>
              <a:custGeom>
                <a:rect b="b" l="l" r="r" t="t"/>
                <a:pathLst>
                  <a:path extrusionOk="0" h="57150" w="120650">
                    <a:moveTo>
                      <a:pt x="116884" y="58613"/>
                    </a:moveTo>
                    <a:cubicBezTo>
                      <a:pt x="118370" y="50739"/>
                      <a:pt x="119901" y="43259"/>
                      <a:pt x="121444" y="36230"/>
                    </a:cubicBezTo>
                    <a:cubicBezTo>
                      <a:pt x="98684" y="16434"/>
                      <a:pt x="70305" y="4250"/>
                      <a:pt x="40278" y="1381"/>
                    </a:cubicBezTo>
                    <a:cubicBezTo>
                      <a:pt x="27753" y="-81"/>
                      <a:pt x="15120" y="-383"/>
                      <a:pt x="2540" y="479"/>
                    </a:cubicBezTo>
                    <a:cubicBezTo>
                      <a:pt x="1511" y="6943"/>
                      <a:pt x="664" y="13393"/>
                      <a:pt x="0" y="19828"/>
                    </a:cubicBezTo>
                    <a:cubicBezTo>
                      <a:pt x="28092" y="17446"/>
                      <a:pt x="81280" y="19186"/>
                      <a:pt x="116884" y="58613"/>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6" name="Google Shape;736;p11"/>
              <p:cNvSpPr/>
              <p:nvPr/>
            </p:nvSpPr>
            <p:spPr>
              <a:xfrm>
                <a:off x="2044935" y="3586202"/>
                <a:ext cx="107950" cy="44450"/>
              </a:xfrm>
              <a:custGeom>
                <a:rect b="b" l="l" r="r" t="t"/>
                <a:pathLst>
                  <a:path extrusionOk="0" h="44450" w="107950">
                    <a:moveTo>
                      <a:pt x="109550" y="47980"/>
                    </a:moveTo>
                    <a:cubicBezTo>
                      <a:pt x="110312" y="39881"/>
                      <a:pt x="111208" y="31946"/>
                      <a:pt x="112236" y="24173"/>
                    </a:cubicBezTo>
                    <a:cubicBezTo>
                      <a:pt x="75222" y="-6307"/>
                      <a:pt x="27750" y="-1747"/>
                      <a:pt x="0" y="4768"/>
                    </a:cubicBezTo>
                    <a:cubicBezTo>
                      <a:pt x="260" y="11238"/>
                      <a:pt x="673" y="17633"/>
                      <a:pt x="1188" y="23970"/>
                    </a:cubicBezTo>
                    <a:cubicBezTo>
                      <a:pt x="26822" y="17315"/>
                      <a:pt x="76346" y="11016"/>
                      <a:pt x="109550" y="4798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7" name="Google Shape;737;p11"/>
              <p:cNvSpPr/>
              <p:nvPr/>
            </p:nvSpPr>
            <p:spPr>
              <a:xfrm>
                <a:off x="2093747" y="3777132"/>
                <a:ext cx="69850" cy="31750"/>
              </a:xfrm>
              <a:custGeom>
                <a:rect b="b" l="l" r="r" t="t"/>
                <a:pathLst>
                  <a:path extrusionOk="0" h="31750" w="69850">
                    <a:moveTo>
                      <a:pt x="8064" y="33033"/>
                    </a:moveTo>
                    <a:cubicBezTo>
                      <a:pt x="29459" y="24609"/>
                      <a:pt x="52085" y="19734"/>
                      <a:pt x="75051" y="18599"/>
                    </a:cubicBezTo>
                    <a:cubicBezTo>
                      <a:pt x="72879" y="12510"/>
                      <a:pt x="70917" y="6318"/>
                      <a:pt x="69215" y="0"/>
                    </a:cubicBezTo>
                    <a:cubicBezTo>
                      <a:pt x="45444" y="1531"/>
                      <a:pt x="22073" y="6876"/>
                      <a:pt x="0" y="15830"/>
                    </a:cubicBezTo>
                    <a:cubicBezTo>
                      <a:pt x="4928" y="26765"/>
                      <a:pt x="8103" y="32868"/>
                      <a:pt x="8103" y="32868"/>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8" name="Google Shape;738;p11"/>
              <p:cNvSpPr/>
              <p:nvPr/>
            </p:nvSpPr>
            <p:spPr>
              <a:xfrm>
                <a:off x="2304828" y="3964013"/>
                <a:ext cx="152400" cy="50800"/>
              </a:xfrm>
              <a:custGeom>
                <a:rect b="b" l="l" r="r" t="t"/>
                <a:pathLst>
                  <a:path extrusionOk="0" h="50800" w="152400">
                    <a:moveTo>
                      <a:pt x="144628" y="0"/>
                    </a:moveTo>
                    <a:cubicBezTo>
                      <a:pt x="80296" y="40957"/>
                      <a:pt x="29693" y="39039"/>
                      <a:pt x="0" y="31286"/>
                    </a:cubicBezTo>
                    <a:cubicBezTo>
                      <a:pt x="4051" y="38976"/>
                      <a:pt x="8255" y="46329"/>
                      <a:pt x="12535" y="53181"/>
                    </a:cubicBezTo>
                    <a:cubicBezTo>
                      <a:pt x="20223" y="54279"/>
                      <a:pt x="27979" y="54828"/>
                      <a:pt x="35744" y="54826"/>
                    </a:cubicBezTo>
                    <a:cubicBezTo>
                      <a:pt x="67272" y="54826"/>
                      <a:pt x="107353" y="46050"/>
                      <a:pt x="153486" y="16992"/>
                    </a:cubicBezTo>
                    <a:cubicBezTo>
                      <a:pt x="150305" y="11360"/>
                      <a:pt x="147377" y="5690"/>
                      <a:pt x="144628" y="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9" name="Google Shape;739;p11"/>
              <p:cNvSpPr/>
              <p:nvPr/>
            </p:nvSpPr>
            <p:spPr>
              <a:xfrm>
                <a:off x="2426513" y="4050290"/>
                <a:ext cx="95250" cy="82550"/>
              </a:xfrm>
              <a:custGeom>
                <a:rect b="b" l="l" r="r" t="t"/>
                <a:pathLst>
                  <a:path extrusionOk="0" h="82550" w="95250">
                    <a:moveTo>
                      <a:pt x="99130" y="14745"/>
                    </a:moveTo>
                    <a:cubicBezTo>
                      <a:pt x="96272" y="10077"/>
                      <a:pt x="94437" y="7360"/>
                      <a:pt x="94437" y="7360"/>
                    </a:cubicBezTo>
                    <a:cubicBezTo>
                      <a:pt x="91650" y="4953"/>
                      <a:pt x="89053" y="2464"/>
                      <a:pt x="86404" y="0"/>
                    </a:cubicBezTo>
                    <a:cubicBezTo>
                      <a:pt x="50248" y="47574"/>
                      <a:pt x="18199" y="63290"/>
                      <a:pt x="0" y="68421"/>
                    </a:cubicBezTo>
                    <a:cubicBezTo>
                      <a:pt x="3493" y="70066"/>
                      <a:pt x="5537" y="70860"/>
                      <a:pt x="5537" y="70860"/>
                    </a:cubicBezTo>
                    <a:cubicBezTo>
                      <a:pt x="5537" y="70860"/>
                      <a:pt x="6293" y="76810"/>
                      <a:pt x="8007" y="86042"/>
                    </a:cubicBezTo>
                    <a:cubicBezTo>
                      <a:pt x="29667" y="79362"/>
                      <a:pt x="62783" y="61532"/>
                      <a:pt x="99130" y="14745"/>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0" name="Google Shape;740;p11"/>
              <p:cNvSpPr/>
              <p:nvPr/>
            </p:nvSpPr>
            <p:spPr>
              <a:xfrm>
                <a:off x="2733173" y="3829926"/>
                <a:ext cx="88900" cy="120650"/>
              </a:xfrm>
              <a:custGeom>
                <a:rect b="b" l="l" r="r" t="t"/>
                <a:pathLst>
                  <a:path extrusionOk="0" h="120650" w="88900">
                    <a:moveTo>
                      <a:pt x="86227" y="5474"/>
                    </a:moveTo>
                    <a:cubicBezTo>
                      <a:pt x="81744" y="3708"/>
                      <a:pt x="77445" y="1848"/>
                      <a:pt x="73120" y="0"/>
                    </a:cubicBezTo>
                    <a:cubicBezTo>
                      <a:pt x="67551" y="76035"/>
                      <a:pt x="25616" y="104210"/>
                      <a:pt x="0" y="114345"/>
                    </a:cubicBezTo>
                    <a:cubicBezTo>
                      <a:pt x="14135" y="118186"/>
                      <a:pt x="22727" y="119774"/>
                      <a:pt x="22727" y="119774"/>
                    </a:cubicBezTo>
                    <a:cubicBezTo>
                      <a:pt x="22727" y="119774"/>
                      <a:pt x="23006" y="121158"/>
                      <a:pt x="23552" y="123501"/>
                    </a:cubicBezTo>
                    <a:cubicBezTo>
                      <a:pt x="51067" y="107524"/>
                      <a:pt x="83572" y="75343"/>
                      <a:pt x="91167" y="11437"/>
                    </a:cubicBezTo>
                    <a:cubicBezTo>
                      <a:pt x="88132" y="7620"/>
                      <a:pt x="86227" y="5474"/>
                      <a:pt x="86227" y="5474"/>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1" name="Google Shape;741;p11"/>
              <p:cNvSpPr/>
              <p:nvPr/>
            </p:nvSpPr>
            <p:spPr>
              <a:xfrm>
                <a:off x="2521191" y="3706736"/>
                <a:ext cx="127000" cy="120650"/>
              </a:xfrm>
              <a:custGeom>
                <a:rect b="b" l="l" r="r" t="t"/>
                <a:pathLst>
                  <a:path extrusionOk="0" h="120650" w="127000">
                    <a:moveTo>
                      <a:pt x="131756" y="16370"/>
                    </a:moveTo>
                    <a:cubicBezTo>
                      <a:pt x="126759" y="10890"/>
                      <a:pt x="122003" y="5423"/>
                      <a:pt x="117570" y="0"/>
                    </a:cubicBezTo>
                    <a:cubicBezTo>
                      <a:pt x="40437" y="18993"/>
                      <a:pt x="11068" y="69742"/>
                      <a:pt x="0" y="102305"/>
                    </a:cubicBezTo>
                    <a:cubicBezTo>
                      <a:pt x="4515" y="108820"/>
                      <a:pt x="9322" y="115005"/>
                      <a:pt x="14332" y="120987"/>
                    </a:cubicBezTo>
                    <a:cubicBezTo>
                      <a:pt x="20079" y="95345"/>
                      <a:pt x="43059" y="33954"/>
                      <a:pt x="131756" y="16370"/>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2" name="Google Shape;742;p11"/>
              <p:cNvSpPr/>
              <p:nvPr/>
            </p:nvSpPr>
            <p:spPr>
              <a:xfrm>
                <a:off x="2266372" y="3848519"/>
                <a:ext cx="152400" cy="44450"/>
              </a:xfrm>
              <a:custGeom>
                <a:rect b="b" l="l" r="r" t="t"/>
                <a:pathLst>
                  <a:path extrusionOk="0" h="44450" w="152400">
                    <a:moveTo>
                      <a:pt x="154381" y="24899"/>
                    </a:moveTo>
                    <a:cubicBezTo>
                      <a:pt x="153168" y="17965"/>
                      <a:pt x="152127" y="11126"/>
                      <a:pt x="151321" y="4477"/>
                    </a:cubicBezTo>
                    <a:cubicBezTo>
                      <a:pt x="88341" y="-9614"/>
                      <a:pt x="29845" y="12732"/>
                      <a:pt x="0" y="27667"/>
                    </a:cubicBezTo>
                    <a:cubicBezTo>
                      <a:pt x="1080" y="34402"/>
                      <a:pt x="2278" y="40964"/>
                      <a:pt x="3594" y="47352"/>
                    </a:cubicBezTo>
                    <a:cubicBezTo>
                      <a:pt x="30004" y="33585"/>
                      <a:pt x="91205" y="7836"/>
                      <a:pt x="154381" y="24899"/>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3" name="Google Shape;743;p11"/>
              <p:cNvSpPr/>
              <p:nvPr/>
            </p:nvSpPr>
            <p:spPr>
              <a:xfrm>
                <a:off x="2598185" y="3770338"/>
                <a:ext cx="120650" cy="120650"/>
              </a:xfrm>
              <a:custGeom>
                <a:rect b="b" l="l" r="r" t="t"/>
                <a:pathLst>
                  <a:path extrusionOk="0" h="120650" w="120650">
                    <a:moveTo>
                      <a:pt x="123006" y="12643"/>
                    </a:moveTo>
                    <a:cubicBezTo>
                      <a:pt x="117075" y="8484"/>
                      <a:pt x="111341" y="4273"/>
                      <a:pt x="105861" y="0"/>
                    </a:cubicBezTo>
                    <a:cubicBezTo>
                      <a:pt x="94088" y="82766"/>
                      <a:pt x="33960" y="106413"/>
                      <a:pt x="0" y="113150"/>
                    </a:cubicBezTo>
                    <a:cubicBezTo>
                      <a:pt x="7150" y="118008"/>
                      <a:pt x="14364" y="122587"/>
                      <a:pt x="21590" y="126809"/>
                    </a:cubicBezTo>
                    <a:cubicBezTo>
                      <a:pt x="74639" y="111584"/>
                      <a:pt x="114140" y="67116"/>
                      <a:pt x="123006" y="12643"/>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4" name="Google Shape;744;p11"/>
              <p:cNvSpPr/>
              <p:nvPr/>
            </p:nvSpPr>
            <p:spPr>
              <a:xfrm>
                <a:off x="2652008" y="3180156"/>
                <a:ext cx="76200" cy="50800"/>
              </a:xfrm>
              <a:custGeom>
                <a:rect b="b" l="l" r="r" t="t"/>
                <a:pathLst>
                  <a:path extrusionOk="0" h="50800" w="76200">
                    <a:moveTo>
                      <a:pt x="72142" y="45644"/>
                    </a:moveTo>
                    <a:cubicBezTo>
                      <a:pt x="74778" y="42291"/>
                      <a:pt x="77222" y="39008"/>
                      <a:pt x="79604" y="35757"/>
                    </a:cubicBezTo>
                    <a:cubicBezTo>
                      <a:pt x="51532" y="34462"/>
                      <a:pt x="25278" y="21499"/>
                      <a:pt x="7182" y="0"/>
                    </a:cubicBezTo>
                    <a:cubicBezTo>
                      <a:pt x="5233" y="6728"/>
                      <a:pt x="2834" y="13317"/>
                      <a:pt x="0" y="19723"/>
                    </a:cubicBezTo>
                    <a:cubicBezTo>
                      <a:pt x="19284" y="38927"/>
                      <a:pt x="44515" y="51016"/>
                      <a:pt x="71564" y="54013"/>
                    </a:cubicBezTo>
                    <a:cubicBezTo>
                      <a:pt x="72142" y="48768"/>
                      <a:pt x="72142" y="45644"/>
                      <a:pt x="72142" y="45644"/>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5" name="Google Shape;745;p11"/>
              <p:cNvSpPr/>
              <p:nvPr/>
            </p:nvSpPr>
            <p:spPr>
              <a:xfrm>
                <a:off x="2571545" y="3258046"/>
                <a:ext cx="50800" cy="107950"/>
              </a:xfrm>
              <a:custGeom>
                <a:rect b="b" l="l" r="r" t="t"/>
                <a:pathLst>
                  <a:path extrusionOk="0" h="107950" w="50800">
                    <a:moveTo>
                      <a:pt x="1837" y="6845"/>
                    </a:moveTo>
                    <a:cubicBezTo>
                      <a:pt x="-1880" y="28248"/>
                      <a:pt x="64" y="50250"/>
                      <a:pt x="7476" y="70669"/>
                    </a:cubicBezTo>
                    <a:cubicBezTo>
                      <a:pt x="13368" y="85895"/>
                      <a:pt x="22548" y="99633"/>
                      <a:pt x="34362" y="110903"/>
                    </a:cubicBezTo>
                    <a:cubicBezTo>
                      <a:pt x="41351" y="108875"/>
                      <a:pt x="48227" y="106478"/>
                      <a:pt x="54961" y="103721"/>
                    </a:cubicBezTo>
                    <a:cubicBezTo>
                      <a:pt x="41758" y="93346"/>
                      <a:pt x="31537" y="79659"/>
                      <a:pt x="25339" y="64052"/>
                    </a:cubicBezTo>
                    <a:cubicBezTo>
                      <a:pt x="18134" y="43435"/>
                      <a:pt x="17206" y="21144"/>
                      <a:pt x="22672" y="0"/>
                    </a:cubicBezTo>
                    <a:cubicBezTo>
                      <a:pt x="15931" y="2863"/>
                      <a:pt x="8962" y="5153"/>
                      <a:pt x="1837" y="6845"/>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6" name="Google Shape;746;p11"/>
              <p:cNvSpPr/>
              <p:nvPr/>
            </p:nvSpPr>
            <p:spPr>
              <a:xfrm>
                <a:off x="2519632" y="3269133"/>
                <a:ext cx="25400" cy="107950"/>
              </a:xfrm>
              <a:custGeom>
                <a:rect b="b" l="l" r="r" t="t"/>
                <a:pathLst>
                  <a:path extrusionOk="0" h="107950" w="25400">
                    <a:moveTo>
                      <a:pt x="11345" y="110477"/>
                    </a:moveTo>
                    <a:cubicBezTo>
                      <a:pt x="18228" y="110356"/>
                      <a:pt x="24832" y="110026"/>
                      <a:pt x="31233" y="109544"/>
                    </a:cubicBezTo>
                    <a:cubicBezTo>
                      <a:pt x="17158" y="74746"/>
                      <a:pt x="14614" y="36351"/>
                      <a:pt x="23975" y="0"/>
                    </a:cubicBezTo>
                    <a:cubicBezTo>
                      <a:pt x="17689" y="349"/>
                      <a:pt x="11358" y="406"/>
                      <a:pt x="5020" y="203"/>
                    </a:cubicBezTo>
                    <a:cubicBezTo>
                      <a:pt x="-3392" y="36816"/>
                      <a:pt x="-1198" y="75067"/>
                      <a:pt x="11345" y="110477"/>
                    </a:cubicBezTo>
                    <a:close/>
                  </a:path>
                </a:pathLst>
              </a:custGeom>
              <a:solidFill>
                <a:srgbClr val="0E003F">
                  <a:alpha val="207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747" name="Google Shape;747;p11"/>
            <p:cNvSpPr/>
            <p:nvPr/>
          </p:nvSpPr>
          <p:spPr>
            <a:xfrm rot="-927580">
              <a:off x="2237726" y="3390882"/>
              <a:ext cx="228466" cy="178026"/>
            </a:xfrm>
            <a:prstGeom prst="roundRect">
              <a:avLst>
                <a:gd fmla="val 9653" name="adj"/>
              </a:avLst>
            </a:prstGeom>
            <a:solidFill>
              <a:srgbClr val="0E003F">
                <a:alpha val="20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gradFill>
          <a:gsLst>
            <a:gs pos="0">
              <a:srgbClr val="008391"/>
            </a:gs>
            <a:gs pos="27000">
              <a:srgbClr val="0F264C"/>
            </a:gs>
            <a:gs pos="71000">
              <a:srgbClr val="251047"/>
            </a:gs>
            <a:gs pos="100000">
              <a:srgbClr val="7D2A99"/>
            </a:gs>
          </a:gsLst>
          <a:lin ang="8100019" scaled="0"/>
        </a:gradFill>
      </p:bgPr>
    </p:bg>
    <p:spTree>
      <p:nvGrpSpPr>
        <p:cNvPr id="5" name="Shape 5"/>
        <p:cNvGrpSpPr/>
        <p:nvPr/>
      </p:nvGrpSpPr>
      <p:grpSpPr>
        <a:xfrm>
          <a:off x="0" y="0"/>
          <a:ext cx="0" cy="0"/>
          <a:chOff x="0" y="0"/>
          <a:chExt cx="0" cy="0"/>
        </a:xfrm>
      </p:grpSpPr>
      <p:grpSp>
        <p:nvGrpSpPr>
          <p:cNvPr id="6" name="Google Shape;6;p1"/>
          <p:cNvGrpSpPr/>
          <p:nvPr/>
        </p:nvGrpSpPr>
        <p:grpSpPr>
          <a:xfrm>
            <a:off x="134983" y="23463"/>
            <a:ext cx="8836892" cy="5105957"/>
            <a:chOff x="179953" y="31280"/>
            <a:chExt cx="11780952" cy="6807035"/>
          </a:xfrm>
        </p:grpSpPr>
        <p:sp>
          <p:nvSpPr>
            <p:cNvPr id="7" name="Google Shape;7;p1"/>
            <p:cNvSpPr/>
            <p:nvPr/>
          </p:nvSpPr>
          <p:spPr>
            <a:xfrm>
              <a:off x="1068794" y="4664468"/>
              <a:ext cx="38100" cy="38100"/>
            </a:xfrm>
            <a:custGeom>
              <a:rect b="b" l="l" r="r" t="t"/>
              <a:pathLst>
                <a:path extrusionOk="0" h="38100" w="38100">
                  <a:moveTo>
                    <a:pt x="19164" y="38341"/>
                  </a:moveTo>
                  <a:cubicBezTo>
                    <a:pt x="29752" y="38345"/>
                    <a:pt x="38338" y="29765"/>
                    <a:pt x="38341" y="19177"/>
                  </a:cubicBezTo>
                  <a:cubicBezTo>
                    <a:pt x="38345" y="8589"/>
                    <a:pt x="29765" y="3"/>
                    <a:pt x="19177" y="0"/>
                  </a:cubicBezTo>
                  <a:cubicBezTo>
                    <a:pt x="8589" y="-3"/>
                    <a:pt x="3" y="8577"/>
                    <a:pt x="0" y="19164"/>
                  </a:cubicBezTo>
                  <a:cubicBezTo>
                    <a:pt x="0" y="19166"/>
                    <a:pt x="0" y="19169"/>
                    <a:pt x="0" y="19171"/>
                  </a:cubicBezTo>
                  <a:cubicBezTo>
                    <a:pt x="-3" y="29755"/>
                    <a:pt x="8574" y="38338"/>
                    <a:pt x="19158" y="38341"/>
                  </a:cubicBezTo>
                  <a:cubicBezTo>
                    <a:pt x="19160" y="38341"/>
                    <a:pt x="19162" y="38341"/>
                    <a:pt x="19164" y="3834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 name="Google Shape;8;p1"/>
            <p:cNvSpPr/>
            <p:nvPr/>
          </p:nvSpPr>
          <p:spPr>
            <a:xfrm>
              <a:off x="2077834" y="386080"/>
              <a:ext cx="50800" cy="50800"/>
            </a:xfrm>
            <a:custGeom>
              <a:rect b="b" l="l" r="r" t="t"/>
              <a:pathLst>
                <a:path extrusionOk="0" h="50800" w="50800">
                  <a:moveTo>
                    <a:pt x="52070" y="26035"/>
                  </a:moveTo>
                  <a:cubicBezTo>
                    <a:pt x="52070" y="11656"/>
                    <a:pt x="40414" y="0"/>
                    <a:pt x="26035" y="0"/>
                  </a:cubicBezTo>
                  <a:cubicBezTo>
                    <a:pt x="11656" y="0"/>
                    <a:pt x="0" y="11656"/>
                    <a:pt x="0" y="26035"/>
                  </a:cubicBezTo>
                  <a:cubicBezTo>
                    <a:pt x="0" y="40414"/>
                    <a:pt x="11656" y="52070"/>
                    <a:pt x="26035" y="52070"/>
                  </a:cubicBezTo>
                  <a:cubicBezTo>
                    <a:pt x="40396" y="52088"/>
                    <a:pt x="52052" y="40460"/>
                    <a:pt x="52070" y="26099"/>
                  </a:cubicBezTo>
                  <a:cubicBezTo>
                    <a:pt x="52070" y="26077"/>
                    <a:pt x="52070" y="26056"/>
                    <a:pt x="52070" y="26035"/>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 name="Google Shape;9;p1"/>
            <p:cNvSpPr/>
            <p:nvPr/>
          </p:nvSpPr>
          <p:spPr>
            <a:xfrm>
              <a:off x="2151209" y="6736518"/>
              <a:ext cx="12700" cy="12700"/>
            </a:xfrm>
            <a:custGeom>
              <a:rect b="b" l="l" r="r" t="t"/>
              <a:pathLst>
                <a:path extrusionOk="0" h="12700" w="12700">
                  <a:moveTo>
                    <a:pt x="9112" y="0"/>
                  </a:moveTo>
                  <a:cubicBezTo>
                    <a:pt x="4080" y="0"/>
                    <a:pt x="0" y="4080"/>
                    <a:pt x="0" y="9113"/>
                  </a:cubicBezTo>
                  <a:cubicBezTo>
                    <a:pt x="0" y="14145"/>
                    <a:pt x="4080" y="18225"/>
                    <a:pt x="9112" y="18225"/>
                  </a:cubicBezTo>
                  <a:cubicBezTo>
                    <a:pt x="14145" y="18225"/>
                    <a:pt x="18224" y="14146"/>
                    <a:pt x="18224" y="9113"/>
                  </a:cubicBezTo>
                  <a:cubicBezTo>
                    <a:pt x="18224" y="9110"/>
                    <a:pt x="18224" y="9109"/>
                    <a:pt x="18224" y="9106"/>
                  </a:cubicBezTo>
                  <a:cubicBezTo>
                    <a:pt x="18224" y="4077"/>
                    <a:pt x="14148" y="1"/>
                    <a:pt x="9119" y="1"/>
                  </a:cubicBezTo>
                  <a:cubicBezTo>
                    <a:pt x="9116" y="1"/>
                    <a:pt x="9114" y="1"/>
                    <a:pt x="9112" y="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 name="Google Shape;10;p1"/>
            <p:cNvSpPr/>
            <p:nvPr/>
          </p:nvSpPr>
          <p:spPr>
            <a:xfrm>
              <a:off x="1961020" y="5477167"/>
              <a:ext cx="31750" cy="31750"/>
            </a:xfrm>
            <a:custGeom>
              <a:rect b="b" l="l" r="r" t="t"/>
              <a:pathLst>
                <a:path extrusionOk="0" h="31750" w="31750">
                  <a:moveTo>
                    <a:pt x="16065" y="0"/>
                  </a:moveTo>
                  <a:cubicBezTo>
                    <a:pt x="7193" y="0"/>
                    <a:pt x="0" y="7193"/>
                    <a:pt x="0" y="16066"/>
                  </a:cubicBezTo>
                  <a:cubicBezTo>
                    <a:pt x="0" y="24938"/>
                    <a:pt x="7193" y="32131"/>
                    <a:pt x="16065" y="32131"/>
                  </a:cubicBezTo>
                  <a:cubicBezTo>
                    <a:pt x="24938" y="32131"/>
                    <a:pt x="32131" y="24939"/>
                    <a:pt x="32131" y="16066"/>
                  </a:cubicBezTo>
                  <a:cubicBezTo>
                    <a:pt x="32131" y="7193"/>
                    <a:pt x="24938" y="0"/>
                    <a:pt x="1606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 name="Google Shape;11;p1"/>
            <p:cNvSpPr/>
            <p:nvPr/>
          </p:nvSpPr>
          <p:spPr>
            <a:xfrm>
              <a:off x="2037080" y="6555302"/>
              <a:ext cx="6350" cy="6350"/>
            </a:xfrm>
            <a:custGeom>
              <a:rect b="b" l="l" r="r" t="t"/>
              <a:pathLst>
                <a:path extrusionOk="0" h="6350" w="6350">
                  <a:moveTo>
                    <a:pt x="5810" y="0"/>
                  </a:moveTo>
                  <a:cubicBezTo>
                    <a:pt x="2601" y="0"/>
                    <a:pt x="0" y="2601"/>
                    <a:pt x="0" y="5810"/>
                  </a:cubicBezTo>
                  <a:cubicBezTo>
                    <a:pt x="0" y="9020"/>
                    <a:pt x="2601" y="11621"/>
                    <a:pt x="5810" y="11621"/>
                  </a:cubicBezTo>
                  <a:cubicBezTo>
                    <a:pt x="9019" y="11621"/>
                    <a:pt x="11621" y="9020"/>
                    <a:pt x="11621" y="5810"/>
                  </a:cubicBezTo>
                  <a:cubicBezTo>
                    <a:pt x="11621" y="2601"/>
                    <a:pt x="9019" y="0"/>
                    <a:pt x="581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 name="Google Shape;12;p1"/>
            <p:cNvSpPr/>
            <p:nvPr/>
          </p:nvSpPr>
          <p:spPr>
            <a:xfrm>
              <a:off x="1974679" y="4063314"/>
              <a:ext cx="19050" cy="19050"/>
            </a:xfrm>
            <a:custGeom>
              <a:rect b="b" l="l" r="r" t="t"/>
              <a:pathLst>
                <a:path extrusionOk="0" h="19050" w="19050">
                  <a:moveTo>
                    <a:pt x="11373" y="0"/>
                  </a:moveTo>
                  <a:cubicBezTo>
                    <a:pt x="5095" y="-3"/>
                    <a:pt x="3" y="5083"/>
                    <a:pt x="0" y="11360"/>
                  </a:cubicBezTo>
                  <a:cubicBezTo>
                    <a:pt x="-3" y="17638"/>
                    <a:pt x="5083" y="22730"/>
                    <a:pt x="11360" y="22733"/>
                  </a:cubicBezTo>
                  <a:cubicBezTo>
                    <a:pt x="17638" y="22737"/>
                    <a:pt x="22729" y="17650"/>
                    <a:pt x="22733" y="11373"/>
                  </a:cubicBezTo>
                  <a:cubicBezTo>
                    <a:pt x="22733" y="11369"/>
                    <a:pt x="22733" y="11364"/>
                    <a:pt x="22733" y="11360"/>
                  </a:cubicBezTo>
                  <a:cubicBezTo>
                    <a:pt x="22733" y="5086"/>
                    <a:pt x="17647" y="0"/>
                    <a:pt x="1137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 name="Google Shape;13;p1"/>
            <p:cNvSpPr/>
            <p:nvPr/>
          </p:nvSpPr>
          <p:spPr>
            <a:xfrm>
              <a:off x="2573350" y="4374623"/>
              <a:ext cx="38100" cy="38100"/>
            </a:xfrm>
            <a:custGeom>
              <a:rect b="b" l="l" r="r" t="t"/>
              <a:pathLst>
                <a:path extrusionOk="0" h="38100" w="38100">
                  <a:moveTo>
                    <a:pt x="20955" y="0"/>
                  </a:moveTo>
                  <a:cubicBezTo>
                    <a:pt x="9382" y="0"/>
                    <a:pt x="0" y="9382"/>
                    <a:pt x="0" y="20955"/>
                  </a:cubicBezTo>
                  <a:cubicBezTo>
                    <a:pt x="0" y="32528"/>
                    <a:pt x="9382" y="41910"/>
                    <a:pt x="20955" y="41910"/>
                  </a:cubicBezTo>
                  <a:cubicBezTo>
                    <a:pt x="32528" y="41910"/>
                    <a:pt x="41910" y="32528"/>
                    <a:pt x="41910" y="20955"/>
                  </a:cubicBezTo>
                  <a:cubicBezTo>
                    <a:pt x="41910" y="9382"/>
                    <a:pt x="32528" y="0"/>
                    <a:pt x="2095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 name="Google Shape;14;p1"/>
            <p:cNvSpPr/>
            <p:nvPr/>
          </p:nvSpPr>
          <p:spPr>
            <a:xfrm>
              <a:off x="2497664" y="5861793"/>
              <a:ext cx="44450" cy="44450"/>
            </a:xfrm>
            <a:custGeom>
              <a:rect b="b" l="l" r="r" t="t"/>
              <a:pathLst>
                <a:path extrusionOk="0" h="44450" w="44450">
                  <a:moveTo>
                    <a:pt x="23495" y="0"/>
                  </a:moveTo>
                  <a:cubicBezTo>
                    <a:pt x="10519" y="0"/>
                    <a:pt x="0" y="10519"/>
                    <a:pt x="0" y="23495"/>
                  </a:cubicBezTo>
                  <a:cubicBezTo>
                    <a:pt x="0" y="36471"/>
                    <a:pt x="10519" y="46990"/>
                    <a:pt x="23495" y="46990"/>
                  </a:cubicBezTo>
                  <a:cubicBezTo>
                    <a:pt x="36471" y="46990"/>
                    <a:pt x="46990" y="36471"/>
                    <a:pt x="46990" y="23495"/>
                  </a:cubicBezTo>
                  <a:cubicBezTo>
                    <a:pt x="46990" y="10519"/>
                    <a:pt x="36471" y="0"/>
                    <a:pt x="23495"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 name="Google Shape;15;p1"/>
            <p:cNvSpPr/>
            <p:nvPr/>
          </p:nvSpPr>
          <p:spPr>
            <a:xfrm>
              <a:off x="2523972" y="4236904"/>
              <a:ext cx="19050" cy="19050"/>
            </a:xfrm>
            <a:custGeom>
              <a:rect b="b" l="l" r="r" t="t"/>
              <a:pathLst>
                <a:path extrusionOk="0" h="19050" w="19050">
                  <a:moveTo>
                    <a:pt x="20536" y="10268"/>
                  </a:moveTo>
                  <a:cubicBezTo>
                    <a:pt x="20536" y="4597"/>
                    <a:pt x="15939" y="0"/>
                    <a:pt x="10268" y="0"/>
                  </a:cubicBezTo>
                  <a:cubicBezTo>
                    <a:pt x="4597" y="0"/>
                    <a:pt x="0" y="4597"/>
                    <a:pt x="0" y="10268"/>
                  </a:cubicBezTo>
                  <a:cubicBezTo>
                    <a:pt x="0" y="15939"/>
                    <a:pt x="4597" y="20536"/>
                    <a:pt x="10268" y="20536"/>
                  </a:cubicBezTo>
                  <a:cubicBezTo>
                    <a:pt x="15935" y="20539"/>
                    <a:pt x="20532" y="15948"/>
                    <a:pt x="20536" y="10281"/>
                  </a:cubicBezTo>
                  <a:cubicBezTo>
                    <a:pt x="20536" y="10277"/>
                    <a:pt x="20536" y="10272"/>
                    <a:pt x="20536" y="10268"/>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 name="Google Shape;16;p1"/>
            <p:cNvSpPr/>
            <p:nvPr/>
          </p:nvSpPr>
          <p:spPr>
            <a:xfrm>
              <a:off x="1880813" y="2823705"/>
              <a:ext cx="57150" cy="57150"/>
            </a:xfrm>
            <a:custGeom>
              <a:rect b="b" l="l" r="r" t="t"/>
              <a:pathLst>
                <a:path extrusionOk="0" h="57150" w="57150">
                  <a:moveTo>
                    <a:pt x="30378" y="0"/>
                  </a:moveTo>
                  <a:cubicBezTo>
                    <a:pt x="13601" y="0"/>
                    <a:pt x="0" y="13601"/>
                    <a:pt x="0" y="30378"/>
                  </a:cubicBezTo>
                  <a:cubicBezTo>
                    <a:pt x="0" y="47156"/>
                    <a:pt x="13601" y="60757"/>
                    <a:pt x="30378" y="60757"/>
                  </a:cubicBezTo>
                  <a:cubicBezTo>
                    <a:pt x="47156" y="60757"/>
                    <a:pt x="60757" y="47156"/>
                    <a:pt x="60757" y="30378"/>
                  </a:cubicBezTo>
                  <a:cubicBezTo>
                    <a:pt x="60760" y="13604"/>
                    <a:pt x="47165" y="3"/>
                    <a:pt x="30391" y="0"/>
                  </a:cubicBezTo>
                  <a:cubicBezTo>
                    <a:pt x="30387" y="0"/>
                    <a:pt x="30382" y="0"/>
                    <a:pt x="30378"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 name="Google Shape;17;p1"/>
            <p:cNvSpPr/>
            <p:nvPr/>
          </p:nvSpPr>
          <p:spPr>
            <a:xfrm>
              <a:off x="2230050" y="5166030"/>
              <a:ext cx="38100" cy="38100"/>
            </a:xfrm>
            <a:custGeom>
              <a:rect b="b" l="l" r="r" t="t"/>
              <a:pathLst>
                <a:path extrusionOk="0" h="38100" w="38100">
                  <a:moveTo>
                    <a:pt x="0" y="21361"/>
                  </a:moveTo>
                  <a:cubicBezTo>
                    <a:pt x="3" y="33156"/>
                    <a:pt x="9567" y="42714"/>
                    <a:pt x="21361" y="42710"/>
                  </a:cubicBezTo>
                  <a:cubicBezTo>
                    <a:pt x="33156" y="42707"/>
                    <a:pt x="42714" y="33143"/>
                    <a:pt x="42710" y="21349"/>
                  </a:cubicBezTo>
                  <a:cubicBezTo>
                    <a:pt x="42707" y="9554"/>
                    <a:pt x="33143" y="-3"/>
                    <a:pt x="21349" y="0"/>
                  </a:cubicBezTo>
                  <a:cubicBezTo>
                    <a:pt x="9558" y="0"/>
                    <a:pt x="0" y="9558"/>
                    <a:pt x="0" y="21349"/>
                  </a:cubicBezTo>
                  <a:cubicBezTo>
                    <a:pt x="0" y="21353"/>
                    <a:pt x="0" y="21357"/>
                    <a:pt x="0" y="2136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 name="Google Shape;18;p1"/>
            <p:cNvSpPr/>
            <p:nvPr/>
          </p:nvSpPr>
          <p:spPr>
            <a:xfrm>
              <a:off x="2693422" y="3646126"/>
              <a:ext cx="31750" cy="31750"/>
            </a:xfrm>
            <a:custGeom>
              <a:rect b="b" l="l" r="r" t="t"/>
              <a:pathLst>
                <a:path extrusionOk="0" h="31750" w="31750">
                  <a:moveTo>
                    <a:pt x="16123" y="0"/>
                  </a:moveTo>
                  <a:cubicBezTo>
                    <a:pt x="7215" y="3"/>
                    <a:pt x="-3" y="7227"/>
                    <a:pt x="0" y="16135"/>
                  </a:cubicBezTo>
                  <a:cubicBezTo>
                    <a:pt x="3" y="25043"/>
                    <a:pt x="7227" y="32262"/>
                    <a:pt x="16135" y="32258"/>
                  </a:cubicBezTo>
                  <a:cubicBezTo>
                    <a:pt x="25041" y="32255"/>
                    <a:pt x="32258" y="25035"/>
                    <a:pt x="32258" y="16129"/>
                  </a:cubicBezTo>
                  <a:cubicBezTo>
                    <a:pt x="32258" y="7221"/>
                    <a:pt x="25037" y="0"/>
                    <a:pt x="16129" y="0"/>
                  </a:cubicBezTo>
                  <a:cubicBezTo>
                    <a:pt x="16127" y="0"/>
                    <a:pt x="16125" y="0"/>
                    <a:pt x="1612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 name="Google Shape;19;p1"/>
            <p:cNvSpPr/>
            <p:nvPr/>
          </p:nvSpPr>
          <p:spPr>
            <a:xfrm>
              <a:off x="2347532" y="5662600"/>
              <a:ext cx="25400" cy="25400"/>
            </a:xfrm>
            <a:custGeom>
              <a:rect b="b" l="l" r="r" t="t"/>
              <a:pathLst>
                <a:path extrusionOk="0" h="25400" w="25400">
                  <a:moveTo>
                    <a:pt x="12700" y="0"/>
                  </a:moveTo>
                  <a:cubicBezTo>
                    <a:pt x="5686" y="0"/>
                    <a:pt x="0" y="5686"/>
                    <a:pt x="0" y="12700"/>
                  </a:cubicBezTo>
                  <a:cubicBezTo>
                    <a:pt x="0" y="19714"/>
                    <a:pt x="5686" y="25400"/>
                    <a:pt x="12700" y="25400"/>
                  </a:cubicBezTo>
                  <a:cubicBezTo>
                    <a:pt x="19714" y="25400"/>
                    <a:pt x="25400" y="19714"/>
                    <a:pt x="25400" y="12700"/>
                  </a:cubicBezTo>
                  <a:cubicBezTo>
                    <a:pt x="25400" y="5686"/>
                    <a:pt x="19714" y="0"/>
                    <a:pt x="1270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 name="Google Shape;20;p1"/>
            <p:cNvSpPr/>
            <p:nvPr/>
          </p:nvSpPr>
          <p:spPr>
            <a:xfrm>
              <a:off x="2285111" y="6760687"/>
              <a:ext cx="25400" cy="25400"/>
            </a:xfrm>
            <a:custGeom>
              <a:rect b="b" l="l" r="r" t="t"/>
              <a:pathLst>
                <a:path extrusionOk="0" h="25400" w="25400">
                  <a:moveTo>
                    <a:pt x="13684" y="0"/>
                  </a:moveTo>
                  <a:cubicBezTo>
                    <a:pt x="6127" y="0"/>
                    <a:pt x="0" y="6127"/>
                    <a:pt x="0" y="13684"/>
                  </a:cubicBezTo>
                  <a:cubicBezTo>
                    <a:pt x="0" y="21242"/>
                    <a:pt x="6127" y="27369"/>
                    <a:pt x="13684" y="27369"/>
                  </a:cubicBezTo>
                  <a:cubicBezTo>
                    <a:pt x="21242" y="27369"/>
                    <a:pt x="27368" y="21242"/>
                    <a:pt x="27368" y="13684"/>
                  </a:cubicBezTo>
                  <a:cubicBezTo>
                    <a:pt x="27368" y="6127"/>
                    <a:pt x="21242" y="0"/>
                    <a:pt x="13684"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 name="Google Shape;21;p1"/>
            <p:cNvSpPr/>
            <p:nvPr/>
          </p:nvSpPr>
          <p:spPr>
            <a:xfrm>
              <a:off x="2355717" y="2085683"/>
              <a:ext cx="57150" cy="57150"/>
            </a:xfrm>
            <a:custGeom>
              <a:rect b="b" l="l" r="r" t="t"/>
              <a:pathLst>
                <a:path extrusionOk="0" h="57150" w="57150">
                  <a:moveTo>
                    <a:pt x="30728" y="0"/>
                  </a:moveTo>
                  <a:cubicBezTo>
                    <a:pt x="13757" y="0"/>
                    <a:pt x="0" y="13757"/>
                    <a:pt x="0" y="30728"/>
                  </a:cubicBezTo>
                  <a:cubicBezTo>
                    <a:pt x="0" y="47698"/>
                    <a:pt x="13757" y="61455"/>
                    <a:pt x="30728" y="61455"/>
                  </a:cubicBezTo>
                  <a:cubicBezTo>
                    <a:pt x="47698" y="61455"/>
                    <a:pt x="61455" y="47698"/>
                    <a:pt x="61455" y="30728"/>
                  </a:cubicBezTo>
                  <a:cubicBezTo>
                    <a:pt x="61459" y="13761"/>
                    <a:pt x="47707" y="3"/>
                    <a:pt x="30740" y="0"/>
                  </a:cubicBezTo>
                  <a:cubicBezTo>
                    <a:pt x="30736" y="0"/>
                    <a:pt x="30732" y="0"/>
                    <a:pt x="3072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 name="Google Shape;22;p1"/>
            <p:cNvSpPr/>
            <p:nvPr/>
          </p:nvSpPr>
          <p:spPr>
            <a:xfrm>
              <a:off x="2726099" y="5620341"/>
              <a:ext cx="38100" cy="38100"/>
            </a:xfrm>
            <a:custGeom>
              <a:rect b="b" l="l" r="r" t="t"/>
              <a:pathLst>
                <a:path extrusionOk="0" h="38100" w="38100">
                  <a:moveTo>
                    <a:pt x="20758" y="0"/>
                  </a:moveTo>
                  <a:cubicBezTo>
                    <a:pt x="9294" y="0"/>
                    <a:pt x="0" y="9294"/>
                    <a:pt x="0" y="20758"/>
                  </a:cubicBezTo>
                  <a:cubicBezTo>
                    <a:pt x="0" y="32222"/>
                    <a:pt x="9294" y="41516"/>
                    <a:pt x="20758" y="41516"/>
                  </a:cubicBezTo>
                  <a:cubicBezTo>
                    <a:pt x="32223" y="41516"/>
                    <a:pt x="41516" y="32222"/>
                    <a:pt x="41516" y="20758"/>
                  </a:cubicBezTo>
                  <a:cubicBezTo>
                    <a:pt x="41516" y="20756"/>
                    <a:pt x="41516" y="20754"/>
                    <a:pt x="41516" y="20752"/>
                  </a:cubicBezTo>
                  <a:cubicBezTo>
                    <a:pt x="41520" y="9294"/>
                    <a:pt x="32235" y="3"/>
                    <a:pt x="20777" y="0"/>
                  </a:cubicBezTo>
                  <a:cubicBezTo>
                    <a:pt x="20771" y="0"/>
                    <a:pt x="20765" y="0"/>
                    <a:pt x="20758"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 name="Google Shape;23;p1"/>
            <p:cNvSpPr/>
            <p:nvPr/>
          </p:nvSpPr>
          <p:spPr>
            <a:xfrm>
              <a:off x="2411927" y="1760391"/>
              <a:ext cx="31750" cy="31750"/>
            </a:xfrm>
            <a:custGeom>
              <a:rect b="b" l="l" r="r" t="t"/>
              <a:pathLst>
                <a:path extrusionOk="0" h="31750" w="31750">
                  <a:moveTo>
                    <a:pt x="35217" y="17609"/>
                  </a:moveTo>
                  <a:cubicBezTo>
                    <a:pt x="35217" y="7884"/>
                    <a:pt x="27334" y="0"/>
                    <a:pt x="17609" y="0"/>
                  </a:cubicBezTo>
                  <a:cubicBezTo>
                    <a:pt x="7884" y="0"/>
                    <a:pt x="0" y="7884"/>
                    <a:pt x="0" y="17609"/>
                  </a:cubicBezTo>
                  <a:cubicBezTo>
                    <a:pt x="0" y="27334"/>
                    <a:pt x="7884" y="35217"/>
                    <a:pt x="17609" y="35217"/>
                  </a:cubicBezTo>
                  <a:cubicBezTo>
                    <a:pt x="27334" y="35217"/>
                    <a:pt x="35217" y="27334"/>
                    <a:pt x="35217" y="17609"/>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 name="Google Shape;24;p1"/>
            <p:cNvSpPr/>
            <p:nvPr/>
          </p:nvSpPr>
          <p:spPr>
            <a:xfrm>
              <a:off x="1255230" y="5007401"/>
              <a:ext cx="44450" cy="44450"/>
            </a:xfrm>
            <a:custGeom>
              <a:rect b="b" l="l" r="r" t="t"/>
              <a:pathLst>
                <a:path extrusionOk="0" h="44450" w="44450">
                  <a:moveTo>
                    <a:pt x="25260" y="0"/>
                  </a:moveTo>
                  <a:cubicBezTo>
                    <a:pt x="11309" y="0"/>
                    <a:pt x="0" y="11309"/>
                    <a:pt x="0" y="25260"/>
                  </a:cubicBezTo>
                  <a:cubicBezTo>
                    <a:pt x="0" y="39211"/>
                    <a:pt x="11309" y="50521"/>
                    <a:pt x="25260" y="50521"/>
                  </a:cubicBezTo>
                  <a:cubicBezTo>
                    <a:pt x="39211" y="50521"/>
                    <a:pt x="50521" y="39212"/>
                    <a:pt x="50521" y="25260"/>
                  </a:cubicBezTo>
                  <a:cubicBezTo>
                    <a:pt x="50528" y="11317"/>
                    <a:pt x="39229" y="7"/>
                    <a:pt x="25286" y="0"/>
                  </a:cubicBezTo>
                  <a:cubicBezTo>
                    <a:pt x="25277" y="0"/>
                    <a:pt x="25269" y="0"/>
                    <a:pt x="2526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 name="Google Shape;25;p1"/>
            <p:cNvSpPr/>
            <p:nvPr/>
          </p:nvSpPr>
          <p:spPr>
            <a:xfrm>
              <a:off x="1263783" y="5356276"/>
              <a:ext cx="19050" cy="19050"/>
            </a:xfrm>
            <a:custGeom>
              <a:rect b="b" l="l" r="r" t="t"/>
              <a:pathLst>
                <a:path extrusionOk="0" h="19050" w="19050">
                  <a:moveTo>
                    <a:pt x="9760" y="0"/>
                  </a:moveTo>
                  <a:cubicBezTo>
                    <a:pt x="4373" y="-3"/>
                    <a:pt x="3" y="4361"/>
                    <a:pt x="0" y="9747"/>
                  </a:cubicBezTo>
                  <a:cubicBezTo>
                    <a:pt x="-3" y="15134"/>
                    <a:pt x="4360" y="19503"/>
                    <a:pt x="9747" y="19507"/>
                  </a:cubicBezTo>
                  <a:cubicBezTo>
                    <a:pt x="15134" y="19510"/>
                    <a:pt x="19504" y="15146"/>
                    <a:pt x="19507" y="9760"/>
                  </a:cubicBezTo>
                  <a:cubicBezTo>
                    <a:pt x="19507" y="9756"/>
                    <a:pt x="19507" y="9751"/>
                    <a:pt x="19507" y="9747"/>
                  </a:cubicBezTo>
                  <a:cubicBezTo>
                    <a:pt x="19504" y="4365"/>
                    <a:pt x="15142" y="3"/>
                    <a:pt x="976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 name="Google Shape;26;p1"/>
            <p:cNvSpPr/>
            <p:nvPr/>
          </p:nvSpPr>
          <p:spPr>
            <a:xfrm>
              <a:off x="1334351" y="4931766"/>
              <a:ext cx="25400" cy="25400"/>
            </a:xfrm>
            <a:custGeom>
              <a:rect b="b" l="l" r="r" t="t"/>
              <a:pathLst>
                <a:path extrusionOk="0" h="25400" w="25400">
                  <a:moveTo>
                    <a:pt x="13202" y="0"/>
                  </a:moveTo>
                  <a:cubicBezTo>
                    <a:pt x="5911" y="0"/>
                    <a:pt x="0" y="5910"/>
                    <a:pt x="0" y="13202"/>
                  </a:cubicBezTo>
                  <a:cubicBezTo>
                    <a:pt x="0" y="20493"/>
                    <a:pt x="5911" y="26403"/>
                    <a:pt x="13202" y="26403"/>
                  </a:cubicBezTo>
                  <a:cubicBezTo>
                    <a:pt x="20493" y="26403"/>
                    <a:pt x="26403" y="20493"/>
                    <a:pt x="26403" y="13202"/>
                  </a:cubicBezTo>
                  <a:cubicBezTo>
                    <a:pt x="26403" y="5910"/>
                    <a:pt x="20493" y="0"/>
                    <a:pt x="1320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 name="Google Shape;27;p1"/>
            <p:cNvSpPr/>
            <p:nvPr/>
          </p:nvSpPr>
          <p:spPr>
            <a:xfrm>
              <a:off x="1231817" y="6471920"/>
              <a:ext cx="6350" cy="6350"/>
            </a:xfrm>
            <a:custGeom>
              <a:rect b="b" l="l" r="r" t="t"/>
              <a:pathLst>
                <a:path extrusionOk="0" h="6350" w="6350">
                  <a:moveTo>
                    <a:pt x="4445" y="0"/>
                  </a:moveTo>
                  <a:cubicBezTo>
                    <a:pt x="1990" y="0"/>
                    <a:pt x="0" y="1990"/>
                    <a:pt x="0" y="4445"/>
                  </a:cubicBezTo>
                  <a:cubicBezTo>
                    <a:pt x="0" y="6900"/>
                    <a:pt x="1990" y="8890"/>
                    <a:pt x="4445" y="8890"/>
                  </a:cubicBezTo>
                  <a:cubicBezTo>
                    <a:pt x="6900" y="8890"/>
                    <a:pt x="8890" y="6900"/>
                    <a:pt x="8890" y="4445"/>
                  </a:cubicBezTo>
                  <a:cubicBezTo>
                    <a:pt x="8890" y="1990"/>
                    <a:pt x="6900" y="0"/>
                    <a:pt x="444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 name="Google Shape;28;p1"/>
            <p:cNvSpPr/>
            <p:nvPr/>
          </p:nvSpPr>
          <p:spPr>
            <a:xfrm>
              <a:off x="1340218" y="2842349"/>
              <a:ext cx="19050" cy="19050"/>
            </a:xfrm>
            <a:custGeom>
              <a:rect b="b" l="l" r="r" t="t"/>
              <a:pathLst>
                <a:path extrusionOk="0" h="19050" w="19050">
                  <a:moveTo>
                    <a:pt x="12529" y="0"/>
                  </a:moveTo>
                  <a:cubicBezTo>
                    <a:pt x="5616" y="-7"/>
                    <a:pt x="7" y="5591"/>
                    <a:pt x="0" y="12503"/>
                  </a:cubicBezTo>
                  <a:cubicBezTo>
                    <a:pt x="-7" y="19416"/>
                    <a:pt x="5591" y="25025"/>
                    <a:pt x="12503" y="25032"/>
                  </a:cubicBezTo>
                  <a:cubicBezTo>
                    <a:pt x="19415" y="25039"/>
                    <a:pt x="25025" y="19441"/>
                    <a:pt x="25032" y="12529"/>
                  </a:cubicBezTo>
                  <a:cubicBezTo>
                    <a:pt x="25032" y="12524"/>
                    <a:pt x="25032" y="12520"/>
                    <a:pt x="25032" y="12516"/>
                  </a:cubicBezTo>
                  <a:cubicBezTo>
                    <a:pt x="25035" y="5607"/>
                    <a:pt x="19437" y="3"/>
                    <a:pt x="1252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 name="Google Shape;29;p1"/>
            <p:cNvSpPr/>
            <p:nvPr/>
          </p:nvSpPr>
          <p:spPr>
            <a:xfrm>
              <a:off x="1105541" y="5653050"/>
              <a:ext cx="38100" cy="38100"/>
            </a:xfrm>
            <a:custGeom>
              <a:rect b="b" l="l" r="r" t="t"/>
              <a:pathLst>
                <a:path extrusionOk="0" h="38100" w="38100">
                  <a:moveTo>
                    <a:pt x="43625" y="21818"/>
                  </a:moveTo>
                  <a:cubicBezTo>
                    <a:pt x="43628" y="9772"/>
                    <a:pt x="33865" y="3"/>
                    <a:pt x="21819" y="0"/>
                  </a:cubicBezTo>
                  <a:cubicBezTo>
                    <a:pt x="9772" y="-3"/>
                    <a:pt x="4" y="9759"/>
                    <a:pt x="0" y="21806"/>
                  </a:cubicBezTo>
                  <a:cubicBezTo>
                    <a:pt x="-3" y="33853"/>
                    <a:pt x="9759" y="43621"/>
                    <a:pt x="21806" y="43624"/>
                  </a:cubicBezTo>
                  <a:cubicBezTo>
                    <a:pt x="21808" y="43624"/>
                    <a:pt x="21810" y="43624"/>
                    <a:pt x="21812" y="43624"/>
                  </a:cubicBezTo>
                  <a:cubicBezTo>
                    <a:pt x="33855" y="43628"/>
                    <a:pt x="43621" y="33868"/>
                    <a:pt x="43625" y="21825"/>
                  </a:cubicBezTo>
                  <a:cubicBezTo>
                    <a:pt x="43625" y="21823"/>
                    <a:pt x="43625" y="21821"/>
                    <a:pt x="43625" y="21819"/>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 name="Google Shape;30;p1"/>
            <p:cNvSpPr/>
            <p:nvPr/>
          </p:nvSpPr>
          <p:spPr>
            <a:xfrm>
              <a:off x="1162025" y="2338070"/>
              <a:ext cx="63500" cy="63500"/>
            </a:xfrm>
            <a:custGeom>
              <a:rect b="b" l="l" r="r" t="t"/>
              <a:pathLst>
                <a:path extrusionOk="0" h="63500" w="63500">
                  <a:moveTo>
                    <a:pt x="32106" y="0"/>
                  </a:moveTo>
                  <a:cubicBezTo>
                    <a:pt x="14374" y="0"/>
                    <a:pt x="0" y="14374"/>
                    <a:pt x="0" y="32106"/>
                  </a:cubicBezTo>
                  <a:cubicBezTo>
                    <a:pt x="0" y="49837"/>
                    <a:pt x="14374" y="64211"/>
                    <a:pt x="32106" y="64211"/>
                  </a:cubicBezTo>
                  <a:cubicBezTo>
                    <a:pt x="49837" y="64211"/>
                    <a:pt x="64211" y="49837"/>
                    <a:pt x="64211" y="32106"/>
                  </a:cubicBezTo>
                  <a:cubicBezTo>
                    <a:pt x="64211" y="32103"/>
                    <a:pt x="64211" y="32101"/>
                    <a:pt x="64211" y="32099"/>
                  </a:cubicBezTo>
                  <a:cubicBezTo>
                    <a:pt x="64215" y="14375"/>
                    <a:pt x="49849" y="3"/>
                    <a:pt x="32125" y="0"/>
                  </a:cubicBezTo>
                  <a:cubicBezTo>
                    <a:pt x="32118" y="0"/>
                    <a:pt x="32112" y="0"/>
                    <a:pt x="32106"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 name="Google Shape;31;p1"/>
            <p:cNvSpPr/>
            <p:nvPr/>
          </p:nvSpPr>
          <p:spPr>
            <a:xfrm>
              <a:off x="1072140" y="2474252"/>
              <a:ext cx="31750" cy="31750"/>
            </a:xfrm>
            <a:custGeom>
              <a:rect b="b" l="l" r="r" t="t"/>
              <a:pathLst>
                <a:path extrusionOk="0" h="31750" w="31750">
                  <a:moveTo>
                    <a:pt x="16415" y="32842"/>
                  </a:moveTo>
                  <a:cubicBezTo>
                    <a:pt x="25484" y="32846"/>
                    <a:pt x="32839" y="25497"/>
                    <a:pt x="32842" y="16427"/>
                  </a:cubicBezTo>
                  <a:cubicBezTo>
                    <a:pt x="32846" y="7358"/>
                    <a:pt x="25497" y="3"/>
                    <a:pt x="16427" y="0"/>
                  </a:cubicBezTo>
                  <a:cubicBezTo>
                    <a:pt x="7358" y="-3"/>
                    <a:pt x="4" y="7346"/>
                    <a:pt x="0" y="16415"/>
                  </a:cubicBezTo>
                  <a:cubicBezTo>
                    <a:pt x="0" y="16417"/>
                    <a:pt x="0" y="16419"/>
                    <a:pt x="0" y="16421"/>
                  </a:cubicBezTo>
                  <a:cubicBezTo>
                    <a:pt x="-3" y="25487"/>
                    <a:pt x="7343" y="32839"/>
                    <a:pt x="16408" y="32842"/>
                  </a:cubicBezTo>
                  <a:cubicBezTo>
                    <a:pt x="16411" y="32842"/>
                    <a:pt x="16413" y="32842"/>
                    <a:pt x="16415" y="32842"/>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 name="Google Shape;32;p1"/>
            <p:cNvSpPr/>
            <p:nvPr/>
          </p:nvSpPr>
          <p:spPr>
            <a:xfrm>
              <a:off x="1121016" y="6391853"/>
              <a:ext cx="25400" cy="25400"/>
            </a:xfrm>
            <a:custGeom>
              <a:rect b="b" l="l" r="r" t="t"/>
              <a:pathLst>
                <a:path extrusionOk="0" h="25400" w="25400">
                  <a:moveTo>
                    <a:pt x="15291" y="0"/>
                  </a:moveTo>
                  <a:cubicBezTo>
                    <a:pt x="6842" y="3"/>
                    <a:pt x="-3" y="6855"/>
                    <a:pt x="0" y="15303"/>
                  </a:cubicBezTo>
                  <a:cubicBezTo>
                    <a:pt x="3" y="23752"/>
                    <a:pt x="6855" y="30598"/>
                    <a:pt x="15304" y="30594"/>
                  </a:cubicBezTo>
                  <a:cubicBezTo>
                    <a:pt x="23749" y="30591"/>
                    <a:pt x="30594" y="23743"/>
                    <a:pt x="30594" y="15297"/>
                  </a:cubicBezTo>
                  <a:cubicBezTo>
                    <a:pt x="30598" y="6852"/>
                    <a:pt x="23755" y="3"/>
                    <a:pt x="15310" y="0"/>
                  </a:cubicBezTo>
                  <a:cubicBezTo>
                    <a:pt x="15304" y="0"/>
                    <a:pt x="15297" y="0"/>
                    <a:pt x="15291"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 name="Google Shape;33;p1"/>
            <p:cNvSpPr/>
            <p:nvPr/>
          </p:nvSpPr>
          <p:spPr>
            <a:xfrm>
              <a:off x="1800434" y="6718503"/>
              <a:ext cx="25400" cy="25400"/>
            </a:xfrm>
            <a:custGeom>
              <a:rect b="b" l="l" r="r" t="t"/>
              <a:pathLst>
                <a:path extrusionOk="0" h="25400" w="25400">
                  <a:moveTo>
                    <a:pt x="14072" y="0"/>
                  </a:moveTo>
                  <a:cubicBezTo>
                    <a:pt x="6300" y="0"/>
                    <a:pt x="0" y="6300"/>
                    <a:pt x="0" y="14071"/>
                  </a:cubicBezTo>
                  <a:cubicBezTo>
                    <a:pt x="0" y="21843"/>
                    <a:pt x="6300" y="28142"/>
                    <a:pt x="14072" y="28142"/>
                  </a:cubicBezTo>
                  <a:cubicBezTo>
                    <a:pt x="21843" y="28142"/>
                    <a:pt x="28143" y="21842"/>
                    <a:pt x="28143" y="14071"/>
                  </a:cubicBezTo>
                  <a:cubicBezTo>
                    <a:pt x="28143" y="6300"/>
                    <a:pt x="21843" y="0"/>
                    <a:pt x="1407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 name="Google Shape;34;p1"/>
            <p:cNvSpPr/>
            <p:nvPr/>
          </p:nvSpPr>
          <p:spPr>
            <a:xfrm>
              <a:off x="1729626" y="3556152"/>
              <a:ext cx="44450" cy="44450"/>
            </a:xfrm>
            <a:custGeom>
              <a:rect b="b" l="l" r="r" t="t"/>
              <a:pathLst>
                <a:path extrusionOk="0" h="44450" w="44450">
                  <a:moveTo>
                    <a:pt x="24130" y="0"/>
                  </a:moveTo>
                  <a:cubicBezTo>
                    <a:pt x="10803" y="0"/>
                    <a:pt x="0" y="10803"/>
                    <a:pt x="0" y="24130"/>
                  </a:cubicBezTo>
                  <a:cubicBezTo>
                    <a:pt x="0" y="37457"/>
                    <a:pt x="10803" y="48260"/>
                    <a:pt x="24130" y="48260"/>
                  </a:cubicBezTo>
                  <a:cubicBezTo>
                    <a:pt x="37457" y="48260"/>
                    <a:pt x="48260" y="37457"/>
                    <a:pt x="48260" y="24130"/>
                  </a:cubicBezTo>
                  <a:cubicBezTo>
                    <a:pt x="48260" y="10803"/>
                    <a:pt x="37456" y="0"/>
                    <a:pt x="2413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 name="Google Shape;35;p1"/>
            <p:cNvSpPr/>
            <p:nvPr/>
          </p:nvSpPr>
          <p:spPr>
            <a:xfrm>
              <a:off x="1706347" y="6064517"/>
              <a:ext cx="19050" cy="19050"/>
            </a:xfrm>
            <a:custGeom>
              <a:rect b="b" l="l" r="r" t="t"/>
              <a:pathLst>
                <a:path extrusionOk="0" h="19050" w="19050">
                  <a:moveTo>
                    <a:pt x="10458" y="0"/>
                  </a:moveTo>
                  <a:cubicBezTo>
                    <a:pt x="4682" y="0"/>
                    <a:pt x="0" y="4682"/>
                    <a:pt x="0" y="10458"/>
                  </a:cubicBezTo>
                  <a:cubicBezTo>
                    <a:pt x="0" y="16234"/>
                    <a:pt x="4682" y="20917"/>
                    <a:pt x="10458" y="20917"/>
                  </a:cubicBezTo>
                  <a:cubicBezTo>
                    <a:pt x="16234" y="20917"/>
                    <a:pt x="20917" y="16234"/>
                    <a:pt x="20917" y="10458"/>
                  </a:cubicBezTo>
                  <a:cubicBezTo>
                    <a:pt x="20920" y="4686"/>
                    <a:pt x="16244" y="3"/>
                    <a:pt x="10471" y="0"/>
                  </a:cubicBezTo>
                  <a:cubicBezTo>
                    <a:pt x="10467" y="0"/>
                    <a:pt x="10463" y="0"/>
                    <a:pt x="10458"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 name="Google Shape;36;p1"/>
            <p:cNvSpPr/>
            <p:nvPr/>
          </p:nvSpPr>
          <p:spPr>
            <a:xfrm>
              <a:off x="1624012" y="6227654"/>
              <a:ext cx="31750" cy="31750"/>
            </a:xfrm>
            <a:custGeom>
              <a:rect b="b" l="l" r="r" t="t"/>
              <a:pathLst>
                <a:path extrusionOk="0" h="31750" w="31750">
                  <a:moveTo>
                    <a:pt x="18523" y="0"/>
                  </a:moveTo>
                  <a:cubicBezTo>
                    <a:pt x="8290" y="4"/>
                    <a:pt x="-3" y="8303"/>
                    <a:pt x="0" y="18536"/>
                  </a:cubicBezTo>
                  <a:cubicBezTo>
                    <a:pt x="3" y="28770"/>
                    <a:pt x="8302" y="37062"/>
                    <a:pt x="18536" y="37059"/>
                  </a:cubicBezTo>
                  <a:cubicBezTo>
                    <a:pt x="28767" y="37055"/>
                    <a:pt x="37058" y="28761"/>
                    <a:pt x="37058" y="18529"/>
                  </a:cubicBezTo>
                  <a:cubicBezTo>
                    <a:pt x="37062" y="8299"/>
                    <a:pt x="28772" y="4"/>
                    <a:pt x="18542" y="0"/>
                  </a:cubicBezTo>
                  <a:cubicBezTo>
                    <a:pt x="18536" y="0"/>
                    <a:pt x="18529" y="0"/>
                    <a:pt x="1852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 name="Google Shape;37;p1"/>
            <p:cNvSpPr/>
            <p:nvPr/>
          </p:nvSpPr>
          <p:spPr>
            <a:xfrm>
              <a:off x="1823568" y="5126171"/>
              <a:ext cx="44450" cy="44450"/>
            </a:xfrm>
            <a:custGeom>
              <a:rect b="b" l="l" r="r" t="t"/>
              <a:pathLst>
                <a:path extrusionOk="0" h="44450" w="44450">
                  <a:moveTo>
                    <a:pt x="23647" y="0"/>
                  </a:moveTo>
                  <a:cubicBezTo>
                    <a:pt x="10584" y="3"/>
                    <a:pt x="-3" y="10597"/>
                    <a:pt x="0" y="23660"/>
                  </a:cubicBezTo>
                  <a:cubicBezTo>
                    <a:pt x="3" y="36724"/>
                    <a:pt x="10596" y="47311"/>
                    <a:pt x="23660" y="47308"/>
                  </a:cubicBezTo>
                  <a:cubicBezTo>
                    <a:pt x="36711" y="47304"/>
                    <a:pt x="47294" y="36730"/>
                    <a:pt x="47308" y="23679"/>
                  </a:cubicBezTo>
                  <a:cubicBezTo>
                    <a:pt x="47322" y="10616"/>
                    <a:pt x="36743" y="14"/>
                    <a:pt x="23679" y="0"/>
                  </a:cubicBezTo>
                  <a:cubicBezTo>
                    <a:pt x="23669" y="0"/>
                    <a:pt x="23658" y="0"/>
                    <a:pt x="2364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 name="Google Shape;38;p1"/>
            <p:cNvSpPr/>
            <p:nvPr/>
          </p:nvSpPr>
          <p:spPr>
            <a:xfrm>
              <a:off x="1460786" y="5867267"/>
              <a:ext cx="63500" cy="63500"/>
            </a:xfrm>
            <a:custGeom>
              <a:rect b="b" l="l" r="r" t="t"/>
              <a:pathLst>
                <a:path extrusionOk="0" h="63500" w="63500">
                  <a:moveTo>
                    <a:pt x="66307" y="33153"/>
                  </a:moveTo>
                  <a:cubicBezTo>
                    <a:pt x="66307" y="14843"/>
                    <a:pt x="51463" y="0"/>
                    <a:pt x="33153" y="0"/>
                  </a:cubicBezTo>
                  <a:cubicBezTo>
                    <a:pt x="14843" y="0"/>
                    <a:pt x="0" y="14843"/>
                    <a:pt x="0" y="33153"/>
                  </a:cubicBezTo>
                  <a:cubicBezTo>
                    <a:pt x="0" y="51464"/>
                    <a:pt x="14843" y="66307"/>
                    <a:pt x="33153" y="66307"/>
                  </a:cubicBezTo>
                  <a:cubicBezTo>
                    <a:pt x="51460" y="66310"/>
                    <a:pt x="66303" y="51473"/>
                    <a:pt x="66307" y="33166"/>
                  </a:cubicBezTo>
                  <a:cubicBezTo>
                    <a:pt x="66307" y="33162"/>
                    <a:pt x="66307" y="33158"/>
                    <a:pt x="66307" y="33153"/>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 name="Google Shape;39;p1"/>
            <p:cNvSpPr/>
            <p:nvPr/>
          </p:nvSpPr>
          <p:spPr>
            <a:xfrm>
              <a:off x="1557426" y="1466704"/>
              <a:ext cx="38100" cy="38100"/>
            </a:xfrm>
            <a:custGeom>
              <a:rect b="b" l="l" r="r" t="t"/>
              <a:pathLst>
                <a:path extrusionOk="0" h="38100" w="38100">
                  <a:moveTo>
                    <a:pt x="44221" y="22104"/>
                  </a:moveTo>
                  <a:cubicBezTo>
                    <a:pt x="44218" y="9893"/>
                    <a:pt x="34316" y="-3"/>
                    <a:pt x="22104" y="0"/>
                  </a:cubicBezTo>
                  <a:cubicBezTo>
                    <a:pt x="9893" y="3"/>
                    <a:pt x="-3" y="9906"/>
                    <a:pt x="0" y="22117"/>
                  </a:cubicBezTo>
                  <a:cubicBezTo>
                    <a:pt x="3" y="34326"/>
                    <a:pt x="9902" y="44221"/>
                    <a:pt x="22111" y="44221"/>
                  </a:cubicBezTo>
                  <a:cubicBezTo>
                    <a:pt x="34319" y="44225"/>
                    <a:pt x="44218" y="34331"/>
                    <a:pt x="44221" y="22123"/>
                  </a:cubicBezTo>
                  <a:cubicBezTo>
                    <a:pt x="44221" y="22117"/>
                    <a:pt x="44221" y="22111"/>
                    <a:pt x="44221" y="2210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 name="Google Shape;40;p1"/>
            <p:cNvSpPr/>
            <p:nvPr/>
          </p:nvSpPr>
          <p:spPr>
            <a:xfrm>
              <a:off x="1323353" y="1862728"/>
              <a:ext cx="50800" cy="50800"/>
            </a:xfrm>
            <a:custGeom>
              <a:rect b="b" l="l" r="r" t="t"/>
              <a:pathLst>
                <a:path extrusionOk="0" h="50800" w="50800">
                  <a:moveTo>
                    <a:pt x="25832" y="0"/>
                  </a:moveTo>
                  <a:cubicBezTo>
                    <a:pt x="11565" y="0"/>
                    <a:pt x="0" y="11565"/>
                    <a:pt x="0" y="25832"/>
                  </a:cubicBezTo>
                  <a:cubicBezTo>
                    <a:pt x="0" y="40098"/>
                    <a:pt x="11565" y="51664"/>
                    <a:pt x="25832" y="51664"/>
                  </a:cubicBezTo>
                  <a:cubicBezTo>
                    <a:pt x="40098" y="51664"/>
                    <a:pt x="51664" y="40098"/>
                    <a:pt x="51664" y="25832"/>
                  </a:cubicBezTo>
                  <a:cubicBezTo>
                    <a:pt x="51670" y="11572"/>
                    <a:pt x="40117" y="7"/>
                    <a:pt x="25857" y="0"/>
                  </a:cubicBezTo>
                  <a:cubicBezTo>
                    <a:pt x="25849" y="0"/>
                    <a:pt x="25840" y="0"/>
                    <a:pt x="2583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 name="Google Shape;41;p1"/>
            <p:cNvSpPr/>
            <p:nvPr/>
          </p:nvSpPr>
          <p:spPr>
            <a:xfrm>
              <a:off x="1394263" y="4144575"/>
              <a:ext cx="31750" cy="31750"/>
            </a:xfrm>
            <a:custGeom>
              <a:rect b="b" l="l" r="r" t="t"/>
              <a:pathLst>
                <a:path extrusionOk="0" h="31750" w="31750">
                  <a:moveTo>
                    <a:pt x="17069" y="0"/>
                  </a:moveTo>
                  <a:cubicBezTo>
                    <a:pt x="7642" y="0"/>
                    <a:pt x="0" y="7642"/>
                    <a:pt x="0" y="17069"/>
                  </a:cubicBezTo>
                  <a:cubicBezTo>
                    <a:pt x="0" y="26496"/>
                    <a:pt x="7642" y="34137"/>
                    <a:pt x="17069" y="34137"/>
                  </a:cubicBezTo>
                  <a:cubicBezTo>
                    <a:pt x="26496" y="34137"/>
                    <a:pt x="34138" y="26496"/>
                    <a:pt x="34138" y="17069"/>
                  </a:cubicBezTo>
                  <a:cubicBezTo>
                    <a:pt x="34138" y="7642"/>
                    <a:pt x="26496" y="0"/>
                    <a:pt x="1706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 name="Google Shape;42;p1"/>
            <p:cNvSpPr/>
            <p:nvPr/>
          </p:nvSpPr>
          <p:spPr>
            <a:xfrm>
              <a:off x="2021840" y="1025296"/>
              <a:ext cx="25400" cy="25400"/>
            </a:xfrm>
            <a:custGeom>
              <a:rect b="b" l="l" r="r" t="t"/>
              <a:pathLst>
                <a:path extrusionOk="0" h="25400" w="25400">
                  <a:moveTo>
                    <a:pt x="14605" y="0"/>
                  </a:moveTo>
                  <a:cubicBezTo>
                    <a:pt x="6539" y="0"/>
                    <a:pt x="0" y="6539"/>
                    <a:pt x="0" y="14605"/>
                  </a:cubicBezTo>
                  <a:cubicBezTo>
                    <a:pt x="0" y="22671"/>
                    <a:pt x="6539" y="29210"/>
                    <a:pt x="14605" y="29210"/>
                  </a:cubicBezTo>
                  <a:cubicBezTo>
                    <a:pt x="22671" y="29210"/>
                    <a:pt x="29210" y="22671"/>
                    <a:pt x="29210" y="14605"/>
                  </a:cubicBezTo>
                  <a:cubicBezTo>
                    <a:pt x="29210" y="6539"/>
                    <a:pt x="22671" y="0"/>
                    <a:pt x="1460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 name="Google Shape;43;p1"/>
            <p:cNvSpPr/>
            <p:nvPr/>
          </p:nvSpPr>
          <p:spPr>
            <a:xfrm>
              <a:off x="3752196" y="4709623"/>
              <a:ext cx="50800" cy="50800"/>
            </a:xfrm>
            <a:custGeom>
              <a:rect b="b" l="l" r="r" t="t"/>
              <a:pathLst>
                <a:path extrusionOk="0" h="50800" w="50800">
                  <a:moveTo>
                    <a:pt x="27635" y="0"/>
                  </a:moveTo>
                  <a:cubicBezTo>
                    <a:pt x="12373" y="0"/>
                    <a:pt x="0" y="12373"/>
                    <a:pt x="0" y="27635"/>
                  </a:cubicBezTo>
                  <a:cubicBezTo>
                    <a:pt x="0" y="42898"/>
                    <a:pt x="12373" y="55270"/>
                    <a:pt x="27635" y="55270"/>
                  </a:cubicBezTo>
                  <a:cubicBezTo>
                    <a:pt x="42898" y="55270"/>
                    <a:pt x="55270" y="42897"/>
                    <a:pt x="55270" y="27635"/>
                  </a:cubicBezTo>
                  <a:cubicBezTo>
                    <a:pt x="55274" y="12376"/>
                    <a:pt x="42907" y="3"/>
                    <a:pt x="27648" y="0"/>
                  </a:cubicBezTo>
                  <a:cubicBezTo>
                    <a:pt x="27644" y="0"/>
                    <a:pt x="27639" y="0"/>
                    <a:pt x="2763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 name="Google Shape;44;p1"/>
            <p:cNvSpPr/>
            <p:nvPr/>
          </p:nvSpPr>
          <p:spPr>
            <a:xfrm>
              <a:off x="4014235" y="5153742"/>
              <a:ext cx="12700" cy="12700"/>
            </a:xfrm>
            <a:custGeom>
              <a:rect b="b" l="l" r="r" t="t"/>
              <a:pathLst>
                <a:path extrusionOk="0" h="12700" w="12700">
                  <a:moveTo>
                    <a:pt x="9379" y="0"/>
                  </a:moveTo>
                  <a:cubicBezTo>
                    <a:pt x="4199" y="0"/>
                    <a:pt x="0" y="4199"/>
                    <a:pt x="0" y="9379"/>
                  </a:cubicBezTo>
                  <a:cubicBezTo>
                    <a:pt x="0" y="14559"/>
                    <a:pt x="4199" y="18758"/>
                    <a:pt x="9379" y="18758"/>
                  </a:cubicBezTo>
                  <a:cubicBezTo>
                    <a:pt x="14559" y="18758"/>
                    <a:pt x="18758" y="14559"/>
                    <a:pt x="18758" y="9379"/>
                  </a:cubicBezTo>
                  <a:cubicBezTo>
                    <a:pt x="18761" y="4202"/>
                    <a:pt x="14568" y="3"/>
                    <a:pt x="9392" y="0"/>
                  </a:cubicBezTo>
                  <a:cubicBezTo>
                    <a:pt x="9387" y="0"/>
                    <a:pt x="9383" y="0"/>
                    <a:pt x="937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 name="Google Shape;45;p1"/>
            <p:cNvSpPr/>
            <p:nvPr/>
          </p:nvSpPr>
          <p:spPr>
            <a:xfrm>
              <a:off x="4093083" y="3867239"/>
              <a:ext cx="63500" cy="63500"/>
            </a:xfrm>
            <a:custGeom>
              <a:rect b="b" l="l" r="r" t="t"/>
              <a:pathLst>
                <a:path extrusionOk="0" h="63500" w="63500">
                  <a:moveTo>
                    <a:pt x="64478" y="32239"/>
                  </a:moveTo>
                  <a:cubicBezTo>
                    <a:pt x="64478" y="14434"/>
                    <a:pt x="50044" y="0"/>
                    <a:pt x="32239" y="0"/>
                  </a:cubicBezTo>
                  <a:cubicBezTo>
                    <a:pt x="14434" y="0"/>
                    <a:pt x="0" y="14434"/>
                    <a:pt x="0" y="32239"/>
                  </a:cubicBezTo>
                  <a:cubicBezTo>
                    <a:pt x="0" y="50044"/>
                    <a:pt x="14434" y="64478"/>
                    <a:pt x="32239" y="64478"/>
                  </a:cubicBezTo>
                  <a:cubicBezTo>
                    <a:pt x="50037" y="64485"/>
                    <a:pt x="64471" y="50063"/>
                    <a:pt x="64478" y="32265"/>
                  </a:cubicBezTo>
                  <a:cubicBezTo>
                    <a:pt x="64478" y="32256"/>
                    <a:pt x="64478" y="32248"/>
                    <a:pt x="64478" y="32239"/>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 name="Google Shape;46;p1"/>
            <p:cNvSpPr/>
            <p:nvPr/>
          </p:nvSpPr>
          <p:spPr>
            <a:xfrm>
              <a:off x="3880739" y="797611"/>
              <a:ext cx="57150" cy="57150"/>
            </a:xfrm>
            <a:custGeom>
              <a:rect b="b" l="l" r="r" t="t"/>
              <a:pathLst>
                <a:path extrusionOk="0" h="57150" w="57150">
                  <a:moveTo>
                    <a:pt x="31071" y="0"/>
                  </a:moveTo>
                  <a:cubicBezTo>
                    <a:pt x="13911" y="0"/>
                    <a:pt x="0" y="13911"/>
                    <a:pt x="0" y="31071"/>
                  </a:cubicBezTo>
                  <a:cubicBezTo>
                    <a:pt x="0" y="48230"/>
                    <a:pt x="13911" y="62141"/>
                    <a:pt x="31071" y="62141"/>
                  </a:cubicBezTo>
                  <a:cubicBezTo>
                    <a:pt x="48230" y="62141"/>
                    <a:pt x="62141" y="48230"/>
                    <a:pt x="62141" y="31071"/>
                  </a:cubicBezTo>
                  <a:cubicBezTo>
                    <a:pt x="62148" y="13918"/>
                    <a:pt x="48249" y="7"/>
                    <a:pt x="31096" y="0"/>
                  </a:cubicBezTo>
                  <a:cubicBezTo>
                    <a:pt x="31088" y="0"/>
                    <a:pt x="31079" y="0"/>
                    <a:pt x="31071"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 name="Google Shape;47;p1"/>
            <p:cNvSpPr/>
            <p:nvPr/>
          </p:nvSpPr>
          <p:spPr>
            <a:xfrm>
              <a:off x="3780199" y="3335191"/>
              <a:ext cx="25400" cy="25400"/>
            </a:xfrm>
            <a:custGeom>
              <a:rect b="b" l="l" r="r" t="t"/>
              <a:pathLst>
                <a:path extrusionOk="0" h="25400" w="25400">
                  <a:moveTo>
                    <a:pt x="14916" y="0"/>
                  </a:moveTo>
                  <a:cubicBezTo>
                    <a:pt x="6678" y="0"/>
                    <a:pt x="0" y="6678"/>
                    <a:pt x="0" y="14916"/>
                  </a:cubicBezTo>
                  <a:cubicBezTo>
                    <a:pt x="0" y="23154"/>
                    <a:pt x="6678" y="29832"/>
                    <a:pt x="14916" y="29832"/>
                  </a:cubicBezTo>
                  <a:cubicBezTo>
                    <a:pt x="23154" y="29832"/>
                    <a:pt x="29832" y="23154"/>
                    <a:pt x="29832" y="14916"/>
                  </a:cubicBezTo>
                  <a:cubicBezTo>
                    <a:pt x="29832" y="6678"/>
                    <a:pt x="23154" y="0"/>
                    <a:pt x="1491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 name="Google Shape;48;p1"/>
            <p:cNvSpPr/>
            <p:nvPr/>
          </p:nvSpPr>
          <p:spPr>
            <a:xfrm>
              <a:off x="3796563" y="1708487"/>
              <a:ext cx="31750" cy="31750"/>
            </a:xfrm>
            <a:custGeom>
              <a:rect b="b" l="l" r="r" t="t"/>
              <a:pathLst>
                <a:path extrusionOk="0" h="31750" w="31750">
                  <a:moveTo>
                    <a:pt x="18847" y="0"/>
                  </a:moveTo>
                  <a:cubicBezTo>
                    <a:pt x="8438" y="0"/>
                    <a:pt x="0" y="8438"/>
                    <a:pt x="0" y="18847"/>
                  </a:cubicBezTo>
                  <a:cubicBezTo>
                    <a:pt x="0" y="29256"/>
                    <a:pt x="8438" y="37693"/>
                    <a:pt x="18847" y="37693"/>
                  </a:cubicBezTo>
                  <a:cubicBezTo>
                    <a:pt x="29256" y="37693"/>
                    <a:pt x="37694" y="29255"/>
                    <a:pt x="37694" y="18847"/>
                  </a:cubicBezTo>
                  <a:cubicBezTo>
                    <a:pt x="37697" y="8441"/>
                    <a:pt x="29265" y="3"/>
                    <a:pt x="18860" y="0"/>
                  </a:cubicBezTo>
                  <a:cubicBezTo>
                    <a:pt x="18855" y="0"/>
                    <a:pt x="18851" y="0"/>
                    <a:pt x="1884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 name="Google Shape;49;p1"/>
            <p:cNvSpPr/>
            <p:nvPr/>
          </p:nvSpPr>
          <p:spPr>
            <a:xfrm>
              <a:off x="4115689" y="5733415"/>
              <a:ext cx="57150" cy="57150"/>
            </a:xfrm>
            <a:custGeom>
              <a:rect b="b" l="l" r="r" t="t"/>
              <a:pathLst>
                <a:path extrusionOk="0" h="57150" w="57150">
                  <a:moveTo>
                    <a:pt x="29978" y="0"/>
                  </a:moveTo>
                  <a:cubicBezTo>
                    <a:pt x="13418" y="3"/>
                    <a:pt x="-3" y="13431"/>
                    <a:pt x="0" y="29991"/>
                  </a:cubicBezTo>
                  <a:cubicBezTo>
                    <a:pt x="3" y="46551"/>
                    <a:pt x="13431" y="59973"/>
                    <a:pt x="29991" y="59970"/>
                  </a:cubicBezTo>
                  <a:cubicBezTo>
                    <a:pt x="46549" y="59966"/>
                    <a:pt x="59970" y="46543"/>
                    <a:pt x="59970" y="29985"/>
                  </a:cubicBezTo>
                  <a:cubicBezTo>
                    <a:pt x="59973" y="13428"/>
                    <a:pt x="46554" y="4"/>
                    <a:pt x="29998" y="0"/>
                  </a:cubicBezTo>
                  <a:cubicBezTo>
                    <a:pt x="29992" y="0"/>
                    <a:pt x="29985" y="0"/>
                    <a:pt x="2997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 name="Google Shape;50;p1"/>
            <p:cNvSpPr/>
            <p:nvPr/>
          </p:nvSpPr>
          <p:spPr>
            <a:xfrm>
              <a:off x="3888626" y="6595288"/>
              <a:ext cx="38100" cy="38100"/>
            </a:xfrm>
            <a:custGeom>
              <a:rect b="b" l="l" r="r" t="t"/>
              <a:pathLst>
                <a:path extrusionOk="0" h="38100" w="38100">
                  <a:moveTo>
                    <a:pt x="20523" y="0"/>
                  </a:moveTo>
                  <a:cubicBezTo>
                    <a:pt x="9189" y="0"/>
                    <a:pt x="0" y="9189"/>
                    <a:pt x="0" y="20524"/>
                  </a:cubicBezTo>
                  <a:cubicBezTo>
                    <a:pt x="0" y="31859"/>
                    <a:pt x="9189" y="41047"/>
                    <a:pt x="20523" y="41047"/>
                  </a:cubicBezTo>
                  <a:cubicBezTo>
                    <a:pt x="31858" y="41047"/>
                    <a:pt x="41046" y="31859"/>
                    <a:pt x="41046" y="20524"/>
                  </a:cubicBezTo>
                  <a:cubicBezTo>
                    <a:pt x="41050" y="9192"/>
                    <a:pt x="31867" y="4"/>
                    <a:pt x="20536" y="0"/>
                  </a:cubicBezTo>
                  <a:cubicBezTo>
                    <a:pt x="20532" y="0"/>
                    <a:pt x="20527" y="0"/>
                    <a:pt x="2052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 name="Google Shape;51;p1"/>
            <p:cNvSpPr/>
            <p:nvPr/>
          </p:nvSpPr>
          <p:spPr>
            <a:xfrm>
              <a:off x="3960178" y="2753995"/>
              <a:ext cx="50800" cy="50800"/>
            </a:xfrm>
            <a:custGeom>
              <a:rect b="b" l="l" r="r" t="t"/>
              <a:pathLst>
                <a:path extrusionOk="0" h="50800" w="50800">
                  <a:moveTo>
                    <a:pt x="26035" y="0"/>
                  </a:moveTo>
                  <a:cubicBezTo>
                    <a:pt x="11656" y="0"/>
                    <a:pt x="0" y="11656"/>
                    <a:pt x="0" y="26035"/>
                  </a:cubicBezTo>
                  <a:cubicBezTo>
                    <a:pt x="0" y="40414"/>
                    <a:pt x="11656" y="52070"/>
                    <a:pt x="26035" y="52070"/>
                  </a:cubicBezTo>
                  <a:cubicBezTo>
                    <a:pt x="40413" y="52070"/>
                    <a:pt x="52070" y="40414"/>
                    <a:pt x="52070" y="26035"/>
                  </a:cubicBezTo>
                  <a:cubicBezTo>
                    <a:pt x="52070" y="11656"/>
                    <a:pt x="40413" y="0"/>
                    <a:pt x="2603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 name="Google Shape;52;p1"/>
            <p:cNvSpPr/>
            <p:nvPr/>
          </p:nvSpPr>
          <p:spPr>
            <a:xfrm>
              <a:off x="4567822" y="2734576"/>
              <a:ext cx="38100" cy="38100"/>
            </a:xfrm>
            <a:custGeom>
              <a:rect b="b" l="l" r="r" t="t"/>
              <a:pathLst>
                <a:path extrusionOk="0" h="38100" w="38100">
                  <a:moveTo>
                    <a:pt x="22066" y="0"/>
                  </a:moveTo>
                  <a:cubicBezTo>
                    <a:pt x="9876" y="4"/>
                    <a:pt x="-3" y="9889"/>
                    <a:pt x="0" y="22079"/>
                  </a:cubicBezTo>
                  <a:cubicBezTo>
                    <a:pt x="3" y="34269"/>
                    <a:pt x="9889" y="44149"/>
                    <a:pt x="22079" y="44145"/>
                  </a:cubicBezTo>
                  <a:cubicBezTo>
                    <a:pt x="34267" y="44142"/>
                    <a:pt x="44145" y="34261"/>
                    <a:pt x="44145" y="22073"/>
                  </a:cubicBezTo>
                  <a:cubicBezTo>
                    <a:pt x="44148" y="9886"/>
                    <a:pt x="34272" y="4"/>
                    <a:pt x="22085" y="0"/>
                  </a:cubicBezTo>
                  <a:cubicBezTo>
                    <a:pt x="22079" y="0"/>
                    <a:pt x="22072" y="0"/>
                    <a:pt x="2206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 name="Google Shape;53;p1"/>
            <p:cNvSpPr/>
            <p:nvPr/>
          </p:nvSpPr>
          <p:spPr>
            <a:xfrm>
              <a:off x="4538948" y="5324704"/>
              <a:ext cx="25400" cy="25400"/>
            </a:xfrm>
            <a:custGeom>
              <a:rect b="b" l="l" r="r" t="t"/>
              <a:pathLst>
                <a:path extrusionOk="0" h="25400" w="25400">
                  <a:moveTo>
                    <a:pt x="13729" y="0"/>
                  </a:moveTo>
                  <a:cubicBezTo>
                    <a:pt x="6147" y="0"/>
                    <a:pt x="0" y="6147"/>
                    <a:pt x="0" y="13729"/>
                  </a:cubicBezTo>
                  <a:cubicBezTo>
                    <a:pt x="0" y="21311"/>
                    <a:pt x="6147" y="27457"/>
                    <a:pt x="13729" y="27457"/>
                  </a:cubicBezTo>
                  <a:cubicBezTo>
                    <a:pt x="21311" y="27457"/>
                    <a:pt x="27457" y="21311"/>
                    <a:pt x="27457" y="13729"/>
                  </a:cubicBezTo>
                  <a:cubicBezTo>
                    <a:pt x="27457" y="13727"/>
                    <a:pt x="27457" y="13724"/>
                    <a:pt x="27457" y="13722"/>
                  </a:cubicBezTo>
                  <a:cubicBezTo>
                    <a:pt x="27461" y="6147"/>
                    <a:pt x="21323" y="3"/>
                    <a:pt x="13748" y="0"/>
                  </a:cubicBezTo>
                  <a:cubicBezTo>
                    <a:pt x="13741" y="0"/>
                    <a:pt x="13735" y="0"/>
                    <a:pt x="1372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 name="Google Shape;54;p1"/>
            <p:cNvSpPr/>
            <p:nvPr/>
          </p:nvSpPr>
          <p:spPr>
            <a:xfrm>
              <a:off x="4136308" y="1988630"/>
              <a:ext cx="44450" cy="44450"/>
            </a:xfrm>
            <a:custGeom>
              <a:rect b="b" l="l" r="r" t="t"/>
              <a:pathLst>
                <a:path extrusionOk="0" h="44450" w="44450">
                  <a:moveTo>
                    <a:pt x="23171" y="0"/>
                  </a:moveTo>
                  <a:cubicBezTo>
                    <a:pt x="10374" y="0"/>
                    <a:pt x="0" y="10374"/>
                    <a:pt x="0" y="23171"/>
                  </a:cubicBezTo>
                  <a:cubicBezTo>
                    <a:pt x="0" y="35968"/>
                    <a:pt x="10374" y="46342"/>
                    <a:pt x="23171" y="46342"/>
                  </a:cubicBezTo>
                  <a:cubicBezTo>
                    <a:pt x="35968" y="46342"/>
                    <a:pt x="46342" y="35968"/>
                    <a:pt x="46342" y="23171"/>
                  </a:cubicBezTo>
                  <a:cubicBezTo>
                    <a:pt x="46346" y="10377"/>
                    <a:pt x="35977" y="3"/>
                    <a:pt x="23184" y="0"/>
                  </a:cubicBezTo>
                  <a:cubicBezTo>
                    <a:pt x="23180" y="0"/>
                    <a:pt x="23175" y="0"/>
                    <a:pt x="23171"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 name="Google Shape;55;p1"/>
            <p:cNvSpPr/>
            <p:nvPr/>
          </p:nvSpPr>
          <p:spPr>
            <a:xfrm>
              <a:off x="4620025" y="6746278"/>
              <a:ext cx="50800" cy="50800"/>
            </a:xfrm>
            <a:custGeom>
              <a:rect b="b" l="l" r="r" t="t"/>
              <a:pathLst>
                <a:path extrusionOk="0" h="50800" w="50800">
                  <a:moveTo>
                    <a:pt x="28175" y="0"/>
                  </a:moveTo>
                  <a:cubicBezTo>
                    <a:pt x="12614" y="0"/>
                    <a:pt x="0" y="12615"/>
                    <a:pt x="0" y="28175"/>
                  </a:cubicBezTo>
                  <a:cubicBezTo>
                    <a:pt x="0" y="43735"/>
                    <a:pt x="12614" y="56350"/>
                    <a:pt x="28175" y="56350"/>
                  </a:cubicBezTo>
                  <a:cubicBezTo>
                    <a:pt x="43736" y="56350"/>
                    <a:pt x="56350" y="43735"/>
                    <a:pt x="56350" y="28175"/>
                  </a:cubicBezTo>
                  <a:cubicBezTo>
                    <a:pt x="56357" y="12622"/>
                    <a:pt x="43754" y="7"/>
                    <a:pt x="28201" y="0"/>
                  </a:cubicBezTo>
                  <a:cubicBezTo>
                    <a:pt x="28192" y="0"/>
                    <a:pt x="28184" y="0"/>
                    <a:pt x="2817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 name="Google Shape;56;p1"/>
            <p:cNvSpPr/>
            <p:nvPr/>
          </p:nvSpPr>
          <p:spPr>
            <a:xfrm>
              <a:off x="4586180" y="3174638"/>
              <a:ext cx="19050" cy="19050"/>
            </a:xfrm>
            <a:custGeom>
              <a:rect b="b" l="l" r="r" t="t"/>
              <a:pathLst>
                <a:path extrusionOk="0" h="19050" w="19050">
                  <a:moveTo>
                    <a:pt x="10839" y="0"/>
                  </a:moveTo>
                  <a:cubicBezTo>
                    <a:pt x="4853" y="0"/>
                    <a:pt x="0" y="4853"/>
                    <a:pt x="0" y="10839"/>
                  </a:cubicBezTo>
                  <a:cubicBezTo>
                    <a:pt x="0" y="16826"/>
                    <a:pt x="4853" y="21679"/>
                    <a:pt x="10839" y="21679"/>
                  </a:cubicBezTo>
                  <a:cubicBezTo>
                    <a:pt x="16826" y="21679"/>
                    <a:pt x="21679" y="16826"/>
                    <a:pt x="21679" y="10839"/>
                  </a:cubicBezTo>
                  <a:cubicBezTo>
                    <a:pt x="21682" y="4856"/>
                    <a:pt x="16835" y="3"/>
                    <a:pt x="10852" y="0"/>
                  </a:cubicBezTo>
                  <a:cubicBezTo>
                    <a:pt x="10847" y="0"/>
                    <a:pt x="10843" y="0"/>
                    <a:pt x="1083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 name="Google Shape;57;p1"/>
            <p:cNvSpPr/>
            <p:nvPr/>
          </p:nvSpPr>
          <p:spPr>
            <a:xfrm>
              <a:off x="4529690" y="1477270"/>
              <a:ext cx="25400" cy="25400"/>
            </a:xfrm>
            <a:custGeom>
              <a:rect b="b" l="l" r="r" t="t"/>
              <a:pathLst>
                <a:path extrusionOk="0" h="25400" w="25400">
                  <a:moveTo>
                    <a:pt x="28054" y="14027"/>
                  </a:moveTo>
                  <a:cubicBezTo>
                    <a:pt x="28054" y="6280"/>
                    <a:pt x="21774" y="0"/>
                    <a:pt x="14027" y="0"/>
                  </a:cubicBezTo>
                  <a:cubicBezTo>
                    <a:pt x="6280" y="0"/>
                    <a:pt x="0" y="6280"/>
                    <a:pt x="0" y="14027"/>
                  </a:cubicBezTo>
                  <a:cubicBezTo>
                    <a:pt x="0" y="21774"/>
                    <a:pt x="6280" y="28054"/>
                    <a:pt x="14027" y="28054"/>
                  </a:cubicBezTo>
                  <a:cubicBezTo>
                    <a:pt x="21770" y="28058"/>
                    <a:pt x="28051" y="21783"/>
                    <a:pt x="28054" y="14040"/>
                  </a:cubicBezTo>
                  <a:cubicBezTo>
                    <a:pt x="28054" y="14036"/>
                    <a:pt x="28054" y="14031"/>
                    <a:pt x="28054" y="14027"/>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 name="Google Shape;58;p1"/>
            <p:cNvSpPr/>
            <p:nvPr/>
          </p:nvSpPr>
          <p:spPr>
            <a:xfrm>
              <a:off x="4274420" y="5530640"/>
              <a:ext cx="57150" cy="57150"/>
            </a:xfrm>
            <a:custGeom>
              <a:rect b="b" l="l" r="r" t="t"/>
              <a:pathLst>
                <a:path extrusionOk="0" h="57150" w="57150">
                  <a:moveTo>
                    <a:pt x="29026" y="0"/>
                  </a:moveTo>
                  <a:cubicBezTo>
                    <a:pt x="12999" y="-3"/>
                    <a:pt x="3" y="12986"/>
                    <a:pt x="0" y="29013"/>
                  </a:cubicBezTo>
                  <a:cubicBezTo>
                    <a:pt x="-3" y="45040"/>
                    <a:pt x="12986" y="58035"/>
                    <a:pt x="29013" y="58039"/>
                  </a:cubicBezTo>
                  <a:cubicBezTo>
                    <a:pt x="45040" y="58042"/>
                    <a:pt x="58035" y="45053"/>
                    <a:pt x="58039" y="29026"/>
                  </a:cubicBezTo>
                  <a:cubicBezTo>
                    <a:pt x="58039" y="29021"/>
                    <a:pt x="58039" y="29017"/>
                    <a:pt x="58039" y="29013"/>
                  </a:cubicBezTo>
                  <a:cubicBezTo>
                    <a:pt x="58042" y="12993"/>
                    <a:pt x="45058" y="3"/>
                    <a:pt x="29038" y="0"/>
                  </a:cubicBezTo>
                  <a:cubicBezTo>
                    <a:pt x="29034" y="0"/>
                    <a:pt x="29030" y="0"/>
                    <a:pt x="2902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 name="Google Shape;59;p1"/>
            <p:cNvSpPr/>
            <p:nvPr/>
          </p:nvSpPr>
          <p:spPr>
            <a:xfrm>
              <a:off x="4429690" y="3048165"/>
              <a:ext cx="44450" cy="44450"/>
            </a:xfrm>
            <a:custGeom>
              <a:rect b="b" l="l" r="r" t="t"/>
              <a:pathLst>
                <a:path extrusionOk="0" h="44450" w="44450">
                  <a:moveTo>
                    <a:pt x="22784" y="0"/>
                  </a:moveTo>
                  <a:cubicBezTo>
                    <a:pt x="10201" y="0"/>
                    <a:pt x="0" y="10201"/>
                    <a:pt x="0" y="22784"/>
                  </a:cubicBezTo>
                  <a:cubicBezTo>
                    <a:pt x="0" y="35367"/>
                    <a:pt x="10201" y="45568"/>
                    <a:pt x="22784" y="45568"/>
                  </a:cubicBezTo>
                  <a:cubicBezTo>
                    <a:pt x="35367" y="45568"/>
                    <a:pt x="45568" y="35367"/>
                    <a:pt x="45568" y="22784"/>
                  </a:cubicBezTo>
                  <a:cubicBezTo>
                    <a:pt x="45571" y="10204"/>
                    <a:pt x="35376" y="4"/>
                    <a:pt x="22797" y="0"/>
                  </a:cubicBezTo>
                  <a:cubicBezTo>
                    <a:pt x="22792" y="0"/>
                    <a:pt x="22788" y="0"/>
                    <a:pt x="22784"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 name="Google Shape;60;p1"/>
            <p:cNvSpPr/>
            <p:nvPr/>
          </p:nvSpPr>
          <p:spPr>
            <a:xfrm>
              <a:off x="3123997" y="1084307"/>
              <a:ext cx="25400" cy="25400"/>
            </a:xfrm>
            <a:custGeom>
              <a:rect b="b" l="l" r="r" t="t"/>
              <a:pathLst>
                <a:path extrusionOk="0" h="25400" w="25400">
                  <a:moveTo>
                    <a:pt x="13627" y="27254"/>
                  </a:moveTo>
                  <a:cubicBezTo>
                    <a:pt x="21153" y="27254"/>
                    <a:pt x="27254" y="21153"/>
                    <a:pt x="27254" y="13627"/>
                  </a:cubicBezTo>
                  <a:cubicBezTo>
                    <a:pt x="27254" y="6101"/>
                    <a:pt x="21153" y="0"/>
                    <a:pt x="13627" y="0"/>
                  </a:cubicBezTo>
                  <a:cubicBezTo>
                    <a:pt x="6101" y="0"/>
                    <a:pt x="0" y="6101"/>
                    <a:pt x="0" y="13627"/>
                  </a:cubicBezTo>
                  <a:cubicBezTo>
                    <a:pt x="-3" y="21150"/>
                    <a:pt x="6092" y="27251"/>
                    <a:pt x="13614" y="27254"/>
                  </a:cubicBezTo>
                  <a:cubicBezTo>
                    <a:pt x="13619" y="27254"/>
                    <a:pt x="13623" y="27254"/>
                    <a:pt x="13627" y="2725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 name="Google Shape;61;p1"/>
            <p:cNvSpPr/>
            <p:nvPr/>
          </p:nvSpPr>
          <p:spPr>
            <a:xfrm>
              <a:off x="2866803" y="5099399"/>
              <a:ext cx="38100" cy="38100"/>
            </a:xfrm>
            <a:custGeom>
              <a:rect b="b" l="l" r="r" t="t"/>
              <a:pathLst>
                <a:path extrusionOk="0" h="38100" w="38100">
                  <a:moveTo>
                    <a:pt x="19482" y="0"/>
                  </a:moveTo>
                  <a:cubicBezTo>
                    <a:pt x="8722" y="0"/>
                    <a:pt x="0" y="8722"/>
                    <a:pt x="0" y="19482"/>
                  </a:cubicBezTo>
                  <a:cubicBezTo>
                    <a:pt x="0" y="30241"/>
                    <a:pt x="8722" y="38964"/>
                    <a:pt x="19482" y="38964"/>
                  </a:cubicBezTo>
                  <a:cubicBezTo>
                    <a:pt x="30241" y="38964"/>
                    <a:pt x="38964" y="30241"/>
                    <a:pt x="38964" y="19482"/>
                  </a:cubicBezTo>
                  <a:cubicBezTo>
                    <a:pt x="38967" y="8726"/>
                    <a:pt x="30250" y="3"/>
                    <a:pt x="19494" y="0"/>
                  </a:cubicBezTo>
                  <a:cubicBezTo>
                    <a:pt x="19490" y="0"/>
                    <a:pt x="19486" y="0"/>
                    <a:pt x="1948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 name="Google Shape;62;p1"/>
            <p:cNvSpPr/>
            <p:nvPr/>
          </p:nvSpPr>
          <p:spPr>
            <a:xfrm>
              <a:off x="3190735" y="580282"/>
              <a:ext cx="25400" cy="25400"/>
            </a:xfrm>
            <a:custGeom>
              <a:rect b="b" l="l" r="r" t="t"/>
              <a:pathLst>
                <a:path extrusionOk="0" h="25400" w="25400">
                  <a:moveTo>
                    <a:pt x="28842" y="14427"/>
                  </a:moveTo>
                  <a:cubicBezTo>
                    <a:pt x="28845" y="6463"/>
                    <a:pt x="22392" y="4"/>
                    <a:pt x="14427" y="0"/>
                  </a:cubicBezTo>
                  <a:cubicBezTo>
                    <a:pt x="6463" y="-3"/>
                    <a:pt x="3" y="6450"/>
                    <a:pt x="0" y="14414"/>
                  </a:cubicBezTo>
                  <a:cubicBezTo>
                    <a:pt x="-3" y="22379"/>
                    <a:pt x="6450" y="28838"/>
                    <a:pt x="14414" y="28842"/>
                  </a:cubicBezTo>
                  <a:cubicBezTo>
                    <a:pt x="14417" y="28842"/>
                    <a:pt x="14419" y="28842"/>
                    <a:pt x="14421" y="28842"/>
                  </a:cubicBezTo>
                  <a:cubicBezTo>
                    <a:pt x="22382" y="28845"/>
                    <a:pt x="28838" y="22394"/>
                    <a:pt x="28842" y="14434"/>
                  </a:cubicBezTo>
                  <a:cubicBezTo>
                    <a:pt x="28842" y="14431"/>
                    <a:pt x="28842" y="14429"/>
                    <a:pt x="28842" y="14427"/>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 name="Google Shape;63;p1"/>
            <p:cNvSpPr/>
            <p:nvPr/>
          </p:nvSpPr>
          <p:spPr>
            <a:xfrm>
              <a:off x="3200311" y="1232141"/>
              <a:ext cx="38100" cy="38100"/>
            </a:xfrm>
            <a:custGeom>
              <a:rect b="b" l="l" r="r" t="t"/>
              <a:pathLst>
                <a:path extrusionOk="0" h="38100" w="38100">
                  <a:moveTo>
                    <a:pt x="40487" y="20244"/>
                  </a:moveTo>
                  <a:cubicBezTo>
                    <a:pt x="40487" y="9063"/>
                    <a:pt x="31424" y="0"/>
                    <a:pt x="20244" y="0"/>
                  </a:cubicBezTo>
                  <a:cubicBezTo>
                    <a:pt x="9063" y="0"/>
                    <a:pt x="0" y="9063"/>
                    <a:pt x="0" y="20244"/>
                  </a:cubicBezTo>
                  <a:cubicBezTo>
                    <a:pt x="0" y="31424"/>
                    <a:pt x="9063" y="40488"/>
                    <a:pt x="20244" y="40488"/>
                  </a:cubicBezTo>
                  <a:cubicBezTo>
                    <a:pt x="31421" y="40491"/>
                    <a:pt x="40484" y="31433"/>
                    <a:pt x="40487" y="20257"/>
                  </a:cubicBezTo>
                  <a:cubicBezTo>
                    <a:pt x="40487" y="20252"/>
                    <a:pt x="40487" y="20248"/>
                    <a:pt x="40487" y="2024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 name="Google Shape;64;p1"/>
            <p:cNvSpPr/>
            <p:nvPr/>
          </p:nvSpPr>
          <p:spPr>
            <a:xfrm>
              <a:off x="2937478" y="3377914"/>
              <a:ext cx="50800" cy="50800"/>
            </a:xfrm>
            <a:custGeom>
              <a:rect b="b" l="l" r="r" t="t"/>
              <a:pathLst>
                <a:path extrusionOk="0" h="50800" w="50800">
                  <a:moveTo>
                    <a:pt x="25698" y="0"/>
                  </a:moveTo>
                  <a:cubicBezTo>
                    <a:pt x="11509" y="-3"/>
                    <a:pt x="3" y="11497"/>
                    <a:pt x="0" y="25686"/>
                  </a:cubicBezTo>
                  <a:cubicBezTo>
                    <a:pt x="-3" y="39875"/>
                    <a:pt x="11496" y="51381"/>
                    <a:pt x="25686" y="51384"/>
                  </a:cubicBezTo>
                  <a:cubicBezTo>
                    <a:pt x="39875" y="51388"/>
                    <a:pt x="51381" y="39887"/>
                    <a:pt x="51384" y="25698"/>
                  </a:cubicBezTo>
                  <a:cubicBezTo>
                    <a:pt x="51384" y="25694"/>
                    <a:pt x="51384" y="25690"/>
                    <a:pt x="51384" y="25686"/>
                  </a:cubicBezTo>
                  <a:cubicBezTo>
                    <a:pt x="51384" y="11500"/>
                    <a:pt x="39884" y="0"/>
                    <a:pt x="25698"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 name="Google Shape;65;p1"/>
            <p:cNvSpPr/>
            <p:nvPr/>
          </p:nvSpPr>
          <p:spPr>
            <a:xfrm>
              <a:off x="2979534" y="2554199"/>
              <a:ext cx="19050" cy="19050"/>
            </a:xfrm>
            <a:custGeom>
              <a:rect b="b" l="l" r="r" t="t"/>
              <a:pathLst>
                <a:path extrusionOk="0" h="19050" w="19050">
                  <a:moveTo>
                    <a:pt x="12586" y="25171"/>
                  </a:moveTo>
                  <a:cubicBezTo>
                    <a:pt x="19537" y="25171"/>
                    <a:pt x="25171" y="19537"/>
                    <a:pt x="25171" y="12586"/>
                  </a:cubicBezTo>
                  <a:cubicBezTo>
                    <a:pt x="25171" y="5635"/>
                    <a:pt x="19537" y="0"/>
                    <a:pt x="12586" y="0"/>
                  </a:cubicBezTo>
                  <a:cubicBezTo>
                    <a:pt x="5635" y="0"/>
                    <a:pt x="0" y="5635"/>
                    <a:pt x="0" y="12586"/>
                  </a:cubicBezTo>
                  <a:cubicBezTo>
                    <a:pt x="0" y="19537"/>
                    <a:pt x="5635" y="25171"/>
                    <a:pt x="12586" y="2517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 name="Google Shape;66;p1"/>
            <p:cNvSpPr/>
            <p:nvPr/>
          </p:nvSpPr>
          <p:spPr>
            <a:xfrm>
              <a:off x="3219126" y="5610485"/>
              <a:ext cx="38100" cy="38100"/>
            </a:xfrm>
            <a:custGeom>
              <a:rect b="b" l="l" r="r" t="t"/>
              <a:pathLst>
                <a:path extrusionOk="0" h="38100" w="38100">
                  <a:moveTo>
                    <a:pt x="19272" y="0"/>
                  </a:moveTo>
                  <a:cubicBezTo>
                    <a:pt x="8629" y="0"/>
                    <a:pt x="0" y="8629"/>
                    <a:pt x="0" y="19272"/>
                  </a:cubicBezTo>
                  <a:cubicBezTo>
                    <a:pt x="0" y="29916"/>
                    <a:pt x="8629" y="38544"/>
                    <a:pt x="19272" y="38544"/>
                  </a:cubicBezTo>
                  <a:cubicBezTo>
                    <a:pt x="29916" y="38544"/>
                    <a:pt x="38544" y="29916"/>
                    <a:pt x="38544" y="19272"/>
                  </a:cubicBezTo>
                  <a:cubicBezTo>
                    <a:pt x="38544" y="19270"/>
                    <a:pt x="38544" y="19268"/>
                    <a:pt x="38544" y="19266"/>
                  </a:cubicBezTo>
                  <a:cubicBezTo>
                    <a:pt x="38544" y="8625"/>
                    <a:pt x="29919" y="0"/>
                    <a:pt x="19278" y="0"/>
                  </a:cubicBezTo>
                  <a:cubicBezTo>
                    <a:pt x="19276" y="0"/>
                    <a:pt x="19274" y="0"/>
                    <a:pt x="1927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 name="Google Shape;67;p1"/>
            <p:cNvSpPr/>
            <p:nvPr/>
          </p:nvSpPr>
          <p:spPr>
            <a:xfrm>
              <a:off x="2982176" y="4749355"/>
              <a:ext cx="31750" cy="31750"/>
            </a:xfrm>
            <a:custGeom>
              <a:rect b="b" l="l" r="r" t="t"/>
              <a:pathLst>
                <a:path extrusionOk="0" h="31750" w="31750">
                  <a:moveTo>
                    <a:pt x="17609" y="0"/>
                  </a:moveTo>
                  <a:cubicBezTo>
                    <a:pt x="7887" y="-3"/>
                    <a:pt x="3" y="7874"/>
                    <a:pt x="0" y="17596"/>
                  </a:cubicBezTo>
                  <a:cubicBezTo>
                    <a:pt x="-3" y="27317"/>
                    <a:pt x="7875" y="35201"/>
                    <a:pt x="17596" y="35204"/>
                  </a:cubicBezTo>
                  <a:cubicBezTo>
                    <a:pt x="27317" y="35208"/>
                    <a:pt x="35201" y="27330"/>
                    <a:pt x="35204" y="17609"/>
                  </a:cubicBezTo>
                  <a:cubicBezTo>
                    <a:pt x="35204" y="17607"/>
                    <a:pt x="35204" y="17604"/>
                    <a:pt x="35204" y="17602"/>
                  </a:cubicBezTo>
                  <a:cubicBezTo>
                    <a:pt x="35208" y="7884"/>
                    <a:pt x="27333" y="4"/>
                    <a:pt x="17615" y="0"/>
                  </a:cubicBezTo>
                  <a:cubicBezTo>
                    <a:pt x="17613" y="0"/>
                    <a:pt x="17611" y="0"/>
                    <a:pt x="1760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 name="Google Shape;68;p1"/>
            <p:cNvSpPr/>
            <p:nvPr/>
          </p:nvSpPr>
          <p:spPr>
            <a:xfrm>
              <a:off x="3114345" y="6301194"/>
              <a:ext cx="38100" cy="38100"/>
            </a:xfrm>
            <a:custGeom>
              <a:rect b="b" l="l" r="r" t="t"/>
              <a:pathLst>
                <a:path extrusionOk="0" h="38100" w="38100">
                  <a:moveTo>
                    <a:pt x="20879" y="0"/>
                  </a:moveTo>
                  <a:cubicBezTo>
                    <a:pt x="9351" y="-3"/>
                    <a:pt x="3" y="9339"/>
                    <a:pt x="0" y="20866"/>
                  </a:cubicBezTo>
                  <a:cubicBezTo>
                    <a:pt x="-3" y="32394"/>
                    <a:pt x="9339" y="41742"/>
                    <a:pt x="20866" y="41745"/>
                  </a:cubicBezTo>
                  <a:cubicBezTo>
                    <a:pt x="32394" y="41749"/>
                    <a:pt x="41741" y="32407"/>
                    <a:pt x="41745" y="20879"/>
                  </a:cubicBezTo>
                  <a:cubicBezTo>
                    <a:pt x="41745" y="20877"/>
                    <a:pt x="41745" y="20875"/>
                    <a:pt x="41745" y="20873"/>
                  </a:cubicBezTo>
                  <a:cubicBezTo>
                    <a:pt x="41748" y="9349"/>
                    <a:pt x="32409" y="4"/>
                    <a:pt x="20885" y="0"/>
                  </a:cubicBezTo>
                  <a:cubicBezTo>
                    <a:pt x="20883" y="0"/>
                    <a:pt x="20881" y="0"/>
                    <a:pt x="2087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 name="Google Shape;69;p1"/>
            <p:cNvSpPr/>
            <p:nvPr/>
          </p:nvSpPr>
          <p:spPr>
            <a:xfrm>
              <a:off x="3392925" y="896512"/>
              <a:ext cx="50800" cy="50800"/>
            </a:xfrm>
            <a:custGeom>
              <a:rect b="b" l="l" r="r" t="t"/>
              <a:pathLst>
                <a:path extrusionOk="0" h="50800" w="50800">
                  <a:moveTo>
                    <a:pt x="28105" y="0"/>
                  </a:moveTo>
                  <a:cubicBezTo>
                    <a:pt x="12583" y="0"/>
                    <a:pt x="0" y="12583"/>
                    <a:pt x="0" y="28105"/>
                  </a:cubicBezTo>
                  <a:cubicBezTo>
                    <a:pt x="0" y="43627"/>
                    <a:pt x="12583" y="56210"/>
                    <a:pt x="28105" y="56210"/>
                  </a:cubicBezTo>
                  <a:cubicBezTo>
                    <a:pt x="43627" y="56210"/>
                    <a:pt x="56211" y="43627"/>
                    <a:pt x="56211" y="28105"/>
                  </a:cubicBezTo>
                  <a:cubicBezTo>
                    <a:pt x="56218" y="12590"/>
                    <a:pt x="43646" y="7"/>
                    <a:pt x="28131" y="0"/>
                  </a:cubicBezTo>
                  <a:cubicBezTo>
                    <a:pt x="28122" y="0"/>
                    <a:pt x="28114" y="0"/>
                    <a:pt x="28105"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 name="Google Shape;70;p1"/>
            <p:cNvSpPr/>
            <p:nvPr/>
          </p:nvSpPr>
          <p:spPr>
            <a:xfrm>
              <a:off x="3630460" y="6553454"/>
              <a:ext cx="25400" cy="25400"/>
            </a:xfrm>
            <a:custGeom>
              <a:rect b="b" l="l" r="r" t="t"/>
              <a:pathLst>
                <a:path extrusionOk="0" h="25400" w="25400">
                  <a:moveTo>
                    <a:pt x="12986" y="0"/>
                  </a:moveTo>
                  <a:cubicBezTo>
                    <a:pt x="5814" y="0"/>
                    <a:pt x="0" y="5814"/>
                    <a:pt x="0" y="12986"/>
                  </a:cubicBezTo>
                  <a:cubicBezTo>
                    <a:pt x="0" y="20158"/>
                    <a:pt x="5814" y="25972"/>
                    <a:pt x="12986" y="25972"/>
                  </a:cubicBezTo>
                  <a:cubicBezTo>
                    <a:pt x="20157" y="25972"/>
                    <a:pt x="25971" y="20158"/>
                    <a:pt x="25971" y="12986"/>
                  </a:cubicBezTo>
                  <a:cubicBezTo>
                    <a:pt x="25971" y="5814"/>
                    <a:pt x="20157" y="0"/>
                    <a:pt x="1298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 name="Google Shape;71;p1"/>
            <p:cNvSpPr/>
            <p:nvPr/>
          </p:nvSpPr>
          <p:spPr>
            <a:xfrm>
              <a:off x="3698558" y="2893632"/>
              <a:ext cx="19050" cy="19050"/>
            </a:xfrm>
            <a:custGeom>
              <a:rect b="b" l="l" r="r" t="t"/>
              <a:pathLst>
                <a:path extrusionOk="0" h="19050" w="19050">
                  <a:moveTo>
                    <a:pt x="22860" y="11430"/>
                  </a:moveTo>
                  <a:cubicBezTo>
                    <a:pt x="22860" y="5117"/>
                    <a:pt x="17742" y="0"/>
                    <a:pt x="11430" y="0"/>
                  </a:cubicBezTo>
                  <a:cubicBezTo>
                    <a:pt x="5117" y="0"/>
                    <a:pt x="0" y="5117"/>
                    <a:pt x="0" y="11430"/>
                  </a:cubicBezTo>
                  <a:cubicBezTo>
                    <a:pt x="0" y="17743"/>
                    <a:pt x="5118" y="22860"/>
                    <a:pt x="11430" y="22860"/>
                  </a:cubicBezTo>
                  <a:cubicBezTo>
                    <a:pt x="17743" y="22860"/>
                    <a:pt x="22860" y="17743"/>
                    <a:pt x="22860" y="1143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 name="Google Shape;72;p1"/>
            <p:cNvSpPr/>
            <p:nvPr/>
          </p:nvSpPr>
          <p:spPr>
            <a:xfrm>
              <a:off x="3608019" y="6134252"/>
              <a:ext cx="50800" cy="50800"/>
            </a:xfrm>
            <a:custGeom>
              <a:rect b="b" l="l" r="r" t="t"/>
              <a:pathLst>
                <a:path extrusionOk="0" h="50800" w="50800">
                  <a:moveTo>
                    <a:pt x="27743" y="0"/>
                  </a:moveTo>
                  <a:cubicBezTo>
                    <a:pt x="12421" y="0"/>
                    <a:pt x="0" y="12421"/>
                    <a:pt x="0" y="27743"/>
                  </a:cubicBezTo>
                  <a:cubicBezTo>
                    <a:pt x="0" y="43065"/>
                    <a:pt x="12421" y="55487"/>
                    <a:pt x="27743" y="55487"/>
                  </a:cubicBezTo>
                  <a:cubicBezTo>
                    <a:pt x="43065" y="55487"/>
                    <a:pt x="55487" y="43066"/>
                    <a:pt x="55487" y="27743"/>
                  </a:cubicBezTo>
                  <a:cubicBezTo>
                    <a:pt x="55487" y="27741"/>
                    <a:pt x="55487" y="27739"/>
                    <a:pt x="55487" y="27737"/>
                  </a:cubicBezTo>
                  <a:cubicBezTo>
                    <a:pt x="55490" y="12422"/>
                    <a:pt x="43078" y="4"/>
                    <a:pt x="27762" y="0"/>
                  </a:cubicBezTo>
                  <a:cubicBezTo>
                    <a:pt x="27756" y="0"/>
                    <a:pt x="27749" y="0"/>
                    <a:pt x="27743"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 name="Google Shape;73;p1"/>
            <p:cNvSpPr/>
            <p:nvPr/>
          </p:nvSpPr>
          <p:spPr>
            <a:xfrm>
              <a:off x="3717353" y="6657867"/>
              <a:ext cx="63500" cy="63500"/>
            </a:xfrm>
            <a:custGeom>
              <a:rect b="b" l="l" r="r" t="t"/>
              <a:pathLst>
                <a:path extrusionOk="0" h="63500" w="63500">
                  <a:moveTo>
                    <a:pt x="32322" y="0"/>
                  </a:moveTo>
                  <a:cubicBezTo>
                    <a:pt x="14471" y="0"/>
                    <a:pt x="0" y="14471"/>
                    <a:pt x="0" y="32321"/>
                  </a:cubicBezTo>
                  <a:cubicBezTo>
                    <a:pt x="0" y="50172"/>
                    <a:pt x="14471" y="64643"/>
                    <a:pt x="32322" y="64643"/>
                  </a:cubicBezTo>
                  <a:cubicBezTo>
                    <a:pt x="50173" y="64643"/>
                    <a:pt x="64643" y="50171"/>
                    <a:pt x="64643" y="32321"/>
                  </a:cubicBezTo>
                  <a:cubicBezTo>
                    <a:pt x="64650" y="14477"/>
                    <a:pt x="50191" y="7"/>
                    <a:pt x="32347" y="0"/>
                  </a:cubicBezTo>
                  <a:cubicBezTo>
                    <a:pt x="32339" y="0"/>
                    <a:pt x="32330" y="0"/>
                    <a:pt x="32322"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 name="Google Shape;74;p1"/>
            <p:cNvSpPr/>
            <p:nvPr/>
          </p:nvSpPr>
          <p:spPr>
            <a:xfrm>
              <a:off x="3357759" y="6424378"/>
              <a:ext cx="44450" cy="44450"/>
            </a:xfrm>
            <a:custGeom>
              <a:rect b="b" l="l" r="r" t="t"/>
              <a:pathLst>
                <a:path extrusionOk="0" h="44450" w="44450">
                  <a:moveTo>
                    <a:pt x="23495" y="0"/>
                  </a:moveTo>
                  <a:cubicBezTo>
                    <a:pt x="10519" y="0"/>
                    <a:pt x="0" y="10519"/>
                    <a:pt x="0" y="23495"/>
                  </a:cubicBezTo>
                  <a:cubicBezTo>
                    <a:pt x="0" y="36471"/>
                    <a:pt x="10519" y="46990"/>
                    <a:pt x="23495" y="46990"/>
                  </a:cubicBezTo>
                  <a:cubicBezTo>
                    <a:pt x="36471" y="46990"/>
                    <a:pt x="46990" y="36471"/>
                    <a:pt x="46990" y="23495"/>
                  </a:cubicBezTo>
                  <a:cubicBezTo>
                    <a:pt x="46990" y="10519"/>
                    <a:pt x="36471" y="0"/>
                    <a:pt x="2349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 name="Google Shape;75;p1"/>
            <p:cNvSpPr/>
            <p:nvPr/>
          </p:nvSpPr>
          <p:spPr>
            <a:xfrm>
              <a:off x="3726199" y="5824042"/>
              <a:ext cx="57150" cy="57150"/>
            </a:xfrm>
            <a:custGeom>
              <a:rect b="b" l="l" r="r" t="t"/>
              <a:pathLst>
                <a:path extrusionOk="0" h="57150" w="57150">
                  <a:moveTo>
                    <a:pt x="31464" y="0"/>
                  </a:moveTo>
                  <a:cubicBezTo>
                    <a:pt x="14087" y="0"/>
                    <a:pt x="0" y="14087"/>
                    <a:pt x="0" y="31464"/>
                  </a:cubicBezTo>
                  <a:cubicBezTo>
                    <a:pt x="0" y="48842"/>
                    <a:pt x="14087" y="62929"/>
                    <a:pt x="31464" y="62929"/>
                  </a:cubicBezTo>
                  <a:cubicBezTo>
                    <a:pt x="48842" y="62929"/>
                    <a:pt x="62929" y="48842"/>
                    <a:pt x="62929" y="31464"/>
                  </a:cubicBezTo>
                  <a:cubicBezTo>
                    <a:pt x="62932" y="14091"/>
                    <a:pt x="48851" y="3"/>
                    <a:pt x="31477" y="0"/>
                  </a:cubicBezTo>
                  <a:cubicBezTo>
                    <a:pt x="31473" y="0"/>
                    <a:pt x="31469" y="0"/>
                    <a:pt x="31464"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 name="Google Shape;76;p1"/>
            <p:cNvSpPr/>
            <p:nvPr/>
          </p:nvSpPr>
          <p:spPr>
            <a:xfrm>
              <a:off x="7933347" y="5337213"/>
              <a:ext cx="31750" cy="31750"/>
            </a:xfrm>
            <a:custGeom>
              <a:rect b="b" l="l" r="r" t="t"/>
              <a:pathLst>
                <a:path extrusionOk="0" h="31750" w="31750">
                  <a:moveTo>
                    <a:pt x="0" y="16815"/>
                  </a:moveTo>
                  <a:cubicBezTo>
                    <a:pt x="0" y="26102"/>
                    <a:pt x="7528" y="33630"/>
                    <a:pt x="16814" y="33630"/>
                  </a:cubicBezTo>
                  <a:cubicBezTo>
                    <a:pt x="26101" y="33630"/>
                    <a:pt x="33629" y="26102"/>
                    <a:pt x="33629" y="16815"/>
                  </a:cubicBezTo>
                  <a:cubicBezTo>
                    <a:pt x="33629" y="7528"/>
                    <a:pt x="26101" y="0"/>
                    <a:pt x="16814" y="0"/>
                  </a:cubicBezTo>
                  <a:cubicBezTo>
                    <a:pt x="7531" y="-3"/>
                    <a:pt x="3" y="7519"/>
                    <a:pt x="0" y="16802"/>
                  </a:cubicBezTo>
                  <a:cubicBezTo>
                    <a:pt x="0" y="16806"/>
                    <a:pt x="0" y="16811"/>
                    <a:pt x="0" y="16815"/>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 name="Google Shape;77;p1"/>
            <p:cNvSpPr/>
            <p:nvPr/>
          </p:nvSpPr>
          <p:spPr>
            <a:xfrm>
              <a:off x="7878559" y="1127411"/>
              <a:ext cx="63500" cy="63500"/>
            </a:xfrm>
            <a:custGeom>
              <a:rect b="b" l="l" r="r" t="t"/>
              <a:pathLst>
                <a:path extrusionOk="0" h="63500" w="63500">
                  <a:moveTo>
                    <a:pt x="32626" y="65265"/>
                  </a:moveTo>
                  <a:cubicBezTo>
                    <a:pt x="50648" y="65269"/>
                    <a:pt x="65261" y="50662"/>
                    <a:pt x="65265" y="32639"/>
                  </a:cubicBezTo>
                  <a:cubicBezTo>
                    <a:pt x="65269" y="14616"/>
                    <a:pt x="50661" y="3"/>
                    <a:pt x="32639" y="0"/>
                  </a:cubicBezTo>
                  <a:cubicBezTo>
                    <a:pt x="14617" y="-3"/>
                    <a:pt x="4" y="14604"/>
                    <a:pt x="0" y="32626"/>
                  </a:cubicBezTo>
                  <a:cubicBezTo>
                    <a:pt x="0" y="32628"/>
                    <a:pt x="0" y="32631"/>
                    <a:pt x="0" y="32633"/>
                  </a:cubicBezTo>
                  <a:cubicBezTo>
                    <a:pt x="-4" y="50652"/>
                    <a:pt x="14601" y="65262"/>
                    <a:pt x="32620" y="65265"/>
                  </a:cubicBezTo>
                  <a:cubicBezTo>
                    <a:pt x="32622" y="65265"/>
                    <a:pt x="32624" y="65265"/>
                    <a:pt x="32626" y="65265"/>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 name="Google Shape;78;p1"/>
            <p:cNvSpPr/>
            <p:nvPr/>
          </p:nvSpPr>
          <p:spPr>
            <a:xfrm>
              <a:off x="7846308" y="1753495"/>
              <a:ext cx="19050" cy="19050"/>
            </a:xfrm>
            <a:custGeom>
              <a:rect b="b" l="l" r="r" t="t"/>
              <a:pathLst>
                <a:path extrusionOk="0" h="19050" w="19050">
                  <a:moveTo>
                    <a:pt x="10896" y="21806"/>
                  </a:moveTo>
                  <a:cubicBezTo>
                    <a:pt x="16918" y="21809"/>
                    <a:pt x="21802" y="16931"/>
                    <a:pt x="21806" y="10909"/>
                  </a:cubicBezTo>
                  <a:cubicBezTo>
                    <a:pt x="21810" y="4888"/>
                    <a:pt x="16931" y="3"/>
                    <a:pt x="10909" y="0"/>
                  </a:cubicBezTo>
                  <a:cubicBezTo>
                    <a:pt x="4888" y="-3"/>
                    <a:pt x="4" y="4875"/>
                    <a:pt x="0" y="10897"/>
                  </a:cubicBezTo>
                  <a:cubicBezTo>
                    <a:pt x="0" y="10899"/>
                    <a:pt x="0" y="10901"/>
                    <a:pt x="0" y="10903"/>
                  </a:cubicBezTo>
                  <a:cubicBezTo>
                    <a:pt x="-4" y="16921"/>
                    <a:pt x="4873" y="21803"/>
                    <a:pt x="10890" y="21806"/>
                  </a:cubicBezTo>
                  <a:cubicBezTo>
                    <a:pt x="10892" y="21806"/>
                    <a:pt x="10894" y="21806"/>
                    <a:pt x="10896" y="21806"/>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 name="Google Shape;79;p1"/>
            <p:cNvSpPr/>
            <p:nvPr/>
          </p:nvSpPr>
          <p:spPr>
            <a:xfrm>
              <a:off x="7987773" y="4284301"/>
              <a:ext cx="50800" cy="50800"/>
            </a:xfrm>
            <a:custGeom>
              <a:rect b="b" l="l" r="r" t="t"/>
              <a:pathLst>
                <a:path extrusionOk="0" h="50800" w="50800">
                  <a:moveTo>
                    <a:pt x="26118" y="52248"/>
                  </a:moveTo>
                  <a:cubicBezTo>
                    <a:pt x="40546" y="52251"/>
                    <a:pt x="52245" y="40558"/>
                    <a:pt x="52248" y="26130"/>
                  </a:cubicBezTo>
                  <a:cubicBezTo>
                    <a:pt x="52252" y="11702"/>
                    <a:pt x="40558" y="3"/>
                    <a:pt x="26130" y="0"/>
                  </a:cubicBezTo>
                  <a:cubicBezTo>
                    <a:pt x="11702" y="-3"/>
                    <a:pt x="3" y="11690"/>
                    <a:pt x="0" y="26117"/>
                  </a:cubicBezTo>
                  <a:cubicBezTo>
                    <a:pt x="0" y="26119"/>
                    <a:pt x="0" y="26122"/>
                    <a:pt x="0" y="26124"/>
                  </a:cubicBezTo>
                  <a:cubicBezTo>
                    <a:pt x="-4" y="40548"/>
                    <a:pt x="11687" y="52244"/>
                    <a:pt x="26112" y="52248"/>
                  </a:cubicBezTo>
                  <a:cubicBezTo>
                    <a:pt x="26114" y="52248"/>
                    <a:pt x="26115" y="52248"/>
                    <a:pt x="26118" y="52248"/>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 name="Google Shape;80;p1"/>
            <p:cNvSpPr/>
            <p:nvPr/>
          </p:nvSpPr>
          <p:spPr>
            <a:xfrm>
              <a:off x="8128736" y="1639938"/>
              <a:ext cx="38100" cy="38100"/>
            </a:xfrm>
            <a:custGeom>
              <a:rect b="b" l="l" r="r" t="t"/>
              <a:pathLst>
                <a:path extrusionOk="0" h="38100" w="38100">
                  <a:moveTo>
                    <a:pt x="19583" y="39180"/>
                  </a:moveTo>
                  <a:cubicBezTo>
                    <a:pt x="30403" y="39183"/>
                    <a:pt x="39176" y="30415"/>
                    <a:pt x="39180" y="19596"/>
                  </a:cubicBezTo>
                  <a:cubicBezTo>
                    <a:pt x="39184" y="8777"/>
                    <a:pt x="30415" y="3"/>
                    <a:pt x="19596" y="0"/>
                  </a:cubicBezTo>
                  <a:cubicBezTo>
                    <a:pt x="8777" y="-3"/>
                    <a:pt x="4" y="8764"/>
                    <a:pt x="0" y="19583"/>
                  </a:cubicBezTo>
                  <a:cubicBezTo>
                    <a:pt x="0" y="19586"/>
                    <a:pt x="0" y="19588"/>
                    <a:pt x="0" y="19590"/>
                  </a:cubicBezTo>
                  <a:cubicBezTo>
                    <a:pt x="-4" y="30406"/>
                    <a:pt x="8761" y="39176"/>
                    <a:pt x="19577" y="39180"/>
                  </a:cubicBezTo>
                  <a:cubicBezTo>
                    <a:pt x="19579" y="39180"/>
                    <a:pt x="19581" y="39180"/>
                    <a:pt x="19583" y="3918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1" name="Google Shape;81;p1"/>
            <p:cNvSpPr/>
            <p:nvPr/>
          </p:nvSpPr>
          <p:spPr>
            <a:xfrm>
              <a:off x="7376871" y="31280"/>
              <a:ext cx="50800" cy="50800"/>
            </a:xfrm>
            <a:custGeom>
              <a:rect b="b" l="l" r="r" t="t"/>
              <a:pathLst>
                <a:path extrusionOk="0" h="50800" w="50800">
                  <a:moveTo>
                    <a:pt x="27591" y="55194"/>
                  </a:moveTo>
                  <a:cubicBezTo>
                    <a:pt x="42832" y="55198"/>
                    <a:pt x="55190" y="42845"/>
                    <a:pt x="55194" y="27603"/>
                  </a:cubicBezTo>
                  <a:cubicBezTo>
                    <a:pt x="55198" y="12362"/>
                    <a:pt x="42845" y="4"/>
                    <a:pt x="27604" y="0"/>
                  </a:cubicBezTo>
                  <a:cubicBezTo>
                    <a:pt x="12362" y="-4"/>
                    <a:pt x="4" y="12349"/>
                    <a:pt x="0" y="27591"/>
                  </a:cubicBezTo>
                  <a:cubicBezTo>
                    <a:pt x="0" y="27593"/>
                    <a:pt x="0" y="27595"/>
                    <a:pt x="0" y="27597"/>
                  </a:cubicBezTo>
                  <a:cubicBezTo>
                    <a:pt x="-7" y="42832"/>
                    <a:pt x="12337" y="55187"/>
                    <a:pt x="27572" y="55194"/>
                  </a:cubicBezTo>
                  <a:cubicBezTo>
                    <a:pt x="27578" y="55194"/>
                    <a:pt x="27584" y="55194"/>
                    <a:pt x="27591" y="55194"/>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 name="Google Shape;82;p1"/>
            <p:cNvSpPr/>
            <p:nvPr/>
          </p:nvSpPr>
          <p:spPr>
            <a:xfrm>
              <a:off x="8010157" y="4762252"/>
              <a:ext cx="63500" cy="63500"/>
            </a:xfrm>
            <a:custGeom>
              <a:rect b="b" l="l" r="r" t="t"/>
              <a:pathLst>
                <a:path extrusionOk="0" h="63500" w="63500">
                  <a:moveTo>
                    <a:pt x="0" y="32747"/>
                  </a:moveTo>
                  <a:cubicBezTo>
                    <a:pt x="0" y="50833"/>
                    <a:pt x="14661" y="65494"/>
                    <a:pt x="32747" y="65494"/>
                  </a:cubicBezTo>
                  <a:cubicBezTo>
                    <a:pt x="50833" y="65494"/>
                    <a:pt x="65494" y="50833"/>
                    <a:pt x="65494" y="32747"/>
                  </a:cubicBezTo>
                  <a:cubicBezTo>
                    <a:pt x="65494" y="14661"/>
                    <a:pt x="50833" y="0"/>
                    <a:pt x="32747" y="0"/>
                  </a:cubicBezTo>
                  <a:cubicBezTo>
                    <a:pt x="32745" y="0"/>
                    <a:pt x="32743" y="0"/>
                    <a:pt x="32741" y="0"/>
                  </a:cubicBezTo>
                  <a:cubicBezTo>
                    <a:pt x="14659" y="0"/>
                    <a:pt x="0" y="14658"/>
                    <a:pt x="0" y="32741"/>
                  </a:cubicBezTo>
                  <a:cubicBezTo>
                    <a:pt x="0" y="32743"/>
                    <a:pt x="0" y="32745"/>
                    <a:pt x="0" y="32747"/>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 name="Google Shape;83;p1"/>
            <p:cNvSpPr/>
            <p:nvPr/>
          </p:nvSpPr>
          <p:spPr>
            <a:xfrm>
              <a:off x="8434191" y="2045056"/>
              <a:ext cx="44450" cy="44450"/>
            </a:xfrm>
            <a:custGeom>
              <a:rect b="b" l="l" r="r" t="t"/>
              <a:pathLst>
                <a:path extrusionOk="0" h="44450" w="44450">
                  <a:moveTo>
                    <a:pt x="24765" y="49594"/>
                  </a:moveTo>
                  <a:cubicBezTo>
                    <a:pt x="38460" y="49611"/>
                    <a:pt x="49576" y="38523"/>
                    <a:pt x="49594" y="24829"/>
                  </a:cubicBezTo>
                  <a:cubicBezTo>
                    <a:pt x="49612" y="11134"/>
                    <a:pt x="38524" y="18"/>
                    <a:pt x="24829" y="0"/>
                  </a:cubicBezTo>
                  <a:cubicBezTo>
                    <a:pt x="11134" y="-17"/>
                    <a:pt x="18" y="11070"/>
                    <a:pt x="0" y="24765"/>
                  </a:cubicBezTo>
                  <a:cubicBezTo>
                    <a:pt x="0" y="24786"/>
                    <a:pt x="0" y="24807"/>
                    <a:pt x="0" y="24828"/>
                  </a:cubicBezTo>
                  <a:cubicBezTo>
                    <a:pt x="0" y="38506"/>
                    <a:pt x="11088" y="49593"/>
                    <a:pt x="24765" y="49593"/>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 name="Google Shape;84;p1"/>
            <p:cNvSpPr/>
            <p:nvPr/>
          </p:nvSpPr>
          <p:spPr>
            <a:xfrm>
              <a:off x="8044250" y="3731768"/>
              <a:ext cx="38100" cy="38100"/>
            </a:xfrm>
            <a:custGeom>
              <a:rect b="b" l="l" r="r" t="t"/>
              <a:pathLst>
                <a:path extrusionOk="0" h="38100" w="38100">
                  <a:moveTo>
                    <a:pt x="21590" y="43180"/>
                  </a:moveTo>
                  <a:cubicBezTo>
                    <a:pt x="33514" y="43180"/>
                    <a:pt x="43180" y="33514"/>
                    <a:pt x="43180" y="21590"/>
                  </a:cubicBezTo>
                  <a:cubicBezTo>
                    <a:pt x="43180" y="9666"/>
                    <a:pt x="33514" y="0"/>
                    <a:pt x="21590" y="0"/>
                  </a:cubicBezTo>
                  <a:cubicBezTo>
                    <a:pt x="9666" y="0"/>
                    <a:pt x="0" y="9666"/>
                    <a:pt x="0" y="21590"/>
                  </a:cubicBezTo>
                  <a:cubicBezTo>
                    <a:pt x="0" y="33514"/>
                    <a:pt x="9666" y="43180"/>
                    <a:pt x="21590" y="4318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5" name="Google Shape;85;p1"/>
            <p:cNvSpPr/>
            <p:nvPr/>
          </p:nvSpPr>
          <p:spPr>
            <a:xfrm>
              <a:off x="6104128" y="5867724"/>
              <a:ext cx="50800" cy="50800"/>
            </a:xfrm>
            <a:custGeom>
              <a:rect b="b" l="l" r="r" t="t"/>
              <a:pathLst>
                <a:path extrusionOk="0" h="50800" w="50800">
                  <a:moveTo>
                    <a:pt x="26403" y="52807"/>
                  </a:moveTo>
                  <a:cubicBezTo>
                    <a:pt x="40985" y="52807"/>
                    <a:pt x="52807" y="40986"/>
                    <a:pt x="52807" y="26403"/>
                  </a:cubicBezTo>
                  <a:cubicBezTo>
                    <a:pt x="52807" y="11821"/>
                    <a:pt x="40986" y="0"/>
                    <a:pt x="26403" y="0"/>
                  </a:cubicBezTo>
                  <a:cubicBezTo>
                    <a:pt x="11821" y="0"/>
                    <a:pt x="0" y="11821"/>
                    <a:pt x="0" y="26403"/>
                  </a:cubicBezTo>
                  <a:cubicBezTo>
                    <a:pt x="-3" y="40982"/>
                    <a:pt x="11812" y="52803"/>
                    <a:pt x="26391" y="52807"/>
                  </a:cubicBezTo>
                  <a:cubicBezTo>
                    <a:pt x="26395" y="52807"/>
                    <a:pt x="26399" y="52807"/>
                    <a:pt x="26403" y="52807"/>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 name="Google Shape;86;p1"/>
            <p:cNvSpPr/>
            <p:nvPr/>
          </p:nvSpPr>
          <p:spPr>
            <a:xfrm>
              <a:off x="8895404" y="716115"/>
              <a:ext cx="44450" cy="44450"/>
            </a:xfrm>
            <a:custGeom>
              <a:rect b="b" l="l" r="r" t="t"/>
              <a:pathLst>
                <a:path extrusionOk="0" h="44450" w="44450">
                  <a:moveTo>
                    <a:pt x="22828" y="45720"/>
                  </a:moveTo>
                  <a:cubicBezTo>
                    <a:pt x="35454" y="45737"/>
                    <a:pt x="45703" y="35517"/>
                    <a:pt x="45720" y="22892"/>
                  </a:cubicBezTo>
                  <a:cubicBezTo>
                    <a:pt x="45738" y="10267"/>
                    <a:pt x="35516" y="18"/>
                    <a:pt x="22892" y="0"/>
                  </a:cubicBezTo>
                  <a:cubicBezTo>
                    <a:pt x="10266" y="-18"/>
                    <a:pt x="17" y="10203"/>
                    <a:pt x="0" y="22828"/>
                  </a:cubicBezTo>
                  <a:cubicBezTo>
                    <a:pt x="0" y="22839"/>
                    <a:pt x="0" y="22849"/>
                    <a:pt x="0" y="22860"/>
                  </a:cubicBezTo>
                  <a:cubicBezTo>
                    <a:pt x="-18" y="35468"/>
                    <a:pt x="10189" y="45702"/>
                    <a:pt x="22796" y="45720"/>
                  </a:cubicBezTo>
                  <a:cubicBezTo>
                    <a:pt x="22807" y="45720"/>
                    <a:pt x="22817" y="45720"/>
                    <a:pt x="22828" y="4572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 name="Google Shape;87;p1"/>
            <p:cNvSpPr/>
            <p:nvPr/>
          </p:nvSpPr>
          <p:spPr>
            <a:xfrm>
              <a:off x="5303901" y="158801"/>
              <a:ext cx="57150" cy="57150"/>
            </a:xfrm>
            <a:custGeom>
              <a:rect b="b" l="l" r="r" t="t"/>
              <a:pathLst>
                <a:path extrusionOk="0" h="57150" w="57150">
                  <a:moveTo>
                    <a:pt x="30099" y="60211"/>
                  </a:moveTo>
                  <a:cubicBezTo>
                    <a:pt x="46726" y="60214"/>
                    <a:pt x="60207" y="46738"/>
                    <a:pt x="60211" y="30112"/>
                  </a:cubicBezTo>
                  <a:cubicBezTo>
                    <a:pt x="60214" y="13485"/>
                    <a:pt x="46738" y="4"/>
                    <a:pt x="30112" y="0"/>
                  </a:cubicBezTo>
                  <a:cubicBezTo>
                    <a:pt x="13485" y="-4"/>
                    <a:pt x="3" y="13472"/>
                    <a:pt x="0" y="30099"/>
                  </a:cubicBezTo>
                  <a:cubicBezTo>
                    <a:pt x="0" y="30101"/>
                    <a:pt x="0" y="30103"/>
                    <a:pt x="0" y="30105"/>
                  </a:cubicBezTo>
                  <a:cubicBezTo>
                    <a:pt x="-3" y="46729"/>
                    <a:pt x="13469" y="60207"/>
                    <a:pt x="30093" y="60211"/>
                  </a:cubicBezTo>
                  <a:cubicBezTo>
                    <a:pt x="30095" y="60211"/>
                    <a:pt x="30097" y="60211"/>
                    <a:pt x="30099" y="60211"/>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 name="Google Shape;88;p1"/>
            <p:cNvSpPr/>
            <p:nvPr/>
          </p:nvSpPr>
          <p:spPr>
            <a:xfrm>
              <a:off x="6165380" y="6337986"/>
              <a:ext cx="38100" cy="38100"/>
            </a:xfrm>
            <a:custGeom>
              <a:rect b="b" l="l" r="r" t="t"/>
              <a:pathLst>
                <a:path extrusionOk="0" h="38100" w="38100">
                  <a:moveTo>
                    <a:pt x="21793" y="43599"/>
                  </a:moveTo>
                  <a:cubicBezTo>
                    <a:pt x="33833" y="43603"/>
                    <a:pt x="43596" y="33846"/>
                    <a:pt x="43599" y="21806"/>
                  </a:cubicBezTo>
                  <a:cubicBezTo>
                    <a:pt x="43603" y="9766"/>
                    <a:pt x="33846" y="3"/>
                    <a:pt x="21806" y="0"/>
                  </a:cubicBezTo>
                  <a:cubicBezTo>
                    <a:pt x="9766" y="-3"/>
                    <a:pt x="3" y="9754"/>
                    <a:pt x="0" y="21793"/>
                  </a:cubicBezTo>
                  <a:cubicBezTo>
                    <a:pt x="0" y="21798"/>
                    <a:pt x="0" y="21802"/>
                    <a:pt x="0" y="21806"/>
                  </a:cubicBezTo>
                  <a:cubicBezTo>
                    <a:pt x="-3" y="33839"/>
                    <a:pt x="9748" y="43596"/>
                    <a:pt x="21780" y="43599"/>
                  </a:cubicBezTo>
                  <a:cubicBezTo>
                    <a:pt x="21785" y="43599"/>
                    <a:pt x="21789" y="43599"/>
                    <a:pt x="21793" y="43599"/>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 name="Google Shape;89;p1"/>
            <p:cNvSpPr/>
            <p:nvPr/>
          </p:nvSpPr>
          <p:spPr>
            <a:xfrm>
              <a:off x="6217609" y="3112922"/>
              <a:ext cx="57150" cy="57150"/>
            </a:xfrm>
            <a:custGeom>
              <a:rect b="b" l="l" r="r" t="t"/>
              <a:pathLst>
                <a:path extrusionOk="0" h="57150" w="57150">
                  <a:moveTo>
                    <a:pt x="29845" y="59690"/>
                  </a:moveTo>
                  <a:cubicBezTo>
                    <a:pt x="46328" y="59690"/>
                    <a:pt x="59690" y="46328"/>
                    <a:pt x="59690" y="29845"/>
                  </a:cubicBezTo>
                  <a:cubicBezTo>
                    <a:pt x="59690" y="13362"/>
                    <a:pt x="46328" y="0"/>
                    <a:pt x="29845" y="0"/>
                  </a:cubicBezTo>
                  <a:cubicBezTo>
                    <a:pt x="13362" y="0"/>
                    <a:pt x="0" y="13362"/>
                    <a:pt x="0" y="29845"/>
                  </a:cubicBezTo>
                  <a:cubicBezTo>
                    <a:pt x="0" y="46328"/>
                    <a:pt x="13362" y="59690"/>
                    <a:pt x="29845" y="5969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 name="Google Shape;90;p1"/>
            <p:cNvSpPr/>
            <p:nvPr/>
          </p:nvSpPr>
          <p:spPr>
            <a:xfrm>
              <a:off x="6882753" y="2695321"/>
              <a:ext cx="38100" cy="38100"/>
            </a:xfrm>
            <a:custGeom>
              <a:rect b="b" l="l" r="r" t="t"/>
              <a:pathLst>
                <a:path extrusionOk="0" h="38100" w="38100">
                  <a:moveTo>
                    <a:pt x="19824" y="39662"/>
                  </a:moveTo>
                  <a:cubicBezTo>
                    <a:pt x="30776" y="39666"/>
                    <a:pt x="39658" y="30790"/>
                    <a:pt x="39662" y="19837"/>
                  </a:cubicBezTo>
                  <a:cubicBezTo>
                    <a:pt x="39666" y="8885"/>
                    <a:pt x="30790" y="3"/>
                    <a:pt x="19838" y="0"/>
                  </a:cubicBezTo>
                  <a:cubicBezTo>
                    <a:pt x="8886" y="-3"/>
                    <a:pt x="4" y="8872"/>
                    <a:pt x="0" y="19825"/>
                  </a:cubicBezTo>
                  <a:cubicBezTo>
                    <a:pt x="0" y="19827"/>
                    <a:pt x="0" y="19829"/>
                    <a:pt x="0" y="19831"/>
                  </a:cubicBezTo>
                  <a:cubicBezTo>
                    <a:pt x="-4" y="30780"/>
                    <a:pt x="8869" y="39659"/>
                    <a:pt x="19818" y="39662"/>
                  </a:cubicBezTo>
                  <a:cubicBezTo>
                    <a:pt x="19820" y="39662"/>
                    <a:pt x="19822" y="39662"/>
                    <a:pt x="19824" y="39662"/>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 name="Google Shape;91;p1"/>
            <p:cNvSpPr/>
            <p:nvPr/>
          </p:nvSpPr>
          <p:spPr>
            <a:xfrm>
              <a:off x="4651610" y="1006272"/>
              <a:ext cx="50800" cy="50800"/>
            </a:xfrm>
            <a:custGeom>
              <a:rect b="b" l="l" r="r" t="t"/>
              <a:pathLst>
                <a:path extrusionOk="0" h="50800" w="50800">
                  <a:moveTo>
                    <a:pt x="26289" y="0"/>
                  </a:moveTo>
                  <a:cubicBezTo>
                    <a:pt x="11774" y="-3"/>
                    <a:pt x="3" y="11761"/>
                    <a:pt x="0" y="26276"/>
                  </a:cubicBezTo>
                  <a:cubicBezTo>
                    <a:pt x="-3" y="40792"/>
                    <a:pt x="11761" y="52562"/>
                    <a:pt x="26276" y="52565"/>
                  </a:cubicBezTo>
                  <a:cubicBezTo>
                    <a:pt x="40792" y="52569"/>
                    <a:pt x="52562" y="40804"/>
                    <a:pt x="52565" y="26289"/>
                  </a:cubicBezTo>
                  <a:cubicBezTo>
                    <a:pt x="52565" y="26287"/>
                    <a:pt x="52565" y="26285"/>
                    <a:pt x="52565" y="26283"/>
                  </a:cubicBezTo>
                  <a:cubicBezTo>
                    <a:pt x="52572" y="11774"/>
                    <a:pt x="40817" y="7"/>
                    <a:pt x="26308" y="0"/>
                  </a:cubicBezTo>
                  <a:cubicBezTo>
                    <a:pt x="26302" y="0"/>
                    <a:pt x="26295" y="0"/>
                    <a:pt x="26289"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2" name="Google Shape;92;p1"/>
            <p:cNvSpPr/>
            <p:nvPr/>
          </p:nvSpPr>
          <p:spPr>
            <a:xfrm>
              <a:off x="6207138" y="5132896"/>
              <a:ext cx="25400" cy="25400"/>
            </a:xfrm>
            <a:custGeom>
              <a:rect b="b" l="l" r="r" t="t"/>
              <a:pathLst>
                <a:path extrusionOk="0" h="25400" w="25400">
                  <a:moveTo>
                    <a:pt x="15068" y="30150"/>
                  </a:moveTo>
                  <a:cubicBezTo>
                    <a:pt x="23394" y="30153"/>
                    <a:pt x="30146" y="23407"/>
                    <a:pt x="30150" y="15081"/>
                  </a:cubicBezTo>
                  <a:cubicBezTo>
                    <a:pt x="30153" y="6756"/>
                    <a:pt x="23407" y="3"/>
                    <a:pt x="15081" y="0"/>
                  </a:cubicBezTo>
                  <a:cubicBezTo>
                    <a:pt x="6756" y="-3"/>
                    <a:pt x="3" y="6743"/>
                    <a:pt x="0" y="15068"/>
                  </a:cubicBezTo>
                  <a:cubicBezTo>
                    <a:pt x="0" y="15073"/>
                    <a:pt x="0" y="15077"/>
                    <a:pt x="0" y="15081"/>
                  </a:cubicBezTo>
                  <a:cubicBezTo>
                    <a:pt x="-3" y="23400"/>
                    <a:pt x="6737" y="30146"/>
                    <a:pt x="15056" y="30150"/>
                  </a:cubicBezTo>
                  <a:cubicBezTo>
                    <a:pt x="15060" y="30150"/>
                    <a:pt x="15064" y="30150"/>
                    <a:pt x="15068" y="3015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3" name="Google Shape;93;p1"/>
            <p:cNvSpPr/>
            <p:nvPr/>
          </p:nvSpPr>
          <p:spPr>
            <a:xfrm>
              <a:off x="6248597" y="5752465"/>
              <a:ext cx="19050" cy="19050"/>
            </a:xfrm>
            <a:custGeom>
              <a:rect b="b" l="l" r="r" t="t"/>
              <a:pathLst>
                <a:path extrusionOk="0" h="19050" w="19050">
                  <a:moveTo>
                    <a:pt x="11430" y="22860"/>
                  </a:moveTo>
                  <a:cubicBezTo>
                    <a:pt x="17743" y="22860"/>
                    <a:pt x="22860" y="17742"/>
                    <a:pt x="22860" y="11430"/>
                  </a:cubicBezTo>
                  <a:cubicBezTo>
                    <a:pt x="22860" y="5117"/>
                    <a:pt x="17742" y="0"/>
                    <a:pt x="11430" y="0"/>
                  </a:cubicBezTo>
                  <a:cubicBezTo>
                    <a:pt x="5117" y="0"/>
                    <a:pt x="0" y="5118"/>
                    <a:pt x="0" y="11430"/>
                  </a:cubicBezTo>
                  <a:cubicBezTo>
                    <a:pt x="0" y="17743"/>
                    <a:pt x="5118" y="22860"/>
                    <a:pt x="11430" y="2286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 name="Google Shape;94;p1"/>
            <p:cNvSpPr/>
            <p:nvPr/>
          </p:nvSpPr>
          <p:spPr>
            <a:xfrm>
              <a:off x="9574263" y="4993760"/>
              <a:ext cx="25400" cy="25400"/>
            </a:xfrm>
            <a:custGeom>
              <a:rect b="b" l="l" r="r" t="t"/>
              <a:pathLst>
                <a:path extrusionOk="0" h="25400" w="25400">
                  <a:moveTo>
                    <a:pt x="15342" y="30696"/>
                  </a:moveTo>
                  <a:cubicBezTo>
                    <a:pt x="23818" y="30700"/>
                    <a:pt x="30693" y="23831"/>
                    <a:pt x="30696" y="15354"/>
                  </a:cubicBezTo>
                  <a:cubicBezTo>
                    <a:pt x="30700" y="6878"/>
                    <a:pt x="23830" y="4"/>
                    <a:pt x="15354" y="0"/>
                  </a:cubicBezTo>
                  <a:cubicBezTo>
                    <a:pt x="6878" y="-3"/>
                    <a:pt x="3" y="6865"/>
                    <a:pt x="0" y="15342"/>
                  </a:cubicBezTo>
                  <a:cubicBezTo>
                    <a:pt x="0" y="15344"/>
                    <a:pt x="0" y="15346"/>
                    <a:pt x="0" y="15348"/>
                  </a:cubicBezTo>
                  <a:cubicBezTo>
                    <a:pt x="0" y="23822"/>
                    <a:pt x="6868" y="30692"/>
                    <a:pt x="15342" y="30696"/>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 name="Google Shape;95;p1"/>
            <p:cNvSpPr/>
            <p:nvPr/>
          </p:nvSpPr>
          <p:spPr>
            <a:xfrm>
              <a:off x="11175676" y="876643"/>
              <a:ext cx="57150" cy="57150"/>
            </a:xfrm>
            <a:custGeom>
              <a:rect b="b" l="l" r="r" t="t"/>
              <a:pathLst>
                <a:path extrusionOk="0" h="57150" w="57150">
                  <a:moveTo>
                    <a:pt x="0" y="31274"/>
                  </a:moveTo>
                  <a:cubicBezTo>
                    <a:pt x="0" y="48546"/>
                    <a:pt x="14001" y="62548"/>
                    <a:pt x="31274" y="62548"/>
                  </a:cubicBezTo>
                  <a:cubicBezTo>
                    <a:pt x="48546" y="62548"/>
                    <a:pt x="62548" y="48546"/>
                    <a:pt x="62548" y="31274"/>
                  </a:cubicBezTo>
                  <a:cubicBezTo>
                    <a:pt x="62548" y="14002"/>
                    <a:pt x="48547" y="0"/>
                    <a:pt x="31274" y="0"/>
                  </a:cubicBezTo>
                  <a:cubicBezTo>
                    <a:pt x="31272" y="0"/>
                    <a:pt x="31270" y="0"/>
                    <a:pt x="31268" y="0"/>
                  </a:cubicBezTo>
                  <a:cubicBezTo>
                    <a:pt x="13999" y="0"/>
                    <a:pt x="1" y="13999"/>
                    <a:pt x="1" y="31267"/>
                  </a:cubicBezTo>
                  <a:cubicBezTo>
                    <a:pt x="1" y="31270"/>
                    <a:pt x="1" y="31272"/>
                    <a:pt x="1" y="31274"/>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 name="Google Shape;96;p1"/>
            <p:cNvSpPr/>
            <p:nvPr/>
          </p:nvSpPr>
          <p:spPr>
            <a:xfrm>
              <a:off x="11269307" y="4970856"/>
              <a:ext cx="50800" cy="50800"/>
            </a:xfrm>
            <a:custGeom>
              <a:rect b="b" l="l" r="r" t="t"/>
              <a:pathLst>
                <a:path extrusionOk="0" h="50800" w="50800">
                  <a:moveTo>
                    <a:pt x="28467" y="0"/>
                  </a:moveTo>
                  <a:cubicBezTo>
                    <a:pt x="12745" y="0"/>
                    <a:pt x="0" y="12745"/>
                    <a:pt x="0" y="28467"/>
                  </a:cubicBezTo>
                  <a:cubicBezTo>
                    <a:pt x="0" y="44189"/>
                    <a:pt x="12745" y="56934"/>
                    <a:pt x="28467" y="56934"/>
                  </a:cubicBezTo>
                  <a:cubicBezTo>
                    <a:pt x="44190" y="56934"/>
                    <a:pt x="56935" y="44189"/>
                    <a:pt x="56935" y="28467"/>
                  </a:cubicBezTo>
                  <a:cubicBezTo>
                    <a:pt x="56935" y="28465"/>
                    <a:pt x="56935" y="28463"/>
                    <a:pt x="56935" y="28461"/>
                  </a:cubicBezTo>
                  <a:cubicBezTo>
                    <a:pt x="56938" y="12746"/>
                    <a:pt x="44201" y="3"/>
                    <a:pt x="28487" y="0"/>
                  </a:cubicBezTo>
                  <a:cubicBezTo>
                    <a:pt x="28480" y="0"/>
                    <a:pt x="28474" y="0"/>
                    <a:pt x="28467"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 name="Google Shape;97;p1"/>
            <p:cNvSpPr/>
            <p:nvPr/>
          </p:nvSpPr>
          <p:spPr>
            <a:xfrm>
              <a:off x="11216983" y="2066842"/>
              <a:ext cx="44450" cy="44450"/>
            </a:xfrm>
            <a:custGeom>
              <a:rect b="b" l="l" r="r" t="t"/>
              <a:pathLst>
                <a:path extrusionOk="0" h="44450" w="44450">
                  <a:moveTo>
                    <a:pt x="0" y="23787"/>
                  </a:moveTo>
                  <a:cubicBezTo>
                    <a:pt x="0" y="36924"/>
                    <a:pt x="10650" y="47574"/>
                    <a:pt x="23787" y="47574"/>
                  </a:cubicBezTo>
                  <a:cubicBezTo>
                    <a:pt x="36924" y="47574"/>
                    <a:pt x="47574" y="36924"/>
                    <a:pt x="47574" y="23787"/>
                  </a:cubicBezTo>
                  <a:cubicBezTo>
                    <a:pt x="47574" y="10650"/>
                    <a:pt x="36924" y="0"/>
                    <a:pt x="23787" y="0"/>
                  </a:cubicBezTo>
                  <a:cubicBezTo>
                    <a:pt x="10650" y="0"/>
                    <a:pt x="0" y="10650"/>
                    <a:pt x="0" y="23787"/>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 name="Google Shape;98;p1"/>
            <p:cNvSpPr/>
            <p:nvPr/>
          </p:nvSpPr>
          <p:spPr>
            <a:xfrm>
              <a:off x="11156518" y="305492"/>
              <a:ext cx="57150" cy="57150"/>
            </a:xfrm>
            <a:custGeom>
              <a:rect b="b" l="l" r="r" t="t"/>
              <a:pathLst>
                <a:path extrusionOk="0" h="57150" w="57150">
                  <a:moveTo>
                    <a:pt x="31223" y="62471"/>
                  </a:moveTo>
                  <a:cubicBezTo>
                    <a:pt x="48474" y="62478"/>
                    <a:pt x="62464" y="48499"/>
                    <a:pt x="62471" y="31248"/>
                  </a:cubicBezTo>
                  <a:cubicBezTo>
                    <a:pt x="62478" y="13997"/>
                    <a:pt x="48499" y="7"/>
                    <a:pt x="31248" y="0"/>
                  </a:cubicBezTo>
                  <a:cubicBezTo>
                    <a:pt x="13998" y="-7"/>
                    <a:pt x="7" y="13972"/>
                    <a:pt x="0" y="31223"/>
                  </a:cubicBezTo>
                  <a:cubicBezTo>
                    <a:pt x="0" y="31229"/>
                    <a:pt x="0" y="31236"/>
                    <a:pt x="0" y="31242"/>
                  </a:cubicBezTo>
                  <a:cubicBezTo>
                    <a:pt x="-4" y="48486"/>
                    <a:pt x="13973" y="62468"/>
                    <a:pt x="31217" y="62471"/>
                  </a:cubicBezTo>
                  <a:cubicBezTo>
                    <a:pt x="31219" y="62471"/>
                    <a:pt x="31221" y="62471"/>
                    <a:pt x="31223" y="62471"/>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9" name="Google Shape;99;p1"/>
            <p:cNvSpPr/>
            <p:nvPr/>
          </p:nvSpPr>
          <p:spPr>
            <a:xfrm>
              <a:off x="11268596" y="4160863"/>
              <a:ext cx="57150" cy="57150"/>
            </a:xfrm>
            <a:custGeom>
              <a:rect b="b" l="l" r="r" t="t"/>
              <a:pathLst>
                <a:path extrusionOk="0" h="57150" w="57150">
                  <a:moveTo>
                    <a:pt x="30740" y="61506"/>
                  </a:moveTo>
                  <a:cubicBezTo>
                    <a:pt x="47724" y="61513"/>
                    <a:pt x="61499" y="47750"/>
                    <a:pt x="61506" y="30766"/>
                  </a:cubicBezTo>
                  <a:cubicBezTo>
                    <a:pt x="61513" y="13781"/>
                    <a:pt x="47750" y="7"/>
                    <a:pt x="30766" y="0"/>
                  </a:cubicBezTo>
                  <a:cubicBezTo>
                    <a:pt x="13781" y="-7"/>
                    <a:pt x="7" y="13756"/>
                    <a:pt x="0" y="30740"/>
                  </a:cubicBezTo>
                  <a:cubicBezTo>
                    <a:pt x="0" y="30745"/>
                    <a:pt x="0" y="30749"/>
                    <a:pt x="0" y="30753"/>
                  </a:cubicBezTo>
                  <a:cubicBezTo>
                    <a:pt x="-7" y="47730"/>
                    <a:pt x="13750" y="61499"/>
                    <a:pt x="30728" y="61506"/>
                  </a:cubicBezTo>
                  <a:cubicBezTo>
                    <a:pt x="30731" y="61506"/>
                    <a:pt x="30736" y="61506"/>
                    <a:pt x="30740" y="61506"/>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 name="Google Shape;100;p1"/>
            <p:cNvSpPr/>
            <p:nvPr/>
          </p:nvSpPr>
          <p:spPr>
            <a:xfrm>
              <a:off x="11554079" y="1075214"/>
              <a:ext cx="31750" cy="31750"/>
            </a:xfrm>
            <a:custGeom>
              <a:rect b="b" l="l" r="r" t="t"/>
              <a:pathLst>
                <a:path extrusionOk="0" h="31750" w="31750">
                  <a:moveTo>
                    <a:pt x="17145" y="34290"/>
                  </a:moveTo>
                  <a:cubicBezTo>
                    <a:pt x="26614" y="34290"/>
                    <a:pt x="34289" y="26614"/>
                    <a:pt x="34289" y="17145"/>
                  </a:cubicBezTo>
                  <a:cubicBezTo>
                    <a:pt x="34289" y="7676"/>
                    <a:pt x="26613" y="0"/>
                    <a:pt x="17145" y="0"/>
                  </a:cubicBezTo>
                  <a:cubicBezTo>
                    <a:pt x="7676" y="0"/>
                    <a:pt x="0" y="7676"/>
                    <a:pt x="0" y="17145"/>
                  </a:cubicBezTo>
                  <a:cubicBezTo>
                    <a:pt x="0" y="26614"/>
                    <a:pt x="7676" y="34290"/>
                    <a:pt x="17145" y="3429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 name="Google Shape;101;p1"/>
            <p:cNvSpPr/>
            <p:nvPr/>
          </p:nvSpPr>
          <p:spPr>
            <a:xfrm>
              <a:off x="11546497" y="1732007"/>
              <a:ext cx="57150" cy="57150"/>
            </a:xfrm>
            <a:custGeom>
              <a:rect b="b" l="l" r="r" t="t"/>
              <a:pathLst>
                <a:path extrusionOk="0" h="57150" w="57150">
                  <a:moveTo>
                    <a:pt x="30226" y="60465"/>
                  </a:moveTo>
                  <a:cubicBezTo>
                    <a:pt x="46923" y="60468"/>
                    <a:pt x="60461" y="46936"/>
                    <a:pt x="60465" y="30239"/>
                  </a:cubicBezTo>
                  <a:cubicBezTo>
                    <a:pt x="60468" y="13542"/>
                    <a:pt x="46935" y="3"/>
                    <a:pt x="30238" y="0"/>
                  </a:cubicBezTo>
                  <a:cubicBezTo>
                    <a:pt x="13542" y="-3"/>
                    <a:pt x="3" y="13529"/>
                    <a:pt x="0" y="30226"/>
                  </a:cubicBezTo>
                  <a:cubicBezTo>
                    <a:pt x="0" y="30228"/>
                    <a:pt x="0" y="30230"/>
                    <a:pt x="0" y="30232"/>
                  </a:cubicBezTo>
                  <a:cubicBezTo>
                    <a:pt x="-4" y="46926"/>
                    <a:pt x="13526" y="60461"/>
                    <a:pt x="30220" y="60465"/>
                  </a:cubicBezTo>
                  <a:cubicBezTo>
                    <a:pt x="30222" y="60465"/>
                    <a:pt x="30224" y="60465"/>
                    <a:pt x="30226" y="60465"/>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 name="Google Shape;102;p1"/>
            <p:cNvSpPr/>
            <p:nvPr/>
          </p:nvSpPr>
          <p:spPr>
            <a:xfrm>
              <a:off x="11400155" y="94088"/>
              <a:ext cx="50800" cy="50800"/>
            </a:xfrm>
            <a:custGeom>
              <a:rect b="b" l="l" r="r" t="t"/>
              <a:pathLst>
                <a:path extrusionOk="0" h="50800" w="50800">
                  <a:moveTo>
                    <a:pt x="26670" y="53340"/>
                  </a:moveTo>
                  <a:cubicBezTo>
                    <a:pt x="41399" y="53340"/>
                    <a:pt x="53339" y="41399"/>
                    <a:pt x="53339" y="26670"/>
                  </a:cubicBezTo>
                  <a:cubicBezTo>
                    <a:pt x="53339" y="11941"/>
                    <a:pt x="41399" y="0"/>
                    <a:pt x="26670" y="0"/>
                  </a:cubicBezTo>
                  <a:cubicBezTo>
                    <a:pt x="11940" y="0"/>
                    <a:pt x="0" y="11941"/>
                    <a:pt x="0" y="26670"/>
                  </a:cubicBezTo>
                  <a:cubicBezTo>
                    <a:pt x="0" y="41399"/>
                    <a:pt x="11940" y="53340"/>
                    <a:pt x="26670" y="5334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 name="Google Shape;103;p1"/>
            <p:cNvSpPr/>
            <p:nvPr/>
          </p:nvSpPr>
          <p:spPr>
            <a:xfrm>
              <a:off x="10925067" y="1027049"/>
              <a:ext cx="63500" cy="63500"/>
            </a:xfrm>
            <a:custGeom>
              <a:rect b="b" l="l" r="r" t="t"/>
              <a:pathLst>
                <a:path extrusionOk="0" h="63500" w="63500">
                  <a:moveTo>
                    <a:pt x="32017" y="64046"/>
                  </a:moveTo>
                  <a:cubicBezTo>
                    <a:pt x="49702" y="64050"/>
                    <a:pt x="64043" y="49715"/>
                    <a:pt x="64046" y="32029"/>
                  </a:cubicBezTo>
                  <a:cubicBezTo>
                    <a:pt x="64050" y="14344"/>
                    <a:pt x="49715" y="4"/>
                    <a:pt x="32029" y="0"/>
                  </a:cubicBezTo>
                  <a:cubicBezTo>
                    <a:pt x="14343" y="-3"/>
                    <a:pt x="3" y="14331"/>
                    <a:pt x="0" y="32017"/>
                  </a:cubicBezTo>
                  <a:cubicBezTo>
                    <a:pt x="0" y="32019"/>
                    <a:pt x="0" y="32021"/>
                    <a:pt x="0" y="32023"/>
                  </a:cubicBezTo>
                  <a:cubicBezTo>
                    <a:pt x="-7" y="49702"/>
                    <a:pt x="14319" y="64039"/>
                    <a:pt x="31997" y="64046"/>
                  </a:cubicBezTo>
                  <a:cubicBezTo>
                    <a:pt x="32003" y="64046"/>
                    <a:pt x="32010" y="64046"/>
                    <a:pt x="32017" y="64046"/>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 name="Google Shape;104;p1"/>
            <p:cNvSpPr/>
            <p:nvPr/>
          </p:nvSpPr>
          <p:spPr>
            <a:xfrm>
              <a:off x="10055428" y="1788966"/>
              <a:ext cx="19050" cy="19050"/>
            </a:xfrm>
            <a:custGeom>
              <a:rect b="b" l="l" r="r" t="t"/>
              <a:pathLst>
                <a:path extrusionOk="0" h="19050" w="19050">
                  <a:moveTo>
                    <a:pt x="12535" y="25083"/>
                  </a:moveTo>
                  <a:cubicBezTo>
                    <a:pt x="19462" y="25086"/>
                    <a:pt x="25079" y="19474"/>
                    <a:pt x="25082" y="12548"/>
                  </a:cubicBezTo>
                  <a:cubicBezTo>
                    <a:pt x="25086" y="5621"/>
                    <a:pt x="19474" y="4"/>
                    <a:pt x="12547" y="0"/>
                  </a:cubicBezTo>
                  <a:cubicBezTo>
                    <a:pt x="5621" y="-3"/>
                    <a:pt x="3" y="5609"/>
                    <a:pt x="0" y="12535"/>
                  </a:cubicBezTo>
                  <a:cubicBezTo>
                    <a:pt x="0" y="12537"/>
                    <a:pt x="0" y="12539"/>
                    <a:pt x="0" y="12541"/>
                  </a:cubicBezTo>
                  <a:cubicBezTo>
                    <a:pt x="-4" y="19464"/>
                    <a:pt x="5606" y="25079"/>
                    <a:pt x="12529" y="25083"/>
                  </a:cubicBezTo>
                  <a:cubicBezTo>
                    <a:pt x="12531" y="25083"/>
                    <a:pt x="12533" y="25083"/>
                    <a:pt x="12535" y="25083"/>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 name="Google Shape;105;p1"/>
            <p:cNvSpPr/>
            <p:nvPr/>
          </p:nvSpPr>
          <p:spPr>
            <a:xfrm>
              <a:off x="9800019" y="5229339"/>
              <a:ext cx="31750" cy="31750"/>
            </a:xfrm>
            <a:custGeom>
              <a:rect b="b" l="l" r="r" t="t"/>
              <a:pathLst>
                <a:path extrusionOk="0" h="31750" w="31750">
                  <a:moveTo>
                    <a:pt x="18599" y="37211"/>
                  </a:moveTo>
                  <a:cubicBezTo>
                    <a:pt x="28874" y="37214"/>
                    <a:pt x="37207" y="28887"/>
                    <a:pt x="37211" y="18612"/>
                  </a:cubicBezTo>
                  <a:cubicBezTo>
                    <a:pt x="37215" y="8336"/>
                    <a:pt x="28887" y="3"/>
                    <a:pt x="18612" y="0"/>
                  </a:cubicBezTo>
                  <a:cubicBezTo>
                    <a:pt x="8337" y="-3"/>
                    <a:pt x="4" y="8324"/>
                    <a:pt x="0" y="18599"/>
                  </a:cubicBezTo>
                  <a:cubicBezTo>
                    <a:pt x="0" y="18604"/>
                    <a:pt x="0" y="18608"/>
                    <a:pt x="0" y="18612"/>
                  </a:cubicBezTo>
                  <a:cubicBezTo>
                    <a:pt x="0" y="28884"/>
                    <a:pt x="8327" y="37211"/>
                    <a:pt x="18599" y="3721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 name="Google Shape;106;p1"/>
            <p:cNvSpPr/>
            <p:nvPr/>
          </p:nvSpPr>
          <p:spPr>
            <a:xfrm>
              <a:off x="8971471" y="2461343"/>
              <a:ext cx="38100" cy="38100"/>
            </a:xfrm>
            <a:custGeom>
              <a:rect b="b" l="l" r="r" t="t"/>
              <a:pathLst>
                <a:path extrusionOk="0" h="38100" w="38100">
                  <a:moveTo>
                    <a:pt x="21939" y="43904"/>
                  </a:moveTo>
                  <a:cubicBezTo>
                    <a:pt x="34063" y="43911"/>
                    <a:pt x="43897" y="34088"/>
                    <a:pt x="43904" y="21965"/>
                  </a:cubicBezTo>
                  <a:cubicBezTo>
                    <a:pt x="43911" y="9841"/>
                    <a:pt x="34088" y="7"/>
                    <a:pt x="21965" y="0"/>
                  </a:cubicBezTo>
                  <a:cubicBezTo>
                    <a:pt x="9840" y="-7"/>
                    <a:pt x="7" y="9815"/>
                    <a:pt x="0" y="21939"/>
                  </a:cubicBezTo>
                  <a:cubicBezTo>
                    <a:pt x="0" y="21946"/>
                    <a:pt x="0" y="21952"/>
                    <a:pt x="0" y="21958"/>
                  </a:cubicBezTo>
                  <a:cubicBezTo>
                    <a:pt x="-4" y="34075"/>
                    <a:pt x="9816" y="43900"/>
                    <a:pt x="21933" y="43904"/>
                  </a:cubicBezTo>
                  <a:cubicBezTo>
                    <a:pt x="21935" y="43904"/>
                    <a:pt x="21937" y="43904"/>
                    <a:pt x="21939" y="4390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 name="Google Shape;107;p1"/>
            <p:cNvSpPr/>
            <p:nvPr/>
          </p:nvSpPr>
          <p:spPr>
            <a:xfrm>
              <a:off x="5262638" y="1398257"/>
              <a:ext cx="50800" cy="50800"/>
            </a:xfrm>
            <a:custGeom>
              <a:rect b="b" l="l" r="r" t="t"/>
              <a:pathLst>
                <a:path extrusionOk="0" h="50800" w="50800">
                  <a:moveTo>
                    <a:pt x="28239" y="56490"/>
                  </a:moveTo>
                  <a:cubicBezTo>
                    <a:pt x="43838" y="56493"/>
                    <a:pt x="56486" y="43850"/>
                    <a:pt x="56490" y="28251"/>
                  </a:cubicBezTo>
                  <a:cubicBezTo>
                    <a:pt x="56493" y="12652"/>
                    <a:pt x="43850" y="4"/>
                    <a:pt x="28251" y="0"/>
                  </a:cubicBezTo>
                  <a:cubicBezTo>
                    <a:pt x="12652" y="-3"/>
                    <a:pt x="3" y="12639"/>
                    <a:pt x="0" y="28238"/>
                  </a:cubicBezTo>
                  <a:cubicBezTo>
                    <a:pt x="0" y="28241"/>
                    <a:pt x="0" y="28243"/>
                    <a:pt x="0" y="28245"/>
                  </a:cubicBezTo>
                  <a:cubicBezTo>
                    <a:pt x="-3" y="43841"/>
                    <a:pt x="12636" y="56486"/>
                    <a:pt x="28232" y="56490"/>
                  </a:cubicBezTo>
                  <a:cubicBezTo>
                    <a:pt x="28234" y="56490"/>
                    <a:pt x="28236" y="56490"/>
                    <a:pt x="28238" y="5649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 name="Google Shape;108;p1"/>
            <p:cNvSpPr/>
            <p:nvPr/>
          </p:nvSpPr>
          <p:spPr>
            <a:xfrm>
              <a:off x="9406134" y="3343973"/>
              <a:ext cx="19050" cy="19050"/>
            </a:xfrm>
            <a:custGeom>
              <a:rect b="b" l="l" r="r" t="t"/>
              <a:pathLst>
                <a:path extrusionOk="0" h="19050" w="19050">
                  <a:moveTo>
                    <a:pt x="10979" y="21958"/>
                  </a:moveTo>
                  <a:cubicBezTo>
                    <a:pt x="17043" y="21958"/>
                    <a:pt x="21958" y="17043"/>
                    <a:pt x="21958" y="10979"/>
                  </a:cubicBezTo>
                  <a:cubicBezTo>
                    <a:pt x="21958" y="4916"/>
                    <a:pt x="17043" y="0"/>
                    <a:pt x="10979" y="0"/>
                  </a:cubicBezTo>
                  <a:cubicBezTo>
                    <a:pt x="4915" y="0"/>
                    <a:pt x="0" y="4916"/>
                    <a:pt x="0" y="10979"/>
                  </a:cubicBezTo>
                  <a:cubicBezTo>
                    <a:pt x="-4" y="17039"/>
                    <a:pt x="4907" y="21955"/>
                    <a:pt x="10967" y="21958"/>
                  </a:cubicBezTo>
                  <a:cubicBezTo>
                    <a:pt x="10971" y="21958"/>
                    <a:pt x="10975" y="21958"/>
                    <a:pt x="10979" y="21958"/>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 name="Google Shape;109;p1"/>
            <p:cNvSpPr/>
            <p:nvPr/>
          </p:nvSpPr>
          <p:spPr>
            <a:xfrm>
              <a:off x="10732408" y="312033"/>
              <a:ext cx="50800" cy="50800"/>
            </a:xfrm>
            <a:custGeom>
              <a:rect b="b" l="l" r="r" t="t"/>
              <a:pathLst>
                <a:path extrusionOk="0" h="50800" w="50800">
                  <a:moveTo>
                    <a:pt x="26822" y="53658"/>
                  </a:moveTo>
                  <a:cubicBezTo>
                    <a:pt x="41639" y="53661"/>
                    <a:pt x="53654" y="41652"/>
                    <a:pt x="53657" y="26835"/>
                  </a:cubicBezTo>
                  <a:cubicBezTo>
                    <a:pt x="53661" y="12018"/>
                    <a:pt x="41652" y="4"/>
                    <a:pt x="26835" y="0"/>
                  </a:cubicBezTo>
                  <a:cubicBezTo>
                    <a:pt x="12018" y="-4"/>
                    <a:pt x="3" y="12005"/>
                    <a:pt x="0" y="26822"/>
                  </a:cubicBezTo>
                  <a:cubicBezTo>
                    <a:pt x="0" y="26825"/>
                    <a:pt x="0" y="26827"/>
                    <a:pt x="0" y="26829"/>
                  </a:cubicBezTo>
                  <a:cubicBezTo>
                    <a:pt x="-4" y="41642"/>
                    <a:pt x="12002" y="53654"/>
                    <a:pt x="26816" y="53657"/>
                  </a:cubicBezTo>
                  <a:cubicBezTo>
                    <a:pt x="26819" y="53657"/>
                    <a:pt x="26820" y="53657"/>
                    <a:pt x="26822" y="53657"/>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 name="Google Shape;110;p1"/>
            <p:cNvSpPr/>
            <p:nvPr/>
          </p:nvSpPr>
          <p:spPr>
            <a:xfrm>
              <a:off x="10816444" y="191846"/>
              <a:ext cx="31750" cy="31750"/>
            </a:xfrm>
            <a:custGeom>
              <a:rect b="b" l="l" r="r" t="t"/>
              <a:pathLst>
                <a:path extrusionOk="0" h="31750" w="31750">
                  <a:moveTo>
                    <a:pt x="18205" y="36424"/>
                  </a:moveTo>
                  <a:cubicBezTo>
                    <a:pt x="28263" y="36427"/>
                    <a:pt x="36419" y="28276"/>
                    <a:pt x="36423" y="18218"/>
                  </a:cubicBezTo>
                  <a:cubicBezTo>
                    <a:pt x="36427" y="8160"/>
                    <a:pt x="28276" y="4"/>
                    <a:pt x="18218" y="0"/>
                  </a:cubicBezTo>
                  <a:cubicBezTo>
                    <a:pt x="8160" y="-4"/>
                    <a:pt x="4" y="8147"/>
                    <a:pt x="0" y="18205"/>
                  </a:cubicBezTo>
                  <a:cubicBezTo>
                    <a:pt x="0" y="18210"/>
                    <a:pt x="0" y="18214"/>
                    <a:pt x="0" y="18218"/>
                  </a:cubicBezTo>
                  <a:cubicBezTo>
                    <a:pt x="-4" y="28269"/>
                    <a:pt x="8141" y="36420"/>
                    <a:pt x="18193" y="36424"/>
                  </a:cubicBezTo>
                  <a:cubicBezTo>
                    <a:pt x="18197" y="36424"/>
                    <a:pt x="18201" y="36424"/>
                    <a:pt x="18205" y="3642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 name="Google Shape;111;p1"/>
            <p:cNvSpPr/>
            <p:nvPr/>
          </p:nvSpPr>
          <p:spPr>
            <a:xfrm>
              <a:off x="10302031" y="1831118"/>
              <a:ext cx="25400" cy="25400"/>
            </a:xfrm>
            <a:custGeom>
              <a:rect b="b" l="l" r="r" t="t"/>
              <a:pathLst>
                <a:path extrusionOk="0" h="25400" w="25400">
                  <a:moveTo>
                    <a:pt x="14567" y="29146"/>
                  </a:moveTo>
                  <a:cubicBezTo>
                    <a:pt x="22615" y="29150"/>
                    <a:pt x="29142" y="22628"/>
                    <a:pt x="29146" y="14580"/>
                  </a:cubicBezTo>
                  <a:cubicBezTo>
                    <a:pt x="29150" y="6531"/>
                    <a:pt x="22628" y="3"/>
                    <a:pt x="14580" y="0"/>
                  </a:cubicBezTo>
                  <a:cubicBezTo>
                    <a:pt x="6531" y="-3"/>
                    <a:pt x="4" y="6518"/>
                    <a:pt x="0" y="14567"/>
                  </a:cubicBezTo>
                  <a:cubicBezTo>
                    <a:pt x="0" y="14571"/>
                    <a:pt x="0" y="14575"/>
                    <a:pt x="0" y="14580"/>
                  </a:cubicBezTo>
                  <a:cubicBezTo>
                    <a:pt x="-4" y="22621"/>
                    <a:pt x="6513" y="29143"/>
                    <a:pt x="14554" y="29147"/>
                  </a:cubicBezTo>
                  <a:cubicBezTo>
                    <a:pt x="14558" y="29147"/>
                    <a:pt x="14563" y="29147"/>
                    <a:pt x="14567" y="29147"/>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 name="Google Shape;112;p1"/>
            <p:cNvSpPr/>
            <p:nvPr/>
          </p:nvSpPr>
          <p:spPr>
            <a:xfrm>
              <a:off x="10842975" y="1124293"/>
              <a:ext cx="44450" cy="44450"/>
            </a:xfrm>
            <a:custGeom>
              <a:rect b="b" l="l" r="r" t="t"/>
              <a:pathLst>
                <a:path extrusionOk="0" h="44450" w="44450">
                  <a:moveTo>
                    <a:pt x="0" y="23590"/>
                  </a:moveTo>
                  <a:cubicBezTo>
                    <a:pt x="0" y="36619"/>
                    <a:pt x="10561" y="47180"/>
                    <a:pt x="23590" y="47180"/>
                  </a:cubicBezTo>
                  <a:cubicBezTo>
                    <a:pt x="36619" y="47180"/>
                    <a:pt x="47180" y="36619"/>
                    <a:pt x="47180" y="23590"/>
                  </a:cubicBezTo>
                  <a:cubicBezTo>
                    <a:pt x="47180" y="10562"/>
                    <a:pt x="36619" y="0"/>
                    <a:pt x="23590" y="0"/>
                  </a:cubicBezTo>
                  <a:cubicBezTo>
                    <a:pt x="10561" y="0"/>
                    <a:pt x="0" y="10562"/>
                    <a:pt x="0" y="2359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 name="Google Shape;113;p1"/>
            <p:cNvSpPr/>
            <p:nvPr/>
          </p:nvSpPr>
          <p:spPr>
            <a:xfrm>
              <a:off x="872280" y="1432719"/>
              <a:ext cx="19050" cy="19050"/>
            </a:xfrm>
            <a:custGeom>
              <a:rect b="b" l="l" r="r" t="t"/>
              <a:pathLst>
                <a:path extrusionOk="0" h="19050" w="19050">
                  <a:moveTo>
                    <a:pt x="10947" y="21907"/>
                  </a:moveTo>
                  <a:cubicBezTo>
                    <a:pt x="16997" y="21911"/>
                    <a:pt x="21904" y="17010"/>
                    <a:pt x="21907" y="10960"/>
                  </a:cubicBezTo>
                  <a:cubicBezTo>
                    <a:pt x="21911" y="4910"/>
                    <a:pt x="17010" y="3"/>
                    <a:pt x="10960" y="0"/>
                  </a:cubicBezTo>
                  <a:cubicBezTo>
                    <a:pt x="4910" y="-3"/>
                    <a:pt x="3" y="4898"/>
                    <a:pt x="0" y="10947"/>
                  </a:cubicBezTo>
                  <a:cubicBezTo>
                    <a:pt x="0" y="10950"/>
                    <a:pt x="0" y="10952"/>
                    <a:pt x="0" y="10954"/>
                  </a:cubicBezTo>
                  <a:cubicBezTo>
                    <a:pt x="0" y="17001"/>
                    <a:pt x="4900" y="21904"/>
                    <a:pt x="10947" y="21908"/>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 name="Google Shape;114;p1"/>
            <p:cNvSpPr/>
            <p:nvPr/>
          </p:nvSpPr>
          <p:spPr>
            <a:xfrm>
              <a:off x="467493" y="5444134"/>
              <a:ext cx="38100" cy="38100"/>
            </a:xfrm>
            <a:custGeom>
              <a:rect b="b" l="l" r="r" t="t"/>
              <a:pathLst>
                <a:path extrusionOk="0" h="38100" w="38100">
                  <a:moveTo>
                    <a:pt x="39941" y="19971"/>
                  </a:moveTo>
                  <a:cubicBezTo>
                    <a:pt x="39941" y="8941"/>
                    <a:pt x="31000" y="0"/>
                    <a:pt x="19971" y="0"/>
                  </a:cubicBezTo>
                  <a:cubicBezTo>
                    <a:pt x="8941" y="0"/>
                    <a:pt x="0" y="8941"/>
                    <a:pt x="0" y="19971"/>
                  </a:cubicBezTo>
                  <a:cubicBezTo>
                    <a:pt x="0" y="31000"/>
                    <a:pt x="8941" y="39942"/>
                    <a:pt x="19971" y="39942"/>
                  </a:cubicBezTo>
                  <a:cubicBezTo>
                    <a:pt x="30997" y="39945"/>
                    <a:pt x="39938" y="31010"/>
                    <a:pt x="39941" y="19984"/>
                  </a:cubicBezTo>
                  <a:cubicBezTo>
                    <a:pt x="39941" y="19979"/>
                    <a:pt x="39941" y="19975"/>
                    <a:pt x="39941" y="1997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 name="Google Shape;115;p1"/>
            <p:cNvSpPr/>
            <p:nvPr/>
          </p:nvSpPr>
          <p:spPr>
            <a:xfrm>
              <a:off x="187801" y="1038409"/>
              <a:ext cx="31750" cy="31750"/>
            </a:xfrm>
            <a:custGeom>
              <a:rect b="b" l="l" r="r" t="t"/>
              <a:pathLst>
                <a:path extrusionOk="0" h="31750" w="31750">
                  <a:moveTo>
                    <a:pt x="32499" y="16256"/>
                  </a:moveTo>
                  <a:cubicBezTo>
                    <a:pt x="32503" y="7282"/>
                    <a:pt x="25230" y="3"/>
                    <a:pt x="16256" y="0"/>
                  </a:cubicBezTo>
                  <a:cubicBezTo>
                    <a:pt x="7282" y="-3"/>
                    <a:pt x="4" y="7269"/>
                    <a:pt x="0" y="16243"/>
                  </a:cubicBezTo>
                  <a:cubicBezTo>
                    <a:pt x="-3" y="25218"/>
                    <a:pt x="7269" y="32496"/>
                    <a:pt x="16243" y="32499"/>
                  </a:cubicBezTo>
                  <a:cubicBezTo>
                    <a:pt x="16248" y="32499"/>
                    <a:pt x="16252" y="32499"/>
                    <a:pt x="16256" y="32499"/>
                  </a:cubicBezTo>
                  <a:cubicBezTo>
                    <a:pt x="25227" y="32499"/>
                    <a:pt x="32499" y="25227"/>
                    <a:pt x="32499" y="16256"/>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 name="Google Shape;116;p1"/>
            <p:cNvSpPr/>
            <p:nvPr/>
          </p:nvSpPr>
          <p:spPr>
            <a:xfrm>
              <a:off x="334823" y="4716500"/>
              <a:ext cx="57150" cy="57150"/>
            </a:xfrm>
            <a:custGeom>
              <a:rect b="b" l="l" r="r" t="t"/>
              <a:pathLst>
                <a:path extrusionOk="0" h="57150" w="57150">
                  <a:moveTo>
                    <a:pt x="29286" y="0"/>
                  </a:moveTo>
                  <a:cubicBezTo>
                    <a:pt x="13112" y="0"/>
                    <a:pt x="0" y="13112"/>
                    <a:pt x="0" y="29286"/>
                  </a:cubicBezTo>
                  <a:cubicBezTo>
                    <a:pt x="0" y="45460"/>
                    <a:pt x="13112" y="58572"/>
                    <a:pt x="29286" y="58572"/>
                  </a:cubicBezTo>
                  <a:cubicBezTo>
                    <a:pt x="45461" y="58572"/>
                    <a:pt x="58572" y="45460"/>
                    <a:pt x="58572" y="29286"/>
                  </a:cubicBezTo>
                  <a:cubicBezTo>
                    <a:pt x="58576" y="13115"/>
                    <a:pt x="45470" y="3"/>
                    <a:pt x="29299" y="0"/>
                  </a:cubicBezTo>
                  <a:cubicBezTo>
                    <a:pt x="29295" y="0"/>
                    <a:pt x="29290" y="0"/>
                    <a:pt x="29286"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 name="Google Shape;117;p1"/>
            <p:cNvSpPr/>
            <p:nvPr/>
          </p:nvSpPr>
          <p:spPr>
            <a:xfrm>
              <a:off x="385635" y="6379794"/>
              <a:ext cx="25400" cy="31750"/>
            </a:xfrm>
            <a:custGeom>
              <a:rect b="b" l="l" r="r" t="t"/>
              <a:pathLst>
                <a:path extrusionOk="0" h="31750" w="25400">
                  <a:moveTo>
                    <a:pt x="15875" y="0"/>
                  </a:moveTo>
                  <a:cubicBezTo>
                    <a:pt x="7107" y="0"/>
                    <a:pt x="0" y="7107"/>
                    <a:pt x="0" y="15875"/>
                  </a:cubicBezTo>
                  <a:cubicBezTo>
                    <a:pt x="0" y="24643"/>
                    <a:pt x="7107" y="31750"/>
                    <a:pt x="15875" y="31750"/>
                  </a:cubicBezTo>
                  <a:cubicBezTo>
                    <a:pt x="24643" y="31750"/>
                    <a:pt x="31750" y="24643"/>
                    <a:pt x="31750" y="15875"/>
                  </a:cubicBezTo>
                  <a:cubicBezTo>
                    <a:pt x="31750" y="7107"/>
                    <a:pt x="24643" y="0"/>
                    <a:pt x="15875"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 name="Google Shape;118;p1"/>
            <p:cNvSpPr/>
            <p:nvPr/>
          </p:nvSpPr>
          <p:spPr>
            <a:xfrm>
              <a:off x="186728" y="2558104"/>
              <a:ext cx="44450" cy="44450"/>
            </a:xfrm>
            <a:custGeom>
              <a:rect b="b" l="l" r="r" t="t"/>
              <a:pathLst>
                <a:path extrusionOk="0" h="44450" w="44450">
                  <a:moveTo>
                    <a:pt x="22295" y="0"/>
                  </a:moveTo>
                  <a:cubicBezTo>
                    <a:pt x="9982" y="0"/>
                    <a:pt x="0" y="9982"/>
                    <a:pt x="0" y="22295"/>
                  </a:cubicBezTo>
                  <a:cubicBezTo>
                    <a:pt x="0" y="34608"/>
                    <a:pt x="9982" y="44590"/>
                    <a:pt x="22295" y="44590"/>
                  </a:cubicBezTo>
                  <a:cubicBezTo>
                    <a:pt x="34608" y="44590"/>
                    <a:pt x="44590" y="34608"/>
                    <a:pt x="44590" y="22295"/>
                  </a:cubicBezTo>
                  <a:cubicBezTo>
                    <a:pt x="44593" y="9985"/>
                    <a:pt x="34617" y="3"/>
                    <a:pt x="22308" y="0"/>
                  </a:cubicBezTo>
                  <a:cubicBezTo>
                    <a:pt x="22303" y="0"/>
                    <a:pt x="22299" y="0"/>
                    <a:pt x="2229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 name="Google Shape;119;p1"/>
            <p:cNvSpPr/>
            <p:nvPr/>
          </p:nvSpPr>
          <p:spPr>
            <a:xfrm>
              <a:off x="181921" y="6305582"/>
              <a:ext cx="25400" cy="25400"/>
            </a:xfrm>
            <a:custGeom>
              <a:rect b="b" l="l" r="r" t="t"/>
              <a:pathLst>
                <a:path extrusionOk="0" h="25400" w="25400">
                  <a:moveTo>
                    <a:pt x="14046" y="0"/>
                  </a:moveTo>
                  <a:cubicBezTo>
                    <a:pt x="6289" y="0"/>
                    <a:pt x="0" y="6289"/>
                    <a:pt x="0" y="14046"/>
                  </a:cubicBezTo>
                  <a:cubicBezTo>
                    <a:pt x="0" y="21804"/>
                    <a:pt x="6289" y="28092"/>
                    <a:pt x="14046" y="28092"/>
                  </a:cubicBezTo>
                  <a:cubicBezTo>
                    <a:pt x="21804" y="28092"/>
                    <a:pt x="28092" y="21803"/>
                    <a:pt x="28092" y="14046"/>
                  </a:cubicBezTo>
                  <a:cubicBezTo>
                    <a:pt x="28092" y="14044"/>
                    <a:pt x="28092" y="14042"/>
                    <a:pt x="28092" y="14040"/>
                  </a:cubicBezTo>
                  <a:cubicBezTo>
                    <a:pt x="28092" y="6286"/>
                    <a:pt x="21807" y="0"/>
                    <a:pt x="14053" y="0"/>
                  </a:cubicBezTo>
                  <a:cubicBezTo>
                    <a:pt x="14050" y="0"/>
                    <a:pt x="14048" y="0"/>
                    <a:pt x="1404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 name="Google Shape;120;p1"/>
            <p:cNvSpPr/>
            <p:nvPr/>
          </p:nvSpPr>
          <p:spPr>
            <a:xfrm>
              <a:off x="552774" y="5933059"/>
              <a:ext cx="57150" cy="57150"/>
            </a:xfrm>
            <a:custGeom>
              <a:rect b="b" l="l" r="r" t="t"/>
              <a:pathLst>
                <a:path extrusionOk="0" h="57150" w="57150">
                  <a:moveTo>
                    <a:pt x="29654" y="0"/>
                  </a:moveTo>
                  <a:cubicBezTo>
                    <a:pt x="13277" y="0"/>
                    <a:pt x="0" y="13277"/>
                    <a:pt x="0" y="29654"/>
                  </a:cubicBezTo>
                  <a:cubicBezTo>
                    <a:pt x="0" y="46032"/>
                    <a:pt x="13277" y="59309"/>
                    <a:pt x="29654" y="59309"/>
                  </a:cubicBezTo>
                  <a:cubicBezTo>
                    <a:pt x="46032" y="59309"/>
                    <a:pt x="59309" y="46032"/>
                    <a:pt x="59309" y="29654"/>
                  </a:cubicBezTo>
                  <a:cubicBezTo>
                    <a:pt x="59312" y="13280"/>
                    <a:pt x="46041" y="3"/>
                    <a:pt x="29667" y="0"/>
                  </a:cubicBezTo>
                  <a:cubicBezTo>
                    <a:pt x="29663" y="0"/>
                    <a:pt x="29659" y="0"/>
                    <a:pt x="29654"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 name="Google Shape;121;p1"/>
            <p:cNvSpPr/>
            <p:nvPr/>
          </p:nvSpPr>
          <p:spPr>
            <a:xfrm>
              <a:off x="479101" y="6039352"/>
              <a:ext cx="63500" cy="63500"/>
            </a:xfrm>
            <a:custGeom>
              <a:rect b="b" l="l" r="r" t="t"/>
              <a:pathLst>
                <a:path extrusionOk="0" h="63500" w="63500">
                  <a:moveTo>
                    <a:pt x="33141" y="0"/>
                  </a:moveTo>
                  <a:cubicBezTo>
                    <a:pt x="14838" y="0"/>
                    <a:pt x="0" y="14837"/>
                    <a:pt x="0" y="33141"/>
                  </a:cubicBezTo>
                  <a:cubicBezTo>
                    <a:pt x="0" y="51444"/>
                    <a:pt x="14838" y="66281"/>
                    <a:pt x="33141" y="66281"/>
                  </a:cubicBezTo>
                  <a:cubicBezTo>
                    <a:pt x="51444" y="66281"/>
                    <a:pt x="66281" y="51444"/>
                    <a:pt x="66281" y="33141"/>
                  </a:cubicBezTo>
                  <a:cubicBezTo>
                    <a:pt x="66288" y="14844"/>
                    <a:pt x="51462" y="7"/>
                    <a:pt x="33166" y="0"/>
                  </a:cubicBezTo>
                  <a:cubicBezTo>
                    <a:pt x="33158" y="0"/>
                    <a:pt x="33149" y="0"/>
                    <a:pt x="33141"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 name="Google Shape;122;p1"/>
            <p:cNvSpPr/>
            <p:nvPr/>
          </p:nvSpPr>
          <p:spPr>
            <a:xfrm>
              <a:off x="876452" y="6614464"/>
              <a:ext cx="19050" cy="19050"/>
            </a:xfrm>
            <a:custGeom>
              <a:rect b="b" l="l" r="r" t="t"/>
              <a:pathLst>
                <a:path extrusionOk="0" h="19050" w="19050">
                  <a:moveTo>
                    <a:pt x="12617" y="0"/>
                  </a:moveTo>
                  <a:cubicBezTo>
                    <a:pt x="5653" y="-4"/>
                    <a:pt x="3" y="5640"/>
                    <a:pt x="0" y="12605"/>
                  </a:cubicBezTo>
                  <a:cubicBezTo>
                    <a:pt x="-3" y="19569"/>
                    <a:pt x="5640" y="25219"/>
                    <a:pt x="12605" y="25222"/>
                  </a:cubicBezTo>
                  <a:cubicBezTo>
                    <a:pt x="19570" y="25226"/>
                    <a:pt x="25219" y="19582"/>
                    <a:pt x="25222" y="12617"/>
                  </a:cubicBezTo>
                  <a:cubicBezTo>
                    <a:pt x="25222" y="12613"/>
                    <a:pt x="25222" y="12609"/>
                    <a:pt x="25222" y="12605"/>
                  </a:cubicBezTo>
                  <a:cubicBezTo>
                    <a:pt x="25222" y="5643"/>
                    <a:pt x="19579" y="0"/>
                    <a:pt x="1261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 name="Google Shape;123;p1"/>
            <p:cNvSpPr/>
            <p:nvPr/>
          </p:nvSpPr>
          <p:spPr>
            <a:xfrm>
              <a:off x="862971" y="6001086"/>
              <a:ext cx="19050" cy="19050"/>
            </a:xfrm>
            <a:custGeom>
              <a:rect b="b" l="l" r="r" t="t"/>
              <a:pathLst>
                <a:path extrusionOk="0" h="19050" w="19050">
                  <a:moveTo>
                    <a:pt x="22669" y="11341"/>
                  </a:moveTo>
                  <a:cubicBezTo>
                    <a:pt x="22673" y="5081"/>
                    <a:pt x="17601" y="3"/>
                    <a:pt x="11341" y="0"/>
                  </a:cubicBezTo>
                  <a:cubicBezTo>
                    <a:pt x="5081" y="-3"/>
                    <a:pt x="3" y="5068"/>
                    <a:pt x="0" y="11328"/>
                  </a:cubicBezTo>
                  <a:cubicBezTo>
                    <a:pt x="-3" y="17588"/>
                    <a:pt x="5068" y="22666"/>
                    <a:pt x="11328" y="22670"/>
                  </a:cubicBezTo>
                  <a:cubicBezTo>
                    <a:pt x="11333" y="22670"/>
                    <a:pt x="11337" y="22670"/>
                    <a:pt x="11341" y="22670"/>
                  </a:cubicBezTo>
                  <a:cubicBezTo>
                    <a:pt x="17598" y="22670"/>
                    <a:pt x="22669" y="17598"/>
                    <a:pt x="22669" y="1134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 name="Google Shape;124;p1"/>
            <p:cNvSpPr/>
            <p:nvPr/>
          </p:nvSpPr>
          <p:spPr>
            <a:xfrm>
              <a:off x="1000862" y="2938615"/>
              <a:ext cx="50800" cy="50800"/>
            </a:xfrm>
            <a:custGeom>
              <a:rect b="b" l="l" r="r" t="t"/>
              <a:pathLst>
                <a:path extrusionOk="0" h="50800" w="50800">
                  <a:moveTo>
                    <a:pt x="26607" y="0"/>
                  </a:moveTo>
                  <a:cubicBezTo>
                    <a:pt x="11912" y="0"/>
                    <a:pt x="0" y="11912"/>
                    <a:pt x="0" y="26607"/>
                  </a:cubicBezTo>
                  <a:cubicBezTo>
                    <a:pt x="0" y="41301"/>
                    <a:pt x="11912" y="53213"/>
                    <a:pt x="26607" y="53213"/>
                  </a:cubicBezTo>
                  <a:cubicBezTo>
                    <a:pt x="41301" y="53213"/>
                    <a:pt x="53213" y="41301"/>
                    <a:pt x="53213" y="26607"/>
                  </a:cubicBezTo>
                  <a:cubicBezTo>
                    <a:pt x="53217" y="11916"/>
                    <a:pt x="41310" y="3"/>
                    <a:pt x="26619" y="0"/>
                  </a:cubicBezTo>
                  <a:cubicBezTo>
                    <a:pt x="26615" y="0"/>
                    <a:pt x="26611" y="0"/>
                    <a:pt x="26607"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 name="Google Shape;125;p1"/>
            <p:cNvSpPr/>
            <p:nvPr/>
          </p:nvSpPr>
          <p:spPr>
            <a:xfrm>
              <a:off x="818134" y="2681878"/>
              <a:ext cx="38100" cy="38100"/>
            </a:xfrm>
            <a:custGeom>
              <a:rect b="b" l="l" r="r" t="t"/>
              <a:pathLst>
                <a:path extrusionOk="0" h="38100" w="38100">
                  <a:moveTo>
                    <a:pt x="21203" y="0"/>
                  </a:moveTo>
                  <a:cubicBezTo>
                    <a:pt x="9493" y="0"/>
                    <a:pt x="0" y="9493"/>
                    <a:pt x="0" y="21203"/>
                  </a:cubicBezTo>
                  <a:cubicBezTo>
                    <a:pt x="0" y="32913"/>
                    <a:pt x="9493" y="42405"/>
                    <a:pt x="21203" y="42405"/>
                  </a:cubicBezTo>
                  <a:cubicBezTo>
                    <a:pt x="32913" y="42405"/>
                    <a:pt x="42405" y="32913"/>
                    <a:pt x="42405" y="21203"/>
                  </a:cubicBezTo>
                  <a:cubicBezTo>
                    <a:pt x="42405" y="21201"/>
                    <a:pt x="42405" y="21199"/>
                    <a:pt x="42405" y="21196"/>
                  </a:cubicBezTo>
                  <a:cubicBezTo>
                    <a:pt x="42409" y="9493"/>
                    <a:pt x="32925" y="4"/>
                    <a:pt x="21222" y="0"/>
                  </a:cubicBezTo>
                  <a:cubicBezTo>
                    <a:pt x="21215" y="0"/>
                    <a:pt x="21209" y="0"/>
                    <a:pt x="2120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 name="Google Shape;126;p1"/>
            <p:cNvSpPr/>
            <p:nvPr/>
          </p:nvSpPr>
          <p:spPr>
            <a:xfrm>
              <a:off x="661086" y="2806522"/>
              <a:ext cx="63500" cy="63500"/>
            </a:xfrm>
            <a:custGeom>
              <a:rect b="b" l="l" r="r" t="t"/>
              <a:pathLst>
                <a:path extrusionOk="0" h="63500" w="63500">
                  <a:moveTo>
                    <a:pt x="31921" y="0"/>
                  </a:moveTo>
                  <a:cubicBezTo>
                    <a:pt x="14292" y="0"/>
                    <a:pt x="0" y="14292"/>
                    <a:pt x="0" y="31922"/>
                  </a:cubicBezTo>
                  <a:cubicBezTo>
                    <a:pt x="0" y="49551"/>
                    <a:pt x="14292" y="63843"/>
                    <a:pt x="31921" y="63843"/>
                  </a:cubicBezTo>
                  <a:cubicBezTo>
                    <a:pt x="49549" y="63843"/>
                    <a:pt x="63839" y="49555"/>
                    <a:pt x="63843" y="31928"/>
                  </a:cubicBezTo>
                  <a:cubicBezTo>
                    <a:pt x="63853" y="14305"/>
                    <a:pt x="49576" y="11"/>
                    <a:pt x="31953" y="0"/>
                  </a:cubicBezTo>
                  <a:cubicBezTo>
                    <a:pt x="31943" y="0"/>
                    <a:pt x="31932" y="0"/>
                    <a:pt x="31921"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 name="Google Shape;127;p1"/>
            <p:cNvSpPr/>
            <p:nvPr/>
          </p:nvSpPr>
          <p:spPr>
            <a:xfrm>
              <a:off x="344214" y="2640927"/>
              <a:ext cx="19050" cy="19050"/>
            </a:xfrm>
            <a:custGeom>
              <a:rect b="b" l="l" r="r" t="t"/>
              <a:pathLst>
                <a:path extrusionOk="0" h="19050" w="19050">
                  <a:moveTo>
                    <a:pt x="10116" y="20244"/>
                  </a:moveTo>
                  <a:cubicBezTo>
                    <a:pt x="15706" y="20247"/>
                    <a:pt x="20240" y="15718"/>
                    <a:pt x="20244" y="10128"/>
                  </a:cubicBezTo>
                  <a:cubicBezTo>
                    <a:pt x="20247" y="4538"/>
                    <a:pt x="15718" y="3"/>
                    <a:pt x="10128" y="0"/>
                  </a:cubicBezTo>
                  <a:cubicBezTo>
                    <a:pt x="4538" y="-3"/>
                    <a:pt x="4" y="4525"/>
                    <a:pt x="0" y="10115"/>
                  </a:cubicBezTo>
                  <a:cubicBezTo>
                    <a:pt x="0" y="10120"/>
                    <a:pt x="0" y="10124"/>
                    <a:pt x="0" y="10128"/>
                  </a:cubicBezTo>
                  <a:cubicBezTo>
                    <a:pt x="4" y="15713"/>
                    <a:pt x="4530" y="20240"/>
                    <a:pt x="10116" y="2024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 name="Google Shape;128;p1"/>
            <p:cNvSpPr/>
            <p:nvPr/>
          </p:nvSpPr>
          <p:spPr>
            <a:xfrm>
              <a:off x="4944872" y="310921"/>
              <a:ext cx="19050" cy="19050"/>
            </a:xfrm>
            <a:custGeom>
              <a:rect b="b" l="l" r="r" t="t"/>
              <a:pathLst>
                <a:path extrusionOk="0" h="19050" w="19050">
                  <a:moveTo>
                    <a:pt x="10585" y="21184"/>
                  </a:moveTo>
                  <a:cubicBezTo>
                    <a:pt x="16435" y="21187"/>
                    <a:pt x="21180" y="16448"/>
                    <a:pt x="21184" y="10598"/>
                  </a:cubicBezTo>
                  <a:cubicBezTo>
                    <a:pt x="21187" y="4748"/>
                    <a:pt x="16448" y="4"/>
                    <a:pt x="10598" y="0"/>
                  </a:cubicBezTo>
                  <a:cubicBezTo>
                    <a:pt x="4749" y="-4"/>
                    <a:pt x="3" y="4736"/>
                    <a:pt x="0" y="10585"/>
                  </a:cubicBezTo>
                  <a:cubicBezTo>
                    <a:pt x="0" y="10590"/>
                    <a:pt x="0" y="10594"/>
                    <a:pt x="0" y="10598"/>
                  </a:cubicBezTo>
                  <a:cubicBezTo>
                    <a:pt x="0" y="16444"/>
                    <a:pt x="4739" y="21184"/>
                    <a:pt x="10585" y="2118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9" name="Google Shape;129;p1"/>
            <p:cNvSpPr/>
            <p:nvPr/>
          </p:nvSpPr>
          <p:spPr>
            <a:xfrm>
              <a:off x="657663" y="6392266"/>
              <a:ext cx="12700" cy="12700"/>
            </a:xfrm>
            <a:custGeom>
              <a:rect b="b" l="l" r="r" t="t"/>
              <a:pathLst>
                <a:path extrusionOk="0" h="12700" w="12700">
                  <a:moveTo>
                    <a:pt x="8115" y="0"/>
                  </a:moveTo>
                  <a:cubicBezTo>
                    <a:pt x="3633" y="0"/>
                    <a:pt x="0" y="3633"/>
                    <a:pt x="0" y="8115"/>
                  </a:cubicBezTo>
                  <a:cubicBezTo>
                    <a:pt x="0" y="12597"/>
                    <a:pt x="3633" y="16231"/>
                    <a:pt x="8115" y="16231"/>
                  </a:cubicBezTo>
                  <a:cubicBezTo>
                    <a:pt x="12597" y="16231"/>
                    <a:pt x="16231" y="12597"/>
                    <a:pt x="16231" y="8115"/>
                  </a:cubicBezTo>
                  <a:cubicBezTo>
                    <a:pt x="16231" y="3633"/>
                    <a:pt x="12597" y="0"/>
                    <a:pt x="811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 name="Google Shape;130;p1"/>
            <p:cNvSpPr/>
            <p:nvPr/>
          </p:nvSpPr>
          <p:spPr>
            <a:xfrm>
              <a:off x="633590" y="508559"/>
              <a:ext cx="19050" cy="19050"/>
            </a:xfrm>
            <a:custGeom>
              <a:rect b="b" l="l" r="r" t="t"/>
              <a:pathLst>
                <a:path extrusionOk="0" h="19050" w="19050">
                  <a:moveTo>
                    <a:pt x="11252" y="0"/>
                  </a:moveTo>
                  <a:cubicBezTo>
                    <a:pt x="5038" y="0"/>
                    <a:pt x="0" y="5038"/>
                    <a:pt x="0" y="11252"/>
                  </a:cubicBezTo>
                  <a:cubicBezTo>
                    <a:pt x="0" y="17467"/>
                    <a:pt x="5038" y="22504"/>
                    <a:pt x="11252" y="22504"/>
                  </a:cubicBezTo>
                  <a:cubicBezTo>
                    <a:pt x="17467" y="22504"/>
                    <a:pt x="22504" y="17467"/>
                    <a:pt x="22504" y="11252"/>
                  </a:cubicBezTo>
                  <a:cubicBezTo>
                    <a:pt x="22504" y="5038"/>
                    <a:pt x="17467" y="0"/>
                    <a:pt x="1125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 name="Google Shape;131;p1"/>
            <p:cNvSpPr/>
            <p:nvPr/>
          </p:nvSpPr>
          <p:spPr>
            <a:xfrm>
              <a:off x="2567927" y="1329868"/>
              <a:ext cx="25400" cy="25400"/>
            </a:xfrm>
            <a:custGeom>
              <a:rect b="b" l="l" r="r" t="t"/>
              <a:pathLst>
                <a:path extrusionOk="0" h="25400" w="25400">
                  <a:moveTo>
                    <a:pt x="13513" y="27038"/>
                  </a:moveTo>
                  <a:cubicBezTo>
                    <a:pt x="20979" y="27042"/>
                    <a:pt x="27035" y="20992"/>
                    <a:pt x="27038" y="13526"/>
                  </a:cubicBezTo>
                  <a:cubicBezTo>
                    <a:pt x="27042" y="6059"/>
                    <a:pt x="20992" y="4"/>
                    <a:pt x="13526" y="0"/>
                  </a:cubicBezTo>
                  <a:cubicBezTo>
                    <a:pt x="6059" y="-3"/>
                    <a:pt x="3" y="6046"/>
                    <a:pt x="0" y="13513"/>
                  </a:cubicBezTo>
                  <a:cubicBezTo>
                    <a:pt x="0" y="13515"/>
                    <a:pt x="0" y="13517"/>
                    <a:pt x="0" y="13519"/>
                  </a:cubicBezTo>
                  <a:cubicBezTo>
                    <a:pt x="-3" y="20982"/>
                    <a:pt x="6044" y="27035"/>
                    <a:pt x="13507" y="27038"/>
                  </a:cubicBezTo>
                  <a:cubicBezTo>
                    <a:pt x="13509" y="27038"/>
                    <a:pt x="13511" y="27038"/>
                    <a:pt x="13513" y="27038"/>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 name="Google Shape;132;p1"/>
            <p:cNvSpPr/>
            <p:nvPr/>
          </p:nvSpPr>
          <p:spPr>
            <a:xfrm>
              <a:off x="2662936" y="2268772"/>
              <a:ext cx="50800" cy="50800"/>
            </a:xfrm>
            <a:custGeom>
              <a:rect b="b" l="l" r="r" t="t"/>
              <a:pathLst>
                <a:path extrusionOk="0" h="50800" w="50800">
                  <a:moveTo>
                    <a:pt x="26848" y="53708"/>
                  </a:moveTo>
                  <a:cubicBezTo>
                    <a:pt x="41679" y="53712"/>
                    <a:pt x="53705" y="41692"/>
                    <a:pt x="53708" y="26861"/>
                  </a:cubicBezTo>
                  <a:cubicBezTo>
                    <a:pt x="53712" y="12029"/>
                    <a:pt x="41692" y="3"/>
                    <a:pt x="26861" y="0"/>
                  </a:cubicBezTo>
                  <a:cubicBezTo>
                    <a:pt x="12029" y="-3"/>
                    <a:pt x="3" y="12017"/>
                    <a:pt x="0" y="26848"/>
                  </a:cubicBezTo>
                  <a:cubicBezTo>
                    <a:pt x="0" y="26850"/>
                    <a:pt x="0" y="26852"/>
                    <a:pt x="0" y="26854"/>
                  </a:cubicBezTo>
                  <a:cubicBezTo>
                    <a:pt x="-3" y="41682"/>
                    <a:pt x="12014" y="53705"/>
                    <a:pt x="26841" y="53708"/>
                  </a:cubicBezTo>
                  <a:cubicBezTo>
                    <a:pt x="26844" y="53708"/>
                    <a:pt x="26846" y="53708"/>
                    <a:pt x="26848" y="53708"/>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 name="Google Shape;133;p1"/>
            <p:cNvSpPr/>
            <p:nvPr/>
          </p:nvSpPr>
          <p:spPr>
            <a:xfrm>
              <a:off x="2600655" y="350736"/>
              <a:ext cx="25400" cy="25400"/>
            </a:xfrm>
            <a:custGeom>
              <a:rect b="b" l="l" r="r" t="t"/>
              <a:pathLst>
                <a:path extrusionOk="0" h="25400" w="25400">
                  <a:moveTo>
                    <a:pt x="14973" y="29959"/>
                  </a:moveTo>
                  <a:cubicBezTo>
                    <a:pt x="23246" y="29963"/>
                    <a:pt x="29956" y="23259"/>
                    <a:pt x="29959" y="14986"/>
                  </a:cubicBezTo>
                  <a:cubicBezTo>
                    <a:pt x="29963" y="6713"/>
                    <a:pt x="23259" y="4"/>
                    <a:pt x="14986" y="0"/>
                  </a:cubicBezTo>
                  <a:cubicBezTo>
                    <a:pt x="6713" y="-4"/>
                    <a:pt x="3" y="6700"/>
                    <a:pt x="0" y="14973"/>
                  </a:cubicBezTo>
                  <a:cubicBezTo>
                    <a:pt x="0" y="14975"/>
                    <a:pt x="0" y="14978"/>
                    <a:pt x="0" y="14980"/>
                  </a:cubicBezTo>
                  <a:cubicBezTo>
                    <a:pt x="-3" y="23249"/>
                    <a:pt x="6697" y="29956"/>
                    <a:pt x="14967" y="29959"/>
                  </a:cubicBezTo>
                  <a:cubicBezTo>
                    <a:pt x="14969" y="29959"/>
                    <a:pt x="14971" y="29959"/>
                    <a:pt x="14973" y="29959"/>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 name="Google Shape;134;p1"/>
            <p:cNvSpPr/>
            <p:nvPr/>
          </p:nvSpPr>
          <p:spPr>
            <a:xfrm>
              <a:off x="2539276" y="3221050"/>
              <a:ext cx="25400" cy="25400"/>
            </a:xfrm>
            <a:custGeom>
              <a:rect b="b" l="l" r="r" t="t"/>
              <a:pathLst>
                <a:path extrusionOk="0" h="25400" w="25400">
                  <a:moveTo>
                    <a:pt x="15068" y="30150"/>
                  </a:moveTo>
                  <a:cubicBezTo>
                    <a:pt x="23394" y="30153"/>
                    <a:pt x="30146" y="23407"/>
                    <a:pt x="30150" y="15081"/>
                  </a:cubicBezTo>
                  <a:cubicBezTo>
                    <a:pt x="30153" y="6756"/>
                    <a:pt x="23407" y="3"/>
                    <a:pt x="15081" y="0"/>
                  </a:cubicBezTo>
                  <a:cubicBezTo>
                    <a:pt x="6756" y="-3"/>
                    <a:pt x="3" y="6743"/>
                    <a:pt x="0" y="15068"/>
                  </a:cubicBezTo>
                  <a:cubicBezTo>
                    <a:pt x="0" y="15071"/>
                    <a:pt x="0" y="15073"/>
                    <a:pt x="0" y="15075"/>
                  </a:cubicBezTo>
                  <a:cubicBezTo>
                    <a:pt x="0" y="23398"/>
                    <a:pt x="6745" y="30146"/>
                    <a:pt x="15068" y="3015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 name="Google Shape;135;p1"/>
            <p:cNvSpPr/>
            <p:nvPr/>
          </p:nvSpPr>
          <p:spPr>
            <a:xfrm>
              <a:off x="3359404" y="2276570"/>
              <a:ext cx="44450" cy="44450"/>
            </a:xfrm>
            <a:custGeom>
              <a:rect b="b" l="l" r="r" t="t"/>
              <a:pathLst>
                <a:path extrusionOk="0" h="44450" w="44450">
                  <a:moveTo>
                    <a:pt x="22225" y="44526"/>
                  </a:moveTo>
                  <a:cubicBezTo>
                    <a:pt x="34520" y="44547"/>
                    <a:pt x="44505" y="34597"/>
                    <a:pt x="44526" y="22301"/>
                  </a:cubicBezTo>
                  <a:cubicBezTo>
                    <a:pt x="44547" y="10006"/>
                    <a:pt x="34597" y="21"/>
                    <a:pt x="22301" y="0"/>
                  </a:cubicBezTo>
                  <a:cubicBezTo>
                    <a:pt x="10006" y="-21"/>
                    <a:pt x="21" y="9929"/>
                    <a:pt x="0" y="22225"/>
                  </a:cubicBezTo>
                  <a:cubicBezTo>
                    <a:pt x="0" y="22238"/>
                    <a:pt x="0" y="22250"/>
                    <a:pt x="0" y="22263"/>
                  </a:cubicBezTo>
                  <a:cubicBezTo>
                    <a:pt x="-3" y="34545"/>
                    <a:pt x="9943" y="44509"/>
                    <a:pt x="22225" y="44526"/>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 name="Google Shape;136;p1"/>
            <p:cNvSpPr/>
            <p:nvPr/>
          </p:nvSpPr>
          <p:spPr>
            <a:xfrm>
              <a:off x="4267200" y="4132732"/>
              <a:ext cx="57150" cy="57150"/>
            </a:xfrm>
            <a:custGeom>
              <a:rect b="b" l="l" r="r" t="t"/>
              <a:pathLst>
                <a:path extrusionOk="0" h="57150" w="57150">
                  <a:moveTo>
                    <a:pt x="31115" y="62230"/>
                  </a:moveTo>
                  <a:cubicBezTo>
                    <a:pt x="48299" y="62230"/>
                    <a:pt x="62230" y="48300"/>
                    <a:pt x="62230" y="31115"/>
                  </a:cubicBezTo>
                  <a:cubicBezTo>
                    <a:pt x="62230" y="13931"/>
                    <a:pt x="48300" y="0"/>
                    <a:pt x="31115" y="0"/>
                  </a:cubicBezTo>
                  <a:cubicBezTo>
                    <a:pt x="13931" y="0"/>
                    <a:pt x="0" y="13931"/>
                    <a:pt x="0" y="31115"/>
                  </a:cubicBezTo>
                  <a:cubicBezTo>
                    <a:pt x="0" y="48299"/>
                    <a:pt x="13931" y="62230"/>
                    <a:pt x="31115" y="6223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 name="Google Shape;137;p1"/>
            <p:cNvSpPr/>
            <p:nvPr/>
          </p:nvSpPr>
          <p:spPr>
            <a:xfrm>
              <a:off x="4929302" y="3532429"/>
              <a:ext cx="19050" cy="19050"/>
            </a:xfrm>
            <a:custGeom>
              <a:rect b="b" l="l" r="r" t="t"/>
              <a:pathLst>
                <a:path extrusionOk="0" h="19050" w="19050">
                  <a:moveTo>
                    <a:pt x="10935" y="0"/>
                  </a:moveTo>
                  <a:cubicBezTo>
                    <a:pt x="4895" y="0"/>
                    <a:pt x="0" y="4896"/>
                    <a:pt x="0" y="10935"/>
                  </a:cubicBezTo>
                  <a:cubicBezTo>
                    <a:pt x="0" y="16974"/>
                    <a:pt x="4896" y="21869"/>
                    <a:pt x="10935" y="21869"/>
                  </a:cubicBezTo>
                  <a:cubicBezTo>
                    <a:pt x="16974" y="21869"/>
                    <a:pt x="21869" y="16973"/>
                    <a:pt x="21869" y="10935"/>
                  </a:cubicBezTo>
                  <a:cubicBezTo>
                    <a:pt x="21873" y="4899"/>
                    <a:pt x="16983" y="3"/>
                    <a:pt x="10947" y="0"/>
                  </a:cubicBezTo>
                  <a:cubicBezTo>
                    <a:pt x="10943" y="0"/>
                    <a:pt x="10939" y="0"/>
                    <a:pt x="1093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 name="Google Shape;138;p1"/>
            <p:cNvSpPr/>
            <p:nvPr/>
          </p:nvSpPr>
          <p:spPr>
            <a:xfrm>
              <a:off x="3744062" y="114605"/>
              <a:ext cx="38100" cy="38100"/>
            </a:xfrm>
            <a:custGeom>
              <a:rect b="b" l="l" r="r" t="t"/>
              <a:pathLst>
                <a:path extrusionOk="0" h="38100" w="38100">
                  <a:moveTo>
                    <a:pt x="20447" y="40907"/>
                  </a:moveTo>
                  <a:cubicBezTo>
                    <a:pt x="31743" y="40910"/>
                    <a:pt x="40903" y="31756"/>
                    <a:pt x="40906" y="20460"/>
                  </a:cubicBezTo>
                  <a:cubicBezTo>
                    <a:pt x="40910" y="9164"/>
                    <a:pt x="31755" y="4"/>
                    <a:pt x="20460" y="0"/>
                  </a:cubicBezTo>
                  <a:cubicBezTo>
                    <a:pt x="9163" y="-4"/>
                    <a:pt x="3" y="9151"/>
                    <a:pt x="0" y="20447"/>
                  </a:cubicBezTo>
                  <a:cubicBezTo>
                    <a:pt x="0" y="20449"/>
                    <a:pt x="0" y="20451"/>
                    <a:pt x="0" y="20453"/>
                  </a:cubicBezTo>
                  <a:cubicBezTo>
                    <a:pt x="-3" y="31746"/>
                    <a:pt x="9148" y="40903"/>
                    <a:pt x="20441" y="40907"/>
                  </a:cubicBezTo>
                  <a:cubicBezTo>
                    <a:pt x="20443" y="40907"/>
                    <a:pt x="20445" y="40907"/>
                    <a:pt x="20447" y="4090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9" name="Google Shape;139;p1"/>
            <p:cNvSpPr/>
            <p:nvPr/>
          </p:nvSpPr>
          <p:spPr>
            <a:xfrm>
              <a:off x="2342674" y="2846743"/>
              <a:ext cx="12700" cy="12700"/>
            </a:xfrm>
            <a:custGeom>
              <a:rect b="b" l="l" r="r" t="t"/>
              <a:pathLst>
                <a:path extrusionOk="0" h="12700" w="12700">
                  <a:moveTo>
                    <a:pt x="9042" y="18085"/>
                  </a:moveTo>
                  <a:cubicBezTo>
                    <a:pt x="14037" y="18085"/>
                    <a:pt x="18085" y="14037"/>
                    <a:pt x="18085" y="9042"/>
                  </a:cubicBezTo>
                  <a:cubicBezTo>
                    <a:pt x="18085" y="4048"/>
                    <a:pt x="14037" y="0"/>
                    <a:pt x="9042" y="0"/>
                  </a:cubicBezTo>
                  <a:cubicBezTo>
                    <a:pt x="4048" y="0"/>
                    <a:pt x="0" y="4048"/>
                    <a:pt x="0" y="9042"/>
                  </a:cubicBezTo>
                  <a:cubicBezTo>
                    <a:pt x="-3" y="14033"/>
                    <a:pt x="4039" y="18081"/>
                    <a:pt x="9030" y="18085"/>
                  </a:cubicBezTo>
                  <a:cubicBezTo>
                    <a:pt x="9034" y="18085"/>
                    <a:pt x="9038" y="18085"/>
                    <a:pt x="9042" y="18085"/>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0" name="Google Shape;140;p1"/>
            <p:cNvSpPr/>
            <p:nvPr/>
          </p:nvSpPr>
          <p:spPr>
            <a:xfrm>
              <a:off x="1107034" y="450437"/>
              <a:ext cx="38100" cy="38100"/>
            </a:xfrm>
            <a:custGeom>
              <a:rect b="b" l="l" r="r" t="t"/>
              <a:pathLst>
                <a:path extrusionOk="0" h="38100" w="38100">
                  <a:moveTo>
                    <a:pt x="21031" y="42062"/>
                  </a:moveTo>
                  <a:cubicBezTo>
                    <a:pt x="32646" y="42062"/>
                    <a:pt x="42062" y="32646"/>
                    <a:pt x="42062" y="21031"/>
                  </a:cubicBezTo>
                  <a:cubicBezTo>
                    <a:pt x="42062" y="9416"/>
                    <a:pt x="32646" y="0"/>
                    <a:pt x="21031" y="0"/>
                  </a:cubicBezTo>
                  <a:cubicBezTo>
                    <a:pt x="9416" y="0"/>
                    <a:pt x="0" y="9416"/>
                    <a:pt x="0" y="21031"/>
                  </a:cubicBezTo>
                  <a:cubicBezTo>
                    <a:pt x="-3" y="32643"/>
                    <a:pt x="9407" y="42059"/>
                    <a:pt x="21018" y="42062"/>
                  </a:cubicBezTo>
                  <a:cubicBezTo>
                    <a:pt x="21023" y="42062"/>
                    <a:pt x="21027" y="42062"/>
                    <a:pt x="21031" y="4206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1" name="Google Shape;141;p1"/>
            <p:cNvSpPr/>
            <p:nvPr/>
          </p:nvSpPr>
          <p:spPr>
            <a:xfrm>
              <a:off x="526371" y="5706320"/>
              <a:ext cx="50800" cy="50800"/>
            </a:xfrm>
            <a:custGeom>
              <a:rect b="b" l="l" r="r" t="t"/>
              <a:pathLst>
                <a:path extrusionOk="0" h="50800" w="50800">
                  <a:moveTo>
                    <a:pt x="27349" y="54724"/>
                  </a:moveTo>
                  <a:cubicBezTo>
                    <a:pt x="42461" y="54731"/>
                    <a:pt x="54717" y="42487"/>
                    <a:pt x="54724" y="27375"/>
                  </a:cubicBezTo>
                  <a:cubicBezTo>
                    <a:pt x="54731" y="12263"/>
                    <a:pt x="42487" y="7"/>
                    <a:pt x="27375" y="0"/>
                  </a:cubicBezTo>
                  <a:cubicBezTo>
                    <a:pt x="12263" y="-7"/>
                    <a:pt x="7" y="12238"/>
                    <a:pt x="0" y="27349"/>
                  </a:cubicBezTo>
                  <a:cubicBezTo>
                    <a:pt x="0" y="27356"/>
                    <a:pt x="0" y="27362"/>
                    <a:pt x="0" y="27368"/>
                  </a:cubicBezTo>
                  <a:cubicBezTo>
                    <a:pt x="-3" y="42473"/>
                    <a:pt x="12238" y="54721"/>
                    <a:pt x="27343" y="54724"/>
                  </a:cubicBezTo>
                  <a:cubicBezTo>
                    <a:pt x="27345" y="54724"/>
                    <a:pt x="27347" y="54724"/>
                    <a:pt x="27349" y="5472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2" name="Google Shape;142;p1"/>
            <p:cNvSpPr/>
            <p:nvPr/>
          </p:nvSpPr>
          <p:spPr>
            <a:xfrm>
              <a:off x="868699" y="3217355"/>
              <a:ext cx="50800" cy="50800"/>
            </a:xfrm>
            <a:custGeom>
              <a:rect b="b" l="l" r="r" t="t"/>
              <a:pathLst>
                <a:path extrusionOk="0" h="50800" w="50800">
                  <a:moveTo>
                    <a:pt x="28429" y="56883"/>
                  </a:moveTo>
                  <a:cubicBezTo>
                    <a:pt x="44137" y="56890"/>
                    <a:pt x="56876" y="44162"/>
                    <a:pt x="56883" y="28454"/>
                  </a:cubicBezTo>
                  <a:cubicBezTo>
                    <a:pt x="56890" y="12746"/>
                    <a:pt x="44162" y="7"/>
                    <a:pt x="28454" y="0"/>
                  </a:cubicBezTo>
                  <a:cubicBezTo>
                    <a:pt x="12747" y="-7"/>
                    <a:pt x="7" y="12721"/>
                    <a:pt x="0" y="28429"/>
                  </a:cubicBezTo>
                  <a:cubicBezTo>
                    <a:pt x="0" y="28435"/>
                    <a:pt x="0" y="28442"/>
                    <a:pt x="0" y="28448"/>
                  </a:cubicBezTo>
                  <a:cubicBezTo>
                    <a:pt x="-3" y="44149"/>
                    <a:pt x="12722" y="56880"/>
                    <a:pt x="28423" y="56883"/>
                  </a:cubicBezTo>
                  <a:cubicBezTo>
                    <a:pt x="28425" y="56883"/>
                    <a:pt x="28427" y="56883"/>
                    <a:pt x="28429" y="56883"/>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 name="Google Shape;143;p1"/>
            <p:cNvSpPr/>
            <p:nvPr/>
          </p:nvSpPr>
          <p:spPr>
            <a:xfrm>
              <a:off x="533533" y="1848911"/>
              <a:ext cx="50800" cy="50800"/>
            </a:xfrm>
            <a:custGeom>
              <a:rect b="b" l="l" r="r" t="t"/>
              <a:pathLst>
                <a:path extrusionOk="0" h="50800" w="50800">
                  <a:moveTo>
                    <a:pt x="25527" y="51067"/>
                  </a:moveTo>
                  <a:cubicBezTo>
                    <a:pt x="39629" y="51070"/>
                    <a:pt x="51063" y="39641"/>
                    <a:pt x="51067" y="25540"/>
                  </a:cubicBezTo>
                  <a:cubicBezTo>
                    <a:pt x="51070" y="11438"/>
                    <a:pt x="39641" y="3"/>
                    <a:pt x="25540" y="0"/>
                  </a:cubicBezTo>
                  <a:cubicBezTo>
                    <a:pt x="11438" y="-3"/>
                    <a:pt x="4" y="11425"/>
                    <a:pt x="0" y="25527"/>
                  </a:cubicBezTo>
                  <a:cubicBezTo>
                    <a:pt x="0" y="25529"/>
                    <a:pt x="0" y="25531"/>
                    <a:pt x="0" y="25533"/>
                  </a:cubicBezTo>
                  <a:cubicBezTo>
                    <a:pt x="-7" y="39628"/>
                    <a:pt x="11413" y="51060"/>
                    <a:pt x="25508" y="51067"/>
                  </a:cubicBezTo>
                  <a:cubicBezTo>
                    <a:pt x="25514" y="51067"/>
                    <a:pt x="25521" y="51067"/>
                    <a:pt x="25527" y="5106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 name="Google Shape;144;p1"/>
            <p:cNvSpPr/>
            <p:nvPr/>
          </p:nvSpPr>
          <p:spPr>
            <a:xfrm>
              <a:off x="499961" y="4519111"/>
              <a:ext cx="38100" cy="38100"/>
            </a:xfrm>
            <a:custGeom>
              <a:rect b="b" l="l" r="r" t="t"/>
              <a:pathLst>
                <a:path extrusionOk="0" h="38100" w="38100">
                  <a:moveTo>
                    <a:pt x="40767" y="20384"/>
                  </a:moveTo>
                  <a:cubicBezTo>
                    <a:pt x="40767" y="9126"/>
                    <a:pt x="31641" y="0"/>
                    <a:pt x="20383" y="0"/>
                  </a:cubicBezTo>
                  <a:cubicBezTo>
                    <a:pt x="9126" y="0"/>
                    <a:pt x="0" y="9126"/>
                    <a:pt x="0" y="20384"/>
                  </a:cubicBezTo>
                  <a:cubicBezTo>
                    <a:pt x="0" y="31641"/>
                    <a:pt x="9126" y="40767"/>
                    <a:pt x="20383" y="40767"/>
                  </a:cubicBezTo>
                  <a:cubicBezTo>
                    <a:pt x="31638" y="40771"/>
                    <a:pt x="40764" y="31650"/>
                    <a:pt x="40767" y="20396"/>
                  </a:cubicBezTo>
                  <a:cubicBezTo>
                    <a:pt x="40767" y="20392"/>
                    <a:pt x="40767" y="20388"/>
                    <a:pt x="40767" y="20384"/>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 name="Google Shape;145;p1"/>
            <p:cNvSpPr/>
            <p:nvPr/>
          </p:nvSpPr>
          <p:spPr>
            <a:xfrm>
              <a:off x="486785" y="3228645"/>
              <a:ext cx="44450" cy="44450"/>
            </a:xfrm>
            <a:custGeom>
              <a:rect b="b" l="l" r="r" t="t"/>
              <a:pathLst>
                <a:path extrusionOk="0" h="44450" w="44450">
                  <a:moveTo>
                    <a:pt x="22276" y="44552"/>
                  </a:moveTo>
                  <a:cubicBezTo>
                    <a:pt x="34578" y="44552"/>
                    <a:pt x="44552" y="34579"/>
                    <a:pt x="44552" y="22276"/>
                  </a:cubicBezTo>
                  <a:cubicBezTo>
                    <a:pt x="44552" y="9973"/>
                    <a:pt x="34578" y="0"/>
                    <a:pt x="22276" y="0"/>
                  </a:cubicBezTo>
                  <a:cubicBezTo>
                    <a:pt x="9973" y="0"/>
                    <a:pt x="0" y="9973"/>
                    <a:pt x="0" y="22276"/>
                  </a:cubicBezTo>
                  <a:cubicBezTo>
                    <a:pt x="-7" y="34572"/>
                    <a:pt x="9955" y="44545"/>
                    <a:pt x="22250" y="44552"/>
                  </a:cubicBezTo>
                  <a:cubicBezTo>
                    <a:pt x="22259" y="44552"/>
                    <a:pt x="22267" y="44552"/>
                    <a:pt x="22276" y="44552"/>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 name="Google Shape;146;p1"/>
            <p:cNvSpPr/>
            <p:nvPr/>
          </p:nvSpPr>
          <p:spPr>
            <a:xfrm>
              <a:off x="1011714" y="4510576"/>
              <a:ext cx="38100" cy="38100"/>
            </a:xfrm>
            <a:custGeom>
              <a:rect b="b" l="l" r="r" t="t"/>
              <a:pathLst>
                <a:path extrusionOk="0" h="38100" w="38100">
                  <a:moveTo>
                    <a:pt x="0" y="20320"/>
                  </a:moveTo>
                  <a:cubicBezTo>
                    <a:pt x="0" y="31543"/>
                    <a:pt x="9098" y="40640"/>
                    <a:pt x="20320" y="40640"/>
                  </a:cubicBezTo>
                  <a:cubicBezTo>
                    <a:pt x="31542" y="40640"/>
                    <a:pt x="40640" y="31543"/>
                    <a:pt x="40640" y="20320"/>
                  </a:cubicBezTo>
                  <a:cubicBezTo>
                    <a:pt x="40640" y="9098"/>
                    <a:pt x="31542" y="0"/>
                    <a:pt x="20320" y="0"/>
                  </a:cubicBezTo>
                  <a:cubicBezTo>
                    <a:pt x="9098" y="0"/>
                    <a:pt x="0" y="9098"/>
                    <a:pt x="0" y="2032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 name="Google Shape;147;p1"/>
            <p:cNvSpPr/>
            <p:nvPr/>
          </p:nvSpPr>
          <p:spPr>
            <a:xfrm>
              <a:off x="1266825" y="2011591"/>
              <a:ext cx="25400" cy="25400"/>
            </a:xfrm>
            <a:custGeom>
              <a:rect b="b" l="l" r="r" t="t"/>
              <a:pathLst>
                <a:path extrusionOk="0" h="25400" w="25400">
                  <a:moveTo>
                    <a:pt x="14967" y="29934"/>
                  </a:moveTo>
                  <a:cubicBezTo>
                    <a:pt x="23233" y="29934"/>
                    <a:pt x="29934" y="23233"/>
                    <a:pt x="29934" y="14967"/>
                  </a:cubicBezTo>
                  <a:cubicBezTo>
                    <a:pt x="29934" y="6701"/>
                    <a:pt x="23233" y="0"/>
                    <a:pt x="14967" y="0"/>
                  </a:cubicBezTo>
                  <a:cubicBezTo>
                    <a:pt x="6701" y="0"/>
                    <a:pt x="0" y="6701"/>
                    <a:pt x="0" y="14967"/>
                  </a:cubicBezTo>
                  <a:cubicBezTo>
                    <a:pt x="-3" y="23229"/>
                    <a:pt x="6692" y="29930"/>
                    <a:pt x="14954" y="29934"/>
                  </a:cubicBezTo>
                  <a:cubicBezTo>
                    <a:pt x="14958" y="29934"/>
                    <a:pt x="14963" y="29934"/>
                    <a:pt x="14967" y="2993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 name="Google Shape;148;p1"/>
            <p:cNvSpPr/>
            <p:nvPr/>
          </p:nvSpPr>
          <p:spPr>
            <a:xfrm>
              <a:off x="1730985" y="173101"/>
              <a:ext cx="44450" cy="44450"/>
            </a:xfrm>
            <a:custGeom>
              <a:rect b="b" l="l" r="r" t="t"/>
              <a:pathLst>
                <a:path extrusionOk="0" h="44450" w="44450">
                  <a:moveTo>
                    <a:pt x="24568" y="49149"/>
                  </a:moveTo>
                  <a:cubicBezTo>
                    <a:pt x="38140" y="49153"/>
                    <a:pt x="49145" y="38153"/>
                    <a:pt x="49149" y="24581"/>
                  </a:cubicBezTo>
                  <a:cubicBezTo>
                    <a:pt x="49152" y="11009"/>
                    <a:pt x="38153" y="4"/>
                    <a:pt x="24581" y="0"/>
                  </a:cubicBezTo>
                  <a:cubicBezTo>
                    <a:pt x="11009" y="-4"/>
                    <a:pt x="3" y="10996"/>
                    <a:pt x="0" y="24568"/>
                  </a:cubicBezTo>
                  <a:cubicBezTo>
                    <a:pt x="0" y="24570"/>
                    <a:pt x="0" y="24572"/>
                    <a:pt x="0" y="24574"/>
                  </a:cubicBezTo>
                  <a:cubicBezTo>
                    <a:pt x="-7" y="38140"/>
                    <a:pt x="10984" y="49142"/>
                    <a:pt x="24549" y="49149"/>
                  </a:cubicBezTo>
                  <a:cubicBezTo>
                    <a:pt x="24555" y="49149"/>
                    <a:pt x="24562" y="49149"/>
                    <a:pt x="24568" y="49149"/>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 name="Google Shape;149;p1"/>
            <p:cNvSpPr/>
            <p:nvPr/>
          </p:nvSpPr>
          <p:spPr>
            <a:xfrm>
              <a:off x="9064942" y="2842895"/>
              <a:ext cx="57150" cy="57150"/>
            </a:xfrm>
            <a:custGeom>
              <a:rect b="b" l="l" r="r" t="t"/>
              <a:pathLst>
                <a:path extrusionOk="0" h="57150" w="57150">
                  <a:moveTo>
                    <a:pt x="29159" y="0"/>
                  </a:moveTo>
                  <a:cubicBezTo>
                    <a:pt x="13055" y="0"/>
                    <a:pt x="0" y="13055"/>
                    <a:pt x="0" y="29159"/>
                  </a:cubicBezTo>
                  <a:cubicBezTo>
                    <a:pt x="0" y="45264"/>
                    <a:pt x="13055" y="58319"/>
                    <a:pt x="29159" y="58319"/>
                  </a:cubicBezTo>
                  <a:cubicBezTo>
                    <a:pt x="45264" y="58319"/>
                    <a:pt x="58319" y="45264"/>
                    <a:pt x="58319" y="29159"/>
                  </a:cubicBezTo>
                  <a:cubicBezTo>
                    <a:pt x="58326" y="13062"/>
                    <a:pt x="45283" y="7"/>
                    <a:pt x="29185" y="0"/>
                  </a:cubicBezTo>
                  <a:cubicBezTo>
                    <a:pt x="29177" y="0"/>
                    <a:pt x="29168" y="0"/>
                    <a:pt x="2915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0" name="Google Shape;150;p1"/>
            <p:cNvSpPr/>
            <p:nvPr/>
          </p:nvSpPr>
          <p:spPr>
            <a:xfrm>
              <a:off x="8917927" y="5802795"/>
              <a:ext cx="63500" cy="63500"/>
            </a:xfrm>
            <a:custGeom>
              <a:rect b="b" l="l" r="r" t="t"/>
              <a:pathLst>
                <a:path extrusionOk="0" h="63500" w="63500">
                  <a:moveTo>
                    <a:pt x="32182" y="0"/>
                  </a:moveTo>
                  <a:cubicBezTo>
                    <a:pt x="14408" y="0"/>
                    <a:pt x="0" y="14408"/>
                    <a:pt x="0" y="32182"/>
                  </a:cubicBezTo>
                  <a:cubicBezTo>
                    <a:pt x="0" y="49955"/>
                    <a:pt x="14408" y="64364"/>
                    <a:pt x="32182" y="64364"/>
                  </a:cubicBezTo>
                  <a:cubicBezTo>
                    <a:pt x="49955" y="64364"/>
                    <a:pt x="64364" y="49955"/>
                    <a:pt x="64364" y="32182"/>
                  </a:cubicBezTo>
                  <a:cubicBezTo>
                    <a:pt x="64364" y="32180"/>
                    <a:pt x="64364" y="32177"/>
                    <a:pt x="64364" y="32176"/>
                  </a:cubicBezTo>
                  <a:cubicBezTo>
                    <a:pt x="64367" y="14409"/>
                    <a:pt x="49967" y="3"/>
                    <a:pt x="32201" y="0"/>
                  </a:cubicBezTo>
                  <a:cubicBezTo>
                    <a:pt x="32195" y="0"/>
                    <a:pt x="32189" y="0"/>
                    <a:pt x="3218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 name="Google Shape;151;p1"/>
            <p:cNvSpPr/>
            <p:nvPr/>
          </p:nvSpPr>
          <p:spPr>
            <a:xfrm>
              <a:off x="8979573" y="5122101"/>
              <a:ext cx="44450" cy="44450"/>
            </a:xfrm>
            <a:custGeom>
              <a:rect b="b" l="l" r="r" t="t"/>
              <a:pathLst>
                <a:path extrusionOk="0" h="44450" w="44450">
                  <a:moveTo>
                    <a:pt x="24035" y="0"/>
                  </a:moveTo>
                  <a:cubicBezTo>
                    <a:pt x="10764" y="-3"/>
                    <a:pt x="4" y="10752"/>
                    <a:pt x="0" y="24022"/>
                  </a:cubicBezTo>
                  <a:cubicBezTo>
                    <a:pt x="-4" y="37293"/>
                    <a:pt x="10751" y="48053"/>
                    <a:pt x="24022" y="48057"/>
                  </a:cubicBezTo>
                  <a:cubicBezTo>
                    <a:pt x="37292" y="48060"/>
                    <a:pt x="48053" y="37305"/>
                    <a:pt x="48057" y="24035"/>
                  </a:cubicBezTo>
                  <a:cubicBezTo>
                    <a:pt x="48057" y="24033"/>
                    <a:pt x="48057" y="24030"/>
                    <a:pt x="48057" y="24028"/>
                  </a:cubicBezTo>
                  <a:cubicBezTo>
                    <a:pt x="48061" y="10761"/>
                    <a:pt x="37308" y="3"/>
                    <a:pt x="24041" y="0"/>
                  </a:cubicBezTo>
                  <a:cubicBezTo>
                    <a:pt x="24039" y="0"/>
                    <a:pt x="24037" y="0"/>
                    <a:pt x="2403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 name="Google Shape;152;p1"/>
            <p:cNvSpPr/>
            <p:nvPr/>
          </p:nvSpPr>
          <p:spPr>
            <a:xfrm>
              <a:off x="9040826" y="3477527"/>
              <a:ext cx="19050" cy="19050"/>
            </a:xfrm>
            <a:custGeom>
              <a:rect b="b" l="l" r="r" t="t"/>
              <a:pathLst>
                <a:path extrusionOk="0" h="19050" w="19050">
                  <a:moveTo>
                    <a:pt x="12319" y="0"/>
                  </a:moveTo>
                  <a:cubicBezTo>
                    <a:pt x="5518" y="-3"/>
                    <a:pt x="3" y="5506"/>
                    <a:pt x="0" y="12306"/>
                  </a:cubicBezTo>
                  <a:cubicBezTo>
                    <a:pt x="-4" y="19106"/>
                    <a:pt x="5506" y="24622"/>
                    <a:pt x="12306" y="24625"/>
                  </a:cubicBezTo>
                  <a:cubicBezTo>
                    <a:pt x="19107" y="24629"/>
                    <a:pt x="24622" y="19119"/>
                    <a:pt x="24625" y="12319"/>
                  </a:cubicBezTo>
                  <a:cubicBezTo>
                    <a:pt x="24625" y="12317"/>
                    <a:pt x="24625" y="12315"/>
                    <a:pt x="24625" y="12313"/>
                  </a:cubicBezTo>
                  <a:cubicBezTo>
                    <a:pt x="24625" y="5515"/>
                    <a:pt x="19116" y="3"/>
                    <a:pt x="1231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 name="Google Shape;153;p1"/>
            <p:cNvSpPr/>
            <p:nvPr/>
          </p:nvSpPr>
          <p:spPr>
            <a:xfrm>
              <a:off x="9164472" y="560121"/>
              <a:ext cx="25400" cy="25400"/>
            </a:xfrm>
            <a:custGeom>
              <a:rect b="b" l="l" r="r" t="t"/>
              <a:pathLst>
                <a:path extrusionOk="0" h="25400" w="25400">
                  <a:moveTo>
                    <a:pt x="29908" y="14954"/>
                  </a:moveTo>
                  <a:cubicBezTo>
                    <a:pt x="29908" y="6695"/>
                    <a:pt x="23213" y="0"/>
                    <a:pt x="14954" y="0"/>
                  </a:cubicBezTo>
                  <a:cubicBezTo>
                    <a:pt x="6695" y="0"/>
                    <a:pt x="0" y="6695"/>
                    <a:pt x="0" y="14954"/>
                  </a:cubicBezTo>
                  <a:cubicBezTo>
                    <a:pt x="0" y="23213"/>
                    <a:pt x="6695" y="29909"/>
                    <a:pt x="14954" y="29909"/>
                  </a:cubicBezTo>
                  <a:cubicBezTo>
                    <a:pt x="14956" y="29909"/>
                    <a:pt x="14958" y="29909"/>
                    <a:pt x="14960" y="29909"/>
                  </a:cubicBezTo>
                  <a:cubicBezTo>
                    <a:pt x="23216" y="29909"/>
                    <a:pt x="29908" y="23216"/>
                    <a:pt x="29908" y="14961"/>
                  </a:cubicBezTo>
                  <a:cubicBezTo>
                    <a:pt x="29908" y="14959"/>
                    <a:pt x="29908" y="14956"/>
                    <a:pt x="29908" y="14954"/>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 name="Google Shape;154;p1"/>
            <p:cNvSpPr/>
            <p:nvPr/>
          </p:nvSpPr>
          <p:spPr>
            <a:xfrm>
              <a:off x="8782901" y="937927"/>
              <a:ext cx="19050" cy="19050"/>
            </a:xfrm>
            <a:custGeom>
              <a:rect b="b" l="l" r="r" t="t"/>
              <a:pathLst>
                <a:path extrusionOk="0" h="19050" w="19050">
                  <a:moveTo>
                    <a:pt x="9671" y="0"/>
                  </a:moveTo>
                  <a:cubicBezTo>
                    <a:pt x="4333" y="-3"/>
                    <a:pt x="3" y="4321"/>
                    <a:pt x="0" y="9658"/>
                  </a:cubicBezTo>
                  <a:cubicBezTo>
                    <a:pt x="-4" y="14996"/>
                    <a:pt x="4321" y="19326"/>
                    <a:pt x="9658" y="19329"/>
                  </a:cubicBezTo>
                  <a:cubicBezTo>
                    <a:pt x="14996" y="19333"/>
                    <a:pt x="19326" y="15009"/>
                    <a:pt x="19329" y="9671"/>
                  </a:cubicBezTo>
                  <a:cubicBezTo>
                    <a:pt x="19329" y="9669"/>
                    <a:pt x="19329" y="9667"/>
                    <a:pt x="19329" y="9665"/>
                  </a:cubicBezTo>
                  <a:cubicBezTo>
                    <a:pt x="19333" y="4331"/>
                    <a:pt x="15011" y="3"/>
                    <a:pt x="9677" y="0"/>
                  </a:cubicBezTo>
                  <a:cubicBezTo>
                    <a:pt x="9675" y="0"/>
                    <a:pt x="9673" y="0"/>
                    <a:pt x="9671"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 name="Google Shape;155;p1"/>
            <p:cNvSpPr/>
            <p:nvPr/>
          </p:nvSpPr>
          <p:spPr>
            <a:xfrm>
              <a:off x="8841956" y="6209862"/>
              <a:ext cx="31750" cy="31750"/>
            </a:xfrm>
            <a:custGeom>
              <a:rect b="b" l="l" r="r" t="t"/>
              <a:pathLst>
                <a:path extrusionOk="0" h="31750" w="31750">
                  <a:moveTo>
                    <a:pt x="18199" y="0"/>
                  </a:moveTo>
                  <a:cubicBezTo>
                    <a:pt x="8148" y="0"/>
                    <a:pt x="0" y="8148"/>
                    <a:pt x="0" y="18199"/>
                  </a:cubicBezTo>
                  <a:cubicBezTo>
                    <a:pt x="0" y="28250"/>
                    <a:pt x="8148" y="36399"/>
                    <a:pt x="18199" y="36399"/>
                  </a:cubicBezTo>
                  <a:cubicBezTo>
                    <a:pt x="28250" y="36399"/>
                    <a:pt x="36398" y="28251"/>
                    <a:pt x="36398" y="18199"/>
                  </a:cubicBezTo>
                  <a:cubicBezTo>
                    <a:pt x="36402" y="8152"/>
                    <a:pt x="28259" y="4"/>
                    <a:pt x="18211" y="0"/>
                  </a:cubicBezTo>
                  <a:cubicBezTo>
                    <a:pt x="18207" y="0"/>
                    <a:pt x="18203" y="0"/>
                    <a:pt x="1819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 name="Google Shape;156;p1"/>
            <p:cNvSpPr/>
            <p:nvPr/>
          </p:nvSpPr>
          <p:spPr>
            <a:xfrm>
              <a:off x="8865914" y="3461727"/>
              <a:ext cx="44450" cy="44450"/>
            </a:xfrm>
            <a:custGeom>
              <a:rect b="b" l="l" r="r" t="t"/>
              <a:pathLst>
                <a:path extrusionOk="0" h="44450" w="44450">
                  <a:moveTo>
                    <a:pt x="22613" y="0"/>
                  </a:moveTo>
                  <a:cubicBezTo>
                    <a:pt x="10127" y="-3"/>
                    <a:pt x="4" y="10115"/>
                    <a:pt x="0" y="22600"/>
                  </a:cubicBezTo>
                  <a:cubicBezTo>
                    <a:pt x="-4" y="35085"/>
                    <a:pt x="10115" y="45209"/>
                    <a:pt x="22599" y="45212"/>
                  </a:cubicBezTo>
                  <a:cubicBezTo>
                    <a:pt x="35085" y="45216"/>
                    <a:pt x="45208" y="35097"/>
                    <a:pt x="45212" y="22613"/>
                  </a:cubicBezTo>
                  <a:cubicBezTo>
                    <a:pt x="45212" y="22608"/>
                    <a:pt x="45212" y="22604"/>
                    <a:pt x="45212" y="22600"/>
                  </a:cubicBezTo>
                  <a:cubicBezTo>
                    <a:pt x="45216" y="10122"/>
                    <a:pt x="35103" y="3"/>
                    <a:pt x="22625" y="0"/>
                  </a:cubicBezTo>
                  <a:cubicBezTo>
                    <a:pt x="22621" y="0"/>
                    <a:pt x="22616" y="0"/>
                    <a:pt x="2261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 name="Google Shape;157;p1"/>
            <p:cNvSpPr/>
            <p:nvPr/>
          </p:nvSpPr>
          <p:spPr>
            <a:xfrm>
              <a:off x="8844972" y="5710555"/>
              <a:ext cx="44450" cy="44450"/>
            </a:xfrm>
            <a:custGeom>
              <a:rect b="b" l="l" r="r" t="t"/>
              <a:pathLst>
                <a:path extrusionOk="0" h="44450" w="44450">
                  <a:moveTo>
                    <a:pt x="23013" y="0"/>
                  </a:moveTo>
                  <a:cubicBezTo>
                    <a:pt x="10306" y="-3"/>
                    <a:pt x="4" y="10294"/>
                    <a:pt x="0" y="23000"/>
                  </a:cubicBezTo>
                  <a:cubicBezTo>
                    <a:pt x="-4" y="35706"/>
                    <a:pt x="10294" y="46009"/>
                    <a:pt x="22999" y="46012"/>
                  </a:cubicBezTo>
                  <a:cubicBezTo>
                    <a:pt x="35706" y="46016"/>
                    <a:pt x="46008" y="35718"/>
                    <a:pt x="46012" y="23013"/>
                  </a:cubicBezTo>
                  <a:cubicBezTo>
                    <a:pt x="46012" y="23011"/>
                    <a:pt x="46012" y="23008"/>
                    <a:pt x="46012" y="23006"/>
                  </a:cubicBezTo>
                  <a:cubicBezTo>
                    <a:pt x="46019" y="10308"/>
                    <a:pt x="35730" y="7"/>
                    <a:pt x="23031" y="0"/>
                  </a:cubicBezTo>
                  <a:cubicBezTo>
                    <a:pt x="23025" y="0"/>
                    <a:pt x="23019" y="0"/>
                    <a:pt x="2301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 name="Google Shape;158;p1"/>
            <p:cNvSpPr/>
            <p:nvPr/>
          </p:nvSpPr>
          <p:spPr>
            <a:xfrm>
              <a:off x="9418758" y="6765843"/>
              <a:ext cx="38100" cy="38100"/>
            </a:xfrm>
            <a:custGeom>
              <a:rect b="b" l="l" r="r" t="t"/>
              <a:pathLst>
                <a:path extrusionOk="0" h="38100" w="38100">
                  <a:moveTo>
                    <a:pt x="19406" y="0"/>
                  </a:moveTo>
                  <a:cubicBezTo>
                    <a:pt x="8689" y="0"/>
                    <a:pt x="0" y="8688"/>
                    <a:pt x="0" y="19406"/>
                  </a:cubicBezTo>
                  <a:cubicBezTo>
                    <a:pt x="0" y="30123"/>
                    <a:pt x="8688" y="38812"/>
                    <a:pt x="19406" y="38812"/>
                  </a:cubicBezTo>
                  <a:cubicBezTo>
                    <a:pt x="30123" y="38812"/>
                    <a:pt x="38812" y="30124"/>
                    <a:pt x="38812" y="19406"/>
                  </a:cubicBezTo>
                  <a:cubicBezTo>
                    <a:pt x="38812" y="8689"/>
                    <a:pt x="30124" y="0"/>
                    <a:pt x="1940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 name="Google Shape;159;p1"/>
            <p:cNvSpPr/>
            <p:nvPr/>
          </p:nvSpPr>
          <p:spPr>
            <a:xfrm>
              <a:off x="9535401" y="996188"/>
              <a:ext cx="25400" cy="25400"/>
            </a:xfrm>
            <a:custGeom>
              <a:rect b="b" l="l" r="r" t="t"/>
              <a:pathLst>
                <a:path extrusionOk="0" h="25400" w="25400">
                  <a:moveTo>
                    <a:pt x="15570" y="0"/>
                  </a:moveTo>
                  <a:cubicBezTo>
                    <a:pt x="6975" y="-3"/>
                    <a:pt x="4" y="6962"/>
                    <a:pt x="0" y="15558"/>
                  </a:cubicBezTo>
                  <a:cubicBezTo>
                    <a:pt x="-4" y="24153"/>
                    <a:pt x="6962" y="31124"/>
                    <a:pt x="15557" y="31128"/>
                  </a:cubicBezTo>
                  <a:cubicBezTo>
                    <a:pt x="24153" y="31131"/>
                    <a:pt x="31124" y="24166"/>
                    <a:pt x="31128" y="15570"/>
                  </a:cubicBezTo>
                  <a:cubicBezTo>
                    <a:pt x="31128" y="15568"/>
                    <a:pt x="31128" y="15566"/>
                    <a:pt x="31128" y="15564"/>
                  </a:cubicBezTo>
                  <a:cubicBezTo>
                    <a:pt x="31131" y="6972"/>
                    <a:pt x="24168" y="3"/>
                    <a:pt x="15577" y="0"/>
                  </a:cubicBezTo>
                  <a:cubicBezTo>
                    <a:pt x="15574" y="0"/>
                    <a:pt x="15573" y="0"/>
                    <a:pt x="1557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0" name="Google Shape;160;p1"/>
            <p:cNvSpPr/>
            <p:nvPr/>
          </p:nvSpPr>
          <p:spPr>
            <a:xfrm>
              <a:off x="9420327" y="1245552"/>
              <a:ext cx="44450" cy="44450"/>
            </a:xfrm>
            <a:custGeom>
              <a:rect b="b" l="l" r="r" t="t"/>
              <a:pathLst>
                <a:path extrusionOk="0" h="44450" w="44450">
                  <a:moveTo>
                    <a:pt x="23266" y="0"/>
                  </a:moveTo>
                  <a:cubicBezTo>
                    <a:pt x="10416" y="0"/>
                    <a:pt x="0" y="10417"/>
                    <a:pt x="0" y="23266"/>
                  </a:cubicBezTo>
                  <a:cubicBezTo>
                    <a:pt x="0" y="36116"/>
                    <a:pt x="10416" y="46533"/>
                    <a:pt x="23266" y="46533"/>
                  </a:cubicBezTo>
                  <a:cubicBezTo>
                    <a:pt x="36116" y="46533"/>
                    <a:pt x="46532" y="36116"/>
                    <a:pt x="46532" y="23266"/>
                  </a:cubicBezTo>
                  <a:cubicBezTo>
                    <a:pt x="46536" y="10420"/>
                    <a:pt x="36124" y="3"/>
                    <a:pt x="23278" y="0"/>
                  </a:cubicBezTo>
                  <a:cubicBezTo>
                    <a:pt x="23275" y="0"/>
                    <a:pt x="23270" y="0"/>
                    <a:pt x="2326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 name="Google Shape;161;p1"/>
            <p:cNvSpPr/>
            <p:nvPr/>
          </p:nvSpPr>
          <p:spPr>
            <a:xfrm>
              <a:off x="9198140" y="5464727"/>
              <a:ext cx="31750" cy="31750"/>
            </a:xfrm>
            <a:custGeom>
              <a:rect b="b" l="l" r="r" t="t"/>
              <a:pathLst>
                <a:path extrusionOk="0" h="31750" w="31750">
                  <a:moveTo>
                    <a:pt x="33528" y="16764"/>
                  </a:moveTo>
                  <a:cubicBezTo>
                    <a:pt x="33528" y="7506"/>
                    <a:pt x="26022" y="0"/>
                    <a:pt x="16764" y="0"/>
                  </a:cubicBezTo>
                  <a:cubicBezTo>
                    <a:pt x="7506" y="0"/>
                    <a:pt x="0" y="7505"/>
                    <a:pt x="0" y="16764"/>
                  </a:cubicBezTo>
                  <a:cubicBezTo>
                    <a:pt x="0" y="26022"/>
                    <a:pt x="7506" y="33528"/>
                    <a:pt x="16764" y="33528"/>
                  </a:cubicBezTo>
                  <a:cubicBezTo>
                    <a:pt x="26019" y="33532"/>
                    <a:pt x="33524" y="26032"/>
                    <a:pt x="33528" y="16777"/>
                  </a:cubicBezTo>
                  <a:cubicBezTo>
                    <a:pt x="33528" y="16773"/>
                    <a:pt x="33528" y="16768"/>
                    <a:pt x="33528" y="1676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 name="Google Shape;162;p1"/>
            <p:cNvSpPr/>
            <p:nvPr/>
          </p:nvSpPr>
          <p:spPr>
            <a:xfrm>
              <a:off x="9264694" y="5868600"/>
              <a:ext cx="50800" cy="50800"/>
            </a:xfrm>
            <a:custGeom>
              <a:rect b="b" l="l" r="r" t="t"/>
              <a:pathLst>
                <a:path extrusionOk="0" h="50800" w="50800">
                  <a:moveTo>
                    <a:pt x="26626" y="0"/>
                  </a:moveTo>
                  <a:cubicBezTo>
                    <a:pt x="11924" y="-3"/>
                    <a:pt x="3" y="11911"/>
                    <a:pt x="0" y="26613"/>
                  </a:cubicBezTo>
                  <a:cubicBezTo>
                    <a:pt x="-4" y="41314"/>
                    <a:pt x="11912" y="53235"/>
                    <a:pt x="26613" y="53238"/>
                  </a:cubicBezTo>
                  <a:cubicBezTo>
                    <a:pt x="41315" y="53242"/>
                    <a:pt x="53236" y="41327"/>
                    <a:pt x="53239" y="26626"/>
                  </a:cubicBezTo>
                  <a:cubicBezTo>
                    <a:pt x="53239" y="26621"/>
                    <a:pt x="53239" y="26617"/>
                    <a:pt x="53239" y="26613"/>
                  </a:cubicBezTo>
                  <a:cubicBezTo>
                    <a:pt x="53239" y="11915"/>
                    <a:pt x="41324" y="0"/>
                    <a:pt x="26626"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 name="Google Shape;163;p1"/>
            <p:cNvSpPr/>
            <p:nvPr/>
          </p:nvSpPr>
          <p:spPr>
            <a:xfrm>
              <a:off x="9397740" y="3961035"/>
              <a:ext cx="19050" cy="19050"/>
            </a:xfrm>
            <a:custGeom>
              <a:rect b="b" l="l" r="r" t="t"/>
              <a:pathLst>
                <a:path extrusionOk="0" h="19050" w="19050">
                  <a:moveTo>
                    <a:pt x="11150" y="0"/>
                  </a:moveTo>
                  <a:cubicBezTo>
                    <a:pt x="4992" y="0"/>
                    <a:pt x="0" y="4992"/>
                    <a:pt x="0" y="11150"/>
                  </a:cubicBezTo>
                  <a:cubicBezTo>
                    <a:pt x="0" y="17309"/>
                    <a:pt x="4992" y="22301"/>
                    <a:pt x="11150" y="22301"/>
                  </a:cubicBezTo>
                  <a:cubicBezTo>
                    <a:pt x="17309" y="22301"/>
                    <a:pt x="22301" y="17309"/>
                    <a:pt x="22301" y="11150"/>
                  </a:cubicBezTo>
                  <a:cubicBezTo>
                    <a:pt x="22301" y="4992"/>
                    <a:pt x="17309" y="0"/>
                    <a:pt x="1115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4" name="Google Shape;164;p1"/>
            <p:cNvSpPr/>
            <p:nvPr/>
          </p:nvSpPr>
          <p:spPr>
            <a:xfrm>
              <a:off x="9202179" y="4268673"/>
              <a:ext cx="44450" cy="44450"/>
            </a:xfrm>
            <a:custGeom>
              <a:rect b="b" l="l" r="r" t="t"/>
              <a:pathLst>
                <a:path extrusionOk="0" h="44450" w="44450">
                  <a:moveTo>
                    <a:pt x="24454" y="0"/>
                  </a:moveTo>
                  <a:cubicBezTo>
                    <a:pt x="10948" y="0"/>
                    <a:pt x="0" y="10948"/>
                    <a:pt x="0" y="24454"/>
                  </a:cubicBezTo>
                  <a:cubicBezTo>
                    <a:pt x="0" y="37959"/>
                    <a:pt x="10948" y="48908"/>
                    <a:pt x="24454" y="48908"/>
                  </a:cubicBezTo>
                  <a:cubicBezTo>
                    <a:pt x="37959" y="48908"/>
                    <a:pt x="48907" y="37960"/>
                    <a:pt x="48907" y="24454"/>
                  </a:cubicBezTo>
                  <a:cubicBezTo>
                    <a:pt x="48914" y="10956"/>
                    <a:pt x="37977" y="7"/>
                    <a:pt x="24478" y="0"/>
                  </a:cubicBezTo>
                  <a:cubicBezTo>
                    <a:pt x="24470" y="0"/>
                    <a:pt x="24461" y="0"/>
                    <a:pt x="2445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5" name="Google Shape;165;p1"/>
            <p:cNvSpPr/>
            <p:nvPr/>
          </p:nvSpPr>
          <p:spPr>
            <a:xfrm>
              <a:off x="9299416" y="2310822"/>
              <a:ext cx="50800" cy="50800"/>
            </a:xfrm>
            <a:custGeom>
              <a:rect b="b" l="l" r="r" t="t"/>
              <a:pathLst>
                <a:path extrusionOk="0" h="50800" w="50800">
                  <a:moveTo>
                    <a:pt x="26994" y="0"/>
                  </a:moveTo>
                  <a:cubicBezTo>
                    <a:pt x="12085" y="0"/>
                    <a:pt x="0" y="12086"/>
                    <a:pt x="0" y="26994"/>
                  </a:cubicBezTo>
                  <a:cubicBezTo>
                    <a:pt x="0" y="41902"/>
                    <a:pt x="12085" y="53988"/>
                    <a:pt x="26994" y="53988"/>
                  </a:cubicBezTo>
                  <a:cubicBezTo>
                    <a:pt x="41902" y="53988"/>
                    <a:pt x="53987" y="41902"/>
                    <a:pt x="53987" y="26994"/>
                  </a:cubicBezTo>
                  <a:cubicBezTo>
                    <a:pt x="53991" y="12089"/>
                    <a:pt x="41911" y="3"/>
                    <a:pt x="27006" y="0"/>
                  </a:cubicBezTo>
                  <a:cubicBezTo>
                    <a:pt x="27002" y="0"/>
                    <a:pt x="26998" y="0"/>
                    <a:pt x="26994"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 name="Google Shape;166;p1"/>
            <p:cNvSpPr/>
            <p:nvPr/>
          </p:nvSpPr>
          <p:spPr>
            <a:xfrm>
              <a:off x="8714969" y="6023654"/>
              <a:ext cx="63500" cy="63500"/>
            </a:xfrm>
            <a:custGeom>
              <a:rect b="b" l="l" r="r" t="t"/>
              <a:pathLst>
                <a:path extrusionOk="0" h="63500" w="63500">
                  <a:moveTo>
                    <a:pt x="32524" y="0"/>
                  </a:moveTo>
                  <a:cubicBezTo>
                    <a:pt x="14561" y="0"/>
                    <a:pt x="0" y="14562"/>
                    <a:pt x="0" y="32525"/>
                  </a:cubicBezTo>
                  <a:cubicBezTo>
                    <a:pt x="0" y="50488"/>
                    <a:pt x="14562" y="65050"/>
                    <a:pt x="32524" y="65050"/>
                  </a:cubicBezTo>
                  <a:cubicBezTo>
                    <a:pt x="50488" y="65050"/>
                    <a:pt x="65049" y="50488"/>
                    <a:pt x="65049" y="32525"/>
                  </a:cubicBezTo>
                  <a:cubicBezTo>
                    <a:pt x="65056" y="14569"/>
                    <a:pt x="50505" y="7"/>
                    <a:pt x="32549" y="0"/>
                  </a:cubicBezTo>
                  <a:cubicBezTo>
                    <a:pt x="32541" y="0"/>
                    <a:pt x="32532" y="0"/>
                    <a:pt x="32524"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 name="Google Shape;167;p1"/>
            <p:cNvSpPr/>
            <p:nvPr/>
          </p:nvSpPr>
          <p:spPr>
            <a:xfrm>
              <a:off x="7879391" y="3817760"/>
              <a:ext cx="38100" cy="38100"/>
            </a:xfrm>
            <a:custGeom>
              <a:rect b="b" l="l" r="r" t="t"/>
              <a:pathLst>
                <a:path extrusionOk="0" h="38100" w="38100">
                  <a:moveTo>
                    <a:pt x="21837" y="0"/>
                  </a:moveTo>
                  <a:cubicBezTo>
                    <a:pt x="9773" y="3"/>
                    <a:pt x="-4" y="9786"/>
                    <a:pt x="0" y="21850"/>
                  </a:cubicBezTo>
                  <a:cubicBezTo>
                    <a:pt x="4" y="33914"/>
                    <a:pt x="9786" y="43692"/>
                    <a:pt x="21851" y="43688"/>
                  </a:cubicBezTo>
                  <a:cubicBezTo>
                    <a:pt x="33912" y="43685"/>
                    <a:pt x="43688" y="33906"/>
                    <a:pt x="43688" y="21844"/>
                  </a:cubicBezTo>
                  <a:cubicBezTo>
                    <a:pt x="43692" y="9784"/>
                    <a:pt x="33917" y="3"/>
                    <a:pt x="21857" y="0"/>
                  </a:cubicBezTo>
                  <a:cubicBezTo>
                    <a:pt x="21851" y="0"/>
                    <a:pt x="21844" y="0"/>
                    <a:pt x="2183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 name="Google Shape;168;p1"/>
            <p:cNvSpPr/>
            <p:nvPr/>
          </p:nvSpPr>
          <p:spPr>
            <a:xfrm>
              <a:off x="8061642" y="5632450"/>
              <a:ext cx="44450" cy="44450"/>
            </a:xfrm>
            <a:custGeom>
              <a:rect b="b" l="l" r="r" t="t"/>
              <a:pathLst>
                <a:path extrusionOk="0" h="44450" w="44450">
                  <a:moveTo>
                    <a:pt x="23368" y="0"/>
                  </a:moveTo>
                  <a:cubicBezTo>
                    <a:pt x="10463" y="0"/>
                    <a:pt x="0" y="10462"/>
                    <a:pt x="0" y="23368"/>
                  </a:cubicBezTo>
                  <a:cubicBezTo>
                    <a:pt x="0" y="36274"/>
                    <a:pt x="10462" y="46736"/>
                    <a:pt x="23368" y="46736"/>
                  </a:cubicBezTo>
                  <a:cubicBezTo>
                    <a:pt x="36274" y="46736"/>
                    <a:pt x="46737" y="36274"/>
                    <a:pt x="46737" y="23368"/>
                  </a:cubicBezTo>
                  <a:cubicBezTo>
                    <a:pt x="46741" y="10466"/>
                    <a:pt x="36284" y="3"/>
                    <a:pt x="23382" y="0"/>
                  </a:cubicBezTo>
                  <a:cubicBezTo>
                    <a:pt x="23378" y="0"/>
                    <a:pt x="23373" y="0"/>
                    <a:pt x="2336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 name="Google Shape;169;p1"/>
            <p:cNvSpPr/>
            <p:nvPr/>
          </p:nvSpPr>
          <p:spPr>
            <a:xfrm>
              <a:off x="8138973" y="6449397"/>
              <a:ext cx="44450" cy="44450"/>
            </a:xfrm>
            <a:custGeom>
              <a:rect b="b" l="l" r="r" t="t"/>
              <a:pathLst>
                <a:path extrusionOk="0" h="44450" w="44450">
                  <a:moveTo>
                    <a:pt x="23952" y="0"/>
                  </a:moveTo>
                  <a:cubicBezTo>
                    <a:pt x="10723" y="0"/>
                    <a:pt x="0" y="10724"/>
                    <a:pt x="0" y="23952"/>
                  </a:cubicBezTo>
                  <a:cubicBezTo>
                    <a:pt x="0" y="37180"/>
                    <a:pt x="10724" y="47904"/>
                    <a:pt x="23952" y="47904"/>
                  </a:cubicBezTo>
                  <a:cubicBezTo>
                    <a:pt x="37181" y="47904"/>
                    <a:pt x="47904" y="37180"/>
                    <a:pt x="47904" y="23952"/>
                  </a:cubicBezTo>
                  <a:cubicBezTo>
                    <a:pt x="47904" y="10724"/>
                    <a:pt x="37180" y="0"/>
                    <a:pt x="23952"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 name="Google Shape;170;p1"/>
            <p:cNvSpPr/>
            <p:nvPr/>
          </p:nvSpPr>
          <p:spPr>
            <a:xfrm>
              <a:off x="7841215" y="2717400"/>
              <a:ext cx="63500" cy="63500"/>
            </a:xfrm>
            <a:custGeom>
              <a:rect b="b" l="l" r="r" t="t"/>
              <a:pathLst>
                <a:path extrusionOk="0" h="63500" w="63500">
                  <a:moveTo>
                    <a:pt x="65418" y="32702"/>
                  </a:moveTo>
                  <a:cubicBezTo>
                    <a:pt x="65414" y="14638"/>
                    <a:pt x="50767" y="-3"/>
                    <a:pt x="32703" y="0"/>
                  </a:cubicBezTo>
                  <a:cubicBezTo>
                    <a:pt x="14638" y="3"/>
                    <a:pt x="-3" y="14651"/>
                    <a:pt x="0" y="32715"/>
                  </a:cubicBezTo>
                  <a:cubicBezTo>
                    <a:pt x="4" y="50775"/>
                    <a:pt x="14643" y="65414"/>
                    <a:pt x="32703" y="65418"/>
                  </a:cubicBezTo>
                  <a:cubicBezTo>
                    <a:pt x="50764" y="65425"/>
                    <a:pt x="65411" y="50789"/>
                    <a:pt x="65418" y="32728"/>
                  </a:cubicBezTo>
                  <a:cubicBezTo>
                    <a:pt x="65418" y="32719"/>
                    <a:pt x="65418" y="32711"/>
                    <a:pt x="65418" y="32702"/>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 name="Google Shape;171;p1"/>
            <p:cNvSpPr/>
            <p:nvPr/>
          </p:nvSpPr>
          <p:spPr>
            <a:xfrm>
              <a:off x="8087099" y="5254758"/>
              <a:ext cx="12700" cy="12700"/>
            </a:xfrm>
            <a:custGeom>
              <a:rect b="b" l="l" r="r" t="t"/>
              <a:pathLst>
                <a:path extrusionOk="0" h="12700" w="12700">
                  <a:moveTo>
                    <a:pt x="18962" y="9480"/>
                  </a:moveTo>
                  <a:cubicBezTo>
                    <a:pt x="18962" y="4244"/>
                    <a:pt x="14717" y="0"/>
                    <a:pt x="9481" y="0"/>
                  </a:cubicBezTo>
                  <a:cubicBezTo>
                    <a:pt x="4245" y="0"/>
                    <a:pt x="0" y="4245"/>
                    <a:pt x="0" y="9480"/>
                  </a:cubicBezTo>
                  <a:cubicBezTo>
                    <a:pt x="0" y="14717"/>
                    <a:pt x="4245" y="18961"/>
                    <a:pt x="9481" y="18961"/>
                  </a:cubicBezTo>
                  <a:cubicBezTo>
                    <a:pt x="14717" y="18961"/>
                    <a:pt x="18962" y="14716"/>
                    <a:pt x="18962" y="948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 name="Google Shape;172;p1"/>
            <p:cNvSpPr/>
            <p:nvPr/>
          </p:nvSpPr>
          <p:spPr>
            <a:xfrm>
              <a:off x="7795685" y="2468658"/>
              <a:ext cx="31750" cy="31750"/>
            </a:xfrm>
            <a:custGeom>
              <a:rect b="b" l="l" r="r" t="t"/>
              <a:pathLst>
                <a:path extrusionOk="0" h="31750" w="31750">
                  <a:moveTo>
                    <a:pt x="16764" y="0"/>
                  </a:moveTo>
                  <a:cubicBezTo>
                    <a:pt x="7506" y="0"/>
                    <a:pt x="0" y="7506"/>
                    <a:pt x="0" y="16764"/>
                  </a:cubicBezTo>
                  <a:cubicBezTo>
                    <a:pt x="0" y="26023"/>
                    <a:pt x="7506" y="33528"/>
                    <a:pt x="16764" y="33528"/>
                  </a:cubicBezTo>
                  <a:cubicBezTo>
                    <a:pt x="26022" y="33528"/>
                    <a:pt x="33528" y="26023"/>
                    <a:pt x="33528" y="16764"/>
                  </a:cubicBezTo>
                  <a:cubicBezTo>
                    <a:pt x="33532" y="7509"/>
                    <a:pt x="26032" y="4"/>
                    <a:pt x="16777" y="0"/>
                  </a:cubicBezTo>
                  <a:cubicBezTo>
                    <a:pt x="16773" y="0"/>
                    <a:pt x="16769" y="0"/>
                    <a:pt x="1676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3" name="Google Shape;173;p1"/>
            <p:cNvSpPr/>
            <p:nvPr/>
          </p:nvSpPr>
          <p:spPr>
            <a:xfrm>
              <a:off x="7834268" y="2091785"/>
              <a:ext cx="50800" cy="50800"/>
            </a:xfrm>
            <a:custGeom>
              <a:rect b="b" l="l" r="r" t="t"/>
              <a:pathLst>
                <a:path extrusionOk="0" h="50800" w="50800">
                  <a:moveTo>
                    <a:pt x="26518" y="53048"/>
                  </a:moveTo>
                  <a:cubicBezTo>
                    <a:pt x="41166" y="53051"/>
                    <a:pt x="53045" y="41179"/>
                    <a:pt x="53048" y="26530"/>
                  </a:cubicBezTo>
                  <a:cubicBezTo>
                    <a:pt x="53052" y="11882"/>
                    <a:pt x="41179" y="3"/>
                    <a:pt x="26530" y="0"/>
                  </a:cubicBezTo>
                  <a:cubicBezTo>
                    <a:pt x="11881" y="-3"/>
                    <a:pt x="3" y="11869"/>
                    <a:pt x="0" y="26518"/>
                  </a:cubicBezTo>
                  <a:cubicBezTo>
                    <a:pt x="0" y="26520"/>
                    <a:pt x="0" y="26522"/>
                    <a:pt x="0" y="26524"/>
                  </a:cubicBezTo>
                  <a:cubicBezTo>
                    <a:pt x="-4" y="41169"/>
                    <a:pt x="11866" y="53044"/>
                    <a:pt x="26512" y="53048"/>
                  </a:cubicBezTo>
                  <a:cubicBezTo>
                    <a:pt x="26514" y="53048"/>
                    <a:pt x="26515" y="53048"/>
                    <a:pt x="26518" y="53048"/>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 name="Google Shape;174;p1"/>
            <p:cNvSpPr/>
            <p:nvPr/>
          </p:nvSpPr>
          <p:spPr>
            <a:xfrm>
              <a:off x="8224386" y="3649345"/>
              <a:ext cx="12700" cy="12700"/>
            </a:xfrm>
            <a:custGeom>
              <a:rect b="b" l="l" r="r" t="t"/>
              <a:pathLst>
                <a:path extrusionOk="0" h="12700" w="12700">
                  <a:moveTo>
                    <a:pt x="9023" y="0"/>
                  </a:moveTo>
                  <a:cubicBezTo>
                    <a:pt x="4040" y="0"/>
                    <a:pt x="0" y="4040"/>
                    <a:pt x="0" y="9023"/>
                  </a:cubicBezTo>
                  <a:cubicBezTo>
                    <a:pt x="0" y="14007"/>
                    <a:pt x="4040" y="18047"/>
                    <a:pt x="9023" y="18047"/>
                  </a:cubicBezTo>
                  <a:cubicBezTo>
                    <a:pt x="14007" y="18047"/>
                    <a:pt x="18047" y="14007"/>
                    <a:pt x="18047" y="9023"/>
                  </a:cubicBezTo>
                  <a:cubicBezTo>
                    <a:pt x="18047" y="4040"/>
                    <a:pt x="14007" y="0"/>
                    <a:pt x="902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 name="Google Shape;175;p1"/>
            <p:cNvSpPr/>
            <p:nvPr/>
          </p:nvSpPr>
          <p:spPr>
            <a:xfrm>
              <a:off x="8709393" y="3407168"/>
              <a:ext cx="38100" cy="38100"/>
            </a:xfrm>
            <a:custGeom>
              <a:rect b="b" l="l" r="r" t="t"/>
              <a:pathLst>
                <a:path extrusionOk="0" h="38100" w="38100">
                  <a:moveTo>
                    <a:pt x="20536" y="41085"/>
                  </a:moveTo>
                  <a:cubicBezTo>
                    <a:pt x="31881" y="41088"/>
                    <a:pt x="41081" y="31894"/>
                    <a:pt x="41084" y="20549"/>
                  </a:cubicBezTo>
                  <a:cubicBezTo>
                    <a:pt x="41088" y="9204"/>
                    <a:pt x="31893" y="3"/>
                    <a:pt x="20548" y="0"/>
                  </a:cubicBezTo>
                  <a:cubicBezTo>
                    <a:pt x="9203" y="-3"/>
                    <a:pt x="3" y="9191"/>
                    <a:pt x="0" y="20536"/>
                  </a:cubicBezTo>
                  <a:cubicBezTo>
                    <a:pt x="0" y="20540"/>
                    <a:pt x="0" y="20544"/>
                    <a:pt x="0" y="20549"/>
                  </a:cubicBezTo>
                  <a:cubicBezTo>
                    <a:pt x="-4" y="31887"/>
                    <a:pt x="9185" y="41081"/>
                    <a:pt x="20524" y="41085"/>
                  </a:cubicBezTo>
                  <a:cubicBezTo>
                    <a:pt x="20527" y="41085"/>
                    <a:pt x="20532" y="41085"/>
                    <a:pt x="20536" y="41085"/>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 name="Google Shape;176;p1"/>
            <p:cNvSpPr/>
            <p:nvPr/>
          </p:nvSpPr>
          <p:spPr>
            <a:xfrm>
              <a:off x="8461077" y="5319395"/>
              <a:ext cx="57150" cy="57150"/>
            </a:xfrm>
            <a:custGeom>
              <a:rect b="b" l="l" r="r" t="t"/>
              <a:pathLst>
                <a:path extrusionOk="0" h="57150" w="57150">
                  <a:moveTo>
                    <a:pt x="28873" y="0"/>
                  </a:moveTo>
                  <a:cubicBezTo>
                    <a:pt x="12923" y="3"/>
                    <a:pt x="-4" y="12936"/>
                    <a:pt x="0" y="28886"/>
                  </a:cubicBezTo>
                  <a:cubicBezTo>
                    <a:pt x="4" y="44836"/>
                    <a:pt x="12936" y="57763"/>
                    <a:pt x="28886" y="57760"/>
                  </a:cubicBezTo>
                  <a:cubicBezTo>
                    <a:pt x="44833" y="57756"/>
                    <a:pt x="57759" y="44827"/>
                    <a:pt x="57759" y="28880"/>
                  </a:cubicBezTo>
                  <a:cubicBezTo>
                    <a:pt x="57763" y="12934"/>
                    <a:pt x="44838" y="4"/>
                    <a:pt x="28892" y="0"/>
                  </a:cubicBezTo>
                  <a:cubicBezTo>
                    <a:pt x="28886" y="0"/>
                    <a:pt x="28880" y="0"/>
                    <a:pt x="2887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7" name="Google Shape;177;p1"/>
            <p:cNvSpPr/>
            <p:nvPr/>
          </p:nvSpPr>
          <p:spPr>
            <a:xfrm>
              <a:off x="8423307" y="6592665"/>
              <a:ext cx="44450" cy="44450"/>
            </a:xfrm>
            <a:custGeom>
              <a:rect b="b" l="l" r="r" t="t"/>
              <a:pathLst>
                <a:path extrusionOk="0" h="44450" w="44450">
                  <a:moveTo>
                    <a:pt x="23844" y="0"/>
                  </a:moveTo>
                  <a:cubicBezTo>
                    <a:pt x="10679" y="-4"/>
                    <a:pt x="4" y="10666"/>
                    <a:pt x="0" y="23832"/>
                  </a:cubicBezTo>
                  <a:cubicBezTo>
                    <a:pt x="-4" y="36997"/>
                    <a:pt x="10666" y="47672"/>
                    <a:pt x="23832" y="47676"/>
                  </a:cubicBezTo>
                  <a:cubicBezTo>
                    <a:pt x="36997" y="47680"/>
                    <a:pt x="47672" y="37010"/>
                    <a:pt x="47676" y="23844"/>
                  </a:cubicBezTo>
                  <a:cubicBezTo>
                    <a:pt x="47676" y="23842"/>
                    <a:pt x="47676" y="23840"/>
                    <a:pt x="47676" y="23838"/>
                  </a:cubicBezTo>
                  <a:cubicBezTo>
                    <a:pt x="47680" y="10676"/>
                    <a:pt x="37012" y="4"/>
                    <a:pt x="23851" y="0"/>
                  </a:cubicBezTo>
                  <a:cubicBezTo>
                    <a:pt x="23849" y="0"/>
                    <a:pt x="23847" y="0"/>
                    <a:pt x="2384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 name="Google Shape;178;p1"/>
            <p:cNvSpPr/>
            <p:nvPr/>
          </p:nvSpPr>
          <p:spPr>
            <a:xfrm>
              <a:off x="8705977" y="2606973"/>
              <a:ext cx="38100" cy="38100"/>
            </a:xfrm>
            <a:custGeom>
              <a:rect b="b" l="l" r="r" t="t"/>
              <a:pathLst>
                <a:path extrusionOk="0" h="38100" w="38100">
                  <a:moveTo>
                    <a:pt x="20320" y="40640"/>
                  </a:moveTo>
                  <a:cubicBezTo>
                    <a:pt x="31542" y="40640"/>
                    <a:pt x="40639" y="31543"/>
                    <a:pt x="40639" y="20320"/>
                  </a:cubicBezTo>
                  <a:cubicBezTo>
                    <a:pt x="40639" y="9098"/>
                    <a:pt x="31541" y="0"/>
                    <a:pt x="20320" y="0"/>
                  </a:cubicBezTo>
                  <a:cubicBezTo>
                    <a:pt x="9097" y="0"/>
                    <a:pt x="0" y="9098"/>
                    <a:pt x="0" y="20320"/>
                  </a:cubicBezTo>
                  <a:cubicBezTo>
                    <a:pt x="0" y="31542"/>
                    <a:pt x="9098" y="40640"/>
                    <a:pt x="20320" y="4064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 name="Google Shape;179;p1"/>
            <p:cNvSpPr/>
            <p:nvPr/>
          </p:nvSpPr>
          <p:spPr>
            <a:xfrm>
              <a:off x="8539423" y="808850"/>
              <a:ext cx="31750" cy="31750"/>
            </a:xfrm>
            <a:custGeom>
              <a:rect b="b" l="l" r="r" t="t"/>
              <a:pathLst>
                <a:path extrusionOk="0" h="31750" w="31750">
                  <a:moveTo>
                    <a:pt x="16828" y="33668"/>
                  </a:moveTo>
                  <a:cubicBezTo>
                    <a:pt x="26125" y="33671"/>
                    <a:pt x="33665" y="26137"/>
                    <a:pt x="33668" y="16840"/>
                  </a:cubicBezTo>
                  <a:cubicBezTo>
                    <a:pt x="33672" y="7543"/>
                    <a:pt x="26137" y="3"/>
                    <a:pt x="16840" y="0"/>
                  </a:cubicBezTo>
                  <a:cubicBezTo>
                    <a:pt x="7543" y="-3"/>
                    <a:pt x="3" y="7530"/>
                    <a:pt x="0" y="16828"/>
                  </a:cubicBezTo>
                  <a:cubicBezTo>
                    <a:pt x="0" y="16830"/>
                    <a:pt x="0" y="16832"/>
                    <a:pt x="0" y="16834"/>
                  </a:cubicBezTo>
                  <a:cubicBezTo>
                    <a:pt x="-4" y="26128"/>
                    <a:pt x="7527" y="33664"/>
                    <a:pt x="16821" y="33668"/>
                  </a:cubicBezTo>
                  <a:cubicBezTo>
                    <a:pt x="16824" y="33668"/>
                    <a:pt x="16825" y="33668"/>
                    <a:pt x="16828" y="33668"/>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 name="Google Shape;180;p1"/>
            <p:cNvSpPr/>
            <p:nvPr/>
          </p:nvSpPr>
          <p:spPr>
            <a:xfrm>
              <a:off x="8315319" y="1829613"/>
              <a:ext cx="38100" cy="38100"/>
            </a:xfrm>
            <a:custGeom>
              <a:rect b="b" l="l" r="r" t="t"/>
              <a:pathLst>
                <a:path extrusionOk="0" h="38100" w="38100">
                  <a:moveTo>
                    <a:pt x="21463" y="0"/>
                  </a:moveTo>
                  <a:cubicBezTo>
                    <a:pt x="9609" y="0"/>
                    <a:pt x="0" y="9609"/>
                    <a:pt x="0" y="21463"/>
                  </a:cubicBezTo>
                  <a:cubicBezTo>
                    <a:pt x="0" y="33317"/>
                    <a:pt x="9609" y="42926"/>
                    <a:pt x="21463" y="42926"/>
                  </a:cubicBezTo>
                  <a:cubicBezTo>
                    <a:pt x="33317" y="42926"/>
                    <a:pt x="42926" y="33317"/>
                    <a:pt x="42926" y="21463"/>
                  </a:cubicBezTo>
                  <a:cubicBezTo>
                    <a:pt x="42933" y="9616"/>
                    <a:pt x="33335" y="7"/>
                    <a:pt x="21489" y="0"/>
                  </a:cubicBezTo>
                  <a:cubicBezTo>
                    <a:pt x="21480" y="0"/>
                    <a:pt x="21472" y="0"/>
                    <a:pt x="2146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 name="Google Shape;181;p1"/>
            <p:cNvSpPr/>
            <p:nvPr/>
          </p:nvSpPr>
          <p:spPr>
            <a:xfrm>
              <a:off x="8251058" y="901662"/>
              <a:ext cx="50800" cy="50800"/>
            </a:xfrm>
            <a:custGeom>
              <a:rect b="b" l="l" r="r" t="t"/>
              <a:pathLst>
                <a:path extrusionOk="0" h="50800" w="50800">
                  <a:moveTo>
                    <a:pt x="52679" y="26340"/>
                  </a:moveTo>
                  <a:cubicBezTo>
                    <a:pt x="52679" y="11793"/>
                    <a:pt x="40886" y="0"/>
                    <a:pt x="26339" y="0"/>
                  </a:cubicBezTo>
                  <a:cubicBezTo>
                    <a:pt x="11792" y="0"/>
                    <a:pt x="0" y="11793"/>
                    <a:pt x="0" y="26340"/>
                  </a:cubicBezTo>
                  <a:cubicBezTo>
                    <a:pt x="0" y="40887"/>
                    <a:pt x="11793" y="52680"/>
                    <a:pt x="26339" y="52680"/>
                  </a:cubicBezTo>
                  <a:cubicBezTo>
                    <a:pt x="40883" y="52683"/>
                    <a:pt x="52676" y="40896"/>
                    <a:pt x="52679" y="26352"/>
                  </a:cubicBezTo>
                  <a:cubicBezTo>
                    <a:pt x="52679" y="26348"/>
                    <a:pt x="52679" y="26344"/>
                    <a:pt x="52679" y="2634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 name="Google Shape;182;p1"/>
            <p:cNvSpPr/>
            <p:nvPr/>
          </p:nvSpPr>
          <p:spPr>
            <a:xfrm>
              <a:off x="8285811" y="2419426"/>
              <a:ext cx="38100" cy="38100"/>
            </a:xfrm>
            <a:custGeom>
              <a:rect b="b" l="l" r="r" t="t"/>
              <a:pathLst>
                <a:path extrusionOk="0" h="38100" w="38100">
                  <a:moveTo>
                    <a:pt x="21139" y="0"/>
                  </a:moveTo>
                  <a:cubicBezTo>
                    <a:pt x="9465" y="0"/>
                    <a:pt x="0" y="9464"/>
                    <a:pt x="0" y="21139"/>
                  </a:cubicBezTo>
                  <a:cubicBezTo>
                    <a:pt x="0" y="32814"/>
                    <a:pt x="9465" y="42278"/>
                    <a:pt x="21139" y="42278"/>
                  </a:cubicBezTo>
                  <a:cubicBezTo>
                    <a:pt x="32814" y="42278"/>
                    <a:pt x="42278" y="32814"/>
                    <a:pt x="42278" y="21139"/>
                  </a:cubicBezTo>
                  <a:cubicBezTo>
                    <a:pt x="42282" y="9468"/>
                    <a:pt x="32823" y="3"/>
                    <a:pt x="21151" y="0"/>
                  </a:cubicBezTo>
                  <a:cubicBezTo>
                    <a:pt x="21148" y="0"/>
                    <a:pt x="21143" y="0"/>
                    <a:pt x="2113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 name="Google Shape;183;p1"/>
            <p:cNvSpPr/>
            <p:nvPr/>
          </p:nvSpPr>
          <p:spPr>
            <a:xfrm>
              <a:off x="10176104" y="6559493"/>
              <a:ext cx="50800" cy="50800"/>
            </a:xfrm>
            <a:custGeom>
              <a:rect b="b" l="l" r="r" t="t"/>
              <a:pathLst>
                <a:path extrusionOk="0" h="50800" w="50800">
                  <a:moveTo>
                    <a:pt x="26638" y="0"/>
                  </a:moveTo>
                  <a:cubicBezTo>
                    <a:pt x="11926" y="0"/>
                    <a:pt x="0" y="11926"/>
                    <a:pt x="0" y="26638"/>
                  </a:cubicBezTo>
                  <a:cubicBezTo>
                    <a:pt x="0" y="41350"/>
                    <a:pt x="11926" y="53276"/>
                    <a:pt x="26638" y="53276"/>
                  </a:cubicBezTo>
                  <a:cubicBezTo>
                    <a:pt x="41350" y="53276"/>
                    <a:pt x="53276" y="41349"/>
                    <a:pt x="53276" y="26638"/>
                  </a:cubicBezTo>
                  <a:cubicBezTo>
                    <a:pt x="53276" y="26636"/>
                    <a:pt x="53276" y="26634"/>
                    <a:pt x="53276" y="26632"/>
                  </a:cubicBezTo>
                  <a:cubicBezTo>
                    <a:pt x="53276" y="11923"/>
                    <a:pt x="41353" y="0"/>
                    <a:pt x="26644" y="0"/>
                  </a:cubicBezTo>
                  <a:cubicBezTo>
                    <a:pt x="26642" y="0"/>
                    <a:pt x="26640" y="0"/>
                    <a:pt x="26638"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 name="Google Shape;184;p1"/>
            <p:cNvSpPr/>
            <p:nvPr/>
          </p:nvSpPr>
          <p:spPr>
            <a:xfrm>
              <a:off x="11090484" y="5157921"/>
              <a:ext cx="50800" cy="50800"/>
            </a:xfrm>
            <a:custGeom>
              <a:rect b="b" l="l" r="r" t="t"/>
              <a:pathLst>
                <a:path extrusionOk="0" h="50800" w="50800">
                  <a:moveTo>
                    <a:pt x="27419" y="0"/>
                  </a:moveTo>
                  <a:cubicBezTo>
                    <a:pt x="12280" y="-3"/>
                    <a:pt x="3" y="12267"/>
                    <a:pt x="0" y="27406"/>
                  </a:cubicBezTo>
                  <a:cubicBezTo>
                    <a:pt x="-4" y="42546"/>
                    <a:pt x="12267" y="54822"/>
                    <a:pt x="27407" y="54826"/>
                  </a:cubicBezTo>
                  <a:cubicBezTo>
                    <a:pt x="42546" y="54829"/>
                    <a:pt x="54823" y="42559"/>
                    <a:pt x="54826" y="27419"/>
                  </a:cubicBezTo>
                  <a:cubicBezTo>
                    <a:pt x="54826" y="27417"/>
                    <a:pt x="54826" y="27415"/>
                    <a:pt x="54826" y="27413"/>
                  </a:cubicBezTo>
                  <a:cubicBezTo>
                    <a:pt x="54830" y="12277"/>
                    <a:pt x="42562" y="3"/>
                    <a:pt x="27426" y="0"/>
                  </a:cubicBezTo>
                  <a:cubicBezTo>
                    <a:pt x="27424" y="0"/>
                    <a:pt x="27422" y="0"/>
                    <a:pt x="2742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 name="Google Shape;185;p1"/>
            <p:cNvSpPr/>
            <p:nvPr/>
          </p:nvSpPr>
          <p:spPr>
            <a:xfrm>
              <a:off x="11407311" y="436385"/>
              <a:ext cx="25400" cy="25400"/>
            </a:xfrm>
            <a:custGeom>
              <a:rect b="b" l="l" r="r" t="t"/>
              <a:pathLst>
                <a:path extrusionOk="0" h="25400" w="25400">
                  <a:moveTo>
                    <a:pt x="28601" y="14307"/>
                  </a:moveTo>
                  <a:cubicBezTo>
                    <a:pt x="28604" y="6409"/>
                    <a:pt x="22205" y="3"/>
                    <a:pt x="14307" y="0"/>
                  </a:cubicBezTo>
                  <a:cubicBezTo>
                    <a:pt x="6409" y="-3"/>
                    <a:pt x="4" y="6396"/>
                    <a:pt x="0" y="14294"/>
                  </a:cubicBezTo>
                  <a:cubicBezTo>
                    <a:pt x="-4" y="22192"/>
                    <a:pt x="6396" y="28597"/>
                    <a:pt x="14294" y="28600"/>
                  </a:cubicBezTo>
                  <a:cubicBezTo>
                    <a:pt x="14296" y="28600"/>
                    <a:pt x="14298" y="28600"/>
                    <a:pt x="14300" y="28600"/>
                  </a:cubicBezTo>
                  <a:cubicBezTo>
                    <a:pt x="22196" y="28600"/>
                    <a:pt x="28597" y="22202"/>
                    <a:pt x="28600" y="14307"/>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 name="Google Shape;186;p1"/>
            <p:cNvSpPr/>
            <p:nvPr/>
          </p:nvSpPr>
          <p:spPr>
            <a:xfrm>
              <a:off x="11086465" y="2557278"/>
              <a:ext cx="57150" cy="57150"/>
            </a:xfrm>
            <a:custGeom>
              <a:rect b="b" l="l" r="r" t="t"/>
              <a:pathLst>
                <a:path extrusionOk="0" h="57150" w="57150">
                  <a:moveTo>
                    <a:pt x="30867" y="61747"/>
                  </a:moveTo>
                  <a:cubicBezTo>
                    <a:pt x="47918" y="61751"/>
                    <a:pt x="61744" y="47931"/>
                    <a:pt x="61747" y="30880"/>
                  </a:cubicBezTo>
                  <a:cubicBezTo>
                    <a:pt x="61751" y="13829"/>
                    <a:pt x="47931" y="3"/>
                    <a:pt x="30880" y="0"/>
                  </a:cubicBezTo>
                  <a:cubicBezTo>
                    <a:pt x="13829" y="-3"/>
                    <a:pt x="4" y="13816"/>
                    <a:pt x="0" y="30867"/>
                  </a:cubicBezTo>
                  <a:cubicBezTo>
                    <a:pt x="0" y="30872"/>
                    <a:pt x="0" y="30876"/>
                    <a:pt x="0" y="30880"/>
                  </a:cubicBezTo>
                  <a:cubicBezTo>
                    <a:pt x="-7" y="47921"/>
                    <a:pt x="13801" y="61740"/>
                    <a:pt x="30842" y="61747"/>
                  </a:cubicBezTo>
                  <a:cubicBezTo>
                    <a:pt x="30851" y="61747"/>
                    <a:pt x="30859" y="61747"/>
                    <a:pt x="30868" y="6174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 name="Google Shape;187;p1"/>
            <p:cNvSpPr/>
            <p:nvPr/>
          </p:nvSpPr>
          <p:spPr>
            <a:xfrm>
              <a:off x="11432725" y="6649250"/>
              <a:ext cx="50800" cy="50800"/>
            </a:xfrm>
            <a:custGeom>
              <a:rect b="b" l="l" r="r" t="t"/>
              <a:pathLst>
                <a:path extrusionOk="0" h="50800" w="50800">
                  <a:moveTo>
                    <a:pt x="28391" y="0"/>
                  </a:moveTo>
                  <a:cubicBezTo>
                    <a:pt x="12711" y="0"/>
                    <a:pt x="0" y="12711"/>
                    <a:pt x="0" y="28391"/>
                  </a:cubicBezTo>
                  <a:cubicBezTo>
                    <a:pt x="0" y="44070"/>
                    <a:pt x="12711" y="56781"/>
                    <a:pt x="28391" y="56781"/>
                  </a:cubicBezTo>
                  <a:cubicBezTo>
                    <a:pt x="44070" y="56781"/>
                    <a:pt x="56781" y="44070"/>
                    <a:pt x="56781" y="28391"/>
                  </a:cubicBezTo>
                  <a:cubicBezTo>
                    <a:pt x="56785" y="12714"/>
                    <a:pt x="44079" y="3"/>
                    <a:pt x="28403" y="0"/>
                  </a:cubicBezTo>
                  <a:cubicBezTo>
                    <a:pt x="28399" y="0"/>
                    <a:pt x="28394" y="0"/>
                    <a:pt x="28391"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 name="Google Shape;188;p1"/>
            <p:cNvSpPr/>
            <p:nvPr/>
          </p:nvSpPr>
          <p:spPr>
            <a:xfrm>
              <a:off x="10969911" y="4654595"/>
              <a:ext cx="50800" cy="50800"/>
            </a:xfrm>
            <a:custGeom>
              <a:rect b="b" l="l" r="r" t="t"/>
              <a:pathLst>
                <a:path extrusionOk="0" h="50800" w="50800">
                  <a:moveTo>
                    <a:pt x="25400" y="0"/>
                  </a:moveTo>
                  <a:cubicBezTo>
                    <a:pt x="11372" y="0"/>
                    <a:pt x="0" y="11372"/>
                    <a:pt x="0" y="25400"/>
                  </a:cubicBezTo>
                  <a:cubicBezTo>
                    <a:pt x="0" y="39428"/>
                    <a:pt x="11372" y="50800"/>
                    <a:pt x="25400" y="50800"/>
                  </a:cubicBezTo>
                  <a:cubicBezTo>
                    <a:pt x="39428" y="50800"/>
                    <a:pt x="50800" y="39428"/>
                    <a:pt x="50800" y="25400"/>
                  </a:cubicBezTo>
                  <a:cubicBezTo>
                    <a:pt x="50800" y="11372"/>
                    <a:pt x="39428" y="0"/>
                    <a:pt x="2540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 name="Google Shape;189;p1"/>
            <p:cNvSpPr/>
            <p:nvPr/>
          </p:nvSpPr>
          <p:spPr>
            <a:xfrm>
              <a:off x="11015790" y="719811"/>
              <a:ext cx="50800" cy="50800"/>
            </a:xfrm>
            <a:custGeom>
              <a:rect b="b" l="l" r="r" t="t"/>
              <a:pathLst>
                <a:path extrusionOk="0" h="50800" w="50800">
                  <a:moveTo>
                    <a:pt x="26339" y="0"/>
                  </a:moveTo>
                  <a:cubicBezTo>
                    <a:pt x="11796" y="-3"/>
                    <a:pt x="3" y="11784"/>
                    <a:pt x="0" y="26327"/>
                  </a:cubicBezTo>
                  <a:cubicBezTo>
                    <a:pt x="-4" y="40871"/>
                    <a:pt x="11784" y="52663"/>
                    <a:pt x="26327" y="52667"/>
                  </a:cubicBezTo>
                  <a:cubicBezTo>
                    <a:pt x="40870" y="52670"/>
                    <a:pt x="52663" y="40883"/>
                    <a:pt x="52667" y="26340"/>
                  </a:cubicBezTo>
                  <a:cubicBezTo>
                    <a:pt x="52667" y="26336"/>
                    <a:pt x="52667" y="26331"/>
                    <a:pt x="52667" y="26327"/>
                  </a:cubicBezTo>
                  <a:cubicBezTo>
                    <a:pt x="52670" y="11791"/>
                    <a:pt x="40889" y="4"/>
                    <a:pt x="26352" y="0"/>
                  </a:cubicBezTo>
                  <a:cubicBezTo>
                    <a:pt x="26348" y="0"/>
                    <a:pt x="26343" y="0"/>
                    <a:pt x="2633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 name="Google Shape;190;p1"/>
            <p:cNvSpPr/>
            <p:nvPr/>
          </p:nvSpPr>
          <p:spPr>
            <a:xfrm>
              <a:off x="11023943" y="5083480"/>
              <a:ext cx="38100" cy="38100"/>
            </a:xfrm>
            <a:custGeom>
              <a:rect b="b" l="l" r="r" t="t"/>
              <a:pathLst>
                <a:path extrusionOk="0" h="38100" w="38100">
                  <a:moveTo>
                    <a:pt x="21298" y="0"/>
                  </a:moveTo>
                  <a:cubicBezTo>
                    <a:pt x="9539" y="-3"/>
                    <a:pt x="4" y="9526"/>
                    <a:pt x="0" y="21285"/>
                  </a:cubicBezTo>
                  <a:cubicBezTo>
                    <a:pt x="-4" y="33044"/>
                    <a:pt x="9527" y="42580"/>
                    <a:pt x="21286" y="42583"/>
                  </a:cubicBezTo>
                  <a:cubicBezTo>
                    <a:pt x="33044" y="42587"/>
                    <a:pt x="42580" y="33057"/>
                    <a:pt x="42583" y="21298"/>
                  </a:cubicBezTo>
                  <a:cubicBezTo>
                    <a:pt x="42583" y="21296"/>
                    <a:pt x="42583" y="21294"/>
                    <a:pt x="42583" y="21292"/>
                  </a:cubicBezTo>
                  <a:cubicBezTo>
                    <a:pt x="42587" y="9536"/>
                    <a:pt x="33060" y="3"/>
                    <a:pt x="21305" y="0"/>
                  </a:cubicBezTo>
                  <a:cubicBezTo>
                    <a:pt x="21303" y="0"/>
                    <a:pt x="21301" y="0"/>
                    <a:pt x="2129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 name="Google Shape;191;p1"/>
            <p:cNvSpPr/>
            <p:nvPr/>
          </p:nvSpPr>
          <p:spPr>
            <a:xfrm>
              <a:off x="10999121" y="4607820"/>
              <a:ext cx="19050" cy="19050"/>
            </a:xfrm>
            <a:custGeom>
              <a:rect b="b" l="l" r="r" t="t"/>
              <a:pathLst>
                <a:path extrusionOk="0" h="19050" w="19050">
                  <a:moveTo>
                    <a:pt x="11938" y="0"/>
                  </a:moveTo>
                  <a:cubicBezTo>
                    <a:pt x="5345" y="0"/>
                    <a:pt x="0" y="5345"/>
                    <a:pt x="0" y="11938"/>
                  </a:cubicBezTo>
                  <a:cubicBezTo>
                    <a:pt x="0" y="18531"/>
                    <a:pt x="5345" y="23876"/>
                    <a:pt x="11938" y="23876"/>
                  </a:cubicBezTo>
                  <a:cubicBezTo>
                    <a:pt x="18531" y="23876"/>
                    <a:pt x="23876" y="18531"/>
                    <a:pt x="23876" y="11938"/>
                  </a:cubicBezTo>
                  <a:cubicBezTo>
                    <a:pt x="23876" y="5345"/>
                    <a:pt x="18531" y="0"/>
                    <a:pt x="11938"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 name="Google Shape;192;p1"/>
            <p:cNvSpPr/>
            <p:nvPr/>
          </p:nvSpPr>
          <p:spPr>
            <a:xfrm>
              <a:off x="11041132" y="1203039"/>
              <a:ext cx="25400" cy="25400"/>
            </a:xfrm>
            <a:custGeom>
              <a:rect b="b" l="l" r="r" t="t"/>
              <a:pathLst>
                <a:path extrusionOk="0" h="25400" w="25400">
                  <a:moveTo>
                    <a:pt x="13157" y="0"/>
                  </a:moveTo>
                  <a:cubicBezTo>
                    <a:pt x="5891" y="0"/>
                    <a:pt x="0" y="5891"/>
                    <a:pt x="0" y="13157"/>
                  </a:cubicBezTo>
                  <a:cubicBezTo>
                    <a:pt x="0" y="20424"/>
                    <a:pt x="5890" y="26314"/>
                    <a:pt x="13157" y="26314"/>
                  </a:cubicBezTo>
                  <a:cubicBezTo>
                    <a:pt x="20424" y="26314"/>
                    <a:pt x="26315" y="20424"/>
                    <a:pt x="26315" y="13157"/>
                  </a:cubicBezTo>
                  <a:cubicBezTo>
                    <a:pt x="26319" y="5894"/>
                    <a:pt x="20433" y="4"/>
                    <a:pt x="13171" y="0"/>
                  </a:cubicBezTo>
                  <a:cubicBezTo>
                    <a:pt x="13167" y="0"/>
                    <a:pt x="13162" y="0"/>
                    <a:pt x="13158"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 name="Google Shape;193;p1"/>
            <p:cNvSpPr/>
            <p:nvPr/>
          </p:nvSpPr>
          <p:spPr>
            <a:xfrm>
              <a:off x="11421352" y="1859521"/>
              <a:ext cx="38100" cy="38100"/>
            </a:xfrm>
            <a:custGeom>
              <a:rect b="b" l="l" r="r" t="t"/>
              <a:pathLst>
                <a:path extrusionOk="0" h="38100" w="38100">
                  <a:moveTo>
                    <a:pt x="19685" y="39370"/>
                  </a:moveTo>
                  <a:cubicBezTo>
                    <a:pt x="30556" y="39370"/>
                    <a:pt x="39370" y="30557"/>
                    <a:pt x="39370" y="19685"/>
                  </a:cubicBezTo>
                  <a:cubicBezTo>
                    <a:pt x="39370" y="8813"/>
                    <a:pt x="30556" y="0"/>
                    <a:pt x="19685" y="0"/>
                  </a:cubicBezTo>
                  <a:cubicBezTo>
                    <a:pt x="8813" y="0"/>
                    <a:pt x="0" y="8813"/>
                    <a:pt x="0" y="19685"/>
                  </a:cubicBezTo>
                  <a:cubicBezTo>
                    <a:pt x="0" y="30557"/>
                    <a:pt x="8813" y="39370"/>
                    <a:pt x="19685" y="3937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 name="Google Shape;194;p1"/>
            <p:cNvSpPr/>
            <p:nvPr/>
          </p:nvSpPr>
          <p:spPr>
            <a:xfrm>
              <a:off x="11856713" y="3738702"/>
              <a:ext cx="50800" cy="50800"/>
            </a:xfrm>
            <a:custGeom>
              <a:rect b="b" l="l" r="r" t="t"/>
              <a:pathLst>
                <a:path extrusionOk="0" h="50800" w="50800">
                  <a:moveTo>
                    <a:pt x="26543" y="0"/>
                  </a:moveTo>
                  <a:cubicBezTo>
                    <a:pt x="11884" y="0"/>
                    <a:pt x="0" y="11884"/>
                    <a:pt x="0" y="26543"/>
                  </a:cubicBezTo>
                  <a:cubicBezTo>
                    <a:pt x="0" y="41202"/>
                    <a:pt x="11884" y="53086"/>
                    <a:pt x="26543" y="53086"/>
                  </a:cubicBezTo>
                  <a:cubicBezTo>
                    <a:pt x="41203" y="53086"/>
                    <a:pt x="53087" y="41202"/>
                    <a:pt x="53087" y="26543"/>
                  </a:cubicBezTo>
                  <a:cubicBezTo>
                    <a:pt x="53091" y="11887"/>
                    <a:pt x="41212" y="3"/>
                    <a:pt x="26557" y="0"/>
                  </a:cubicBezTo>
                  <a:cubicBezTo>
                    <a:pt x="26553" y="0"/>
                    <a:pt x="26548" y="0"/>
                    <a:pt x="26544"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 name="Google Shape;195;p1"/>
            <p:cNvSpPr/>
            <p:nvPr/>
          </p:nvSpPr>
          <p:spPr>
            <a:xfrm>
              <a:off x="11931212" y="1631093"/>
              <a:ext cx="25400" cy="25400"/>
            </a:xfrm>
            <a:custGeom>
              <a:rect b="b" l="l" r="r" t="t"/>
              <a:pathLst>
                <a:path extrusionOk="0" h="25400" w="25400">
                  <a:moveTo>
                    <a:pt x="25591" y="12795"/>
                  </a:moveTo>
                  <a:cubicBezTo>
                    <a:pt x="25591" y="5729"/>
                    <a:pt x="19862" y="0"/>
                    <a:pt x="12795" y="0"/>
                  </a:cubicBezTo>
                  <a:cubicBezTo>
                    <a:pt x="5729" y="0"/>
                    <a:pt x="0" y="5729"/>
                    <a:pt x="0" y="12795"/>
                  </a:cubicBezTo>
                  <a:cubicBezTo>
                    <a:pt x="0" y="19862"/>
                    <a:pt x="5728" y="25591"/>
                    <a:pt x="12795" y="25591"/>
                  </a:cubicBezTo>
                  <a:cubicBezTo>
                    <a:pt x="19858" y="25594"/>
                    <a:pt x="25587" y="19871"/>
                    <a:pt x="25591" y="12808"/>
                  </a:cubicBezTo>
                  <a:cubicBezTo>
                    <a:pt x="25591" y="12804"/>
                    <a:pt x="25591" y="12800"/>
                    <a:pt x="25591" y="12795"/>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 name="Google Shape;196;p1"/>
            <p:cNvSpPr/>
            <p:nvPr/>
          </p:nvSpPr>
          <p:spPr>
            <a:xfrm>
              <a:off x="11941855" y="6243656"/>
              <a:ext cx="19050" cy="19050"/>
            </a:xfrm>
            <a:custGeom>
              <a:rect b="b" l="l" r="r" t="t"/>
              <a:pathLst>
                <a:path extrusionOk="0" h="19050" w="19050">
                  <a:moveTo>
                    <a:pt x="10496" y="0"/>
                  </a:moveTo>
                  <a:cubicBezTo>
                    <a:pt x="4699" y="0"/>
                    <a:pt x="0" y="4699"/>
                    <a:pt x="0" y="10497"/>
                  </a:cubicBezTo>
                  <a:cubicBezTo>
                    <a:pt x="0" y="16294"/>
                    <a:pt x="4700" y="20993"/>
                    <a:pt x="10496" y="20993"/>
                  </a:cubicBezTo>
                  <a:cubicBezTo>
                    <a:pt x="16294" y="20993"/>
                    <a:pt x="20993" y="16294"/>
                    <a:pt x="20993" y="10497"/>
                  </a:cubicBezTo>
                  <a:cubicBezTo>
                    <a:pt x="20993" y="10495"/>
                    <a:pt x="20993" y="10492"/>
                    <a:pt x="20993" y="10490"/>
                  </a:cubicBezTo>
                  <a:cubicBezTo>
                    <a:pt x="20993" y="4697"/>
                    <a:pt x="16296" y="0"/>
                    <a:pt x="10502" y="0"/>
                  </a:cubicBezTo>
                  <a:cubicBezTo>
                    <a:pt x="10500" y="0"/>
                    <a:pt x="10499" y="0"/>
                    <a:pt x="1049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 name="Google Shape;197;p1"/>
            <p:cNvSpPr/>
            <p:nvPr/>
          </p:nvSpPr>
          <p:spPr>
            <a:xfrm>
              <a:off x="11552016" y="3767950"/>
              <a:ext cx="31750" cy="31750"/>
            </a:xfrm>
            <a:custGeom>
              <a:rect b="b" l="l" r="r" t="t"/>
              <a:pathLst>
                <a:path extrusionOk="0" h="31750" w="31750">
                  <a:moveTo>
                    <a:pt x="15989" y="31991"/>
                  </a:moveTo>
                  <a:cubicBezTo>
                    <a:pt x="24823" y="31995"/>
                    <a:pt x="31987" y="24836"/>
                    <a:pt x="31991" y="16002"/>
                  </a:cubicBezTo>
                  <a:cubicBezTo>
                    <a:pt x="31995" y="7168"/>
                    <a:pt x="24836" y="3"/>
                    <a:pt x="16002" y="0"/>
                  </a:cubicBezTo>
                  <a:cubicBezTo>
                    <a:pt x="7168" y="-3"/>
                    <a:pt x="4" y="7155"/>
                    <a:pt x="0" y="15989"/>
                  </a:cubicBezTo>
                  <a:cubicBezTo>
                    <a:pt x="0" y="15991"/>
                    <a:pt x="0" y="15994"/>
                    <a:pt x="0" y="15996"/>
                  </a:cubicBezTo>
                  <a:cubicBezTo>
                    <a:pt x="-4" y="24826"/>
                    <a:pt x="7152" y="31988"/>
                    <a:pt x="15983" y="31991"/>
                  </a:cubicBezTo>
                  <a:cubicBezTo>
                    <a:pt x="15985" y="31991"/>
                    <a:pt x="15987" y="31991"/>
                    <a:pt x="15989" y="3199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 name="Google Shape;198;p1"/>
            <p:cNvSpPr/>
            <p:nvPr/>
          </p:nvSpPr>
          <p:spPr>
            <a:xfrm>
              <a:off x="11548853" y="4813986"/>
              <a:ext cx="38100" cy="38100"/>
            </a:xfrm>
            <a:custGeom>
              <a:rect b="b" l="l" r="r" t="t"/>
              <a:pathLst>
                <a:path extrusionOk="0" h="38100" w="38100">
                  <a:moveTo>
                    <a:pt x="19685" y="0"/>
                  </a:moveTo>
                  <a:cubicBezTo>
                    <a:pt x="8813" y="0"/>
                    <a:pt x="0" y="8813"/>
                    <a:pt x="0" y="19685"/>
                  </a:cubicBezTo>
                  <a:cubicBezTo>
                    <a:pt x="0" y="30557"/>
                    <a:pt x="8813" y="39370"/>
                    <a:pt x="19685" y="39370"/>
                  </a:cubicBezTo>
                  <a:cubicBezTo>
                    <a:pt x="30556" y="39370"/>
                    <a:pt x="39370" y="30556"/>
                    <a:pt x="39370" y="19685"/>
                  </a:cubicBezTo>
                  <a:cubicBezTo>
                    <a:pt x="39370" y="8813"/>
                    <a:pt x="30556" y="0"/>
                    <a:pt x="1968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 name="Google Shape;199;p1"/>
            <p:cNvSpPr/>
            <p:nvPr/>
          </p:nvSpPr>
          <p:spPr>
            <a:xfrm>
              <a:off x="11576539" y="2127999"/>
              <a:ext cx="50800" cy="50800"/>
            </a:xfrm>
            <a:custGeom>
              <a:rect b="b" l="l" r="r" t="t"/>
              <a:pathLst>
                <a:path extrusionOk="0" h="50800" w="50800">
                  <a:moveTo>
                    <a:pt x="25724" y="0"/>
                  </a:moveTo>
                  <a:cubicBezTo>
                    <a:pt x="11517" y="0"/>
                    <a:pt x="0" y="11517"/>
                    <a:pt x="0" y="25724"/>
                  </a:cubicBezTo>
                  <a:cubicBezTo>
                    <a:pt x="0" y="39931"/>
                    <a:pt x="11517" y="51448"/>
                    <a:pt x="25724" y="51448"/>
                  </a:cubicBezTo>
                  <a:cubicBezTo>
                    <a:pt x="39931" y="51448"/>
                    <a:pt x="51448" y="39931"/>
                    <a:pt x="51448" y="25724"/>
                  </a:cubicBezTo>
                  <a:cubicBezTo>
                    <a:pt x="51452" y="11520"/>
                    <a:pt x="39940" y="3"/>
                    <a:pt x="25737" y="0"/>
                  </a:cubicBezTo>
                  <a:cubicBezTo>
                    <a:pt x="25733" y="0"/>
                    <a:pt x="25729" y="0"/>
                    <a:pt x="25725"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0" name="Google Shape;200;p1"/>
            <p:cNvSpPr/>
            <p:nvPr/>
          </p:nvSpPr>
          <p:spPr>
            <a:xfrm>
              <a:off x="9820059" y="3589223"/>
              <a:ext cx="38100" cy="38100"/>
            </a:xfrm>
            <a:custGeom>
              <a:rect b="b" l="l" r="r" t="t"/>
              <a:pathLst>
                <a:path extrusionOk="0" h="38100" w="38100">
                  <a:moveTo>
                    <a:pt x="19565" y="0"/>
                  </a:moveTo>
                  <a:cubicBezTo>
                    <a:pt x="8760" y="0"/>
                    <a:pt x="0" y="8759"/>
                    <a:pt x="0" y="19564"/>
                  </a:cubicBezTo>
                  <a:cubicBezTo>
                    <a:pt x="0" y="30369"/>
                    <a:pt x="8759" y="39129"/>
                    <a:pt x="19565" y="39129"/>
                  </a:cubicBezTo>
                  <a:cubicBezTo>
                    <a:pt x="30369" y="39129"/>
                    <a:pt x="39129" y="30369"/>
                    <a:pt x="39129" y="19564"/>
                  </a:cubicBezTo>
                  <a:cubicBezTo>
                    <a:pt x="39129" y="19562"/>
                    <a:pt x="39129" y="19560"/>
                    <a:pt x="39129" y="19558"/>
                  </a:cubicBezTo>
                  <a:cubicBezTo>
                    <a:pt x="39133" y="8760"/>
                    <a:pt x="30382" y="3"/>
                    <a:pt x="19584" y="0"/>
                  </a:cubicBezTo>
                  <a:cubicBezTo>
                    <a:pt x="19578" y="0"/>
                    <a:pt x="19572" y="0"/>
                    <a:pt x="1956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1" name="Google Shape;201;p1"/>
            <p:cNvSpPr/>
            <p:nvPr/>
          </p:nvSpPr>
          <p:spPr>
            <a:xfrm>
              <a:off x="11449965" y="4266114"/>
              <a:ext cx="38100" cy="38100"/>
            </a:xfrm>
            <a:custGeom>
              <a:rect b="b" l="l" r="r" t="t"/>
              <a:pathLst>
                <a:path extrusionOk="0" h="38100" w="38100">
                  <a:moveTo>
                    <a:pt x="19907" y="0"/>
                  </a:moveTo>
                  <a:cubicBezTo>
                    <a:pt x="8917" y="-3"/>
                    <a:pt x="4" y="8904"/>
                    <a:pt x="0" y="19895"/>
                  </a:cubicBezTo>
                  <a:cubicBezTo>
                    <a:pt x="-4" y="30885"/>
                    <a:pt x="8903" y="39798"/>
                    <a:pt x="19895" y="39802"/>
                  </a:cubicBezTo>
                  <a:cubicBezTo>
                    <a:pt x="30886" y="39805"/>
                    <a:pt x="39798" y="30898"/>
                    <a:pt x="39802" y="19907"/>
                  </a:cubicBezTo>
                  <a:cubicBezTo>
                    <a:pt x="39802" y="19905"/>
                    <a:pt x="39802" y="19903"/>
                    <a:pt x="39802" y="19901"/>
                  </a:cubicBezTo>
                  <a:cubicBezTo>
                    <a:pt x="39802" y="8913"/>
                    <a:pt x="30896" y="4"/>
                    <a:pt x="1990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2" name="Google Shape;202;p1"/>
            <p:cNvSpPr/>
            <p:nvPr/>
          </p:nvSpPr>
          <p:spPr>
            <a:xfrm>
              <a:off x="10274332" y="4806880"/>
              <a:ext cx="63500" cy="63500"/>
            </a:xfrm>
            <a:custGeom>
              <a:rect b="b" l="l" r="r" t="t"/>
              <a:pathLst>
                <a:path extrusionOk="0" h="63500" w="63500">
                  <a:moveTo>
                    <a:pt x="32245" y="0"/>
                  </a:moveTo>
                  <a:cubicBezTo>
                    <a:pt x="14440" y="-3"/>
                    <a:pt x="4" y="14427"/>
                    <a:pt x="0" y="32233"/>
                  </a:cubicBezTo>
                  <a:cubicBezTo>
                    <a:pt x="-4" y="50038"/>
                    <a:pt x="14428" y="64474"/>
                    <a:pt x="32233" y="64478"/>
                  </a:cubicBezTo>
                  <a:cubicBezTo>
                    <a:pt x="50038" y="64481"/>
                    <a:pt x="64474" y="50050"/>
                    <a:pt x="64478" y="32245"/>
                  </a:cubicBezTo>
                  <a:cubicBezTo>
                    <a:pt x="64478" y="32241"/>
                    <a:pt x="64478" y="32237"/>
                    <a:pt x="64478" y="32233"/>
                  </a:cubicBezTo>
                  <a:cubicBezTo>
                    <a:pt x="64482" y="14434"/>
                    <a:pt x="50057" y="3"/>
                    <a:pt x="32258" y="0"/>
                  </a:cubicBezTo>
                  <a:cubicBezTo>
                    <a:pt x="32255" y="0"/>
                    <a:pt x="32250" y="0"/>
                    <a:pt x="3224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 name="Google Shape;203;p1"/>
            <p:cNvSpPr/>
            <p:nvPr/>
          </p:nvSpPr>
          <p:spPr>
            <a:xfrm>
              <a:off x="10220522" y="375456"/>
              <a:ext cx="50800" cy="50800"/>
            </a:xfrm>
            <a:custGeom>
              <a:rect b="b" l="l" r="r" t="t"/>
              <a:pathLst>
                <a:path extrusionOk="0" h="50800" w="50800">
                  <a:moveTo>
                    <a:pt x="27108" y="0"/>
                  </a:moveTo>
                  <a:cubicBezTo>
                    <a:pt x="12137" y="0"/>
                    <a:pt x="0" y="12137"/>
                    <a:pt x="0" y="27108"/>
                  </a:cubicBezTo>
                  <a:cubicBezTo>
                    <a:pt x="0" y="42080"/>
                    <a:pt x="12136" y="54216"/>
                    <a:pt x="27108" y="54216"/>
                  </a:cubicBezTo>
                  <a:cubicBezTo>
                    <a:pt x="42080" y="54216"/>
                    <a:pt x="54217" y="42080"/>
                    <a:pt x="54217" y="27108"/>
                  </a:cubicBezTo>
                  <a:cubicBezTo>
                    <a:pt x="54221" y="12140"/>
                    <a:pt x="42090" y="4"/>
                    <a:pt x="27122" y="0"/>
                  </a:cubicBezTo>
                  <a:cubicBezTo>
                    <a:pt x="27118" y="0"/>
                    <a:pt x="27113" y="0"/>
                    <a:pt x="2710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 name="Google Shape;204;p1"/>
            <p:cNvSpPr/>
            <p:nvPr/>
          </p:nvSpPr>
          <p:spPr>
            <a:xfrm>
              <a:off x="10315201" y="615639"/>
              <a:ext cx="57150" cy="57150"/>
            </a:xfrm>
            <a:custGeom>
              <a:rect b="b" l="l" r="r" t="t"/>
              <a:pathLst>
                <a:path extrusionOk="0" h="57150" w="57150">
                  <a:moveTo>
                    <a:pt x="29896" y="0"/>
                  </a:moveTo>
                  <a:cubicBezTo>
                    <a:pt x="13385" y="0"/>
                    <a:pt x="0" y="13385"/>
                    <a:pt x="0" y="29896"/>
                  </a:cubicBezTo>
                  <a:cubicBezTo>
                    <a:pt x="0" y="46407"/>
                    <a:pt x="13384" y="59792"/>
                    <a:pt x="29896" y="59792"/>
                  </a:cubicBezTo>
                  <a:cubicBezTo>
                    <a:pt x="46406" y="59792"/>
                    <a:pt x="59792" y="46407"/>
                    <a:pt x="59792" y="29896"/>
                  </a:cubicBezTo>
                  <a:cubicBezTo>
                    <a:pt x="59796" y="13388"/>
                    <a:pt x="46416" y="3"/>
                    <a:pt x="29908" y="0"/>
                  </a:cubicBezTo>
                  <a:cubicBezTo>
                    <a:pt x="29904" y="0"/>
                    <a:pt x="29900" y="0"/>
                    <a:pt x="29896"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5" name="Google Shape;205;p1"/>
            <p:cNvSpPr/>
            <p:nvPr/>
          </p:nvSpPr>
          <p:spPr>
            <a:xfrm>
              <a:off x="10418363" y="681958"/>
              <a:ext cx="38100" cy="38100"/>
            </a:xfrm>
            <a:custGeom>
              <a:rect b="b" l="l" r="r" t="t"/>
              <a:pathLst>
                <a:path extrusionOk="0" h="38100" w="38100">
                  <a:moveTo>
                    <a:pt x="42430" y="21215"/>
                  </a:moveTo>
                  <a:cubicBezTo>
                    <a:pt x="42430" y="9498"/>
                    <a:pt x="32931" y="0"/>
                    <a:pt x="21215" y="0"/>
                  </a:cubicBezTo>
                  <a:cubicBezTo>
                    <a:pt x="9498" y="0"/>
                    <a:pt x="0" y="9498"/>
                    <a:pt x="0" y="21215"/>
                  </a:cubicBezTo>
                  <a:cubicBezTo>
                    <a:pt x="0" y="32932"/>
                    <a:pt x="9499" y="42431"/>
                    <a:pt x="21215" y="42431"/>
                  </a:cubicBezTo>
                  <a:cubicBezTo>
                    <a:pt x="32928" y="42434"/>
                    <a:pt x="42427" y="32941"/>
                    <a:pt x="42430" y="21228"/>
                  </a:cubicBezTo>
                  <a:cubicBezTo>
                    <a:pt x="42430" y="21224"/>
                    <a:pt x="42430" y="21220"/>
                    <a:pt x="42430" y="21215"/>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6" name="Google Shape;206;p1"/>
            <p:cNvSpPr/>
            <p:nvPr/>
          </p:nvSpPr>
          <p:spPr>
            <a:xfrm>
              <a:off x="9869163" y="624840"/>
              <a:ext cx="57150" cy="57150"/>
            </a:xfrm>
            <a:custGeom>
              <a:rect b="b" l="l" r="r" t="t"/>
              <a:pathLst>
                <a:path extrusionOk="0" h="57150" w="57150">
                  <a:moveTo>
                    <a:pt x="31293" y="0"/>
                  </a:moveTo>
                  <a:cubicBezTo>
                    <a:pt x="14014" y="-3"/>
                    <a:pt x="3" y="14001"/>
                    <a:pt x="0" y="31280"/>
                  </a:cubicBezTo>
                  <a:cubicBezTo>
                    <a:pt x="-4" y="48559"/>
                    <a:pt x="14001" y="62569"/>
                    <a:pt x="31280" y="62573"/>
                  </a:cubicBezTo>
                  <a:cubicBezTo>
                    <a:pt x="48559" y="62576"/>
                    <a:pt x="62570" y="48572"/>
                    <a:pt x="62573" y="31293"/>
                  </a:cubicBezTo>
                  <a:cubicBezTo>
                    <a:pt x="62573" y="31291"/>
                    <a:pt x="62573" y="31289"/>
                    <a:pt x="62573" y="31286"/>
                  </a:cubicBezTo>
                  <a:cubicBezTo>
                    <a:pt x="62577" y="14011"/>
                    <a:pt x="48575" y="4"/>
                    <a:pt x="31299" y="0"/>
                  </a:cubicBezTo>
                  <a:cubicBezTo>
                    <a:pt x="31297" y="0"/>
                    <a:pt x="31295" y="0"/>
                    <a:pt x="3129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7" name="Google Shape;207;p1"/>
            <p:cNvSpPr/>
            <p:nvPr/>
          </p:nvSpPr>
          <p:spPr>
            <a:xfrm>
              <a:off x="9974238" y="2658637"/>
              <a:ext cx="12700" cy="12700"/>
            </a:xfrm>
            <a:custGeom>
              <a:rect b="b" l="l" r="r" t="t"/>
              <a:pathLst>
                <a:path extrusionOk="0" h="12700" w="12700">
                  <a:moveTo>
                    <a:pt x="9372" y="0"/>
                  </a:moveTo>
                  <a:cubicBezTo>
                    <a:pt x="4200" y="-3"/>
                    <a:pt x="3" y="4187"/>
                    <a:pt x="0" y="9360"/>
                  </a:cubicBezTo>
                  <a:cubicBezTo>
                    <a:pt x="-4" y="14533"/>
                    <a:pt x="4187" y="18729"/>
                    <a:pt x="9360" y="18733"/>
                  </a:cubicBezTo>
                  <a:cubicBezTo>
                    <a:pt x="14532" y="18736"/>
                    <a:pt x="18729" y="14545"/>
                    <a:pt x="18732" y="9373"/>
                  </a:cubicBezTo>
                  <a:cubicBezTo>
                    <a:pt x="18732" y="9371"/>
                    <a:pt x="18732" y="9368"/>
                    <a:pt x="18732" y="9366"/>
                  </a:cubicBezTo>
                  <a:cubicBezTo>
                    <a:pt x="18736" y="4197"/>
                    <a:pt x="14548" y="3"/>
                    <a:pt x="9379" y="0"/>
                  </a:cubicBezTo>
                  <a:cubicBezTo>
                    <a:pt x="9376" y="0"/>
                    <a:pt x="9375" y="0"/>
                    <a:pt x="937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 name="Google Shape;208;p1"/>
            <p:cNvSpPr/>
            <p:nvPr/>
          </p:nvSpPr>
          <p:spPr>
            <a:xfrm>
              <a:off x="10036372" y="4416285"/>
              <a:ext cx="50800" cy="50800"/>
            </a:xfrm>
            <a:custGeom>
              <a:rect b="b" l="l" r="r" t="t"/>
              <a:pathLst>
                <a:path extrusionOk="0" h="50800" w="50800">
                  <a:moveTo>
                    <a:pt x="28277" y="0"/>
                  </a:moveTo>
                  <a:cubicBezTo>
                    <a:pt x="12664" y="-3"/>
                    <a:pt x="4" y="12651"/>
                    <a:pt x="0" y="28264"/>
                  </a:cubicBezTo>
                  <a:cubicBezTo>
                    <a:pt x="-4" y="43877"/>
                    <a:pt x="12650" y="56537"/>
                    <a:pt x="28264" y="56540"/>
                  </a:cubicBezTo>
                  <a:cubicBezTo>
                    <a:pt x="43877" y="56544"/>
                    <a:pt x="56537" y="43890"/>
                    <a:pt x="56541" y="28277"/>
                  </a:cubicBezTo>
                  <a:cubicBezTo>
                    <a:pt x="56541" y="28275"/>
                    <a:pt x="56541" y="28272"/>
                    <a:pt x="56541" y="28270"/>
                  </a:cubicBezTo>
                  <a:cubicBezTo>
                    <a:pt x="56545" y="12661"/>
                    <a:pt x="43893" y="3"/>
                    <a:pt x="28284" y="0"/>
                  </a:cubicBezTo>
                  <a:cubicBezTo>
                    <a:pt x="28281" y="0"/>
                    <a:pt x="28280" y="0"/>
                    <a:pt x="2827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 name="Google Shape;209;p1"/>
            <p:cNvSpPr/>
            <p:nvPr/>
          </p:nvSpPr>
          <p:spPr>
            <a:xfrm>
              <a:off x="10104050" y="5372170"/>
              <a:ext cx="57150" cy="57150"/>
            </a:xfrm>
            <a:custGeom>
              <a:rect b="b" l="l" r="r" t="t"/>
              <a:pathLst>
                <a:path extrusionOk="0" h="57150" w="57150">
                  <a:moveTo>
                    <a:pt x="29788" y="0"/>
                  </a:moveTo>
                  <a:cubicBezTo>
                    <a:pt x="13336" y="0"/>
                    <a:pt x="0" y="13336"/>
                    <a:pt x="0" y="29788"/>
                  </a:cubicBezTo>
                  <a:cubicBezTo>
                    <a:pt x="0" y="46239"/>
                    <a:pt x="13336" y="59575"/>
                    <a:pt x="29788" y="59575"/>
                  </a:cubicBezTo>
                  <a:cubicBezTo>
                    <a:pt x="46240" y="59575"/>
                    <a:pt x="59576" y="46239"/>
                    <a:pt x="59576" y="29788"/>
                  </a:cubicBezTo>
                  <a:cubicBezTo>
                    <a:pt x="59580" y="13340"/>
                    <a:pt x="46249" y="3"/>
                    <a:pt x="29801" y="0"/>
                  </a:cubicBezTo>
                  <a:cubicBezTo>
                    <a:pt x="29797" y="0"/>
                    <a:pt x="29793" y="0"/>
                    <a:pt x="2978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0" name="Google Shape;210;p1"/>
            <p:cNvSpPr/>
            <p:nvPr/>
          </p:nvSpPr>
          <p:spPr>
            <a:xfrm>
              <a:off x="10925511" y="3576060"/>
              <a:ext cx="50800" cy="50800"/>
            </a:xfrm>
            <a:custGeom>
              <a:rect b="b" l="l" r="r" t="t"/>
              <a:pathLst>
                <a:path extrusionOk="0" h="50800" w="50800">
                  <a:moveTo>
                    <a:pt x="25629" y="0"/>
                  </a:moveTo>
                  <a:cubicBezTo>
                    <a:pt x="11474" y="0"/>
                    <a:pt x="0" y="11474"/>
                    <a:pt x="0" y="25629"/>
                  </a:cubicBezTo>
                  <a:cubicBezTo>
                    <a:pt x="0" y="39783"/>
                    <a:pt x="11474" y="51257"/>
                    <a:pt x="25629" y="51257"/>
                  </a:cubicBezTo>
                  <a:cubicBezTo>
                    <a:pt x="39783" y="51257"/>
                    <a:pt x="51257" y="39783"/>
                    <a:pt x="51257" y="25629"/>
                  </a:cubicBezTo>
                  <a:cubicBezTo>
                    <a:pt x="51261" y="11478"/>
                    <a:pt x="39792" y="3"/>
                    <a:pt x="25641" y="0"/>
                  </a:cubicBezTo>
                  <a:cubicBezTo>
                    <a:pt x="25637" y="0"/>
                    <a:pt x="25633" y="0"/>
                    <a:pt x="25629"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1" name="Google Shape;211;p1"/>
            <p:cNvSpPr/>
            <p:nvPr/>
          </p:nvSpPr>
          <p:spPr>
            <a:xfrm>
              <a:off x="10645921" y="6313513"/>
              <a:ext cx="38100" cy="38100"/>
            </a:xfrm>
            <a:custGeom>
              <a:rect b="b" l="l" r="r" t="t"/>
              <a:pathLst>
                <a:path extrusionOk="0" h="38100" w="38100">
                  <a:moveTo>
                    <a:pt x="22079" y="0"/>
                  </a:moveTo>
                  <a:cubicBezTo>
                    <a:pt x="9889" y="-3"/>
                    <a:pt x="4" y="9876"/>
                    <a:pt x="0" y="22066"/>
                  </a:cubicBezTo>
                  <a:cubicBezTo>
                    <a:pt x="-4" y="34256"/>
                    <a:pt x="9876" y="44141"/>
                    <a:pt x="22066" y="44145"/>
                  </a:cubicBezTo>
                  <a:cubicBezTo>
                    <a:pt x="34257" y="44148"/>
                    <a:pt x="44141" y="34269"/>
                    <a:pt x="44145" y="22079"/>
                  </a:cubicBezTo>
                  <a:cubicBezTo>
                    <a:pt x="44145" y="22075"/>
                    <a:pt x="44145" y="22070"/>
                    <a:pt x="44145" y="22066"/>
                  </a:cubicBezTo>
                  <a:cubicBezTo>
                    <a:pt x="44145" y="9879"/>
                    <a:pt x="34266" y="0"/>
                    <a:pt x="2207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2" name="Google Shape;212;p1"/>
            <p:cNvSpPr/>
            <p:nvPr/>
          </p:nvSpPr>
          <p:spPr>
            <a:xfrm>
              <a:off x="10438651" y="2972003"/>
              <a:ext cx="57150" cy="57150"/>
            </a:xfrm>
            <a:custGeom>
              <a:rect b="b" l="l" r="r" t="t"/>
              <a:pathLst>
                <a:path extrusionOk="0" h="57150" w="57150">
                  <a:moveTo>
                    <a:pt x="60401" y="30201"/>
                  </a:moveTo>
                  <a:cubicBezTo>
                    <a:pt x="60401" y="13521"/>
                    <a:pt x="46879" y="0"/>
                    <a:pt x="30200" y="0"/>
                  </a:cubicBezTo>
                  <a:cubicBezTo>
                    <a:pt x="13521" y="0"/>
                    <a:pt x="0" y="13521"/>
                    <a:pt x="0" y="30201"/>
                  </a:cubicBezTo>
                  <a:cubicBezTo>
                    <a:pt x="0" y="46880"/>
                    <a:pt x="13522" y="60401"/>
                    <a:pt x="30200" y="60401"/>
                  </a:cubicBezTo>
                  <a:cubicBezTo>
                    <a:pt x="46873" y="60408"/>
                    <a:pt x="60394" y="46898"/>
                    <a:pt x="60401" y="30226"/>
                  </a:cubicBezTo>
                  <a:cubicBezTo>
                    <a:pt x="60401" y="30218"/>
                    <a:pt x="60401" y="30209"/>
                    <a:pt x="60401" y="3020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3" name="Google Shape;213;p1"/>
            <p:cNvSpPr/>
            <p:nvPr/>
          </p:nvSpPr>
          <p:spPr>
            <a:xfrm>
              <a:off x="10832897" y="2593118"/>
              <a:ext cx="38100" cy="38100"/>
            </a:xfrm>
            <a:custGeom>
              <a:rect b="b" l="l" r="r" t="t"/>
              <a:pathLst>
                <a:path extrusionOk="0" h="38100" w="38100">
                  <a:moveTo>
                    <a:pt x="19685" y="0"/>
                  </a:moveTo>
                  <a:cubicBezTo>
                    <a:pt x="8813" y="0"/>
                    <a:pt x="0" y="8813"/>
                    <a:pt x="0" y="19685"/>
                  </a:cubicBezTo>
                  <a:cubicBezTo>
                    <a:pt x="0" y="30557"/>
                    <a:pt x="8813" y="39370"/>
                    <a:pt x="19685" y="39370"/>
                  </a:cubicBezTo>
                  <a:cubicBezTo>
                    <a:pt x="30556" y="39370"/>
                    <a:pt x="39370" y="30557"/>
                    <a:pt x="39370" y="19685"/>
                  </a:cubicBezTo>
                  <a:cubicBezTo>
                    <a:pt x="39370" y="8813"/>
                    <a:pt x="30556" y="0"/>
                    <a:pt x="1968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4" name="Google Shape;214;p1"/>
            <p:cNvSpPr/>
            <p:nvPr/>
          </p:nvSpPr>
          <p:spPr>
            <a:xfrm>
              <a:off x="10774552" y="3278213"/>
              <a:ext cx="50800" cy="50800"/>
            </a:xfrm>
            <a:custGeom>
              <a:rect b="b" l="l" r="r" t="t"/>
              <a:pathLst>
                <a:path extrusionOk="0" h="50800" w="50800">
                  <a:moveTo>
                    <a:pt x="27674" y="0"/>
                  </a:moveTo>
                  <a:cubicBezTo>
                    <a:pt x="12390" y="0"/>
                    <a:pt x="0" y="12390"/>
                    <a:pt x="0" y="27673"/>
                  </a:cubicBezTo>
                  <a:cubicBezTo>
                    <a:pt x="0" y="42957"/>
                    <a:pt x="12390" y="55346"/>
                    <a:pt x="27674" y="55346"/>
                  </a:cubicBezTo>
                  <a:cubicBezTo>
                    <a:pt x="42957" y="55346"/>
                    <a:pt x="55347" y="42956"/>
                    <a:pt x="55347" y="27673"/>
                  </a:cubicBezTo>
                  <a:cubicBezTo>
                    <a:pt x="55351" y="12393"/>
                    <a:pt x="42966" y="3"/>
                    <a:pt x="27687" y="0"/>
                  </a:cubicBezTo>
                  <a:cubicBezTo>
                    <a:pt x="27683" y="0"/>
                    <a:pt x="27678" y="0"/>
                    <a:pt x="27674"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5" name="Google Shape;215;p1"/>
            <p:cNvSpPr/>
            <p:nvPr/>
          </p:nvSpPr>
          <p:spPr>
            <a:xfrm>
              <a:off x="10458221" y="5310035"/>
              <a:ext cx="57150" cy="57150"/>
            </a:xfrm>
            <a:custGeom>
              <a:rect b="b" l="l" r="r" t="t"/>
              <a:pathLst>
                <a:path extrusionOk="0" h="57150" w="57150">
                  <a:moveTo>
                    <a:pt x="29293" y="0"/>
                  </a:moveTo>
                  <a:cubicBezTo>
                    <a:pt x="13119" y="-3"/>
                    <a:pt x="4" y="13105"/>
                    <a:pt x="0" y="29280"/>
                  </a:cubicBezTo>
                  <a:cubicBezTo>
                    <a:pt x="-4" y="45454"/>
                    <a:pt x="13105" y="58569"/>
                    <a:pt x="29280" y="58572"/>
                  </a:cubicBezTo>
                  <a:cubicBezTo>
                    <a:pt x="45454" y="58576"/>
                    <a:pt x="58569" y="45467"/>
                    <a:pt x="58572" y="29292"/>
                  </a:cubicBezTo>
                  <a:cubicBezTo>
                    <a:pt x="58572" y="29290"/>
                    <a:pt x="58572" y="29288"/>
                    <a:pt x="58572" y="29286"/>
                  </a:cubicBezTo>
                  <a:cubicBezTo>
                    <a:pt x="58576" y="13115"/>
                    <a:pt x="45470" y="3"/>
                    <a:pt x="29299" y="0"/>
                  </a:cubicBezTo>
                  <a:cubicBezTo>
                    <a:pt x="29297" y="0"/>
                    <a:pt x="29295" y="0"/>
                    <a:pt x="29293"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6" name="Google Shape;216;p1"/>
            <p:cNvSpPr/>
            <p:nvPr/>
          </p:nvSpPr>
          <p:spPr>
            <a:xfrm>
              <a:off x="10527538" y="3360064"/>
              <a:ext cx="44450" cy="44450"/>
            </a:xfrm>
            <a:custGeom>
              <a:rect b="b" l="l" r="r" t="t"/>
              <a:pathLst>
                <a:path extrusionOk="0" h="44450" w="44450">
                  <a:moveTo>
                    <a:pt x="24619" y="0"/>
                  </a:moveTo>
                  <a:cubicBezTo>
                    <a:pt x="11022" y="0"/>
                    <a:pt x="0" y="11022"/>
                    <a:pt x="0" y="24619"/>
                  </a:cubicBezTo>
                  <a:cubicBezTo>
                    <a:pt x="0" y="38216"/>
                    <a:pt x="11023" y="49238"/>
                    <a:pt x="24619" y="49238"/>
                  </a:cubicBezTo>
                  <a:cubicBezTo>
                    <a:pt x="38215" y="49238"/>
                    <a:pt x="49237" y="38216"/>
                    <a:pt x="49237" y="24619"/>
                  </a:cubicBezTo>
                  <a:cubicBezTo>
                    <a:pt x="49241" y="11026"/>
                    <a:pt x="38224" y="3"/>
                    <a:pt x="24631" y="0"/>
                  </a:cubicBezTo>
                  <a:cubicBezTo>
                    <a:pt x="24627" y="0"/>
                    <a:pt x="24623" y="0"/>
                    <a:pt x="2461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7" name="Google Shape;217;p1"/>
            <p:cNvSpPr/>
            <p:nvPr/>
          </p:nvSpPr>
          <p:spPr>
            <a:xfrm>
              <a:off x="10465670" y="4653204"/>
              <a:ext cx="57150" cy="57150"/>
            </a:xfrm>
            <a:custGeom>
              <a:rect b="b" l="l" r="r" t="t"/>
              <a:pathLst>
                <a:path extrusionOk="0" h="57150" w="57150">
                  <a:moveTo>
                    <a:pt x="30125" y="0"/>
                  </a:moveTo>
                  <a:cubicBezTo>
                    <a:pt x="13491" y="-3"/>
                    <a:pt x="4" y="13478"/>
                    <a:pt x="0" y="30112"/>
                  </a:cubicBezTo>
                  <a:cubicBezTo>
                    <a:pt x="-4" y="46746"/>
                    <a:pt x="13478" y="60233"/>
                    <a:pt x="30111" y="60236"/>
                  </a:cubicBezTo>
                  <a:cubicBezTo>
                    <a:pt x="46745" y="60240"/>
                    <a:pt x="60232" y="46758"/>
                    <a:pt x="60236" y="30125"/>
                  </a:cubicBezTo>
                  <a:cubicBezTo>
                    <a:pt x="60236" y="30123"/>
                    <a:pt x="60236" y="30120"/>
                    <a:pt x="60236" y="30118"/>
                  </a:cubicBezTo>
                  <a:cubicBezTo>
                    <a:pt x="60243" y="13491"/>
                    <a:pt x="46770" y="7"/>
                    <a:pt x="30143" y="0"/>
                  </a:cubicBezTo>
                  <a:cubicBezTo>
                    <a:pt x="30137" y="0"/>
                    <a:pt x="30131" y="0"/>
                    <a:pt x="30124"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8" name="Google Shape;218;p1"/>
            <p:cNvSpPr/>
            <p:nvPr/>
          </p:nvSpPr>
          <p:spPr>
            <a:xfrm>
              <a:off x="7098754" y="1894415"/>
              <a:ext cx="31750" cy="31750"/>
            </a:xfrm>
            <a:custGeom>
              <a:rect b="b" l="l" r="r" t="t"/>
              <a:pathLst>
                <a:path extrusionOk="0" h="31750" w="31750">
                  <a:moveTo>
                    <a:pt x="16319" y="0"/>
                  </a:moveTo>
                  <a:cubicBezTo>
                    <a:pt x="7310" y="-3"/>
                    <a:pt x="3" y="7297"/>
                    <a:pt x="0" y="16307"/>
                  </a:cubicBezTo>
                  <a:cubicBezTo>
                    <a:pt x="-4" y="25316"/>
                    <a:pt x="7297" y="32623"/>
                    <a:pt x="16307" y="32626"/>
                  </a:cubicBezTo>
                  <a:cubicBezTo>
                    <a:pt x="25316" y="32630"/>
                    <a:pt x="32623" y="25329"/>
                    <a:pt x="32626" y="16320"/>
                  </a:cubicBezTo>
                  <a:cubicBezTo>
                    <a:pt x="32626" y="16317"/>
                    <a:pt x="32626" y="16315"/>
                    <a:pt x="32626" y="16313"/>
                  </a:cubicBezTo>
                  <a:cubicBezTo>
                    <a:pt x="32630" y="7307"/>
                    <a:pt x="25332" y="3"/>
                    <a:pt x="16325" y="0"/>
                  </a:cubicBezTo>
                  <a:cubicBezTo>
                    <a:pt x="16323" y="0"/>
                    <a:pt x="16321" y="0"/>
                    <a:pt x="1631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9" name="Google Shape;219;p1"/>
            <p:cNvSpPr/>
            <p:nvPr/>
          </p:nvSpPr>
          <p:spPr>
            <a:xfrm>
              <a:off x="6286462" y="2054530"/>
              <a:ext cx="57150" cy="57150"/>
            </a:xfrm>
            <a:custGeom>
              <a:rect b="b" l="l" r="r" t="t"/>
              <a:pathLst>
                <a:path extrusionOk="0" h="57150" w="57150">
                  <a:moveTo>
                    <a:pt x="29521" y="0"/>
                  </a:moveTo>
                  <a:cubicBezTo>
                    <a:pt x="13217" y="0"/>
                    <a:pt x="0" y="13217"/>
                    <a:pt x="0" y="29521"/>
                  </a:cubicBezTo>
                  <a:cubicBezTo>
                    <a:pt x="0" y="45825"/>
                    <a:pt x="13217" y="59042"/>
                    <a:pt x="29521" y="59042"/>
                  </a:cubicBezTo>
                  <a:cubicBezTo>
                    <a:pt x="45825" y="59042"/>
                    <a:pt x="59042" y="45825"/>
                    <a:pt x="59042" y="29521"/>
                  </a:cubicBezTo>
                  <a:cubicBezTo>
                    <a:pt x="59042" y="29519"/>
                    <a:pt x="59042" y="29517"/>
                    <a:pt x="59042" y="29515"/>
                  </a:cubicBezTo>
                  <a:cubicBezTo>
                    <a:pt x="59046" y="13218"/>
                    <a:pt x="45837" y="3"/>
                    <a:pt x="29540" y="0"/>
                  </a:cubicBezTo>
                  <a:cubicBezTo>
                    <a:pt x="29534" y="0"/>
                    <a:pt x="29527" y="0"/>
                    <a:pt x="29521"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0" name="Google Shape;220;p1"/>
            <p:cNvSpPr/>
            <p:nvPr/>
          </p:nvSpPr>
          <p:spPr>
            <a:xfrm>
              <a:off x="5239684" y="5580971"/>
              <a:ext cx="38100" cy="38100"/>
            </a:xfrm>
            <a:custGeom>
              <a:rect b="b" l="l" r="r" t="t"/>
              <a:pathLst>
                <a:path extrusionOk="0" h="38100" w="38100">
                  <a:moveTo>
                    <a:pt x="20891" y="0"/>
                  </a:moveTo>
                  <a:cubicBezTo>
                    <a:pt x="9353" y="0"/>
                    <a:pt x="0" y="9353"/>
                    <a:pt x="0" y="20891"/>
                  </a:cubicBezTo>
                  <a:cubicBezTo>
                    <a:pt x="0" y="32429"/>
                    <a:pt x="9353" y="41783"/>
                    <a:pt x="20891" y="41783"/>
                  </a:cubicBezTo>
                  <a:cubicBezTo>
                    <a:pt x="32429" y="41783"/>
                    <a:pt x="41783" y="32429"/>
                    <a:pt x="41783" y="20891"/>
                  </a:cubicBezTo>
                  <a:cubicBezTo>
                    <a:pt x="41786" y="9357"/>
                    <a:pt x="32438" y="3"/>
                    <a:pt x="20904" y="0"/>
                  </a:cubicBezTo>
                  <a:cubicBezTo>
                    <a:pt x="20900" y="0"/>
                    <a:pt x="20895" y="0"/>
                    <a:pt x="20891"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1" name="Google Shape;221;p1"/>
            <p:cNvSpPr/>
            <p:nvPr/>
          </p:nvSpPr>
          <p:spPr>
            <a:xfrm>
              <a:off x="5181955" y="5905386"/>
              <a:ext cx="25400" cy="25400"/>
            </a:xfrm>
            <a:custGeom>
              <a:rect b="b" l="l" r="r" t="t"/>
              <a:pathLst>
                <a:path extrusionOk="0" h="25400" w="25400">
                  <a:moveTo>
                    <a:pt x="14250" y="0"/>
                  </a:moveTo>
                  <a:cubicBezTo>
                    <a:pt x="6383" y="-3"/>
                    <a:pt x="3" y="6371"/>
                    <a:pt x="0" y="14237"/>
                  </a:cubicBezTo>
                  <a:cubicBezTo>
                    <a:pt x="-3" y="22103"/>
                    <a:pt x="6371" y="28483"/>
                    <a:pt x="14237" y="28486"/>
                  </a:cubicBezTo>
                  <a:cubicBezTo>
                    <a:pt x="22103" y="28490"/>
                    <a:pt x="28483" y="22116"/>
                    <a:pt x="28486" y="14250"/>
                  </a:cubicBezTo>
                  <a:cubicBezTo>
                    <a:pt x="28486" y="14248"/>
                    <a:pt x="28486" y="14245"/>
                    <a:pt x="28486" y="14243"/>
                  </a:cubicBezTo>
                  <a:cubicBezTo>
                    <a:pt x="28486" y="6379"/>
                    <a:pt x="22113" y="4"/>
                    <a:pt x="1425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2" name="Google Shape;222;p1"/>
            <p:cNvSpPr/>
            <p:nvPr/>
          </p:nvSpPr>
          <p:spPr>
            <a:xfrm>
              <a:off x="5930551" y="413480"/>
              <a:ext cx="25400" cy="25400"/>
            </a:xfrm>
            <a:custGeom>
              <a:rect b="b" l="l" r="r" t="t"/>
              <a:pathLst>
                <a:path extrusionOk="0" h="25400" w="25400">
                  <a:moveTo>
                    <a:pt x="14415" y="0"/>
                  </a:moveTo>
                  <a:cubicBezTo>
                    <a:pt x="6457" y="-3"/>
                    <a:pt x="3" y="6444"/>
                    <a:pt x="0" y="14402"/>
                  </a:cubicBezTo>
                  <a:cubicBezTo>
                    <a:pt x="-3" y="22359"/>
                    <a:pt x="6445" y="28813"/>
                    <a:pt x="14402" y="28816"/>
                  </a:cubicBezTo>
                  <a:cubicBezTo>
                    <a:pt x="22359" y="28820"/>
                    <a:pt x="28813" y="22372"/>
                    <a:pt x="28816" y="14414"/>
                  </a:cubicBezTo>
                  <a:cubicBezTo>
                    <a:pt x="28816" y="14410"/>
                    <a:pt x="28816" y="14406"/>
                    <a:pt x="28816" y="14402"/>
                  </a:cubicBezTo>
                  <a:cubicBezTo>
                    <a:pt x="28820" y="6451"/>
                    <a:pt x="22378" y="3"/>
                    <a:pt x="14427" y="0"/>
                  </a:cubicBezTo>
                  <a:cubicBezTo>
                    <a:pt x="14423" y="0"/>
                    <a:pt x="14419" y="0"/>
                    <a:pt x="1441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3" name="Google Shape;223;p1"/>
            <p:cNvSpPr/>
            <p:nvPr/>
          </p:nvSpPr>
          <p:spPr>
            <a:xfrm>
              <a:off x="6254528" y="5093081"/>
              <a:ext cx="50800" cy="50800"/>
            </a:xfrm>
            <a:custGeom>
              <a:rect b="b" l="l" r="r" t="t"/>
              <a:pathLst>
                <a:path extrusionOk="0" h="50800" w="50800">
                  <a:moveTo>
                    <a:pt x="27305" y="0"/>
                  </a:moveTo>
                  <a:cubicBezTo>
                    <a:pt x="12225" y="0"/>
                    <a:pt x="0" y="12225"/>
                    <a:pt x="0" y="27305"/>
                  </a:cubicBezTo>
                  <a:cubicBezTo>
                    <a:pt x="0" y="42385"/>
                    <a:pt x="12225" y="54610"/>
                    <a:pt x="27305" y="54610"/>
                  </a:cubicBezTo>
                  <a:cubicBezTo>
                    <a:pt x="42385" y="54610"/>
                    <a:pt x="54610" y="42385"/>
                    <a:pt x="54610" y="27305"/>
                  </a:cubicBezTo>
                  <a:cubicBezTo>
                    <a:pt x="54610" y="12225"/>
                    <a:pt x="42385" y="0"/>
                    <a:pt x="2730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4" name="Google Shape;224;p1"/>
            <p:cNvSpPr/>
            <p:nvPr/>
          </p:nvSpPr>
          <p:spPr>
            <a:xfrm>
              <a:off x="6317253" y="1997507"/>
              <a:ext cx="25400" cy="25400"/>
            </a:xfrm>
            <a:custGeom>
              <a:rect b="b" l="l" r="r" t="t"/>
              <a:pathLst>
                <a:path extrusionOk="0" h="25400" w="25400">
                  <a:moveTo>
                    <a:pt x="15011" y="0"/>
                  </a:moveTo>
                  <a:cubicBezTo>
                    <a:pt x="6721" y="0"/>
                    <a:pt x="0" y="6721"/>
                    <a:pt x="0" y="15011"/>
                  </a:cubicBezTo>
                  <a:cubicBezTo>
                    <a:pt x="0" y="23302"/>
                    <a:pt x="6721" y="30023"/>
                    <a:pt x="15011" y="30023"/>
                  </a:cubicBezTo>
                  <a:cubicBezTo>
                    <a:pt x="23302" y="30023"/>
                    <a:pt x="30023" y="23302"/>
                    <a:pt x="30023" y="15011"/>
                  </a:cubicBezTo>
                  <a:cubicBezTo>
                    <a:pt x="30026" y="6724"/>
                    <a:pt x="23311" y="4"/>
                    <a:pt x="15024" y="0"/>
                  </a:cubicBezTo>
                  <a:cubicBezTo>
                    <a:pt x="15020" y="0"/>
                    <a:pt x="15016" y="0"/>
                    <a:pt x="15011"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5" name="Google Shape;225;p1"/>
            <p:cNvSpPr/>
            <p:nvPr/>
          </p:nvSpPr>
          <p:spPr>
            <a:xfrm>
              <a:off x="5132826" y="2931217"/>
              <a:ext cx="44450" cy="44450"/>
            </a:xfrm>
            <a:custGeom>
              <a:rect b="b" l="l" r="r" t="t"/>
              <a:pathLst>
                <a:path extrusionOk="0" h="44450" w="44450">
                  <a:moveTo>
                    <a:pt x="23457" y="0"/>
                  </a:moveTo>
                  <a:cubicBezTo>
                    <a:pt x="10505" y="-3"/>
                    <a:pt x="3" y="10493"/>
                    <a:pt x="0" y="23444"/>
                  </a:cubicBezTo>
                  <a:cubicBezTo>
                    <a:pt x="-3" y="36395"/>
                    <a:pt x="10493" y="46898"/>
                    <a:pt x="23444" y="46901"/>
                  </a:cubicBezTo>
                  <a:cubicBezTo>
                    <a:pt x="36396" y="46905"/>
                    <a:pt x="46898" y="36408"/>
                    <a:pt x="46901" y="23457"/>
                  </a:cubicBezTo>
                  <a:cubicBezTo>
                    <a:pt x="46901" y="23453"/>
                    <a:pt x="46901" y="23448"/>
                    <a:pt x="46901" y="23444"/>
                  </a:cubicBezTo>
                  <a:cubicBezTo>
                    <a:pt x="46905" y="10500"/>
                    <a:pt x="36414" y="3"/>
                    <a:pt x="23469" y="0"/>
                  </a:cubicBezTo>
                  <a:cubicBezTo>
                    <a:pt x="23465" y="0"/>
                    <a:pt x="23461" y="0"/>
                    <a:pt x="2345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6" name="Google Shape;226;p1"/>
            <p:cNvSpPr/>
            <p:nvPr/>
          </p:nvSpPr>
          <p:spPr>
            <a:xfrm>
              <a:off x="5345106" y="3574148"/>
              <a:ext cx="19050" cy="19050"/>
            </a:xfrm>
            <a:custGeom>
              <a:rect b="b" l="l" r="r" t="t"/>
              <a:pathLst>
                <a:path extrusionOk="0" h="19050" w="19050">
                  <a:moveTo>
                    <a:pt x="9696" y="0"/>
                  </a:moveTo>
                  <a:cubicBezTo>
                    <a:pt x="4341" y="0"/>
                    <a:pt x="0" y="4341"/>
                    <a:pt x="0" y="9696"/>
                  </a:cubicBezTo>
                  <a:cubicBezTo>
                    <a:pt x="0" y="15051"/>
                    <a:pt x="4341" y="19393"/>
                    <a:pt x="9696" y="19393"/>
                  </a:cubicBezTo>
                  <a:cubicBezTo>
                    <a:pt x="15051" y="19393"/>
                    <a:pt x="19393" y="15051"/>
                    <a:pt x="19393" y="9696"/>
                  </a:cubicBezTo>
                  <a:cubicBezTo>
                    <a:pt x="19396" y="4345"/>
                    <a:pt x="15061" y="3"/>
                    <a:pt x="9709" y="0"/>
                  </a:cubicBezTo>
                  <a:cubicBezTo>
                    <a:pt x="9704" y="0"/>
                    <a:pt x="9700" y="0"/>
                    <a:pt x="969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7" name="Google Shape;227;p1"/>
            <p:cNvSpPr/>
            <p:nvPr/>
          </p:nvSpPr>
          <p:spPr>
            <a:xfrm>
              <a:off x="5131124" y="4230599"/>
              <a:ext cx="31750" cy="31750"/>
            </a:xfrm>
            <a:custGeom>
              <a:rect b="b" l="l" r="r" t="t"/>
              <a:pathLst>
                <a:path extrusionOk="0" h="31750" w="31750">
                  <a:moveTo>
                    <a:pt x="16567" y="0"/>
                  </a:moveTo>
                  <a:cubicBezTo>
                    <a:pt x="7417" y="0"/>
                    <a:pt x="0" y="7417"/>
                    <a:pt x="0" y="16567"/>
                  </a:cubicBezTo>
                  <a:cubicBezTo>
                    <a:pt x="0" y="25717"/>
                    <a:pt x="7417" y="33134"/>
                    <a:pt x="16567" y="33134"/>
                  </a:cubicBezTo>
                  <a:cubicBezTo>
                    <a:pt x="25717" y="33134"/>
                    <a:pt x="33134" y="25717"/>
                    <a:pt x="33134" y="16567"/>
                  </a:cubicBezTo>
                  <a:cubicBezTo>
                    <a:pt x="33134" y="7417"/>
                    <a:pt x="25717" y="0"/>
                    <a:pt x="1656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8" name="Google Shape;228;p1"/>
            <p:cNvSpPr/>
            <p:nvPr/>
          </p:nvSpPr>
          <p:spPr>
            <a:xfrm>
              <a:off x="6453930" y="2500630"/>
              <a:ext cx="38100" cy="38100"/>
            </a:xfrm>
            <a:custGeom>
              <a:rect b="b" l="l" r="r" t="t"/>
              <a:pathLst>
                <a:path extrusionOk="0" h="38100" w="38100">
                  <a:moveTo>
                    <a:pt x="20358" y="0"/>
                  </a:moveTo>
                  <a:cubicBezTo>
                    <a:pt x="9115" y="0"/>
                    <a:pt x="0" y="9115"/>
                    <a:pt x="0" y="20358"/>
                  </a:cubicBezTo>
                  <a:cubicBezTo>
                    <a:pt x="0" y="31602"/>
                    <a:pt x="9115" y="40716"/>
                    <a:pt x="20358" y="40716"/>
                  </a:cubicBezTo>
                  <a:cubicBezTo>
                    <a:pt x="31602" y="40716"/>
                    <a:pt x="40716" y="31602"/>
                    <a:pt x="40716" y="20358"/>
                  </a:cubicBezTo>
                  <a:cubicBezTo>
                    <a:pt x="40720" y="9118"/>
                    <a:pt x="31611" y="3"/>
                    <a:pt x="20371" y="0"/>
                  </a:cubicBezTo>
                  <a:cubicBezTo>
                    <a:pt x="20367" y="0"/>
                    <a:pt x="20362" y="0"/>
                    <a:pt x="20358"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9" name="Google Shape;229;p1"/>
            <p:cNvSpPr/>
            <p:nvPr/>
          </p:nvSpPr>
          <p:spPr>
            <a:xfrm>
              <a:off x="5157736" y="2686857"/>
              <a:ext cx="12700" cy="12700"/>
            </a:xfrm>
            <a:custGeom>
              <a:rect b="b" l="l" r="r" t="t"/>
              <a:pathLst>
                <a:path extrusionOk="0" h="12700" w="12700">
                  <a:moveTo>
                    <a:pt x="18149" y="9074"/>
                  </a:moveTo>
                  <a:cubicBezTo>
                    <a:pt x="18149" y="4063"/>
                    <a:pt x="14086" y="0"/>
                    <a:pt x="9074" y="0"/>
                  </a:cubicBezTo>
                  <a:cubicBezTo>
                    <a:pt x="4063" y="0"/>
                    <a:pt x="0" y="4063"/>
                    <a:pt x="0" y="9074"/>
                  </a:cubicBezTo>
                  <a:cubicBezTo>
                    <a:pt x="0" y="14086"/>
                    <a:pt x="4063" y="18148"/>
                    <a:pt x="9074" y="18148"/>
                  </a:cubicBezTo>
                  <a:cubicBezTo>
                    <a:pt x="14082" y="18152"/>
                    <a:pt x="18145" y="14095"/>
                    <a:pt x="18149" y="9087"/>
                  </a:cubicBezTo>
                  <a:cubicBezTo>
                    <a:pt x="18149" y="9082"/>
                    <a:pt x="18149" y="9078"/>
                    <a:pt x="18149" y="907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0" name="Google Shape;230;p1"/>
            <p:cNvSpPr/>
            <p:nvPr/>
          </p:nvSpPr>
          <p:spPr>
            <a:xfrm>
              <a:off x="6468110" y="3456305"/>
              <a:ext cx="25400" cy="25400"/>
            </a:xfrm>
            <a:custGeom>
              <a:rect b="b" l="l" r="r" t="t"/>
              <a:pathLst>
                <a:path extrusionOk="0" h="25400" w="25400">
                  <a:moveTo>
                    <a:pt x="12979" y="0"/>
                  </a:moveTo>
                  <a:cubicBezTo>
                    <a:pt x="5811" y="0"/>
                    <a:pt x="0" y="5811"/>
                    <a:pt x="0" y="12979"/>
                  </a:cubicBezTo>
                  <a:cubicBezTo>
                    <a:pt x="0" y="20148"/>
                    <a:pt x="5811" y="25959"/>
                    <a:pt x="12979" y="25959"/>
                  </a:cubicBezTo>
                  <a:cubicBezTo>
                    <a:pt x="20148" y="25959"/>
                    <a:pt x="25959" y="20148"/>
                    <a:pt x="25959" y="12979"/>
                  </a:cubicBezTo>
                  <a:cubicBezTo>
                    <a:pt x="25962" y="5815"/>
                    <a:pt x="20157" y="3"/>
                    <a:pt x="12992" y="0"/>
                  </a:cubicBezTo>
                  <a:cubicBezTo>
                    <a:pt x="12988" y="0"/>
                    <a:pt x="12984" y="0"/>
                    <a:pt x="12979"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1" name="Google Shape;231;p1"/>
            <p:cNvSpPr/>
            <p:nvPr/>
          </p:nvSpPr>
          <p:spPr>
            <a:xfrm>
              <a:off x="6441573" y="598113"/>
              <a:ext cx="31750" cy="31750"/>
            </a:xfrm>
            <a:custGeom>
              <a:rect b="b" l="l" r="r" t="t"/>
              <a:pathLst>
                <a:path extrusionOk="0" h="31750" w="31750">
                  <a:moveTo>
                    <a:pt x="37706" y="18860"/>
                  </a:moveTo>
                  <a:cubicBezTo>
                    <a:pt x="37710" y="8447"/>
                    <a:pt x="29272" y="4"/>
                    <a:pt x="18859" y="0"/>
                  </a:cubicBezTo>
                  <a:cubicBezTo>
                    <a:pt x="8447" y="-3"/>
                    <a:pt x="3" y="8435"/>
                    <a:pt x="0" y="18847"/>
                  </a:cubicBezTo>
                  <a:cubicBezTo>
                    <a:pt x="-3" y="29259"/>
                    <a:pt x="8434" y="37703"/>
                    <a:pt x="18847" y="37706"/>
                  </a:cubicBezTo>
                  <a:cubicBezTo>
                    <a:pt x="18849" y="37706"/>
                    <a:pt x="18851" y="37706"/>
                    <a:pt x="18853" y="37706"/>
                  </a:cubicBezTo>
                  <a:cubicBezTo>
                    <a:pt x="29262" y="37710"/>
                    <a:pt x="37703" y="29275"/>
                    <a:pt x="37706" y="18866"/>
                  </a:cubicBezTo>
                  <a:cubicBezTo>
                    <a:pt x="37706" y="18864"/>
                    <a:pt x="37706" y="18862"/>
                    <a:pt x="37706" y="1886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2" name="Google Shape;232;p1"/>
            <p:cNvSpPr/>
            <p:nvPr/>
          </p:nvSpPr>
          <p:spPr>
            <a:xfrm>
              <a:off x="6688620" y="5206143"/>
              <a:ext cx="50800" cy="50800"/>
            </a:xfrm>
            <a:custGeom>
              <a:rect b="b" l="l" r="r" t="t"/>
              <a:pathLst>
                <a:path extrusionOk="0" h="50800" w="50800">
                  <a:moveTo>
                    <a:pt x="28270" y="0"/>
                  </a:moveTo>
                  <a:cubicBezTo>
                    <a:pt x="12657" y="0"/>
                    <a:pt x="0" y="12657"/>
                    <a:pt x="0" y="28270"/>
                  </a:cubicBezTo>
                  <a:cubicBezTo>
                    <a:pt x="0" y="43884"/>
                    <a:pt x="12657" y="56541"/>
                    <a:pt x="28270" y="56541"/>
                  </a:cubicBezTo>
                  <a:cubicBezTo>
                    <a:pt x="43883" y="56541"/>
                    <a:pt x="56541" y="43884"/>
                    <a:pt x="56541" y="28270"/>
                  </a:cubicBezTo>
                  <a:cubicBezTo>
                    <a:pt x="56541" y="28268"/>
                    <a:pt x="56541" y="28266"/>
                    <a:pt x="56541" y="28264"/>
                  </a:cubicBezTo>
                  <a:cubicBezTo>
                    <a:pt x="56541" y="12655"/>
                    <a:pt x="43886" y="0"/>
                    <a:pt x="28277" y="0"/>
                  </a:cubicBezTo>
                  <a:cubicBezTo>
                    <a:pt x="28274" y="0"/>
                    <a:pt x="28273" y="0"/>
                    <a:pt x="2827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3" name="Google Shape;233;p1"/>
            <p:cNvSpPr/>
            <p:nvPr/>
          </p:nvSpPr>
          <p:spPr>
            <a:xfrm>
              <a:off x="5300301" y="5883580"/>
              <a:ext cx="38100" cy="38100"/>
            </a:xfrm>
            <a:custGeom>
              <a:rect b="b" l="l" r="r" t="t"/>
              <a:pathLst>
                <a:path extrusionOk="0" h="38100" w="38100">
                  <a:moveTo>
                    <a:pt x="21818" y="0"/>
                  </a:moveTo>
                  <a:cubicBezTo>
                    <a:pt x="9768" y="0"/>
                    <a:pt x="0" y="9768"/>
                    <a:pt x="0" y="21818"/>
                  </a:cubicBezTo>
                  <a:cubicBezTo>
                    <a:pt x="0" y="33868"/>
                    <a:pt x="9768" y="43637"/>
                    <a:pt x="21818" y="43637"/>
                  </a:cubicBezTo>
                  <a:cubicBezTo>
                    <a:pt x="33868" y="43637"/>
                    <a:pt x="43637" y="33868"/>
                    <a:pt x="43637" y="21818"/>
                  </a:cubicBezTo>
                  <a:cubicBezTo>
                    <a:pt x="43640" y="9772"/>
                    <a:pt x="33877" y="3"/>
                    <a:pt x="21831" y="0"/>
                  </a:cubicBezTo>
                  <a:cubicBezTo>
                    <a:pt x="21827" y="0"/>
                    <a:pt x="21822" y="0"/>
                    <a:pt x="21818"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4" name="Google Shape;234;p1"/>
            <p:cNvSpPr/>
            <p:nvPr/>
          </p:nvSpPr>
          <p:spPr>
            <a:xfrm>
              <a:off x="5582577" y="905847"/>
              <a:ext cx="19050" cy="19050"/>
            </a:xfrm>
            <a:custGeom>
              <a:rect b="b" l="l" r="r" t="t"/>
              <a:pathLst>
                <a:path extrusionOk="0" h="19050" w="19050">
                  <a:moveTo>
                    <a:pt x="19202" y="9595"/>
                  </a:moveTo>
                  <a:cubicBezTo>
                    <a:pt x="19199" y="4292"/>
                    <a:pt x="14898" y="-3"/>
                    <a:pt x="9595" y="0"/>
                  </a:cubicBezTo>
                  <a:cubicBezTo>
                    <a:pt x="4292" y="3"/>
                    <a:pt x="-3" y="4305"/>
                    <a:pt x="0" y="9608"/>
                  </a:cubicBezTo>
                  <a:cubicBezTo>
                    <a:pt x="3" y="14908"/>
                    <a:pt x="4301" y="19202"/>
                    <a:pt x="9601" y="19202"/>
                  </a:cubicBezTo>
                  <a:cubicBezTo>
                    <a:pt x="14900" y="19206"/>
                    <a:pt x="19199" y="14913"/>
                    <a:pt x="19203" y="9614"/>
                  </a:cubicBezTo>
                  <a:cubicBezTo>
                    <a:pt x="19203" y="9608"/>
                    <a:pt x="19203" y="9601"/>
                    <a:pt x="19203" y="9595"/>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5" name="Google Shape;235;p1"/>
            <p:cNvSpPr/>
            <p:nvPr/>
          </p:nvSpPr>
          <p:spPr>
            <a:xfrm>
              <a:off x="5593017" y="1881638"/>
              <a:ext cx="19050" cy="19050"/>
            </a:xfrm>
            <a:custGeom>
              <a:rect b="b" l="l" r="r" t="t"/>
              <a:pathLst>
                <a:path extrusionOk="0" h="19050" w="19050">
                  <a:moveTo>
                    <a:pt x="10160" y="0"/>
                  </a:moveTo>
                  <a:cubicBezTo>
                    <a:pt x="4549" y="0"/>
                    <a:pt x="0" y="4549"/>
                    <a:pt x="0" y="10160"/>
                  </a:cubicBezTo>
                  <a:cubicBezTo>
                    <a:pt x="0" y="15771"/>
                    <a:pt x="4549" y="20320"/>
                    <a:pt x="10160" y="20320"/>
                  </a:cubicBezTo>
                  <a:cubicBezTo>
                    <a:pt x="15771" y="20320"/>
                    <a:pt x="20320" y="15771"/>
                    <a:pt x="20320" y="10160"/>
                  </a:cubicBezTo>
                  <a:cubicBezTo>
                    <a:pt x="20320" y="4549"/>
                    <a:pt x="15771" y="0"/>
                    <a:pt x="1016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6" name="Google Shape;236;p1"/>
            <p:cNvSpPr/>
            <p:nvPr/>
          </p:nvSpPr>
          <p:spPr>
            <a:xfrm>
              <a:off x="5610873" y="6339738"/>
              <a:ext cx="31750" cy="31750"/>
            </a:xfrm>
            <a:custGeom>
              <a:rect b="b" l="l" r="r" t="t"/>
              <a:pathLst>
                <a:path extrusionOk="0" h="31750" w="31750">
                  <a:moveTo>
                    <a:pt x="18491" y="0"/>
                  </a:moveTo>
                  <a:cubicBezTo>
                    <a:pt x="8282" y="-3"/>
                    <a:pt x="3" y="8270"/>
                    <a:pt x="0" y="18478"/>
                  </a:cubicBezTo>
                  <a:cubicBezTo>
                    <a:pt x="-3" y="28687"/>
                    <a:pt x="8270" y="36966"/>
                    <a:pt x="18478" y="36969"/>
                  </a:cubicBezTo>
                  <a:cubicBezTo>
                    <a:pt x="28687" y="36973"/>
                    <a:pt x="36966" y="28700"/>
                    <a:pt x="36969" y="18491"/>
                  </a:cubicBezTo>
                  <a:cubicBezTo>
                    <a:pt x="36969" y="18487"/>
                    <a:pt x="36969" y="18483"/>
                    <a:pt x="36969" y="18478"/>
                  </a:cubicBezTo>
                  <a:cubicBezTo>
                    <a:pt x="36969" y="8273"/>
                    <a:pt x="28696" y="0"/>
                    <a:pt x="18491"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7" name="Google Shape;237;p1"/>
            <p:cNvSpPr/>
            <p:nvPr/>
          </p:nvSpPr>
          <p:spPr>
            <a:xfrm>
              <a:off x="5658510" y="4266527"/>
              <a:ext cx="38100" cy="38100"/>
            </a:xfrm>
            <a:custGeom>
              <a:rect b="b" l="l" r="r" t="t"/>
              <a:pathLst>
                <a:path extrusionOk="0" h="38100" w="38100">
                  <a:moveTo>
                    <a:pt x="43790" y="21889"/>
                  </a:moveTo>
                  <a:cubicBezTo>
                    <a:pt x="43786" y="9796"/>
                    <a:pt x="33980" y="-3"/>
                    <a:pt x="21889" y="0"/>
                  </a:cubicBezTo>
                  <a:cubicBezTo>
                    <a:pt x="9796" y="3"/>
                    <a:pt x="-3" y="9809"/>
                    <a:pt x="0" y="21901"/>
                  </a:cubicBezTo>
                  <a:cubicBezTo>
                    <a:pt x="3" y="33988"/>
                    <a:pt x="9801" y="43786"/>
                    <a:pt x="21889" y="43790"/>
                  </a:cubicBezTo>
                  <a:cubicBezTo>
                    <a:pt x="33977" y="43797"/>
                    <a:pt x="43783" y="34003"/>
                    <a:pt x="43790" y="21914"/>
                  </a:cubicBezTo>
                  <a:cubicBezTo>
                    <a:pt x="43790" y="21905"/>
                    <a:pt x="43790" y="21897"/>
                    <a:pt x="43790" y="21888"/>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8" name="Google Shape;238;p1"/>
            <p:cNvSpPr/>
            <p:nvPr/>
          </p:nvSpPr>
          <p:spPr>
            <a:xfrm>
              <a:off x="5516702" y="3867341"/>
              <a:ext cx="19050" cy="19050"/>
            </a:xfrm>
            <a:custGeom>
              <a:rect b="b" l="l" r="r" t="t"/>
              <a:pathLst>
                <a:path extrusionOk="0" h="19050" w="19050">
                  <a:moveTo>
                    <a:pt x="12306" y="0"/>
                  </a:moveTo>
                  <a:cubicBezTo>
                    <a:pt x="5510" y="0"/>
                    <a:pt x="0" y="5510"/>
                    <a:pt x="0" y="12306"/>
                  </a:cubicBezTo>
                  <a:cubicBezTo>
                    <a:pt x="0" y="19103"/>
                    <a:pt x="5510" y="24612"/>
                    <a:pt x="12306" y="24612"/>
                  </a:cubicBezTo>
                  <a:cubicBezTo>
                    <a:pt x="19103" y="24612"/>
                    <a:pt x="24612" y="19103"/>
                    <a:pt x="24612" y="12306"/>
                  </a:cubicBezTo>
                  <a:cubicBezTo>
                    <a:pt x="24612" y="12304"/>
                    <a:pt x="24612" y="12302"/>
                    <a:pt x="24612" y="12300"/>
                  </a:cubicBezTo>
                  <a:cubicBezTo>
                    <a:pt x="24612" y="5507"/>
                    <a:pt x="19105" y="0"/>
                    <a:pt x="12312" y="0"/>
                  </a:cubicBezTo>
                  <a:cubicBezTo>
                    <a:pt x="12310" y="0"/>
                    <a:pt x="12308" y="0"/>
                    <a:pt x="1230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9" name="Google Shape;239;p1"/>
            <p:cNvSpPr/>
            <p:nvPr/>
          </p:nvSpPr>
          <p:spPr>
            <a:xfrm>
              <a:off x="5339042" y="328663"/>
              <a:ext cx="31750" cy="31750"/>
            </a:xfrm>
            <a:custGeom>
              <a:rect b="b" l="l" r="r" t="t"/>
              <a:pathLst>
                <a:path extrusionOk="0" h="31750" w="31750">
                  <a:moveTo>
                    <a:pt x="16840" y="0"/>
                  </a:moveTo>
                  <a:cubicBezTo>
                    <a:pt x="7536" y="4"/>
                    <a:pt x="-3" y="7549"/>
                    <a:pt x="0" y="16853"/>
                  </a:cubicBezTo>
                  <a:cubicBezTo>
                    <a:pt x="3" y="26157"/>
                    <a:pt x="7549" y="33697"/>
                    <a:pt x="16853" y="33693"/>
                  </a:cubicBezTo>
                  <a:cubicBezTo>
                    <a:pt x="26155" y="33690"/>
                    <a:pt x="33693" y="26148"/>
                    <a:pt x="33693" y="16847"/>
                  </a:cubicBezTo>
                  <a:cubicBezTo>
                    <a:pt x="33696" y="7546"/>
                    <a:pt x="26160" y="4"/>
                    <a:pt x="16859" y="0"/>
                  </a:cubicBezTo>
                  <a:cubicBezTo>
                    <a:pt x="16853" y="0"/>
                    <a:pt x="16846" y="0"/>
                    <a:pt x="16840"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0" name="Google Shape;240;p1"/>
            <p:cNvSpPr/>
            <p:nvPr/>
          </p:nvSpPr>
          <p:spPr>
            <a:xfrm>
              <a:off x="5478685" y="5502872"/>
              <a:ext cx="12700" cy="12700"/>
            </a:xfrm>
            <a:custGeom>
              <a:rect b="b" l="l" r="r" t="t"/>
              <a:pathLst>
                <a:path extrusionOk="0" h="12700" w="12700">
                  <a:moveTo>
                    <a:pt x="9080" y="0"/>
                  </a:moveTo>
                  <a:cubicBezTo>
                    <a:pt x="4065" y="0"/>
                    <a:pt x="0" y="4066"/>
                    <a:pt x="0" y="9080"/>
                  </a:cubicBezTo>
                  <a:cubicBezTo>
                    <a:pt x="0" y="14096"/>
                    <a:pt x="4066" y="18161"/>
                    <a:pt x="9080" y="18161"/>
                  </a:cubicBezTo>
                  <a:cubicBezTo>
                    <a:pt x="14096" y="18161"/>
                    <a:pt x="18161" y="14095"/>
                    <a:pt x="18161" y="9080"/>
                  </a:cubicBezTo>
                  <a:cubicBezTo>
                    <a:pt x="18157" y="4067"/>
                    <a:pt x="14094" y="3"/>
                    <a:pt x="908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1" name="Google Shape;241;p1"/>
            <p:cNvSpPr/>
            <p:nvPr/>
          </p:nvSpPr>
          <p:spPr>
            <a:xfrm>
              <a:off x="5756066" y="5195481"/>
              <a:ext cx="57150" cy="57150"/>
            </a:xfrm>
            <a:custGeom>
              <a:rect b="b" l="l" r="r" t="t"/>
              <a:pathLst>
                <a:path extrusionOk="0" h="57150" w="57150">
                  <a:moveTo>
                    <a:pt x="28911" y="0"/>
                  </a:moveTo>
                  <a:cubicBezTo>
                    <a:pt x="12944" y="0"/>
                    <a:pt x="0" y="12944"/>
                    <a:pt x="0" y="28911"/>
                  </a:cubicBezTo>
                  <a:cubicBezTo>
                    <a:pt x="0" y="44879"/>
                    <a:pt x="12944" y="57823"/>
                    <a:pt x="28911" y="57823"/>
                  </a:cubicBezTo>
                  <a:cubicBezTo>
                    <a:pt x="44879" y="57823"/>
                    <a:pt x="57823" y="44879"/>
                    <a:pt x="57823" y="28911"/>
                  </a:cubicBezTo>
                  <a:cubicBezTo>
                    <a:pt x="57826" y="12948"/>
                    <a:pt x="44888" y="3"/>
                    <a:pt x="28924" y="0"/>
                  </a:cubicBezTo>
                  <a:cubicBezTo>
                    <a:pt x="28920" y="0"/>
                    <a:pt x="28915" y="0"/>
                    <a:pt x="28911"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2" name="Google Shape;242;p1"/>
            <p:cNvSpPr/>
            <p:nvPr/>
          </p:nvSpPr>
          <p:spPr>
            <a:xfrm>
              <a:off x="5255933" y="4316330"/>
              <a:ext cx="50800" cy="50800"/>
            </a:xfrm>
            <a:custGeom>
              <a:rect b="b" l="l" r="r" t="t"/>
              <a:pathLst>
                <a:path extrusionOk="0" h="50800" w="50800">
                  <a:moveTo>
                    <a:pt x="55321" y="27661"/>
                  </a:moveTo>
                  <a:cubicBezTo>
                    <a:pt x="55321" y="12384"/>
                    <a:pt x="42937" y="0"/>
                    <a:pt x="27661" y="0"/>
                  </a:cubicBezTo>
                  <a:cubicBezTo>
                    <a:pt x="12384" y="0"/>
                    <a:pt x="0" y="12384"/>
                    <a:pt x="0" y="27661"/>
                  </a:cubicBezTo>
                  <a:cubicBezTo>
                    <a:pt x="0" y="42937"/>
                    <a:pt x="12384" y="55321"/>
                    <a:pt x="27661" y="55321"/>
                  </a:cubicBezTo>
                  <a:cubicBezTo>
                    <a:pt x="42930" y="55328"/>
                    <a:pt x="55314" y="42956"/>
                    <a:pt x="55321" y="27686"/>
                  </a:cubicBezTo>
                  <a:cubicBezTo>
                    <a:pt x="55321" y="27678"/>
                    <a:pt x="55321" y="27669"/>
                    <a:pt x="55321" y="2766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3" name="Google Shape;243;p1"/>
            <p:cNvSpPr/>
            <p:nvPr/>
          </p:nvSpPr>
          <p:spPr>
            <a:xfrm>
              <a:off x="5882964" y="6806565"/>
              <a:ext cx="31750" cy="31750"/>
            </a:xfrm>
            <a:custGeom>
              <a:rect b="b" l="l" r="r" t="t"/>
              <a:pathLst>
                <a:path extrusionOk="0" h="31750" w="31750">
                  <a:moveTo>
                    <a:pt x="17596" y="0"/>
                  </a:moveTo>
                  <a:cubicBezTo>
                    <a:pt x="7878" y="0"/>
                    <a:pt x="0" y="7878"/>
                    <a:pt x="0" y="17596"/>
                  </a:cubicBezTo>
                  <a:cubicBezTo>
                    <a:pt x="0" y="27314"/>
                    <a:pt x="7878" y="35192"/>
                    <a:pt x="17596" y="35192"/>
                  </a:cubicBezTo>
                  <a:cubicBezTo>
                    <a:pt x="27314" y="35192"/>
                    <a:pt x="35192" y="27314"/>
                    <a:pt x="35192" y="17596"/>
                  </a:cubicBezTo>
                  <a:cubicBezTo>
                    <a:pt x="35195" y="7882"/>
                    <a:pt x="27323" y="3"/>
                    <a:pt x="17609" y="0"/>
                  </a:cubicBezTo>
                  <a:cubicBezTo>
                    <a:pt x="17604" y="0"/>
                    <a:pt x="17600" y="0"/>
                    <a:pt x="1759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4" name="Google Shape;244;p1"/>
            <p:cNvSpPr/>
            <p:nvPr/>
          </p:nvSpPr>
          <p:spPr>
            <a:xfrm>
              <a:off x="5671122" y="4678349"/>
              <a:ext cx="44450" cy="44450"/>
            </a:xfrm>
            <a:custGeom>
              <a:rect b="b" l="l" r="r" t="t"/>
              <a:pathLst>
                <a:path extrusionOk="0" h="44450" w="44450">
                  <a:moveTo>
                    <a:pt x="24397" y="0"/>
                  </a:moveTo>
                  <a:cubicBezTo>
                    <a:pt x="10919" y="4"/>
                    <a:pt x="-3" y="10932"/>
                    <a:pt x="0" y="24410"/>
                  </a:cubicBezTo>
                  <a:cubicBezTo>
                    <a:pt x="3" y="37887"/>
                    <a:pt x="10932" y="48810"/>
                    <a:pt x="24409" y="48806"/>
                  </a:cubicBezTo>
                  <a:cubicBezTo>
                    <a:pt x="37884" y="48803"/>
                    <a:pt x="48806" y="37878"/>
                    <a:pt x="48806" y="24403"/>
                  </a:cubicBezTo>
                  <a:cubicBezTo>
                    <a:pt x="48813" y="10933"/>
                    <a:pt x="37899" y="7"/>
                    <a:pt x="24428" y="0"/>
                  </a:cubicBezTo>
                  <a:cubicBezTo>
                    <a:pt x="24418" y="0"/>
                    <a:pt x="24407" y="0"/>
                    <a:pt x="2439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5" name="Google Shape;245;p1"/>
            <p:cNvSpPr/>
            <p:nvPr/>
          </p:nvSpPr>
          <p:spPr>
            <a:xfrm>
              <a:off x="5788520" y="1889436"/>
              <a:ext cx="38100" cy="38100"/>
            </a:xfrm>
            <a:custGeom>
              <a:rect b="b" l="l" r="r" t="t"/>
              <a:pathLst>
                <a:path extrusionOk="0" h="38100" w="38100">
                  <a:moveTo>
                    <a:pt x="22073" y="0"/>
                  </a:moveTo>
                  <a:cubicBezTo>
                    <a:pt x="9882" y="0"/>
                    <a:pt x="0" y="9882"/>
                    <a:pt x="0" y="22073"/>
                  </a:cubicBezTo>
                  <a:cubicBezTo>
                    <a:pt x="0" y="34263"/>
                    <a:pt x="9882" y="44145"/>
                    <a:pt x="22073" y="44145"/>
                  </a:cubicBezTo>
                  <a:cubicBezTo>
                    <a:pt x="34263" y="44145"/>
                    <a:pt x="44145" y="34263"/>
                    <a:pt x="44145" y="22073"/>
                  </a:cubicBezTo>
                  <a:cubicBezTo>
                    <a:pt x="44149" y="9886"/>
                    <a:pt x="34272" y="4"/>
                    <a:pt x="22085" y="0"/>
                  </a:cubicBezTo>
                  <a:cubicBezTo>
                    <a:pt x="22081" y="0"/>
                    <a:pt x="22077" y="0"/>
                    <a:pt x="22073"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6" name="Google Shape;246;p1"/>
            <p:cNvSpPr/>
            <p:nvPr/>
          </p:nvSpPr>
          <p:spPr>
            <a:xfrm>
              <a:off x="5787536" y="2861215"/>
              <a:ext cx="25400" cy="25400"/>
            </a:xfrm>
            <a:custGeom>
              <a:rect b="b" l="l" r="r" t="t"/>
              <a:pathLst>
                <a:path extrusionOk="0" h="25400" w="25400">
                  <a:moveTo>
                    <a:pt x="15818" y="0"/>
                  </a:moveTo>
                  <a:cubicBezTo>
                    <a:pt x="7082" y="0"/>
                    <a:pt x="0" y="7082"/>
                    <a:pt x="0" y="15818"/>
                  </a:cubicBezTo>
                  <a:cubicBezTo>
                    <a:pt x="0" y="24554"/>
                    <a:pt x="7082" y="31636"/>
                    <a:pt x="15818" y="31636"/>
                  </a:cubicBezTo>
                  <a:cubicBezTo>
                    <a:pt x="24554" y="31636"/>
                    <a:pt x="31636" y="24554"/>
                    <a:pt x="31636" y="15818"/>
                  </a:cubicBezTo>
                  <a:cubicBezTo>
                    <a:pt x="31640" y="7085"/>
                    <a:pt x="24563" y="3"/>
                    <a:pt x="15831" y="0"/>
                  </a:cubicBezTo>
                  <a:cubicBezTo>
                    <a:pt x="15827" y="0"/>
                    <a:pt x="15822" y="0"/>
                    <a:pt x="15818"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7" name="Google Shape;247;p1"/>
            <p:cNvSpPr/>
            <p:nvPr/>
          </p:nvSpPr>
          <p:spPr>
            <a:xfrm>
              <a:off x="5726588" y="2509907"/>
              <a:ext cx="57150" cy="57150"/>
            </a:xfrm>
            <a:custGeom>
              <a:rect b="b" l="l" r="r" t="t"/>
              <a:pathLst>
                <a:path extrusionOk="0" h="57150" w="57150">
                  <a:moveTo>
                    <a:pt x="60846" y="30423"/>
                  </a:moveTo>
                  <a:cubicBezTo>
                    <a:pt x="60846" y="13621"/>
                    <a:pt x="47225" y="0"/>
                    <a:pt x="30423" y="0"/>
                  </a:cubicBezTo>
                  <a:cubicBezTo>
                    <a:pt x="13621" y="0"/>
                    <a:pt x="0" y="13621"/>
                    <a:pt x="0" y="30423"/>
                  </a:cubicBezTo>
                  <a:cubicBezTo>
                    <a:pt x="0" y="47225"/>
                    <a:pt x="13621" y="60846"/>
                    <a:pt x="30423" y="60846"/>
                  </a:cubicBezTo>
                  <a:cubicBezTo>
                    <a:pt x="47222" y="60849"/>
                    <a:pt x="60842" y="47234"/>
                    <a:pt x="60846" y="30435"/>
                  </a:cubicBezTo>
                  <a:cubicBezTo>
                    <a:pt x="60846" y="30431"/>
                    <a:pt x="60846" y="30427"/>
                    <a:pt x="60846" y="30423"/>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8" name="Google Shape;248;p1"/>
            <p:cNvSpPr/>
            <p:nvPr/>
          </p:nvSpPr>
          <p:spPr>
            <a:xfrm>
              <a:off x="5901601" y="1949710"/>
              <a:ext cx="44450" cy="44450"/>
            </a:xfrm>
            <a:custGeom>
              <a:rect b="b" l="l" r="r" t="t"/>
              <a:pathLst>
                <a:path extrusionOk="0" h="44450" w="44450">
                  <a:moveTo>
                    <a:pt x="25102" y="0"/>
                  </a:moveTo>
                  <a:cubicBezTo>
                    <a:pt x="11225" y="14"/>
                    <a:pt x="-14" y="11275"/>
                    <a:pt x="0" y="25152"/>
                  </a:cubicBezTo>
                  <a:cubicBezTo>
                    <a:pt x="14" y="39030"/>
                    <a:pt x="11275" y="50268"/>
                    <a:pt x="25152" y="50254"/>
                  </a:cubicBezTo>
                  <a:cubicBezTo>
                    <a:pt x="39015" y="50240"/>
                    <a:pt x="50247" y="39002"/>
                    <a:pt x="50254" y="25140"/>
                  </a:cubicBezTo>
                  <a:cubicBezTo>
                    <a:pt x="50268" y="11269"/>
                    <a:pt x="39035" y="14"/>
                    <a:pt x="25165" y="0"/>
                  </a:cubicBezTo>
                  <a:cubicBezTo>
                    <a:pt x="25144" y="0"/>
                    <a:pt x="25123" y="0"/>
                    <a:pt x="2510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9" name="Google Shape;249;p1"/>
            <p:cNvSpPr/>
            <p:nvPr/>
          </p:nvSpPr>
          <p:spPr>
            <a:xfrm>
              <a:off x="6499250" y="388785"/>
              <a:ext cx="44450" cy="44450"/>
            </a:xfrm>
            <a:custGeom>
              <a:rect b="b" l="l" r="r" t="t"/>
              <a:pathLst>
                <a:path extrusionOk="0" h="44450" w="44450">
                  <a:moveTo>
                    <a:pt x="24619" y="0"/>
                  </a:moveTo>
                  <a:cubicBezTo>
                    <a:pt x="11019" y="4"/>
                    <a:pt x="-3" y="11031"/>
                    <a:pt x="0" y="24632"/>
                  </a:cubicBezTo>
                  <a:cubicBezTo>
                    <a:pt x="3" y="38232"/>
                    <a:pt x="11031" y="49254"/>
                    <a:pt x="24631" y="49251"/>
                  </a:cubicBezTo>
                  <a:cubicBezTo>
                    <a:pt x="38229" y="49247"/>
                    <a:pt x="49250" y="38223"/>
                    <a:pt x="49250" y="24625"/>
                  </a:cubicBezTo>
                  <a:cubicBezTo>
                    <a:pt x="49254" y="11029"/>
                    <a:pt x="38234" y="4"/>
                    <a:pt x="24638" y="0"/>
                  </a:cubicBezTo>
                  <a:cubicBezTo>
                    <a:pt x="24631" y="0"/>
                    <a:pt x="24625" y="0"/>
                    <a:pt x="24618"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0" name="Google Shape;250;p1"/>
            <p:cNvSpPr/>
            <p:nvPr/>
          </p:nvSpPr>
          <p:spPr>
            <a:xfrm>
              <a:off x="4914855" y="4184612"/>
              <a:ext cx="50800" cy="50800"/>
            </a:xfrm>
            <a:custGeom>
              <a:rect b="b" l="l" r="r" t="t"/>
              <a:pathLst>
                <a:path extrusionOk="0" h="50800" w="50800">
                  <a:moveTo>
                    <a:pt x="26607" y="0"/>
                  </a:moveTo>
                  <a:cubicBezTo>
                    <a:pt x="11916" y="-3"/>
                    <a:pt x="3" y="11903"/>
                    <a:pt x="0" y="26594"/>
                  </a:cubicBezTo>
                  <a:cubicBezTo>
                    <a:pt x="-3" y="41285"/>
                    <a:pt x="11903" y="53197"/>
                    <a:pt x="26594" y="53200"/>
                  </a:cubicBezTo>
                  <a:cubicBezTo>
                    <a:pt x="41285" y="53204"/>
                    <a:pt x="53197" y="41297"/>
                    <a:pt x="53200" y="26607"/>
                  </a:cubicBezTo>
                  <a:cubicBezTo>
                    <a:pt x="53200" y="26602"/>
                    <a:pt x="53200" y="26598"/>
                    <a:pt x="53200" y="26594"/>
                  </a:cubicBezTo>
                  <a:cubicBezTo>
                    <a:pt x="53207" y="11913"/>
                    <a:pt x="41312" y="7"/>
                    <a:pt x="26632" y="0"/>
                  </a:cubicBezTo>
                  <a:cubicBezTo>
                    <a:pt x="26623" y="0"/>
                    <a:pt x="26615" y="0"/>
                    <a:pt x="2660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1" name="Google Shape;251;p1"/>
            <p:cNvSpPr/>
            <p:nvPr/>
          </p:nvSpPr>
          <p:spPr>
            <a:xfrm>
              <a:off x="7272921" y="139414"/>
              <a:ext cx="44450" cy="44450"/>
            </a:xfrm>
            <a:custGeom>
              <a:rect b="b" l="l" r="r" t="t"/>
              <a:pathLst>
                <a:path extrusionOk="0" h="44450" w="44450">
                  <a:moveTo>
                    <a:pt x="25356" y="0"/>
                  </a:moveTo>
                  <a:cubicBezTo>
                    <a:pt x="11349" y="4"/>
                    <a:pt x="-3" y="11361"/>
                    <a:pt x="0" y="25368"/>
                  </a:cubicBezTo>
                  <a:cubicBezTo>
                    <a:pt x="4" y="39375"/>
                    <a:pt x="11361" y="50727"/>
                    <a:pt x="25368" y="50724"/>
                  </a:cubicBezTo>
                  <a:cubicBezTo>
                    <a:pt x="39373" y="50720"/>
                    <a:pt x="50724" y="39366"/>
                    <a:pt x="50724" y="25362"/>
                  </a:cubicBezTo>
                  <a:cubicBezTo>
                    <a:pt x="50728" y="11358"/>
                    <a:pt x="39378" y="4"/>
                    <a:pt x="25375" y="0"/>
                  </a:cubicBezTo>
                  <a:cubicBezTo>
                    <a:pt x="25369" y="0"/>
                    <a:pt x="25363" y="0"/>
                    <a:pt x="25356"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2" name="Google Shape;252;p1"/>
            <p:cNvSpPr/>
            <p:nvPr/>
          </p:nvSpPr>
          <p:spPr>
            <a:xfrm>
              <a:off x="7329747" y="2665920"/>
              <a:ext cx="50800" cy="50800"/>
            </a:xfrm>
            <a:custGeom>
              <a:rect b="b" l="l" r="r" t="t"/>
              <a:pathLst>
                <a:path extrusionOk="0" h="50800" w="50800">
                  <a:moveTo>
                    <a:pt x="26543" y="0"/>
                  </a:moveTo>
                  <a:cubicBezTo>
                    <a:pt x="11884" y="0"/>
                    <a:pt x="0" y="11884"/>
                    <a:pt x="0" y="26543"/>
                  </a:cubicBezTo>
                  <a:cubicBezTo>
                    <a:pt x="0" y="41202"/>
                    <a:pt x="11884" y="53086"/>
                    <a:pt x="26543" y="53086"/>
                  </a:cubicBezTo>
                  <a:cubicBezTo>
                    <a:pt x="41203" y="53086"/>
                    <a:pt x="53087" y="41202"/>
                    <a:pt x="53087" y="26543"/>
                  </a:cubicBezTo>
                  <a:cubicBezTo>
                    <a:pt x="53091" y="11887"/>
                    <a:pt x="41212" y="3"/>
                    <a:pt x="26557" y="0"/>
                  </a:cubicBezTo>
                  <a:cubicBezTo>
                    <a:pt x="26553" y="0"/>
                    <a:pt x="26548" y="0"/>
                    <a:pt x="26544"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3" name="Google Shape;253;p1"/>
            <p:cNvSpPr/>
            <p:nvPr/>
          </p:nvSpPr>
          <p:spPr>
            <a:xfrm>
              <a:off x="7345673" y="4284910"/>
              <a:ext cx="19050" cy="19050"/>
            </a:xfrm>
            <a:custGeom>
              <a:rect b="b" l="l" r="r" t="t"/>
              <a:pathLst>
                <a:path extrusionOk="0" h="19050" w="19050">
                  <a:moveTo>
                    <a:pt x="10637" y="0"/>
                  </a:moveTo>
                  <a:cubicBezTo>
                    <a:pt x="4766" y="-3"/>
                    <a:pt x="4" y="4753"/>
                    <a:pt x="0" y="10623"/>
                  </a:cubicBezTo>
                  <a:cubicBezTo>
                    <a:pt x="-4" y="16494"/>
                    <a:pt x="4753" y="21256"/>
                    <a:pt x="10623" y="21260"/>
                  </a:cubicBezTo>
                  <a:cubicBezTo>
                    <a:pt x="16494" y="21263"/>
                    <a:pt x="21256" y="16507"/>
                    <a:pt x="21260" y="10636"/>
                  </a:cubicBezTo>
                  <a:cubicBezTo>
                    <a:pt x="21260" y="10634"/>
                    <a:pt x="21260" y="10632"/>
                    <a:pt x="21260" y="10630"/>
                  </a:cubicBezTo>
                  <a:cubicBezTo>
                    <a:pt x="21260" y="4762"/>
                    <a:pt x="16504" y="3"/>
                    <a:pt x="1063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4" name="Google Shape;254;p1"/>
            <p:cNvSpPr/>
            <p:nvPr/>
          </p:nvSpPr>
          <p:spPr>
            <a:xfrm>
              <a:off x="7247813" y="4994910"/>
              <a:ext cx="25400" cy="25400"/>
            </a:xfrm>
            <a:custGeom>
              <a:rect b="b" l="l" r="r" t="t"/>
              <a:pathLst>
                <a:path extrusionOk="0" h="25400" w="25400">
                  <a:moveTo>
                    <a:pt x="13412" y="0"/>
                  </a:moveTo>
                  <a:cubicBezTo>
                    <a:pt x="6005" y="0"/>
                    <a:pt x="0" y="6004"/>
                    <a:pt x="0" y="13411"/>
                  </a:cubicBezTo>
                  <a:cubicBezTo>
                    <a:pt x="0" y="20818"/>
                    <a:pt x="6004" y="26822"/>
                    <a:pt x="13412" y="26822"/>
                  </a:cubicBezTo>
                  <a:cubicBezTo>
                    <a:pt x="20818" y="26822"/>
                    <a:pt x="26823" y="20818"/>
                    <a:pt x="26823" y="13411"/>
                  </a:cubicBezTo>
                  <a:cubicBezTo>
                    <a:pt x="26823" y="13409"/>
                    <a:pt x="26823" y="13407"/>
                    <a:pt x="26823" y="13405"/>
                  </a:cubicBezTo>
                  <a:cubicBezTo>
                    <a:pt x="26819" y="6001"/>
                    <a:pt x="20817" y="0"/>
                    <a:pt x="1341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5" name="Google Shape;255;p1"/>
            <p:cNvSpPr/>
            <p:nvPr/>
          </p:nvSpPr>
          <p:spPr>
            <a:xfrm>
              <a:off x="7278579" y="5205273"/>
              <a:ext cx="19050" cy="19050"/>
            </a:xfrm>
            <a:custGeom>
              <a:rect b="b" l="l" r="r" t="t"/>
              <a:pathLst>
                <a:path extrusionOk="0" h="19050" w="19050">
                  <a:moveTo>
                    <a:pt x="10275" y="0"/>
                  </a:moveTo>
                  <a:cubicBezTo>
                    <a:pt x="4600" y="0"/>
                    <a:pt x="0" y="4600"/>
                    <a:pt x="0" y="10274"/>
                  </a:cubicBezTo>
                  <a:cubicBezTo>
                    <a:pt x="0" y="15949"/>
                    <a:pt x="4600" y="20548"/>
                    <a:pt x="10275" y="20548"/>
                  </a:cubicBezTo>
                  <a:cubicBezTo>
                    <a:pt x="15949" y="20548"/>
                    <a:pt x="20549" y="15948"/>
                    <a:pt x="20549" y="10274"/>
                  </a:cubicBezTo>
                  <a:cubicBezTo>
                    <a:pt x="20553" y="4603"/>
                    <a:pt x="15959" y="3"/>
                    <a:pt x="10288" y="0"/>
                  </a:cubicBezTo>
                  <a:cubicBezTo>
                    <a:pt x="10284" y="0"/>
                    <a:pt x="10279" y="0"/>
                    <a:pt x="1027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6" name="Google Shape;256;p1"/>
            <p:cNvSpPr/>
            <p:nvPr/>
          </p:nvSpPr>
          <p:spPr>
            <a:xfrm>
              <a:off x="7183748" y="1355331"/>
              <a:ext cx="57150" cy="57150"/>
            </a:xfrm>
            <a:custGeom>
              <a:rect b="b" l="l" r="r" t="t"/>
              <a:pathLst>
                <a:path extrusionOk="0" h="57150" w="57150">
                  <a:moveTo>
                    <a:pt x="31712" y="0"/>
                  </a:moveTo>
                  <a:cubicBezTo>
                    <a:pt x="14198" y="0"/>
                    <a:pt x="0" y="14198"/>
                    <a:pt x="0" y="31712"/>
                  </a:cubicBezTo>
                  <a:cubicBezTo>
                    <a:pt x="0" y="49226"/>
                    <a:pt x="14198" y="63424"/>
                    <a:pt x="31712" y="63424"/>
                  </a:cubicBezTo>
                  <a:cubicBezTo>
                    <a:pt x="49226" y="63424"/>
                    <a:pt x="63424" y="49226"/>
                    <a:pt x="63424" y="31712"/>
                  </a:cubicBezTo>
                  <a:cubicBezTo>
                    <a:pt x="63431" y="14205"/>
                    <a:pt x="49244" y="7"/>
                    <a:pt x="31738" y="0"/>
                  </a:cubicBezTo>
                  <a:cubicBezTo>
                    <a:pt x="31729" y="0"/>
                    <a:pt x="31721" y="0"/>
                    <a:pt x="3171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7" name="Google Shape;257;p1"/>
            <p:cNvSpPr/>
            <p:nvPr/>
          </p:nvSpPr>
          <p:spPr>
            <a:xfrm>
              <a:off x="6778580" y="2303500"/>
              <a:ext cx="57150" cy="57150"/>
            </a:xfrm>
            <a:custGeom>
              <a:rect b="b" l="l" r="r" t="t"/>
              <a:pathLst>
                <a:path extrusionOk="0" h="57150" w="57150">
                  <a:moveTo>
                    <a:pt x="57925" y="28962"/>
                  </a:moveTo>
                  <a:cubicBezTo>
                    <a:pt x="57925" y="12967"/>
                    <a:pt x="44958" y="0"/>
                    <a:pt x="28963" y="0"/>
                  </a:cubicBezTo>
                  <a:cubicBezTo>
                    <a:pt x="12967" y="0"/>
                    <a:pt x="0" y="12967"/>
                    <a:pt x="0" y="28962"/>
                  </a:cubicBezTo>
                  <a:cubicBezTo>
                    <a:pt x="0" y="44955"/>
                    <a:pt x="12963" y="57921"/>
                    <a:pt x="28956" y="57925"/>
                  </a:cubicBezTo>
                  <a:cubicBezTo>
                    <a:pt x="44948" y="57932"/>
                    <a:pt x="57918" y="44973"/>
                    <a:pt x="57925" y="28981"/>
                  </a:cubicBezTo>
                  <a:cubicBezTo>
                    <a:pt x="57925" y="28975"/>
                    <a:pt x="57925" y="28969"/>
                    <a:pt x="57925" y="28962"/>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8" name="Google Shape;258;p1"/>
            <p:cNvSpPr/>
            <p:nvPr/>
          </p:nvSpPr>
          <p:spPr>
            <a:xfrm>
              <a:off x="7517530" y="4219511"/>
              <a:ext cx="38100" cy="38100"/>
            </a:xfrm>
            <a:custGeom>
              <a:rect b="b" l="l" r="r" t="t"/>
              <a:pathLst>
                <a:path extrusionOk="0" h="38100" w="38100">
                  <a:moveTo>
                    <a:pt x="21266" y="0"/>
                  </a:moveTo>
                  <a:cubicBezTo>
                    <a:pt x="9525" y="-3"/>
                    <a:pt x="4" y="9512"/>
                    <a:pt x="0" y="21253"/>
                  </a:cubicBezTo>
                  <a:cubicBezTo>
                    <a:pt x="-4" y="32995"/>
                    <a:pt x="9512" y="42516"/>
                    <a:pt x="21254" y="42520"/>
                  </a:cubicBezTo>
                  <a:cubicBezTo>
                    <a:pt x="32995" y="42523"/>
                    <a:pt x="42516" y="33008"/>
                    <a:pt x="42520" y="21266"/>
                  </a:cubicBezTo>
                  <a:cubicBezTo>
                    <a:pt x="42520" y="21262"/>
                    <a:pt x="42520" y="21258"/>
                    <a:pt x="42520" y="21253"/>
                  </a:cubicBezTo>
                  <a:cubicBezTo>
                    <a:pt x="42524" y="9519"/>
                    <a:pt x="33013" y="3"/>
                    <a:pt x="21279" y="0"/>
                  </a:cubicBezTo>
                  <a:cubicBezTo>
                    <a:pt x="21275" y="0"/>
                    <a:pt x="21271" y="0"/>
                    <a:pt x="21267"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9" name="Google Shape;259;p1"/>
            <p:cNvSpPr/>
            <p:nvPr/>
          </p:nvSpPr>
          <p:spPr>
            <a:xfrm>
              <a:off x="7537907" y="96310"/>
              <a:ext cx="25400" cy="25400"/>
            </a:xfrm>
            <a:custGeom>
              <a:rect b="b" l="l" r="r" t="t"/>
              <a:pathLst>
                <a:path extrusionOk="0" h="25400" w="25400">
                  <a:moveTo>
                    <a:pt x="12700" y="0"/>
                  </a:moveTo>
                  <a:cubicBezTo>
                    <a:pt x="5686" y="0"/>
                    <a:pt x="0" y="5686"/>
                    <a:pt x="0" y="12700"/>
                  </a:cubicBezTo>
                  <a:cubicBezTo>
                    <a:pt x="0" y="19714"/>
                    <a:pt x="5686" y="25400"/>
                    <a:pt x="12700" y="25400"/>
                  </a:cubicBezTo>
                  <a:cubicBezTo>
                    <a:pt x="19702" y="25400"/>
                    <a:pt x="25382" y="19733"/>
                    <a:pt x="25400" y="12732"/>
                  </a:cubicBezTo>
                  <a:cubicBezTo>
                    <a:pt x="25418" y="5718"/>
                    <a:pt x="19746" y="18"/>
                    <a:pt x="12732" y="0"/>
                  </a:cubicBezTo>
                  <a:cubicBezTo>
                    <a:pt x="12721" y="0"/>
                    <a:pt x="12711" y="0"/>
                    <a:pt x="1270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0" name="Google Shape;260;p1"/>
            <p:cNvSpPr/>
            <p:nvPr/>
          </p:nvSpPr>
          <p:spPr>
            <a:xfrm>
              <a:off x="7382999" y="5248161"/>
              <a:ext cx="50800" cy="50800"/>
            </a:xfrm>
            <a:custGeom>
              <a:rect b="b" l="l" r="r" t="t"/>
              <a:pathLst>
                <a:path extrusionOk="0" h="50800" w="50800">
                  <a:moveTo>
                    <a:pt x="27718" y="0"/>
                  </a:moveTo>
                  <a:cubicBezTo>
                    <a:pt x="12409" y="0"/>
                    <a:pt x="0" y="12410"/>
                    <a:pt x="0" y="27718"/>
                  </a:cubicBezTo>
                  <a:cubicBezTo>
                    <a:pt x="0" y="43026"/>
                    <a:pt x="12409" y="55435"/>
                    <a:pt x="27718" y="55435"/>
                  </a:cubicBezTo>
                  <a:cubicBezTo>
                    <a:pt x="43026" y="55435"/>
                    <a:pt x="55435" y="43026"/>
                    <a:pt x="55435" y="27718"/>
                  </a:cubicBezTo>
                  <a:cubicBezTo>
                    <a:pt x="55439" y="12413"/>
                    <a:pt x="43035" y="3"/>
                    <a:pt x="27730" y="0"/>
                  </a:cubicBezTo>
                  <a:cubicBezTo>
                    <a:pt x="27726" y="0"/>
                    <a:pt x="27722" y="0"/>
                    <a:pt x="27718"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1" name="Google Shape;261;p1"/>
            <p:cNvSpPr/>
            <p:nvPr/>
          </p:nvSpPr>
          <p:spPr>
            <a:xfrm>
              <a:off x="7616437" y="365246"/>
              <a:ext cx="38100" cy="38100"/>
            </a:xfrm>
            <a:custGeom>
              <a:rect b="b" l="l" r="r" t="t"/>
              <a:pathLst>
                <a:path extrusionOk="0" h="38100" w="38100">
                  <a:moveTo>
                    <a:pt x="41911" y="20955"/>
                  </a:moveTo>
                  <a:cubicBezTo>
                    <a:pt x="41911" y="9382"/>
                    <a:pt x="32529" y="0"/>
                    <a:pt x="20955" y="0"/>
                  </a:cubicBezTo>
                  <a:cubicBezTo>
                    <a:pt x="9382" y="0"/>
                    <a:pt x="0" y="9382"/>
                    <a:pt x="0" y="20955"/>
                  </a:cubicBezTo>
                  <a:cubicBezTo>
                    <a:pt x="0" y="32516"/>
                    <a:pt x="9362" y="41892"/>
                    <a:pt x="20924" y="41910"/>
                  </a:cubicBezTo>
                  <a:cubicBezTo>
                    <a:pt x="32496" y="41928"/>
                    <a:pt x="41893" y="32560"/>
                    <a:pt x="41911" y="20987"/>
                  </a:cubicBezTo>
                  <a:cubicBezTo>
                    <a:pt x="41911" y="20976"/>
                    <a:pt x="41911" y="20966"/>
                    <a:pt x="41911" y="20955"/>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2" name="Google Shape;262;p1"/>
            <p:cNvSpPr/>
            <p:nvPr/>
          </p:nvSpPr>
          <p:spPr>
            <a:xfrm>
              <a:off x="7502328" y="6224569"/>
              <a:ext cx="38100" cy="38100"/>
            </a:xfrm>
            <a:custGeom>
              <a:rect b="b" l="l" r="r" t="t"/>
              <a:pathLst>
                <a:path extrusionOk="0" h="38100" w="38100">
                  <a:moveTo>
                    <a:pt x="22079" y="0"/>
                  </a:moveTo>
                  <a:cubicBezTo>
                    <a:pt x="9885" y="0"/>
                    <a:pt x="0" y="9885"/>
                    <a:pt x="0" y="22079"/>
                  </a:cubicBezTo>
                  <a:cubicBezTo>
                    <a:pt x="0" y="34273"/>
                    <a:pt x="9885" y="44158"/>
                    <a:pt x="22079" y="44158"/>
                  </a:cubicBezTo>
                  <a:cubicBezTo>
                    <a:pt x="34273" y="44158"/>
                    <a:pt x="44159" y="34273"/>
                    <a:pt x="44159" y="22079"/>
                  </a:cubicBezTo>
                  <a:cubicBezTo>
                    <a:pt x="44162" y="9889"/>
                    <a:pt x="34282" y="3"/>
                    <a:pt x="22092" y="0"/>
                  </a:cubicBezTo>
                  <a:cubicBezTo>
                    <a:pt x="22089" y="0"/>
                    <a:pt x="22084" y="0"/>
                    <a:pt x="22080"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3" name="Google Shape;263;p1"/>
            <p:cNvSpPr/>
            <p:nvPr/>
          </p:nvSpPr>
          <p:spPr>
            <a:xfrm>
              <a:off x="4906963" y="1915395"/>
              <a:ext cx="31750" cy="31750"/>
            </a:xfrm>
            <a:custGeom>
              <a:rect b="b" l="l" r="r" t="t"/>
              <a:pathLst>
                <a:path extrusionOk="0" h="31750" w="31750">
                  <a:moveTo>
                    <a:pt x="33972" y="16986"/>
                  </a:moveTo>
                  <a:cubicBezTo>
                    <a:pt x="33972" y="7605"/>
                    <a:pt x="26367" y="0"/>
                    <a:pt x="16986" y="0"/>
                  </a:cubicBezTo>
                  <a:cubicBezTo>
                    <a:pt x="7605" y="0"/>
                    <a:pt x="0" y="7605"/>
                    <a:pt x="0" y="16986"/>
                  </a:cubicBezTo>
                  <a:cubicBezTo>
                    <a:pt x="0" y="26365"/>
                    <a:pt x="7601" y="33969"/>
                    <a:pt x="16980" y="33972"/>
                  </a:cubicBezTo>
                  <a:cubicBezTo>
                    <a:pt x="26361" y="33976"/>
                    <a:pt x="33969" y="26374"/>
                    <a:pt x="33973" y="16992"/>
                  </a:cubicBezTo>
                  <a:cubicBezTo>
                    <a:pt x="33973" y="16990"/>
                    <a:pt x="33973" y="16988"/>
                    <a:pt x="33973" y="16986"/>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4" name="Google Shape;264;p1"/>
            <p:cNvSpPr/>
            <p:nvPr/>
          </p:nvSpPr>
          <p:spPr>
            <a:xfrm>
              <a:off x="7455402" y="1757680"/>
              <a:ext cx="50800" cy="50800"/>
            </a:xfrm>
            <a:custGeom>
              <a:rect b="b" l="l" r="r" t="t"/>
              <a:pathLst>
                <a:path extrusionOk="0" h="50800" w="50800">
                  <a:moveTo>
                    <a:pt x="26035" y="0"/>
                  </a:moveTo>
                  <a:cubicBezTo>
                    <a:pt x="11656" y="0"/>
                    <a:pt x="0" y="11656"/>
                    <a:pt x="0" y="26035"/>
                  </a:cubicBezTo>
                  <a:cubicBezTo>
                    <a:pt x="0" y="40414"/>
                    <a:pt x="11657" y="52070"/>
                    <a:pt x="26035" y="52070"/>
                  </a:cubicBezTo>
                  <a:cubicBezTo>
                    <a:pt x="40414" y="52070"/>
                    <a:pt x="52070" y="40414"/>
                    <a:pt x="52070" y="26035"/>
                  </a:cubicBezTo>
                  <a:cubicBezTo>
                    <a:pt x="52070" y="11656"/>
                    <a:pt x="40413" y="0"/>
                    <a:pt x="2603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5" name="Google Shape;265;p1"/>
            <p:cNvSpPr/>
            <p:nvPr/>
          </p:nvSpPr>
          <p:spPr>
            <a:xfrm>
              <a:off x="4980813" y="1252582"/>
              <a:ext cx="44450" cy="44450"/>
            </a:xfrm>
            <a:custGeom>
              <a:rect b="b" l="l" r="r" t="t"/>
              <a:pathLst>
                <a:path extrusionOk="0" h="44450" w="44450">
                  <a:moveTo>
                    <a:pt x="23076" y="0"/>
                  </a:moveTo>
                  <a:cubicBezTo>
                    <a:pt x="10331" y="0"/>
                    <a:pt x="0" y="10331"/>
                    <a:pt x="0" y="23076"/>
                  </a:cubicBezTo>
                  <a:cubicBezTo>
                    <a:pt x="0" y="35820"/>
                    <a:pt x="10332" y="46152"/>
                    <a:pt x="23076" y="46152"/>
                  </a:cubicBezTo>
                  <a:cubicBezTo>
                    <a:pt x="35820" y="46152"/>
                    <a:pt x="46151" y="35820"/>
                    <a:pt x="46151" y="23076"/>
                  </a:cubicBezTo>
                  <a:cubicBezTo>
                    <a:pt x="46158" y="10338"/>
                    <a:pt x="35839" y="7"/>
                    <a:pt x="23101" y="0"/>
                  </a:cubicBezTo>
                  <a:cubicBezTo>
                    <a:pt x="23092" y="0"/>
                    <a:pt x="23084" y="0"/>
                    <a:pt x="2307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6" name="Google Shape;266;p1"/>
            <p:cNvSpPr/>
            <p:nvPr/>
          </p:nvSpPr>
          <p:spPr>
            <a:xfrm>
              <a:off x="7191045" y="5214080"/>
              <a:ext cx="50800" cy="50800"/>
            </a:xfrm>
            <a:custGeom>
              <a:rect b="b" l="l" r="r" t="t"/>
              <a:pathLst>
                <a:path extrusionOk="0" h="50800" w="50800">
                  <a:moveTo>
                    <a:pt x="27534" y="0"/>
                  </a:moveTo>
                  <a:cubicBezTo>
                    <a:pt x="12328" y="0"/>
                    <a:pt x="0" y="12327"/>
                    <a:pt x="0" y="27534"/>
                  </a:cubicBezTo>
                  <a:cubicBezTo>
                    <a:pt x="0" y="42740"/>
                    <a:pt x="12327" y="55067"/>
                    <a:pt x="27534" y="55067"/>
                  </a:cubicBezTo>
                  <a:cubicBezTo>
                    <a:pt x="42740" y="55067"/>
                    <a:pt x="55068" y="42740"/>
                    <a:pt x="55068" y="27534"/>
                  </a:cubicBezTo>
                  <a:cubicBezTo>
                    <a:pt x="55072" y="12331"/>
                    <a:pt x="42750" y="3"/>
                    <a:pt x="27547" y="0"/>
                  </a:cubicBezTo>
                  <a:cubicBezTo>
                    <a:pt x="27543" y="0"/>
                    <a:pt x="27539" y="0"/>
                    <a:pt x="2753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7" name="Google Shape;267;p1"/>
            <p:cNvSpPr/>
            <p:nvPr/>
          </p:nvSpPr>
          <p:spPr>
            <a:xfrm>
              <a:off x="6902723" y="345021"/>
              <a:ext cx="38100" cy="38100"/>
            </a:xfrm>
            <a:custGeom>
              <a:rect b="b" l="l" r="r" t="t"/>
              <a:pathLst>
                <a:path extrusionOk="0" h="38100" w="38100">
                  <a:moveTo>
                    <a:pt x="19685" y="0"/>
                  </a:moveTo>
                  <a:cubicBezTo>
                    <a:pt x="8813" y="0"/>
                    <a:pt x="0" y="8813"/>
                    <a:pt x="0" y="19685"/>
                  </a:cubicBezTo>
                  <a:cubicBezTo>
                    <a:pt x="0" y="30557"/>
                    <a:pt x="8813" y="39370"/>
                    <a:pt x="19685" y="39370"/>
                  </a:cubicBezTo>
                  <a:cubicBezTo>
                    <a:pt x="30556" y="39370"/>
                    <a:pt x="39370" y="30557"/>
                    <a:pt x="39370" y="19685"/>
                  </a:cubicBezTo>
                  <a:cubicBezTo>
                    <a:pt x="39370" y="8813"/>
                    <a:pt x="30556" y="0"/>
                    <a:pt x="1968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8" name="Google Shape;268;p1"/>
            <p:cNvSpPr/>
            <p:nvPr/>
          </p:nvSpPr>
          <p:spPr>
            <a:xfrm>
              <a:off x="7032416" y="5395436"/>
              <a:ext cx="31750" cy="31750"/>
            </a:xfrm>
            <a:custGeom>
              <a:rect b="b" l="l" r="r" t="t"/>
              <a:pathLst>
                <a:path extrusionOk="0" h="31750" w="31750">
                  <a:moveTo>
                    <a:pt x="17425" y="0"/>
                  </a:moveTo>
                  <a:cubicBezTo>
                    <a:pt x="7801" y="0"/>
                    <a:pt x="0" y="7801"/>
                    <a:pt x="0" y="17425"/>
                  </a:cubicBezTo>
                  <a:cubicBezTo>
                    <a:pt x="0" y="27048"/>
                    <a:pt x="7801" y="34849"/>
                    <a:pt x="17425" y="34849"/>
                  </a:cubicBezTo>
                  <a:cubicBezTo>
                    <a:pt x="27048" y="34849"/>
                    <a:pt x="34849" y="27048"/>
                    <a:pt x="34849" y="17425"/>
                  </a:cubicBezTo>
                  <a:cubicBezTo>
                    <a:pt x="34849" y="7801"/>
                    <a:pt x="27048" y="0"/>
                    <a:pt x="1742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9" name="Google Shape;269;p1"/>
            <p:cNvSpPr/>
            <p:nvPr/>
          </p:nvSpPr>
          <p:spPr>
            <a:xfrm>
              <a:off x="6846812" y="6007100"/>
              <a:ext cx="57150" cy="57150"/>
            </a:xfrm>
            <a:custGeom>
              <a:rect b="b" l="l" r="r" t="t"/>
              <a:pathLst>
                <a:path extrusionOk="0" h="57150" w="57150">
                  <a:moveTo>
                    <a:pt x="30690" y="0"/>
                  </a:moveTo>
                  <a:cubicBezTo>
                    <a:pt x="13740" y="0"/>
                    <a:pt x="0" y="13740"/>
                    <a:pt x="0" y="30690"/>
                  </a:cubicBezTo>
                  <a:cubicBezTo>
                    <a:pt x="0" y="47639"/>
                    <a:pt x="13740" y="61379"/>
                    <a:pt x="30690" y="61379"/>
                  </a:cubicBezTo>
                  <a:cubicBezTo>
                    <a:pt x="47639" y="61379"/>
                    <a:pt x="61379" y="47639"/>
                    <a:pt x="61379" y="30690"/>
                  </a:cubicBezTo>
                  <a:cubicBezTo>
                    <a:pt x="61379" y="30688"/>
                    <a:pt x="61379" y="30685"/>
                    <a:pt x="61379" y="30683"/>
                  </a:cubicBezTo>
                  <a:cubicBezTo>
                    <a:pt x="61383" y="13741"/>
                    <a:pt x="47651" y="4"/>
                    <a:pt x="30709" y="0"/>
                  </a:cubicBezTo>
                  <a:cubicBezTo>
                    <a:pt x="30703" y="0"/>
                    <a:pt x="30697" y="0"/>
                    <a:pt x="30690" y="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0" name="Google Shape;270;p1"/>
            <p:cNvSpPr/>
            <p:nvPr/>
          </p:nvSpPr>
          <p:spPr>
            <a:xfrm>
              <a:off x="5063211" y="4029577"/>
              <a:ext cx="25400" cy="25400"/>
            </a:xfrm>
            <a:custGeom>
              <a:rect b="b" l="l" r="r" t="t"/>
              <a:pathLst>
                <a:path extrusionOk="0" h="25400" w="25400">
                  <a:moveTo>
                    <a:pt x="13526" y="0"/>
                  </a:moveTo>
                  <a:cubicBezTo>
                    <a:pt x="6055" y="0"/>
                    <a:pt x="0" y="6055"/>
                    <a:pt x="0" y="13526"/>
                  </a:cubicBezTo>
                  <a:cubicBezTo>
                    <a:pt x="0" y="20996"/>
                    <a:pt x="6055" y="27051"/>
                    <a:pt x="13526" y="27051"/>
                  </a:cubicBezTo>
                  <a:cubicBezTo>
                    <a:pt x="20996" y="27051"/>
                    <a:pt x="27051" y="20996"/>
                    <a:pt x="27051" y="13526"/>
                  </a:cubicBezTo>
                  <a:cubicBezTo>
                    <a:pt x="27051" y="6055"/>
                    <a:pt x="20996" y="0"/>
                    <a:pt x="13526"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1" name="Google Shape;271;p1"/>
            <p:cNvSpPr/>
            <p:nvPr/>
          </p:nvSpPr>
          <p:spPr>
            <a:xfrm>
              <a:off x="6883464" y="2836754"/>
              <a:ext cx="57150" cy="57150"/>
            </a:xfrm>
            <a:custGeom>
              <a:rect b="b" l="l" r="r" t="t"/>
              <a:pathLst>
                <a:path extrusionOk="0" h="57150" w="57150">
                  <a:moveTo>
                    <a:pt x="28784" y="0"/>
                  </a:moveTo>
                  <a:cubicBezTo>
                    <a:pt x="12891" y="-3"/>
                    <a:pt x="3" y="12878"/>
                    <a:pt x="0" y="28772"/>
                  </a:cubicBezTo>
                  <a:cubicBezTo>
                    <a:pt x="-4" y="44666"/>
                    <a:pt x="12878" y="57553"/>
                    <a:pt x="28772" y="57557"/>
                  </a:cubicBezTo>
                  <a:cubicBezTo>
                    <a:pt x="44665" y="57560"/>
                    <a:pt x="57553" y="44678"/>
                    <a:pt x="57556" y="28785"/>
                  </a:cubicBezTo>
                  <a:cubicBezTo>
                    <a:pt x="57556" y="28783"/>
                    <a:pt x="57556" y="28780"/>
                    <a:pt x="57556" y="28778"/>
                  </a:cubicBezTo>
                  <a:cubicBezTo>
                    <a:pt x="57560" y="12888"/>
                    <a:pt x="44681" y="4"/>
                    <a:pt x="28790" y="0"/>
                  </a:cubicBezTo>
                  <a:cubicBezTo>
                    <a:pt x="28788" y="0"/>
                    <a:pt x="28787" y="0"/>
                    <a:pt x="28784"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2" name="Google Shape;272;p1"/>
            <p:cNvSpPr/>
            <p:nvPr/>
          </p:nvSpPr>
          <p:spPr>
            <a:xfrm>
              <a:off x="7104780" y="1119505"/>
              <a:ext cx="25400" cy="25400"/>
            </a:xfrm>
            <a:custGeom>
              <a:rect b="b" l="l" r="r" t="t"/>
              <a:pathLst>
                <a:path extrusionOk="0" h="25400" w="25400">
                  <a:moveTo>
                    <a:pt x="13195" y="0"/>
                  </a:moveTo>
                  <a:cubicBezTo>
                    <a:pt x="5907" y="0"/>
                    <a:pt x="0" y="5908"/>
                    <a:pt x="0" y="13195"/>
                  </a:cubicBezTo>
                  <a:cubicBezTo>
                    <a:pt x="0" y="20483"/>
                    <a:pt x="5907" y="26391"/>
                    <a:pt x="13195" y="26391"/>
                  </a:cubicBezTo>
                  <a:cubicBezTo>
                    <a:pt x="20483" y="26391"/>
                    <a:pt x="26391" y="20483"/>
                    <a:pt x="26391" y="13195"/>
                  </a:cubicBezTo>
                  <a:cubicBezTo>
                    <a:pt x="26391" y="13193"/>
                    <a:pt x="26391" y="13191"/>
                    <a:pt x="26391" y="13189"/>
                  </a:cubicBezTo>
                  <a:cubicBezTo>
                    <a:pt x="26395" y="5908"/>
                    <a:pt x="20495" y="3"/>
                    <a:pt x="13215" y="0"/>
                  </a:cubicBezTo>
                  <a:cubicBezTo>
                    <a:pt x="13208" y="0"/>
                    <a:pt x="13202" y="0"/>
                    <a:pt x="13195"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3" name="Google Shape;273;p1"/>
            <p:cNvSpPr/>
            <p:nvPr/>
          </p:nvSpPr>
          <p:spPr>
            <a:xfrm>
              <a:off x="5043354" y="5470214"/>
              <a:ext cx="31750" cy="31750"/>
            </a:xfrm>
            <a:custGeom>
              <a:rect b="b" l="l" r="r" t="t"/>
              <a:pathLst>
                <a:path extrusionOk="0" h="31750" w="31750">
                  <a:moveTo>
                    <a:pt x="16002" y="0"/>
                  </a:moveTo>
                  <a:cubicBezTo>
                    <a:pt x="7164" y="0"/>
                    <a:pt x="0" y="7164"/>
                    <a:pt x="0" y="16002"/>
                  </a:cubicBezTo>
                  <a:cubicBezTo>
                    <a:pt x="0" y="24840"/>
                    <a:pt x="7164" y="32004"/>
                    <a:pt x="16002" y="32004"/>
                  </a:cubicBezTo>
                  <a:cubicBezTo>
                    <a:pt x="24840" y="32004"/>
                    <a:pt x="32004" y="24840"/>
                    <a:pt x="32004" y="16002"/>
                  </a:cubicBezTo>
                  <a:cubicBezTo>
                    <a:pt x="32008" y="7168"/>
                    <a:pt x="24849" y="3"/>
                    <a:pt x="16015" y="0"/>
                  </a:cubicBezTo>
                  <a:cubicBezTo>
                    <a:pt x="16011" y="0"/>
                    <a:pt x="16006" y="0"/>
                    <a:pt x="16002" y="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4" name="Google Shape;274;p1"/>
            <p:cNvSpPr/>
            <p:nvPr/>
          </p:nvSpPr>
          <p:spPr>
            <a:xfrm>
              <a:off x="7170693" y="4121747"/>
              <a:ext cx="38100" cy="38100"/>
            </a:xfrm>
            <a:custGeom>
              <a:rect b="b" l="l" r="r" t="t"/>
              <a:pathLst>
                <a:path extrusionOk="0" h="38100" w="38100">
                  <a:moveTo>
                    <a:pt x="41199" y="20600"/>
                  </a:moveTo>
                  <a:cubicBezTo>
                    <a:pt x="41199" y="9223"/>
                    <a:pt x="31976" y="0"/>
                    <a:pt x="20600" y="0"/>
                  </a:cubicBezTo>
                  <a:cubicBezTo>
                    <a:pt x="9223" y="0"/>
                    <a:pt x="0" y="9223"/>
                    <a:pt x="0" y="20600"/>
                  </a:cubicBezTo>
                  <a:cubicBezTo>
                    <a:pt x="0" y="31976"/>
                    <a:pt x="9223" y="41199"/>
                    <a:pt x="20600" y="41199"/>
                  </a:cubicBezTo>
                  <a:cubicBezTo>
                    <a:pt x="31972" y="41203"/>
                    <a:pt x="41195" y="31986"/>
                    <a:pt x="41199" y="20612"/>
                  </a:cubicBezTo>
                  <a:cubicBezTo>
                    <a:pt x="41199" y="20608"/>
                    <a:pt x="41199" y="20604"/>
                    <a:pt x="41199" y="20600"/>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5" name="Google Shape;275;p1"/>
            <p:cNvSpPr/>
            <p:nvPr/>
          </p:nvSpPr>
          <p:spPr>
            <a:xfrm>
              <a:off x="4711757" y="4996713"/>
              <a:ext cx="120650" cy="120650"/>
            </a:xfrm>
            <a:custGeom>
              <a:rect b="b" l="l" r="r" t="t"/>
              <a:pathLst>
                <a:path extrusionOk="0" h="120650" w="120650">
                  <a:moveTo>
                    <a:pt x="67710" y="43282"/>
                  </a:moveTo>
                  <a:lnTo>
                    <a:pt x="60579" y="0"/>
                  </a:lnTo>
                  <a:lnTo>
                    <a:pt x="53448" y="43282"/>
                  </a:lnTo>
                  <a:cubicBezTo>
                    <a:pt x="52599" y="48501"/>
                    <a:pt x="48508" y="52593"/>
                    <a:pt x="43288" y="53442"/>
                  </a:cubicBezTo>
                  <a:lnTo>
                    <a:pt x="0" y="60573"/>
                  </a:lnTo>
                  <a:lnTo>
                    <a:pt x="43288" y="67697"/>
                  </a:lnTo>
                  <a:cubicBezTo>
                    <a:pt x="48508" y="68547"/>
                    <a:pt x="52599" y="72638"/>
                    <a:pt x="53448" y="77857"/>
                  </a:cubicBezTo>
                  <a:lnTo>
                    <a:pt x="60579" y="121139"/>
                  </a:lnTo>
                  <a:lnTo>
                    <a:pt x="67710" y="77858"/>
                  </a:lnTo>
                  <a:cubicBezTo>
                    <a:pt x="68559" y="72638"/>
                    <a:pt x="72651" y="68547"/>
                    <a:pt x="77870" y="67698"/>
                  </a:cubicBezTo>
                  <a:lnTo>
                    <a:pt x="121158" y="60573"/>
                  </a:lnTo>
                  <a:lnTo>
                    <a:pt x="77870" y="53442"/>
                  </a:lnTo>
                  <a:cubicBezTo>
                    <a:pt x="72651" y="52593"/>
                    <a:pt x="68559" y="48501"/>
                    <a:pt x="67710" y="43282"/>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6" name="Google Shape;276;p1"/>
            <p:cNvSpPr/>
            <p:nvPr/>
          </p:nvSpPr>
          <p:spPr>
            <a:xfrm>
              <a:off x="5091182" y="2190902"/>
              <a:ext cx="127000" cy="127000"/>
            </a:xfrm>
            <a:custGeom>
              <a:rect b="b" l="l" r="r" t="t"/>
              <a:pathLst>
                <a:path extrusionOk="0" h="127000" w="127000">
                  <a:moveTo>
                    <a:pt x="73222" y="46838"/>
                  </a:moveTo>
                  <a:lnTo>
                    <a:pt x="65513" y="0"/>
                  </a:lnTo>
                  <a:lnTo>
                    <a:pt x="57798" y="46838"/>
                  </a:lnTo>
                  <a:cubicBezTo>
                    <a:pt x="56860" y="52457"/>
                    <a:pt x="52457" y="56861"/>
                    <a:pt x="46837" y="57798"/>
                  </a:cubicBezTo>
                  <a:lnTo>
                    <a:pt x="0" y="65513"/>
                  </a:lnTo>
                  <a:lnTo>
                    <a:pt x="46838" y="73228"/>
                  </a:lnTo>
                  <a:cubicBezTo>
                    <a:pt x="52457" y="74165"/>
                    <a:pt x="56861" y="78569"/>
                    <a:pt x="57798" y="84188"/>
                  </a:cubicBezTo>
                  <a:lnTo>
                    <a:pt x="65513" y="131026"/>
                  </a:lnTo>
                  <a:lnTo>
                    <a:pt x="73222" y="84188"/>
                  </a:lnTo>
                  <a:cubicBezTo>
                    <a:pt x="74160" y="78567"/>
                    <a:pt x="78567" y="74163"/>
                    <a:pt x="84188" y="73228"/>
                  </a:cubicBezTo>
                  <a:lnTo>
                    <a:pt x="131020" y="65513"/>
                  </a:lnTo>
                  <a:lnTo>
                    <a:pt x="84188" y="57798"/>
                  </a:lnTo>
                  <a:cubicBezTo>
                    <a:pt x="78566" y="56863"/>
                    <a:pt x="74160" y="52459"/>
                    <a:pt x="73222" y="46838"/>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7" name="Google Shape;277;p1"/>
            <p:cNvSpPr/>
            <p:nvPr/>
          </p:nvSpPr>
          <p:spPr>
            <a:xfrm>
              <a:off x="11139792" y="5814727"/>
              <a:ext cx="260350" cy="260350"/>
            </a:xfrm>
            <a:custGeom>
              <a:rect b="b" l="l" r="r" t="t"/>
              <a:pathLst>
                <a:path extrusionOk="0" h="260350" w="260350">
                  <a:moveTo>
                    <a:pt x="146514" y="93713"/>
                  </a:moveTo>
                  <a:lnTo>
                    <a:pt x="131083" y="0"/>
                  </a:lnTo>
                  <a:lnTo>
                    <a:pt x="115646" y="93713"/>
                  </a:lnTo>
                  <a:cubicBezTo>
                    <a:pt x="113792" y="104970"/>
                    <a:pt x="104970" y="113792"/>
                    <a:pt x="93714" y="115646"/>
                  </a:cubicBezTo>
                  <a:lnTo>
                    <a:pt x="0" y="131083"/>
                  </a:lnTo>
                  <a:lnTo>
                    <a:pt x="93714" y="146520"/>
                  </a:lnTo>
                  <a:cubicBezTo>
                    <a:pt x="104968" y="148374"/>
                    <a:pt x="113790" y="157193"/>
                    <a:pt x="115646" y="168446"/>
                  </a:cubicBezTo>
                  <a:lnTo>
                    <a:pt x="131083" y="262166"/>
                  </a:lnTo>
                  <a:lnTo>
                    <a:pt x="146514" y="168446"/>
                  </a:lnTo>
                  <a:cubicBezTo>
                    <a:pt x="148370" y="157193"/>
                    <a:pt x="157192" y="148374"/>
                    <a:pt x="168446" y="146520"/>
                  </a:cubicBezTo>
                  <a:lnTo>
                    <a:pt x="262160" y="131083"/>
                  </a:lnTo>
                  <a:lnTo>
                    <a:pt x="168446" y="115646"/>
                  </a:lnTo>
                  <a:cubicBezTo>
                    <a:pt x="157190" y="113792"/>
                    <a:pt x="148368" y="104969"/>
                    <a:pt x="146514" y="93713"/>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8" name="Google Shape;278;p1"/>
            <p:cNvSpPr/>
            <p:nvPr/>
          </p:nvSpPr>
          <p:spPr>
            <a:xfrm>
              <a:off x="11424876" y="3257239"/>
              <a:ext cx="177800" cy="177800"/>
            </a:xfrm>
            <a:custGeom>
              <a:rect b="b" l="l" r="r" t="t"/>
              <a:pathLst>
                <a:path extrusionOk="0" h="177800" w="177800">
                  <a:moveTo>
                    <a:pt x="100140" y="64046"/>
                  </a:moveTo>
                  <a:lnTo>
                    <a:pt x="89586" y="0"/>
                  </a:lnTo>
                  <a:lnTo>
                    <a:pt x="79039" y="64046"/>
                  </a:lnTo>
                  <a:cubicBezTo>
                    <a:pt x="77770" y="71740"/>
                    <a:pt x="71741" y="77770"/>
                    <a:pt x="64046" y="79039"/>
                  </a:cubicBezTo>
                  <a:lnTo>
                    <a:pt x="0" y="89586"/>
                  </a:lnTo>
                  <a:lnTo>
                    <a:pt x="64046" y="100140"/>
                  </a:lnTo>
                  <a:cubicBezTo>
                    <a:pt x="71740" y="101405"/>
                    <a:pt x="77770" y="107433"/>
                    <a:pt x="79039" y="115126"/>
                  </a:cubicBezTo>
                  <a:lnTo>
                    <a:pt x="89586" y="179178"/>
                  </a:lnTo>
                  <a:lnTo>
                    <a:pt x="100140" y="115126"/>
                  </a:lnTo>
                  <a:cubicBezTo>
                    <a:pt x="101405" y="107434"/>
                    <a:pt x="107434" y="101405"/>
                    <a:pt x="115126" y="100140"/>
                  </a:cubicBezTo>
                  <a:lnTo>
                    <a:pt x="179178" y="89586"/>
                  </a:lnTo>
                  <a:lnTo>
                    <a:pt x="115126" y="79039"/>
                  </a:lnTo>
                  <a:cubicBezTo>
                    <a:pt x="107433" y="77770"/>
                    <a:pt x="101405" y="71739"/>
                    <a:pt x="100140" y="64046"/>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9" name="Google Shape;279;p1"/>
            <p:cNvSpPr/>
            <p:nvPr/>
          </p:nvSpPr>
          <p:spPr>
            <a:xfrm>
              <a:off x="4178757" y="5115154"/>
              <a:ext cx="190500" cy="190500"/>
            </a:xfrm>
            <a:custGeom>
              <a:rect b="b" l="l" r="r" t="t"/>
              <a:pathLst>
                <a:path extrusionOk="0" h="190500" w="190500">
                  <a:moveTo>
                    <a:pt x="109632" y="70129"/>
                  </a:moveTo>
                  <a:lnTo>
                    <a:pt x="98082" y="0"/>
                  </a:lnTo>
                  <a:lnTo>
                    <a:pt x="86538" y="70129"/>
                  </a:lnTo>
                  <a:cubicBezTo>
                    <a:pt x="85149" y="78550"/>
                    <a:pt x="78550" y="85149"/>
                    <a:pt x="70129" y="86538"/>
                  </a:cubicBezTo>
                  <a:lnTo>
                    <a:pt x="0" y="98088"/>
                  </a:lnTo>
                  <a:lnTo>
                    <a:pt x="70129" y="109639"/>
                  </a:lnTo>
                  <a:cubicBezTo>
                    <a:pt x="78551" y="111030"/>
                    <a:pt x="85150" y="117632"/>
                    <a:pt x="86538" y="126054"/>
                  </a:cubicBezTo>
                  <a:lnTo>
                    <a:pt x="98088" y="196177"/>
                  </a:lnTo>
                  <a:lnTo>
                    <a:pt x="109639" y="126054"/>
                  </a:lnTo>
                  <a:cubicBezTo>
                    <a:pt x="111025" y="117631"/>
                    <a:pt x="117625" y="111028"/>
                    <a:pt x="126047" y="109639"/>
                  </a:cubicBezTo>
                  <a:lnTo>
                    <a:pt x="196177" y="98088"/>
                  </a:lnTo>
                  <a:lnTo>
                    <a:pt x="126047" y="86538"/>
                  </a:lnTo>
                  <a:cubicBezTo>
                    <a:pt x="117623" y="85154"/>
                    <a:pt x="111020" y="78553"/>
                    <a:pt x="109632" y="70129"/>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0" name="Google Shape;280;p1"/>
            <p:cNvSpPr/>
            <p:nvPr/>
          </p:nvSpPr>
          <p:spPr>
            <a:xfrm>
              <a:off x="2228615" y="6158865"/>
              <a:ext cx="133350" cy="133350"/>
            </a:xfrm>
            <a:custGeom>
              <a:rect b="b" l="l" r="r" t="t"/>
              <a:pathLst>
                <a:path extrusionOk="0" h="133350" w="133350">
                  <a:moveTo>
                    <a:pt x="76435" y="48895"/>
                  </a:moveTo>
                  <a:lnTo>
                    <a:pt x="68383" y="0"/>
                  </a:lnTo>
                  <a:lnTo>
                    <a:pt x="60325" y="48895"/>
                  </a:lnTo>
                  <a:cubicBezTo>
                    <a:pt x="59350" y="54756"/>
                    <a:pt x="54756" y="59349"/>
                    <a:pt x="48895" y="60325"/>
                  </a:cubicBezTo>
                  <a:lnTo>
                    <a:pt x="0" y="68383"/>
                  </a:lnTo>
                  <a:lnTo>
                    <a:pt x="48895" y="76441"/>
                  </a:lnTo>
                  <a:cubicBezTo>
                    <a:pt x="54755" y="77418"/>
                    <a:pt x="59348" y="82011"/>
                    <a:pt x="60325" y="87871"/>
                  </a:cubicBezTo>
                  <a:lnTo>
                    <a:pt x="68383" y="136766"/>
                  </a:lnTo>
                  <a:lnTo>
                    <a:pt x="76435" y="87871"/>
                  </a:lnTo>
                  <a:cubicBezTo>
                    <a:pt x="77412" y="82011"/>
                    <a:pt x="82004" y="77418"/>
                    <a:pt x="87865" y="76441"/>
                  </a:cubicBezTo>
                  <a:lnTo>
                    <a:pt x="136760" y="68383"/>
                  </a:lnTo>
                  <a:lnTo>
                    <a:pt x="87865" y="60325"/>
                  </a:lnTo>
                  <a:cubicBezTo>
                    <a:pt x="82003" y="59349"/>
                    <a:pt x="77410" y="54756"/>
                    <a:pt x="76435" y="48895"/>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1" name="Google Shape;281;p1"/>
            <p:cNvSpPr/>
            <p:nvPr/>
          </p:nvSpPr>
          <p:spPr>
            <a:xfrm>
              <a:off x="8543277" y="1143178"/>
              <a:ext cx="228600" cy="228600"/>
            </a:xfrm>
            <a:custGeom>
              <a:rect b="b" l="l" r="r" t="t"/>
              <a:pathLst>
                <a:path extrusionOk="0" h="228600" w="228600">
                  <a:moveTo>
                    <a:pt x="150267" y="103162"/>
                  </a:moveTo>
                  <a:cubicBezTo>
                    <a:pt x="140226" y="101509"/>
                    <a:pt x="132355" y="93639"/>
                    <a:pt x="130702" y="83598"/>
                  </a:cubicBezTo>
                  <a:lnTo>
                    <a:pt x="116936" y="0"/>
                  </a:lnTo>
                  <a:lnTo>
                    <a:pt x="103163" y="83598"/>
                  </a:lnTo>
                  <a:cubicBezTo>
                    <a:pt x="101515" y="93642"/>
                    <a:pt x="93642" y="101514"/>
                    <a:pt x="83598" y="103162"/>
                  </a:cubicBezTo>
                  <a:lnTo>
                    <a:pt x="0" y="116935"/>
                  </a:lnTo>
                  <a:lnTo>
                    <a:pt x="83598" y="130702"/>
                  </a:lnTo>
                  <a:cubicBezTo>
                    <a:pt x="93639" y="132355"/>
                    <a:pt x="101509" y="140225"/>
                    <a:pt x="103163" y="150266"/>
                  </a:cubicBezTo>
                  <a:lnTo>
                    <a:pt x="116936" y="233871"/>
                  </a:lnTo>
                  <a:lnTo>
                    <a:pt x="130702" y="150266"/>
                  </a:lnTo>
                  <a:cubicBezTo>
                    <a:pt x="132359" y="140227"/>
                    <a:pt x="140227" y="132359"/>
                    <a:pt x="150267" y="130702"/>
                  </a:cubicBezTo>
                  <a:lnTo>
                    <a:pt x="233865" y="116935"/>
                  </a:ln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2" name="Google Shape;282;p1"/>
            <p:cNvSpPr/>
            <p:nvPr/>
          </p:nvSpPr>
          <p:spPr>
            <a:xfrm>
              <a:off x="1383432" y="1663038"/>
              <a:ext cx="247650" cy="247650"/>
            </a:xfrm>
            <a:custGeom>
              <a:rect b="b" l="l" r="r" t="t"/>
              <a:pathLst>
                <a:path extrusionOk="0" h="247650" w="247650">
                  <a:moveTo>
                    <a:pt x="162376" y="141218"/>
                  </a:moveTo>
                  <a:lnTo>
                    <a:pt x="252711" y="126340"/>
                  </a:lnTo>
                  <a:lnTo>
                    <a:pt x="162376" y="111462"/>
                  </a:lnTo>
                  <a:cubicBezTo>
                    <a:pt x="151529" y="109669"/>
                    <a:pt x="143029" y="101169"/>
                    <a:pt x="141237" y="90322"/>
                  </a:cubicBezTo>
                  <a:lnTo>
                    <a:pt x="126359" y="0"/>
                  </a:lnTo>
                  <a:lnTo>
                    <a:pt x="111481" y="90335"/>
                  </a:lnTo>
                  <a:cubicBezTo>
                    <a:pt x="109688" y="101183"/>
                    <a:pt x="101184" y="109685"/>
                    <a:pt x="90335" y="111474"/>
                  </a:cubicBezTo>
                  <a:lnTo>
                    <a:pt x="0" y="126365"/>
                  </a:lnTo>
                  <a:lnTo>
                    <a:pt x="90335" y="141243"/>
                  </a:lnTo>
                  <a:cubicBezTo>
                    <a:pt x="101186" y="143034"/>
                    <a:pt x="109690" y="151538"/>
                    <a:pt x="111481" y="162389"/>
                  </a:cubicBezTo>
                  <a:lnTo>
                    <a:pt x="126359" y="252724"/>
                  </a:lnTo>
                  <a:lnTo>
                    <a:pt x="141237" y="162389"/>
                  </a:lnTo>
                  <a:cubicBezTo>
                    <a:pt x="143017" y="151530"/>
                    <a:pt x="151520" y="143014"/>
                    <a:pt x="162376" y="141218"/>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3" name="Google Shape;283;p1"/>
            <p:cNvSpPr/>
            <p:nvPr/>
          </p:nvSpPr>
          <p:spPr>
            <a:xfrm>
              <a:off x="7048214" y="588632"/>
              <a:ext cx="120650" cy="120650"/>
            </a:xfrm>
            <a:custGeom>
              <a:rect b="b" l="l" r="r" t="t"/>
              <a:pathLst>
                <a:path extrusionOk="0" h="120650" w="120650">
                  <a:moveTo>
                    <a:pt x="54801" y="79820"/>
                  </a:moveTo>
                  <a:lnTo>
                    <a:pt x="62116" y="124225"/>
                  </a:lnTo>
                  <a:lnTo>
                    <a:pt x="69424" y="79820"/>
                  </a:lnTo>
                  <a:cubicBezTo>
                    <a:pt x="70305" y="74487"/>
                    <a:pt x="74486" y="70308"/>
                    <a:pt x="79819" y="69431"/>
                  </a:cubicBezTo>
                  <a:lnTo>
                    <a:pt x="124225" y="62116"/>
                  </a:lnTo>
                  <a:lnTo>
                    <a:pt x="79820" y="54801"/>
                  </a:lnTo>
                  <a:cubicBezTo>
                    <a:pt x="74486" y="53920"/>
                    <a:pt x="70305" y="49740"/>
                    <a:pt x="69425" y="44406"/>
                  </a:cubicBezTo>
                  <a:lnTo>
                    <a:pt x="62116" y="0"/>
                  </a:lnTo>
                  <a:lnTo>
                    <a:pt x="54801" y="44406"/>
                  </a:lnTo>
                  <a:cubicBezTo>
                    <a:pt x="53921" y="49740"/>
                    <a:pt x="49740" y="53920"/>
                    <a:pt x="44406" y="54801"/>
                  </a:cubicBezTo>
                  <a:lnTo>
                    <a:pt x="0" y="62116"/>
                  </a:lnTo>
                  <a:lnTo>
                    <a:pt x="44406" y="69431"/>
                  </a:lnTo>
                  <a:cubicBezTo>
                    <a:pt x="49739" y="70309"/>
                    <a:pt x="53920" y="74487"/>
                    <a:pt x="54801" y="7982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4" name="Google Shape;284;p1"/>
            <p:cNvSpPr/>
            <p:nvPr/>
          </p:nvSpPr>
          <p:spPr>
            <a:xfrm>
              <a:off x="179953" y="416357"/>
              <a:ext cx="95250" cy="95250"/>
            </a:xfrm>
            <a:custGeom>
              <a:rect b="b" l="l" r="r" t="t"/>
              <a:pathLst>
                <a:path extrusionOk="0" h="95250" w="95250">
                  <a:moveTo>
                    <a:pt x="55308" y="35395"/>
                  </a:moveTo>
                  <a:lnTo>
                    <a:pt x="49479" y="0"/>
                  </a:lnTo>
                  <a:lnTo>
                    <a:pt x="43650" y="35395"/>
                  </a:lnTo>
                  <a:cubicBezTo>
                    <a:pt x="42952" y="39638"/>
                    <a:pt x="39635" y="42968"/>
                    <a:pt x="35395" y="43682"/>
                  </a:cubicBezTo>
                  <a:lnTo>
                    <a:pt x="0" y="49511"/>
                  </a:lnTo>
                  <a:lnTo>
                    <a:pt x="35395" y="55340"/>
                  </a:lnTo>
                  <a:cubicBezTo>
                    <a:pt x="39626" y="56048"/>
                    <a:pt x="42942" y="59364"/>
                    <a:pt x="43650" y="63595"/>
                  </a:cubicBezTo>
                  <a:lnTo>
                    <a:pt x="49479" y="98990"/>
                  </a:lnTo>
                  <a:lnTo>
                    <a:pt x="55308" y="63595"/>
                  </a:lnTo>
                  <a:cubicBezTo>
                    <a:pt x="56015" y="59363"/>
                    <a:pt x="59331" y="56047"/>
                    <a:pt x="63563" y="55340"/>
                  </a:cubicBezTo>
                  <a:lnTo>
                    <a:pt x="98958" y="49511"/>
                  </a:lnTo>
                  <a:lnTo>
                    <a:pt x="63563" y="43682"/>
                  </a:lnTo>
                  <a:cubicBezTo>
                    <a:pt x="59323" y="42970"/>
                    <a:pt x="56004" y="39639"/>
                    <a:pt x="55308" y="3539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5" name="Google Shape;285;p1"/>
            <p:cNvSpPr/>
            <p:nvPr/>
          </p:nvSpPr>
          <p:spPr>
            <a:xfrm>
              <a:off x="944385" y="847827"/>
              <a:ext cx="209550" cy="209550"/>
            </a:xfrm>
            <a:custGeom>
              <a:rect b="b" l="l" r="r" t="t"/>
              <a:pathLst>
                <a:path extrusionOk="0" h="209550" w="209550">
                  <a:moveTo>
                    <a:pt x="120421" y="77000"/>
                  </a:moveTo>
                  <a:lnTo>
                    <a:pt x="107721" y="0"/>
                  </a:lnTo>
                  <a:lnTo>
                    <a:pt x="95021" y="77000"/>
                  </a:lnTo>
                  <a:cubicBezTo>
                    <a:pt x="93498" y="86246"/>
                    <a:pt x="86252" y="93494"/>
                    <a:pt x="77006" y="95021"/>
                  </a:cubicBezTo>
                  <a:lnTo>
                    <a:pt x="0" y="107721"/>
                  </a:lnTo>
                  <a:lnTo>
                    <a:pt x="77006" y="120421"/>
                  </a:lnTo>
                  <a:cubicBezTo>
                    <a:pt x="86252" y="121948"/>
                    <a:pt x="93498" y="129196"/>
                    <a:pt x="95021" y="138443"/>
                  </a:cubicBezTo>
                  <a:lnTo>
                    <a:pt x="107721" y="215443"/>
                  </a:lnTo>
                  <a:lnTo>
                    <a:pt x="120421" y="138443"/>
                  </a:lnTo>
                  <a:cubicBezTo>
                    <a:pt x="121946" y="129194"/>
                    <a:pt x="129194" y="121946"/>
                    <a:pt x="138443" y="120421"/>
                  </a:cubicBezTo>
                  <a:lnTo>
                    <a:pt x="215443" y="107721"/>
                  </a:lnTo>
                  <a:lnTo>
                    <a:pt x="138443" y="95021"/>
                  </a:lnTo>
                  <a:cubicBezTo>
                    <a:pt x="129194" y="93497"/>
                    <a:pt x="121946" y="86248"/>
                    <a:pt x="120421" y="7700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6" name="Google Shape;286;p1"/>
            <p:cNvSpPr/>
            <p:nvPr/>
          </p:nvSpPr>
          <p:spPr>
            <a:xfrm>
              <a:off x="7996053" y="4996942"/>
              <a:ext cx="215900" cy="215900"/>
            </a:xfrm>
            <a:custGeom>
              <a:rect b="b" l="l" r="r" t="t"/>
              <a:pathLst>
                <a:path extrusionOk="0" h="215900" w="215900">
                  <a:moveTo>
                    <a:pt x="122905" y="78613"/>
                  </a:moveTo>
                  <a:lnTo>
                    <a:pt x="109957" y="0"/>
                  </a:lnTo>
                  <a:lnTo>
                    <a:pt x="97022" y="78613"/>
                  </a:lnTo>
                  <a:cubicBezTo>
                    <a:pt x="95470" y="88066"/>
                    <a:pt x="88061" y="95476"/>
                    <a:pt x="78607" y="97028"/>
                  </a:cubicBezTo>
                  <a:lnTo>
                    <a:pt x="0" y="109976"/>
                  </a:lnTo>
                  <a:lnTo>
                    <a:pt x="78607" y="122924"/>
                  </a:lnTo>
                  <a:cubicBezTo>
                    <a:pt x="88059" y="124477"/>
                    <a:pt x="95468" y="131886"/>
                    <a:pt x="97022" y="141339"/>
                  </a:cubicBezTo>
                  <a:lnTo>
                    <a:pt x="109969" y="219951"/>
                  </a:lnTo>
                  <a:lnTo>
                    <a:pt x="122917" y="141338"/>
                  </a:lnTo>
                  <a:cubicBezTo>
                    <a:pt x="124469" y="131885"/>
                    <a:pt x="131879" y="124475"/>
                    <a:pt x="141332" y="122923"/>
                  </a:cubicBezTo>
                  <a:lnTo>
                    <a:pt x="219945" y="109976"/>
                  </a:lnTo>
                  <a:lnTo>
                    <a:pt x="141332" y="97028"/>
                  </a:lnTo>
                  <a:cubicBezTo>
                    <a:pt x="131873" y="95483"/>
                    <a:pt x="124457" y="88071"/>
                    <a:pt x="122905" y="78613"/>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7" name="Google Shape;287;p1"/>
            <p:cNvSpPr/>
            <p:nvPr/>
          </p:nvSpPr>
          <p:spPr>
            <a:xfrm>
              <a:off x="7930852" y="5897010"/>
              <a:ext cx="95250" cy="95250"/>
            </a:xfrm>
            <a:custGeom>
              <a:rect b="b" l="l" r="r" t="t"/>
              <a:pathLst>
                <a:path extrusionOk="0" h="95250" w="95250">
                  <a:moveTo>
                    <a:pt x="53848" y="34442"/>
                  </a:moveTo>
                  <a:lnTo>
                    <a:pt x="48178" y="0"/>
                  </a:lnTo>
                  <a:lnTo>
                    <a:pt x="42501" y="34442"/>
                  </a:lnTo>
                  <a:cubicBezTo>
                    <a:pt x="41819" y="38577"/>
                    <a:pt x="38577" y="41818"/>
                    <a:pt x="34442" y="42500"/>
                  </a:cubicBezTo>
                  <a:lnTo>
                    <a:pt x="0" y="48177"/>
                  </a:lnTo>
                  <a:lnTo>
                    <a:pt x="34442" y="53848"/>
                  </a:lnTo>
                  <a:cubicBezTo>
                    <a:pt x="38578" y="54532"/>
                    <a:pt x="41819" y="57776"/>
                    <a:pt x="42501" y="61913"/>
                  </a:cubicBezTo>
                  <a:lnTo>
                    <a:pt x="48178" y="96355"/>
                  </a:lnTo>
                  <a:lnTo>
                    <a:pt x="53848" y="61913"/>
                  </a:lnTo>
                  <a:cubicBezTo>
                    <a:pt x="54532" y="57775"/>
                    <a:pt x="57775" y="54532"/>
                    <a:pt x="61913" y="53848"/>
                  </a:cubicBezTo>
                  <a:lnTo>
                    <a:pt x="96355" y="48177"/>
                  </a:lnTo>
                  <a:lnTo>
                    <a:pt x="61913" y="42501"/>
                  </a:lnTo>
                  <a:cubicBezTo>
                    <a:pt x="57776" y="41820"/>
                    <a:pt x="54532" y="38579"/>
                    <a:pt x="53848" y="34442"/>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8" name="Google Shape;288;p1"/>
            <p:cNvSpPr/>
            <p:nvPr/>
          </p:nvSpPr>
          <p:spPr>
            <a:xfrm>
              <a:off x="886714" y="4969777"/>
              <a:ext cx="241300" cy="241300"/>
            </a:xfrm>
            <a:custGeom>
              <a:rect b="b" l="l" r="r" t="t"/>
              <a:pathLst>
                <a:path extrusionOk="0" h="241300" w="241300">
                  <a:moveTo>
                    <a:pt x="156039" y="107124"/>
                  </a:moveTo>
                  <a:cubicBezTo>
                    <a:pt x="145609" y="105408"/>
                    <a:pt x="137435" y="97234"/>
                    <a:pt x="135719" y="86804"/>
                  </a:cubicBezTo>
                  <a:lnTo>
                    <a:pt x="121418" y="0"/>
                  </a:lnTo>
                  <a:lnTo>
                    <a:pt x="107118" y="86804"/>
                  </a:lnTo>
                  <a:cubicBezTo>
                    <a:pt x="105402" y="97234"/>
                    <a:pt x="97227" y="105408"/>
                    <a:pt x="86798" y="107124"/>
                  </a:cubicBezTo>
                  <a:lnTo>
                    <a:pt x="0" y="121418"/>
                  </a:lnTo>
                  <a:lnTo>
                    <a:pt x="86798" y="135718"/>
                  </a:lnTo>
                  <a:cubicBezTo>
                    <a:pt x="97229" y="137432"/>
                    <a:pt x="105405" y="145607"/>
                    <a:pt x="107118" y="156039"/>
                  </a:cubicBezTo>
                  <a:lnTo>
                    <a:pt x="121418" y="242836"/>
                  </a:lnTo>
                  <a:lnTo>
                    <a:pt x="135719" y="156039"/>
                  </a:lnTo>
                  <a:cubicBezTo>
                    <a:pt x="137431" y="145607"/>
                    <a:pt x="145607" y="137432"/>
                    <a:pt x="156039" y="135718"/>
                  </a:cubicBezTo>
                  <a:lnTo>
                    <a:pt x="242837" y="121418"/>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9" name="Google Shape;289;p1"/>
            <p:cNvSpPr/>
            <p:nvPr/>
          </p:nvSpPr>
          <p:spPr>
            <a:xfrm>
              <a:off x="7615936" y="6549999"/>
              <a:ext cx="190500" cy="190500"/>
            </a:xfrm>
            <a:custGeom>
              <a:rect b="b" l="l" r="r" t="t"/>
              <a:pathLst>
                <a:path extrusionOk="0" h="190500" w="190500">
                  <a:moveTo>
                    <a:pt x="106623" y="68199"/>
                  </a:moveTo>
                  <a:lnTo>
                    <a:pt x="95390" y="0"/>
                  </a:lnTo>
                  <a:lnTo>
                    <a:pt x="84156" y="68199"/>
                  </a:lnTo>
                  <a:cubicBezTo>
                    <a:pt x="82811" y="76391"/>
                    <a:pt x="76391" y="82811"/>
                    <a:pt x="68199" y="84156"/>
                  </a:cubicBezTo>
                  <a:lnTo>
                    <a:pt x="0" y="95390"/>
                  </a:lnTo>
                  <a:lnTo>
                    <a:pt x="68199" y="106623"/>
                  </a:lnTo>
                  <a:cubicBezTo>
                    <a:pt x="76390" y="107974"/>
                    <a:pt x="82809" y="114395"/>
                    <a:pt x="84156" y="122587"/>
                  </a:cubicBezTo>
                  <a:lnTo>
                    <a:pt x="95390" y="190786"/>
                  </a:lnTo>
                  <a:lnTo>
                    <a:pt x="106623" y="122587"/>
                  </a:lnTo>
                  <a:cubicBezTo>
                    <a:pt x="107974" y="114398"/>
                    <a:pt x="114391" y="107978"/>
                    <a:pt x="122580" y="106623"/>
                  </a:cubicBezTo>
                  <a:lnTo>
                    <a:pt x="190779" y="95390"/>
                  </a:lnTo>
                  <a:lnTo>
                    <a:pt x="122580" y="84157"/>
                  </a:lnTo>
                  <a:cubicBezTo>
                    <a:pt x="114391" y="82807"/>
                    <a:pt x="107973" y="76388"/>
                    <a:pt x="106623" y="6820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0" name="Google Shape;290;p1"/>
            <p:cNvSpPr/>
            <p:nvPr/>
          </p:nvSpPr>
          <p:spPr>
            <a:xfrm>
              <a:off x="9712992" y="6264205"/>
              <a:ext cx="139700" cy="139700"/>
            </a:xfrm>
            <a:custGeom>
              <a:rect b="b" l="l" r="r" t="t"/>
              <a:pathLst>
                <a:path extrusionOk="0" h="139700" w="139700">
                  <a:moveTo>
                    <a:pt x="78207" y="50000"/>
                  </a:moveTo>
                  <a:lnTo>
                    <a:pt x="69952" y="0"/>
                  </a:lnTo>
                  <a:lnTo>
                    <a:pt x="61697" y="50000"/>
                  </a:lnTo>
                  <a:cubicBezTo>
                    <a:pt x="60706" y="56002"/>
                    <a:pt x="56002" y="60706"/>
                    <a:pt x="50000" y="61696"/>
                  </a:cubicBezTo>
                  <a:lnTo>
                    <a:pt x="0" y="69952"/>
                  </a:lnTo>
                  <a:lnTo>
                    <a:pt x="50000" y="78206"/>
                  </a:lnTo>
                  <a:cubicBezTo>
                    <a:pt x="56003" y="79195"/>
                    <a:pt x="60708" y="83900"/>
                    <a:pt x="61697" y="89903"/>
                  </a:cubicBezTo>
                  <a:lnTo>
                    <a:pt x="69952" y="139897"/>
                  </a:lnTo>
                  <a:lnTo>
                    <a:pt x="78207" y="89903"/>
                  </a:lnTo>
                  <a:cubicBezTo>
                    <a:pt x="79194" y="83899"/>
                    <a:pt x="83900" y="79193"/>
                    <a:pt x="89904" y="78206"/>
                  </a:cubicBezTo>
                  <a:lnTo>
                    <a:pt x="139897" y="69952"/>
                  </a:lnTo>
                  <a:lnTo>
                    <a:pt x="89903" y="61697"/>
                  </a:lnTo>
                  <a:cubicBezTo>
                    <a:pt x="83900" y="60708"/>
                    <a:pt x="79195" y="56003"/>
                    <a:pt x="78206" y="50000"/>
                  </a:cubicBezTo>
                  <a:close/>
                </a:path>
              </a:pathLst>
            </a:custGeom>
            <a:solidFill>
              <a:srgbClr val="FFFFFF">
                <a:alpha val="4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1" name="Google Shape;291;p1"/>
            <p:cNvSpPr/>
            <p:nvPr/>
          </p:nvSpPr>
          <p:spPr>
            <a:xfrm>
              <a:off x="2918981" y="761797"/>
              <a:ext cx="260350" cy="260350"/>
            </a:xfrm>
            <a:custGeom>
              <a:rect b="b" l="l" r="r" t="t"/>
              <a:pathLst>
                <a:path extrusionOk="0" h="260350" w="260350">
                  <a:moveTo>
                    <a:pt x="147656" y="94444"/>
                  </a:moveTo>
                  <a:lnTo>
                    <a:pt x="132105" y="0"/>
                  </a:lnTo>
                  <a:lnTo>
                    <a:pt x="116548" y="94444"/>
                  </a:lnTo>
                  <a:cubicBezTo>
                    <a:pt x="114679" y="105788"/>
                    <a:pt x="105788" y="114679"/>
                    <a:pt x="94444" y="116548"/>
                  </a:cubicBezTo>
                  <a:lnTo>
                    <a:pt x="0" y="132105"/>
                  </a:lnTo>
                  <a:lnTo>
                    <a:pt x="94443" y="147663"/>
                  </a:lnTo>
                  <a:cubicBezTo>
                    <a:pt x="105786" y="149531"/>
                    <a:pt x="114676" y="158419"/>
                    <a:pt x="116548" y="169761"/>
                  </a:cubicBezTo>
                  <a:lnTo>
                    <a:pt x="132105" y="264211"/>
                  </a:lnTo>
                  <a:lnTo>
                    <a:pt x="147656" y="169761"/>
                  </a:lnTo>
                  <a:cubicBezTo>
                    <a:pt x="149528" y="158419"/>
                    <a:pt x="158419" y="149531"/>
                    <a:pt x="169761" y="147663"/>
                  </a:cubicBezTo>
                  <a:lnTo>
                    <a:pt x="264204" y="132105"/>
                  </a:lnTo>
                  <a:lnTo>
                    <a:pt x="169761" y="116548"/>
                  </a:lnTo>
                  <a:cubicBezTo>
                    <a:pt x="158417" y="114679"/>
                    <a:pt x="149526" y="105788"/>
                    <a:pt x="147656" y="94444"/>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2" name="Google Shape;292;p1"/>
            <p:cNvSpPr/>
            <p:nvPr/>
          </p:nvSpPr>
          <p:spPr>
            <a:xfrm>
              <a:off x="10723810" y="1571644"/>
              <a:ext cx="215900" cy="215900"/>
            </a:xfrm>
            <a:custGeom>
              <a:rect b="b" l="l" r="r" t="t"/>
              <a:pathLst>
                <a:path extrusionOk="0" h="215900" w="215900">
                  <a:moveTo>
                    <a:pt x="96387" y="140405"/>
                  </a:moveTo>
                  <a:lnTo>
                    <a:pt x="109252" y="218510"/>
                  </a:lnTo>
                  <a:lnTo>
                    <a:pt x="122124" y="140405"/>
                  </a:lnTo>
                  <a:cubicBezTo>
                    <a:pt x="123671" y="131023"/>
                    <a:pt x="131024" y="123670"/>
                    <a:pt x="140405" y="122123"/>
                  </a:cubicBezTo>
                  <a:lnTo>
                    <a:pt x="218510" y="109258"/>
                  </a:lnTo>
                  <a:lnTo>
                    <a:pt x="140405" y="96387"/>
                  </a:lnTo>
                  <a:cubicBezTo>
                    <a:pt x="131021" y="94845"/>
                    <a:pt x="123665" y="87490"/>
                    <a:pt x="122124" y="78105"/>
                  </a:cubicBezTo>
                  <a:lnTo>
                    <a:pt x="109252" y="0"/>
                  </a:lnTo>
                  <a:lnTo>
                    <a:pt x="96387" y="78105"/>
                  </a:lnTo>
                  <a:cubicBezTo>
                    <a:pt x="94840" y="87487"/>
                    <a:pt x="87487" y="94840"/>
                    <a:pt x="78105" y="96387"/>
                  </a:cubicBezTo>
                  <a:lnTo>
                    <a:pt x="0" y="109258"/>
                  </a:lnTo>
                  <a:lnTo>
                    <a:pt x="78105" y="122123"/>
                  </a:lnTo>
                  <a:cubicBezTo>
                    <a:pt x="87481" y="123681"/>
                    <a:pt x="94829" y="131029"/>
                    <a:pt x="96387" y="14040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3" name="Google Shape;293;p1"/>
            <p:cNvSpPr/>
            <p:nvPr/>
          </p:nvSpPr>
          <p:spPr>
            <a:xfrm>
              <a:off x="5794877" y="77438"/>
              <a:ext cx="241300" cy="241300"/>
            </a:xfrm>
            <a:custGeom>
              <a:rect b="b" l="l" r="r" t="t"/>
              <a:pathLst>
                <a:path extrusionOk="0" h="241300" w="241300">
                  <a:moveTo>
                    <a:pt x="107976" y="157251"/>
                  </a:moveTo>
                  <a:lnTo>
                    <a:pt x="109093" y="164027"/>
                  </a:lnTo>
                  <a:cubicBezTo>
                    <a:pt x="103824" y="168933"/>
                    <a:pt x="103529" y="177182"/>
                    <a:pt x="108436" y="182452"/>
                  </a:cubicBezTo>
                  <a:cubicBezTo>
                    <a:pt x="109616" y="183720"/>
                    <a:pt x="111038" y="184740"/>
                    <a:pt x="112617" y="185452"/>
                  </a:cubicBezTo>
                  <a:lnTo>
                    <a:pt x="122390" y="244748"/>
                  </a:lnTo>
                  <a:lnTo>
                    <a:pt x="136798" y="157251"/>
                  </a:lnTo>
                  <a:cubicBezTo>
                    <a:pt x="138531" y="146742"/>
                    <a:pt x="146768" y="138506"/>
                    <a:pt x="157277" y="136773"/>
                  </a:cubicBezTo>
                  <a:lnTo>
                    <a:pt x="244780" y="122358"/>
                  </a:lnTo>
                  <a:lnTo>
                    <a:pt x="157277" y="107982"/>
                  </a:lnTo>
                  <a:cubicBezTo>
                    <a:pt x="146768" y="106249"/>
                    <a:pt x="138531" y="98012"/>
                    <a:pt x="136798" y="87503"/>
                  </a:cubicBezTo>
                  <a:lnTo>
                    <a:pt x="122390" y="0"/>
                  </a:lnTo>
                  <a:lnTo>
                    <a:pt x="107976" y="87503"/>
                  </a:lnTo>
                  <a:cubicBezTo>
                    <a:pt x="106243" y="98012"/>
                    <a:pt x="98006" y="106249"/>
                    <a:pt x="87497" y="107982"/>
                  </a:cubicBezTo>
                  <a:lnTo>
                    <a:pt x="0" y="122390"/>
                  </a:lnTo>
                  <a:lnTo>
                    <a:pt x="87497" y="136804"/>
                  </a:lnTo>
                  <a:cubicBezTo>
                    <a:pt x="97996" y="138533"/>
                    <a:pt x="106230" y="146755"/>
                    <a:pt x="107975" y="157251"/>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4" name="Google Shape;294;p1"/>
            <p:cNvSpPr/>
            <p:nvPr/>
          </p:nvSpPr>
          <p:spPr>
            <a:xfrm>
              <a:off x="2441448" y="3763378"/>
              <a:ext cx="260350" cy="260350"/>
            </a:xfrm>
            <a:custGeom>
              <a:rect b="b" l="l" r="r" t="t"/>
              <a:pathLst>
                <a:path extrusionOk="0" h="260350" w="260350">
                  <a:moveTo>
                    <a:pt x="146552" y="93757"/>
                  </a:moveTo>
                  <a:lnTo>
                    <a:pt x="131115" y="0"/>
                  </a:lnTo>
                  <a:lnTo>
                    <a:pt x="115697" y="93757"/>
                  </a:lnTo>
                  <a:cubicBezTo>
                    <a:pt x="113842" y="105019"/>
                    <a:pt x="105014" y="113845"/>
                    <a:pt x="93751" y="115697"/>
                  </a:cubicBezTo>
                  <a:lnTo>
                    <a:pt x="0" y="131140"/>
                  </a:lnTo>
                  <a:lnTo>
                    <a:pt x="93751" y="146583"/>
                  </a:lnTo>
                  <a:cubicBezTo>
                    <a:pt x="105019" y="148438"/>
                    <a:pt x="113849" y="157273"/>
                    <a:pt x="115697" y="168542"/>
                  </a:cubicBezTo>
                  <a:lnTo>
                    <a:pt x="131140" y="262293"/>
                  </a:lnTo>
                  <a:lnTo>
                    <a:pt x="146577" y="168542"/>
                  </a:lnTo>
                  <a:cubicBezTo>
                    <a:pt x="148434" y="157281"/>
                    <a:pt x="157261" y="148456"/>
                    <a:pt x="168522" y="146602"/>
                  </a:cubicBezTo>
                  <a:lnTo>
                    <a:pt x="262274" y="131159"/>
                  </a:lnTo>
                  <a:lnTo>
                    <a:pt x="168523" y="115716"/>
                  </a:lnTo>
                  <a:cubicBezTo>
                    <a:pt x="157246" y="113869"/>
                    <a:pt x="148405" y="105033"/>
                    <a:pt x="146552" y="93757"/>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5" name="Google Shape;295;p1"/>
            <p:cNvSpPr/>
            <p:nvPr/>
          </p:nvSpPr>
          <p:spPr>
            <a:xfrm>
              <a:off x="884460" y="1888922"/>
              <a:ext cx="114300" cy="114300"/>
            </a:xfrm>
            <a:custGeom>
              <a:rect b="b" l="l" r="r" t="t"/>
              <a:pathLst>
                <a:path extrusionOk="0" h="114300" w="114300">
                  <a:moveTo>
                    <a:pt x="40970" y="64046"/>
                  </a:moveTo>
                  <a:cubicBezTo>
                    <a:pt x="45890" y="64857"/>
                    <a:pt x="49745" y="68714"/>
                    <a:pt x="50552" y="73635"/>
                  </a:cubicBezTo>
                  <a:lnTo>
                    <a:pt x="57302" y="114599"/>
                  </a:lnTo>
                  <a:lnTo>
                    <a:pt x="64052" y="73635"/>
                  </a:lnTo>
                  <a:cubicBezTo>
                    <a:pt x="64856" y="68713"/>
                    <a:pt x="68713" y="64853"/>
                    <a:pt x="73635" y="64046"/>
                  </a:cubicBezTo>
                  <a:lnTo>
                    <a:pt x="114598" y="57296"/>
                  </a:lnTo>
                  <a:lnTo>
                    <a:pt x="73635" y="50552"/>
                  </a:lnTo>
                  <a:cubicBezTo>
                    <a:pt x="68715" y="49741"/>
                    <a:pt x="64860" y="45884"/>
                    <a:pt x="64052" y="40964"/>
                  </a:cubicBezTo>
                  <a:lnTo>
                    <a:pt x="57302" y="0"/>
                  </a:lnTo>
                  <a:lnTo>
                    <a:pt x="50552" y="40964"/>
                  </a:lnTo>
                  <a:cubicBezTo>
                    <a:pt x="49743" y="45883"/>
                    <a:pt x="45889" y="49740"/>
                    <a:pt x="40970" y="50553"/>
                  </a:cubicBezTo>
                  <a:lnTo>
                    <a:pt x="0" y="57296"/>
                  </a:ln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6" name="Google Shape;296;p1"/>
            <p:cNvSpPr/>
            <p:nvPr/>
          </p:nvSpPr>
          <p:spPr>
            <a:xfrm>
              <a:off x="6575381" y="6582473"/>
              <a:ext cx="88900" cy="88900"/>
            </a:xfrm>
            <a:custGeom>
              <a:rect b="b" l="l" r="r" t="t"/>
              <a:pathLst>
                <a:path extrusionOk="0" h="88900" w="88900">
                  <a:moveTo>
                    <a:pt x="52749" y="33737"/>
                  </a:moveTo>
                  <a:lnTo>
                    <a:pt x="47193" y="0"/>
                  </a:lnTo>
                  <a:lnTo>
                    <a:pt x="41630" y="33737"/>
                  </a:lnTo>
                  <a:cubicBezTo>
                    <a:pt x="40963" y="37790"/>
                    <a:pt x="37789" y="40967"/>
                    <a:pt x="33737" y="41637"/>
                  </a:cubicBezTo>
                  <a:lnTo>
                    <a:pt x="0" y="47193"/>
                  </a:lnTo>
                  <a:lnTo>
                    <a:pt x="33737" y="52749"/>
                  </a:lnTo>
                  <a:cubicBezTo>
                    <a:pt x="37788" y="53416"/>
                    <a:pt x="40963" y="56592"/>
                    <a:pt x="41631" y="60643"/>
                  </a:cubicBezTo>
                  <a:lnTo>
                    <a:pt x="47193" y="94380"/>
                  </a:lnTo>
                  <a:lnTo>
                    <a:pt x="52749" y="60643"/>
                  </a:lnTo>
                  <a:cubicBezTo>
                    <a:pt x="53416" y="56592"/>
                    <a:pt x="56592" y="53417"/>
                    <a:pt x="60643" y="52749"/>
                  </a:cubicBezTo>
                  <a:lnTo>
                    <a:pt x="94380" y="47193"/>
                  </a:lnTo>
                  <a:lnTo>
                    <a:pt x="60642" y="41637"/>
                  </a:lnTo>
                  <a:cubicBezTo>
                    <a:pt x="56590" y="40967"/>
                    <a:pt x="53415" y="37790"/>
                    <a:pt x="52749" y="33737"/>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7" name="Google Shape;297;p1"/>
            <p:cNvSpPr/>
            <p:nvPr/>
          </p:nvSpPr>
          <p:spPr>
            <a:xfrm>
              <a:off x="9636201" y="3700926"/>
              <a:ext cx="139700" cy="139700"/>
            </a:xfrm>
            <a:custGeom>
              <a:rect b="b" l="l" r="r" t="t"/>
              <a:pathLst>
                <a:path extrusionOk="0" h="139700" w="139700">
                  <a:moveTo>
                    <a:pt x="92634" y="80575"/>
                  </a:moveTo>
                  <a:lnTo>
                    <a:pt x="144164" y="72085"/>
                  </a:lnTo>
                  <a:lnTo>
                    <a:pt x="92634" y="63602"/>
                  </a:lnTo>
                  <a:cubicBezTo>
                    <a:pt x="86444" y="62579"/>
                    <a:pt x="81592" y="57727"/>
                    <a:pt x="80569" y="51536"/>
                  </a:cubicBezTo>
                  <a:lnTo>
                    <a:pt x="72086" y="0"/>
                  </a:lnTo>
                  <a:lnTo>
                    <a:pt x="63595" y="51537"/>
                  </a:lnTo>
                  <a:cubicBezTo>
                    <a:pt x="62585" y="57734"/>
                    <a:pt x="57727" y="62592"/>
                    <a:pt x="51530" y="63602"/>
                  </a:cubicBezTo>
                  <a:lnTo>
                    <a:pt x="0" y="72085"/>
                  </a:lnTo>
                  <a:lnTo>
                    <a:pt x="51530" y="80575"/>
                  </a:lnTo>
                  <a:cubicBezTo>
                    <a:pt x="57727" y="81585"/>
                    <a:pt x="62585" y="86443"/>
                    <a:pt x="63595" y="92640"/>
                  </a:cubicBezTo>
                  <a:lnTo>
                    <a:pt x="72086" y="144170"/>
                  </a:lnTo>
                  <a:lnTo>
                    <a:pt x="80569" y="92640"/>
                  </a:lnTo>
                  <a:cubicBezTo>
                    <a:pt x="81592" y="86450"/>
                    <a:pt x="86444" y="81598"/>
                    <a:pt x="92634" y="80575"/>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98" name="Google Shape;298;p1"/>
          <p:cNvSpPr txBox="1"/>
          <p:nvPr>
            <p:ph idx="12" type="sldNum"/>
          </p:nvPr>
        </p:nvSpPr>
        <p:spPr>
          <a:xfrm>
            <a:off x="4297650" y="4749851"/>
            <a:ext cx="548700" cy="393600"/>
          </a:xfrm>
          <a:prstGeom prst="rect">
            <a:avLst/>
          </a:prstGeom>
          <a:noFill/>
          <a:ln>
            <a:noFill/>
          </a:ln>
        </p:spPr>
        <p:txBody>
          <a:bodyPr anchorCtr="0" anchor="ctr" bIns="0" lIns="0" spcFirstLastPara="1" rIns="0" wrap="square" tIns="0">
            <a:noAutofit/>
          </a:bodyPr>
          <a:lstStyle>
            <a:lvl1pPr lvl="0" algn="ctr">
              <a:buNone/>
              <a:defRPr sz="1300">
                <a:solidFill>
                  <a:srgbClr val="FFFFFF"/>
                </a:solidFill>
                <a:latin typeface="Megrim"/>
                <a:ea typeface="Megrim"/>
                <a:cs typeface="Megrim"/>
                <a:sym typeface="Megrim"/>
              </a:defRPr>
            </a:lvl1pPr>
            <a:lvl2pPr lvl="1" algn="ctr">
              <a:buNone/>
              <a:defRPr sz="1300">
                <a:solidFill>
                  <a:srgbClr val="FFFFFF"/>
                </a:solidFill>
                <a:latin typeface="Megrim"/>
                <a:ea typeface="Megrim"/>
                <a:cs typeface="Megrim"/>
                <a:sym typeface="Megrim"/>
              </a:defRPr>
            </a:lvl2pPr>
            <a:lvl3pPr lvl="2" algn="ctr">
              <a:buNone/>
              <a:defRPr sz="1300">
                <a:solidFill>
                  <a:srgbClr val="FFFFFF"/>
                </a:solidFill>
                <a:latin typeface="Megrim"/>
                <a:ea typeface="Megrim"/>
                <a:cs typeface="Megrim"/>
                <a:sym typeface="Megrim"/>
              </a:defRPr>
            </a:lvl3pPr>
            <a:lvl4pPr lvl="3" algn="ctr">
              <a:buNone/>
              <a:defRPr sz="1300">
                <a:solidFill>
                  <a:srgbClr val="FFFFFF"/>
                </a:solidFill>
                <a:latin typeface="Megrim"/>
                <a:ea typeface="Megrim"/>
                <a:cs typeface="Megrim"/>
                <a:sym typeface="Megrim"/>
              </a:defRPr>
            </a:lvl4pPr>
            <a:lvl5pPr lvl="4" algn="ctr">
              <a:buNone/>
              <a:defRPr sz="1300">
                <a:solidFill>
                  <a:srgbClr val="FFFFFF"/>
                </a:solidFill>
                <a:latin typeface="Megrim"/>
                <a:ea typeface="Megrim"/>
                <a:cs typeface="Megrim"/>
                <a:sym typeface="Megrim"/>
              </a:defRPr>
            </a:lvl5pPr>
            <a:lvl6pPr lvl="5" algn="ctr">
              <a:buNone/>
              <a:defRPr sz="1300">
                <a:solidFill>
                  <a:srgbClr val="FFFFFF"/>
                </a:solidFill>
                <a:latin typeface="Megrim"/>
                <a:ea typeface="Megrim"/>
                <a:cs typeface="Megrim"/>
                <a:sym typeface="Megrim"/>
              </a:defRPr>
            </a:lvl6pPr>
            <a:lvl7pPr lvl="6" algn="ctr">
              <a:buNone/>
              <a:defRPr sz="1300">
                <a:solidFill>
                  <a:srgbClr val="FFFFFF"/>
                </a:solidFill>
                <a:latin typeface="Megrim"/>
                <a:ea typeface="Megrim"/>
                <a:cs typeface="Megrim"/>
                <a:sym typeface="Megrim"/>
              </a:defRPr>
            </a:lvl7pPr>
            <a:lvl8pPr lvl="7" algn="ctr">
              <a:buNone/>
              <a:defRPr sz="1300">
                <a:solidFill>
                  <a:srgbClr val="FFFFFF"/>
                </a:solidFill>
                <a:latin typeface="Megrim"/>
                <a:ea typeface="Megrim"/>
                <a:cs typeface="Megrim"/>
                <a:sym typeface="Megrim"/>
              </a:defRPr>
            </a:lvl8pPr>
            <a:lvl9pPr lvl="8" algn="ctr">
              <a:buNone/>
              <a:defRPr sz="1300">
                <a:solidFill>
                  <a:srgbClr val="FFFFFF"/>
                </a:solidFill>
                <a:latin typeface="Megrim"/>
                <a:ea typeface="Megrim"/>
                <a:cs typeface="Megrim"/>
                <a:sym typeface="Megrim"/>
              </a:defRPr>
            </a:lvl9pPr>
          </a:lstStyle>
          <a:p>
            <a:pPr indent="0" lvl="0" marL="0" rtl="0" algn="ctr">
              <a:spcBef>
                <a:spcPts val="0"/>
              </a:spcBef>
              <a:spcAft>
                <a:spcPts val="0"/>
              </a:spcAft>
              <a:buNone/>
            </a:pPr>
            <a:fld id="{00000000-1234-1234-1234-123412341234}" type="slidenum">
              <a:rPr lang="en"/>
              <a:t>‹#›</a:t>
            </a:fld>
            <a:endParaRPr/>
          </a:p>
        </p:txBody>
      </p:sp>
      <p:sp>
        <p:nvSpPr>
          <p:cNvPr id="299" name="Google Shape;299;p1"/>
          <p:cNvSpPr txBox="1"/>
          <p:nvPr>
            <p:ph type="title"/>
          </p:nvPr>
        </p:nvSpPr>
        <p:spPr>
          <a:xfrm>
            <a:off x="1315475" y="858500"/>
            <a:ext cx="6513000" cy="620400"/>
          </a:xfrm>
          <a:prstGeom prst="rect">
            <a:avLst/>
          </a:prstGeom>
          <a:noFill/>
          <a:ln>
            <a:noFill/>
          </a:ln>
          <a:effectLst>
            <a:outerShdw blurRad="42863" rotWithShape="0" algn="bl" dir="5400000" dist="9525">
              <a:srgbClr val="20124D">
                <a:alpha val="80000"/>
              </a:srgbClr>
            </a:outerShdw>
          </a:effectLst>
        </p:spPr>
        <p:txBody>
          <a:bodyPr anchorCtr="0" anchor="b" bIns="0" lIns="0" spcFirstLastPara="1" rIns="0" wrap="square" tIns="0">
            <a:noAutofit/>
          </a:bodyPr>
          <a:lstStyle>
            <a:lvl1pPr lvl="0" algn="ctr">
              <a:spcBef>
                <a:spcPts val="0"/>
              </a:spcBef>
              <a:spcAft>
                <a:spcPts val="0"/>
              </a:spcAft>
              <a:buClr>
                <a:srgbClr val="FFFFFF"/>
              </a:buClr>
              <a:buSzPts val="3200"/>
              <a:buFont typeface="Megrim"/>
              <a:buNone/>
              <a:defRPr b="1" sz="3200">
                <a:solidFill>
                  <a:srgbClr val="FFFFFF"/>
                </a:solidFill>
                <a:latin typeface="Megrim"/>
                <a:ea typeface="Megrim"/>
                <a:cs typeface="Megrim"/>
                <a:sym typeface="Megrim"/>
              </a:defRPr>
            </a:lvl1pPr>
            <a:lvl2pPr lvl="1" algn="ctr">
              <a:spcBef>
                <a:spcPts val="0"/>
              </a:spcBef>
              <a:spcAft>
                <a:spcPts val="0"/>
              </a:spcAft>
              <a:buClr>
                <a:srgbClr val="FFFFFF"/>
              </a:buClr>
              <a:buSzPts val="3200"/>
              <a:buFont typeface="Megrim"/>
              <a:buNone/>
              <a:defRPr b="1" sz="3200">
                <a:solidFill>
                  <a:srgbClr val="FFFFFF"/>
                </a:solidFill>
                <a:latin typeface="Megrim"/>
                <a:ea typeface="Megrim"/>
                <a:cs typeface="Megrim"/>
                <a:sym typeface="Megrim"/>
              </a:defRPr>
            </a:lvl2pPr>
            <a:lvl3pPr lvl="2" algn="ctr">
              <a:spcBef>
                <a:spcPts val="0"/>
              </a:spcBef>
              <a:spcAft>
                <a:spcPts val="0"/>
              </a:spcAft>
              <a:buClr>
                <a:srgbClr val="FFFFFF"/>
              </a:buClr>
              <a:buSzPts val="3200"/>
              <a:buFont typeface="Megrim"/>
              <a:buNone/>
              <a:defRPr b="1" sz="3200">
                <a:solidFill>
                  <a:srgbClr val="FFFFFF"/>
                </a:solidFill>
                <a:latin typeface="Megrim"/>
                <a:ea typeface="Megrim"/>
                <a:cs typeface="Megrim"/>
                <a:sym typeface="Megrim"/>
              </a:defRPr>
            </a:lvl3pPr>
            <a:lvl4pPr lvl="3" algn="ctr">
              <a:spcBef>
                <a:spcPts val="0"/>
              </a:spcBef>
              <a:spcAft>
                <a:spcPts val="0"/>
              </a:spcAft>
              <a:buClr>
                <a:srgbClr val="FFFFFF"/>
              </a:buClr>
              <a:buSzPts val="3200"/>
              <a:buFont typeface="Megrim"/>
              <a:buNone/>
              <a:defRPr b="1" sz="3200">
                <a:solidFill>
                  <a:srgbClr val="FFFFFF"/>
                </a:solidFill>
                <a:latin typeface="Megrim"/>
                <a:ea typeface="Megrim"/>
                <a:cs typeface="Megrim"/>
                <a:sym typeface="Megrim"/>
              </a:defRPr>
            </a:lvl4pPr>
            <a:lvl5pPr lvl="4" algn="ctr">
              <a:spcBef>
                <a:spcPts val="0"/>
              </a:spcBef>
              <a:spcAft>
                <a:spcPts val="0"/>
              </a:spcAft>
              <a:buClr>
                <a:srgbClr val="FFFFFF"/>
              </a:buClr>
              <a:buSzPts val="3200"/>
              <a:buFont typeface="Megrim"/>
              <a:buNone/>
              <a:defRPr b="1" sz="3200">
                <a:solidFill>
                  <a:srgbClr val="FFFFFF"/>
                </a:solidFill>
                <a:latin typeface="Megrim"/>
                <a:ea typeface="Megrim"/>
                <a:cs typeface="Megrim"/>
                <a:sym typeface="Megrim"/>
              </a:defRPr>
            </a:lvl5pPr>
            <a:lvl6pPr lvl="5" algn="ctr">
              <a:spcBef>
                <a:spcPts val="0"/>
              </a:spcBef>
              <a:spcAft>
                <a:spcPts val="0"/>
              </a:spcAft>
              <a:buClr>
                <a:srgbClr val="FFFFFF"/>
              </a:buClr>
              <a:buSzPts val="3200"/>
              <a:buFont typeface="Megrim"/>
              <a:buNone/>
              <a:defRPr b="1" sz="3200">
                <a:solidFill>
                  <a:srgbClr val="FFFFFF"/>
                </a:solidFill>
                <a:latin typeface="Megrim"/>
                <a:ea typeface="Megrim"/>
                <a:cs typeface="Megrim"/>
                <a:sym typeface="Megrim"/>
              </a:defRPr>
            </a:lvl6pPr>
            <a:lvl7pPr lvl="6" algn="ctr">
              <a:spcBef>
                <a:spcPts val="0"/>
              </a:spcBef>
              <a:spcAft>
                <a:spcPts val="0"/>
              </a:spcAft>
              <a:buClr>
                <a:srgbClr val="FFFFFF"/>
              </a:buClr>
              <a:buSzPts val="3200"/>
              <a:buFont typeface="Megrim"/>
              <a:buNone/>
              <a:defRPr b="1" sz="3200">
                <a:solidFill>
                  <a:srgbClr val="FFFFFF"/>
                </a:solidFill>
                <a:latin typeface="Megrim"/>
                <a:ea typeface="Megrim"/>
                <a:cs typeface="Megrim"/>
                <a:sym typeface="Megrim"/>
              </a:defRPr>
            </a:lvl7pPr>
            <a:lvl8pPr lvl="7" algn="ctr">
              <a:spcBef>
                <a:spcPts val="0"/>
              </a:spcBef>
              <a:spcAft>
                <a:spcPts val="0"/>
              </a:spcAft>
              <a:buClr>
                <a:srgbClr val="FFFFFF"/>
              </a:buClr>
              <a:buSzPts val="3200"/>
              <a:buFont typeface="Megrim"/>
              <a:buNone/>
              <a:defRPr b="1" sz="3200">
                <a:solidFill>
                  <a:srgbClr val="FFFFFF"/>
                </a:solidFill>
                <a:latin typeface="Megrim"/>
                <a:ea typeface="Megrim"/>
                <a:cs typeface="Megrim"/>
                <a:sym typeface="Megrim"/>
              </a:defRPr>
            </a:lvl8pPr>
            <a:lvl9pPr lvl="8" algn="ctr">
              <a:spcBef>
                <a:spcPts val="0"/>
              </a:spcBef>
              <a:spcAft>
                <a:spcPts val="0"/>
              </a:spcAft>
              <a:buClr>
                <a:srgbClr val="FFFFFF"/>
              </a:buClr>
              <a:buSzPts val="3200"/>
              <a:buFont typeface="Megrim"/>
              <a:buNone/>
              <a:defRPr b="1" sz="3200">
                <a:solidFill>
                  <a:srgbClr val="FFFFFF"/>
                </a:solidFill>
                <a:latin typeface="Megrim"/>
                <a:ea typeface="Megrim"/>
                <a:cs typeface="Megrim"/>
                <a:sym typeface="Megrim"/>
              </a:defRPr>
            </a:lvl9pPr>
          </a:lstStyle>
          <a:p/>
        </p:txBody>
      </p:sp>
      <p:sp>
        <p:nvSpPr>
          <p:cNvPr id="300" name="Google Shape;300;p1"/>
          <p:cNvSpPr txBox="1"/>
          <p:nvPr>
            <p:ph idx="1" type="body"/>
          </p:nvPr>
        </p:nvSpPr>
        <p:spPr>
          <a:xfrm>
            <a:off x="1315475" y="1577785"/>
            <a:ext cx="6513000" cy="2695500"/>
          </a:xfrm>
          <a:prstGeom prst="rect">
            <a:avLst/>
          </a:prstGeom>
          <a:noFill/>
          <a:ln>
            <a:noFill/>
          </a:ln>
          <a:effectLst>
            <a:outerShdw blurRad="42863" rotWithShape="0" algn="bl" dir="5400000" dist="9525">
              <a:srgbClr val="20124D">
                <a:alpha val="80000"/>
              </a:srgbClr>
            </a:outerShdw>
          </a:effectLst>
        </p:spPr>
        <p:txBody>
          <a:bodyPr anchorCtr="0" anchor="t" bIns="0" lIns="0" spcFirstLastPara="1" rIns="0" wrap="square" tIns="0">
            <a:noAutofit/>
          </a:bodyPr>
          <a:lstStyle>
            <a:lvl1pPr indent="-381000" lvl="0" marL="457200">
              <a:spcBef>
                <a:spcPts val="600"/>
              </a:spcBef>
              <a:spcAft>
                <a:spcPts val="0"/>
              </a:spcAft>
              <a:buClr>
                <a:srgbClr val="FFFFFF"/>
              </a:buClr>
              <a:buSzPts val="2400"/>
              <a:buFont typeface="Abel"/>
              <a:buChar char="⋆"/>
              <a:defRPr sz="2400">
                <a:solidFill>
                  <a:srgbClr val="FFFFFF"/>
                </a:solidFill>
                <a:latin typeface="Abel"/>
                <a:ea typeface="Abel"/>
                <a:cs typeface="Abel"/>
                <a:sym typeface="Abel"/>
              </a:defRPr>
            </a:lvl1pPr>
            <a:lvl2pPr indent="-381000" lvl="1" marL="9144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2pPr>
            <a:lvl3pPr indent="-381000" lvl="2" marL="13716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3pPr>
            <a:lvl4pPr indent="-381000" lvl="3" marL="18288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4pPr>
            <a:lvl5pPr indent="-381000" lvl="4" marL="22860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5pPr>
            <a:lvl6pPr indent="-381000" lvl="5" marL="27432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6pPr>
            <a:lvl7pPr indent="-381000" lvl="6" marL="32004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7pPr>
            <a:lvl8pPr indent="-381000" lvl="7" marL="36576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8pPr>
            <a:lvl9pPr indent="-381000" lvl="8" marL="41148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9pPr>
          </a:lstStyle>
          <a:p/>
        </p:txBody>
      </p:sp>
      <p:grpSp>
        <p:nvGrpSpPr>
          <p:cNvPr id="301" name="Google Shape;301;p1"/>
          <p:cNvGrpSpPr/>
          <p:nvPr/>
        </p:nvGrpSpPr>
        <p:grpSpPr>
          <a:xfrm>
            <a:off x="0" y="0"/>
            <a:ext cx="9144266" cy="5143442"/>
            <a:chOff x="0" y="0"/>
            <a:chExt cx="12190730" cy="6857009"/>
          </a:xfrm>
        </p:grpSpPr>
        <p:sp>
          <p:nvSpPr>
            <p:cNvPr id="302" name="Google Shape;302;p1"/>
            <p:cNvSpPr/>
            <p:nvPr/>
          </p:nvSpPr>
          <p:spPr>
            <a:xfrm>
              <a:off x="0" y="2615209"/>
              <a:ext cx="6197600" cy="4241800"/>
            </a:xfrm>
            <a:custGeom>
              <a:rect b="b" l="l" r="r" t="t"/>
              <a:pathLst>
                <a:path extrusionOk="0" h="4241800" w="6197600">
                  <a:moveTo>
                    <a:pt x="5045075" y="2258416"/>
                  </a:moveTo>
                  <a:cubicBezTo>
                    <a:pt x="4105275" y="2296516"/>
                    <a:pt x="3984625" y="3636366"/>
                    <a:pt x="3152775" y="3490316"/>
                  </a:cubicBezTo>
                  <a:cubicBezTo>
                    <a:pt x="2320925" y="3344266"/>
                    <a:pt x="2047875" y="2410816"/>
                    <a:pt x="1774825" y="1255116"/>
                  </a:cubicBezTo>
                  <a:cubicBezTo>
                    <a:pt x="1621276" y="605219"/>
                    <a:pt x="827164" y="81832"/>
                    <a:pt x="0" y="0"/>
                  </a:cubicBezTo>
                  <a:lnTo>
                    <a:pt x="0" y="4242791"/>
                  </a:lnTo>
                  <a:lnTo>
                    <a:pt x="6203709" y="4242791"/>
                  </a:lnTo>
                  <a:cubicBezTo>
                    <a:pt x="5566652" y="3594970"/>
                    <a:pt x="5801284" y="2227758"/>
                    <a:pt x="5045075" y="2258416"/>
                  </a:cubicBezTo>
                  <a:close/>
                </a:path>
              </a:pathLst>
            </a:custGeom>
            <a:solidFill>
              <a:srgbClr val="FFFFFF">
                <a:alpha val="47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3" name="Google Shape;303;p1"/>
            <p:cNvSpPr/>
            <p:nvPr/>
          </p:nvSpPr>
          <p:spPr>
            <a:xfrm>
              <a:off x="7567930" y="0"/>
              <a:ext cx="4622800" cy="3581400"/>
            </a:xfrm>
            <a:custGeom>
              <a:rect b="b" l="l" r="r" t="t"/>
              <a:pathLst>
                <a:path extrusionOk="0" h="3581400" w="4622800">
                  <a:moveTo>
                    <a:pt x="4624070" y="2892038"/>
                  </a:moveTo>
                  <a:cubicBezTo>
                    <a:pt x="4432192" y="2552948"/>
                    <a:pt x="4272198" y="2196592"/>
                    <a:pt x="4240987" y="1911071"/>
                  </a:cubicBezTo>
                  <a:cubicBezTo>
                    <a:pt x="4154417" y="1118940"/>
                    <a:pt x="4076522" y="430695"/>
                    <a:pt x="3111226" y="491293"/>
                  </a:cubicBezTo>
                  <a:cubicBezTo>
                    <a:pt x="2270620" y="544068"/>
                    <a:pt x="1151039" y="550850"/>
                    <a:pt x="815816" y="0"/>
                  </a:cubicBezTo>
                  <a:lnTo>
                    <a:pt x="0" y="0"/>
                  </a:lnTo>
                  <a:cubicBezTo>
                    <a:pt x="264445" y="110490"/>
                    <a:pt x="575462" y="303663"/>
                    <a:pt x="630955" y="612496"/>
                  </a:cubicBezTo>
                  <a:cubicBezTo>
                    <a:pt x="730510" y="1166552"/>
                    <a:pt x="665581" y="2361248"/>
                    <a:pt x="2081028" y="2521401"/>
                  </a:cubicBezTo>
                  <a:cubicBezTo>
                    <a:pt x="3228880" y="2651284"/>
                    <a:pt x="4282764" y="2872277"/>
                    <a:pt x="4624070" y="3581400"/>
                  </a:cubicBezTo>
                  <a:close/>
                </a:path>
              </a:pathLst>
            </a:custGeom>
            <a:solidFill>
              <a:srgbClr val="FFFFFF">
                <a:alpha val="47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4" name="Google Shape;304;p1"/>
            <p:cNvSpPr/>
            <p:nvPr/>
          </p:nvSpPr>
          <p:spPr>
            <a:xfrm>
              <a:off x="0" y="4017702"/>
              <a:ext cx="2660650" cy="2838450"/>
            </a:xfrm>
            <a:custGeom>
              <a:rect b="b" l="l" r="r" t="t"/>
              <a:pathLst>
                <a:path extrusionOk="0" h="2838450" w="2660650">
                  <a:moveTo>
                    <a:pt x="1070807" y="1725181"/>
                  </a:moveTo>
                  <a:cubicBezTo>
                    <a:pt x="561251" y="1573790"/>
                    <a:pt x="679412" y="1053154"/>
                    <a:pt x="550177" y="502984"/>
                  </a:cubicBezTo>
                  <a:cubicBezTo>
                    <a:pt x="479692" y="202832"/>
                    <a:pt x="246513" y="28004"/>
                    <a:pt x="0" y="0"/>
                  </a:cubicBezTo>
                  <a:lnTo>
                    <a:pt x="0" y="2265401"/>
                  </a:lnTo>
                  <a:cubicBezTo>
                    <a:pt x="332791" y="2759882"/>
                    <a:pt x="1498175" y="2376310"/>
                    <a:pt x="1990223" y="2393512"/>
                  </a:cubicBezTo>
                  <a:cubicBezTo>
                    <a:pt x="2331422" y="2405444"/>
                    <a:pt x="2362714" y="2660968"/>
                    <a:pt x="2342147" y="2840298"/>
                  </a:cubicBezTo>
                  <a:lnTo>
                    <a:pt x="2624900" y="2840298"/>
                  </a:lnTo>
                  <a:cubicBezTo>
                    <a:pt x="2894965" y="1347597"/>
                    <a:pt x="1562227" y="1871180"/>
                    <a:pt x="1070807" y="1725181"/>
                  </a:cubicBezTo>
                  <a:close/>
                </a:path>
              </a:pathLst>
            </a:custGeom>
            <a:solidFill>
              <a:srgbClr val="FFFFFF">
                <a:alpha val="47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5" name="Google Shape;305;p1"/>
            <p:cNvSpPr/>
            <p:nvPr/>
          </p:nvSpPr>
          <p:spPr>
            <a:xfrm>
              <a:off x="6719812" y="0"/>
              <a:ext cx="5467350" cy="3562350"/>
            </a:xfrm>
            <a:custGeom>
              <a:rect b="b" l="l" r="r" t="t"/>
              <a:pathLst>
                <a:path extrusionOk="0" h="3562350" w="5467350">
                  <a:moveTo>
                    <a:pt x="1516139" y="1511300"/>
                  </a:moveTo>
                  <a:cubicBezTo>
                    <a:pt x="2576589" y="1365250"/>
                    <a:pt x="4202189" y="69850"/>
                    <a:pt x="3967239" y="1257300"/>
                  </a:cubicBezTo>
                  <a:cubicBezTo>
                    <a:pt x="3738163" y="2415058"/>
                    <a:pt x="3545370" y="4109981"/>
                    <a:pt x="5472189" y="3393599"/>
                  </a:cubicBezTo>
                  <a:lnTo>
                    <a:pt x="5472189" y="0"/>
                  </a:lnTo>
                  <a:lnTo>
                    <a:pt x="0" y="0"/>
                  </a:lnTo>
                  <a:cubicBezTo>
                    <a:pt x="448704" y="1107719"/>
                    <a:pt x="658374" y="1629410"/>
                    <a:pt x="1516139" y="1511300"/>
                  </a:cubicBezTo>
                  <a:close/>
                </a:path>
              </a:pathLst>
            </a:custGeom>
            <a:solidFill>
              <a:srgbClr val="FFFFFF">
                <a:alpha val="47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hyperlink" Target="http://www.girlscouts.org/NASACitizenScientists"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hyperlink" Target="http://www.girlscouts.org/LifeCycleofStars" TargetMode="External"/><Relationship Id="rId4" Type="http://schemas.openxmlformats.org/officeDocument/2006/relationships/hyperlink" Target="http://www.girlscouts.org/JPLInfographic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hyperlink" Target="https://www.sciencemag.org/news/2019/02/winner-year-s-dance-your-phd-contest-turned-physics-art#"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 Id="rId3"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12"/>
          <p:cNvSpPr txBox="1"/>
          <p:nvPr>
            <p:ph type="ctrTitle"/>
          </p:nvPr>
        </p:nvSpPr>
        <p:spPr>
          <a:xfrm>
            <a:off x="1647850" y="1991850"/>
            <a:ext cx="5571000" cy="1159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Senior Space Science Expert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13"/>
          <p:cNvSpPr txBox="1"/>
          <p:nvPr>
            <p:ph type="title"/>
          </p:nvPr>
        </p:nvSpPr>
        <p:spPr>
          <a:xfrm>
            <a:off x="637200" y="885350"/>
            <a:ext cx="7869600" cy="6204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3000"/>
              <a:t>Step 1: Uncover the Stuff You’re Made of</a:t>
            </a:r>
            <a:endParaRPr sz="3000"/>
          </a:p>
        </p:txBody>
      </p:sp>
      <p:sp>
        <p:nvSpPr>
          <p:cNvPr id="758" name="Google Shape;758;p13"/>
          <p:cNvSpPr txBox="1"/>
          <p:nvPr>
            <p:ph idx="2" type="body"/>
          </p:nvPr>
        </p:nvSpPr>
        <p:spPr>
          <a:xfrm>
            <a:off x="1315475" y="3220125"/>
            <a:ext cx="6513000" cy="938700"/>
          </a:xfrm>
          <a:prstGeom prst="rect">
            <a:avLst/>
          </a:prstGeom>
        </p:spPr>
        <p:txBody>
          <a:bodyPr anchorCtr="0" anchor="t" bIns="0" lIns="0" spcFirstLastPara="1" rIns="0" wrap="square" tIns="0">
            <a:noAutofit/>
          </a:bodyPr>
          <a:lstStyle/>
          <a:p>
            <a:pPr indent="0" lvl="0" marL="0" rtl="0" algn="l">
              <a:spcBef>
                <a:spcPts val="1000"/>
              </a:spcBef>
              <a:spcAft>
                <a:spcPts val="0"/>
              </a:spcAft>
              <a:buClr>
                <a:schemeClr val="dk1"/>
              </a:buClr>
              <a:buSzPts val="1100"/>
              <a:buFont typeface="Arial"/>
              <a:buNone/>
            </a:pPr>
            <a:r>
              <a:t/>
            </a:r>
            <a:endParaRPr sz="1200"/>
          </a:p>
          <a:p>
            <a:pPr indent="0" lvl="0" marL="0" rtl="0" algn="l">
              <a:spcBef>
                <a:spcPts val="1000"/>
              </a:spcBef>
              <a:spcAft>
                <a:spcPts val="0"/>
              </a:spcAft>
              <a:buClr>
                <a:schemeClr val="dk1"/>
              </a:buClr>
              <a:buSzPts val="1100"/>
              <a:buFont typeface="Arial"/>
              <a:buNone/>
            </a:pPr>
            <a:r>
              <a:t/>
            </a:r>
            <a:endParaRPr sz="1200"/>
          </a:p>
          <a:p>
            <a:pPr indent="0" lvl="0" marL="0" rtl="0" algn="l">
              <a:spcBef>
                <a:spcPts val="1000"/>
              </a:spcBef>
              <a:spcAft>
                <a:spcPts val="1000"/>
              </a:spcAft>
              <a:buNone/>
            </a:pPr>
            <a:r>
              <a:t/>
            </a:r>
            <a:endParaRPr sz="1200"/>
          </a:p>
        </p:txBody>
      </p:sp>
      <p:sp>
        <p:nvSpPr>
          <p:cNvPr id="759" name="Google Shape;759;p13"/>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760" name="Google Shape;760;p13"/>
          <p:cNvSpPr txBox="1"/>
          <p:nvPr/>
        </p:nvSpPr>
        <p:spPr>
          <a:xfrm>
            <a:off x="1039700" y="1892775"/>
            <a:ext cx="6904800" cy="16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lt1"/>
                </a:solidFill>
                <a:latin typeface="Abel"/>
                <a:ea typeface="Abel"/>
                <a:cs typeface="Abel"/>
                <a:sym typeface="Abel"/>
              </a:rPr>
              <a:t>When a massive star explodes at the end of its life- an event called a </a:t>
            </a:r>
            <a:r>
              <a:rPr lang="en" sz="2000">
                <a:solidFill>
                  <a:schemeClr val="lt1"/>
                </a:solidFill>
                <a:latin typeface="Abel"/>
                <a:ea typeface="Abel"/>
                <a:cs typeface="Abel"/>
                <a:sym typeface="Abel"/>
              </a:rPr>
              <a:t>supernova</a:t>
            </a:r>
            <a:r>
              <a:rPr lang="en" sz="2000">
                <a:solidFill>
                  <a:schemeClr val="lt1"/>
                </a:solidFill>
                <a:latin typeface="Abel"/>
                <a:ea typeface="Abel"/>
                <a:cs typeface="Abel"/>
                <a:sym typeface="Abel"/>
              </a:rPr>
              <a:t>- the star’s element scatter into </a:t>
            </a:r>
            <a:r>
              <a:rPr lang="en" sz="2000">
                <a:solidFill>
                  <a:schemeClr val="lt1"/>
                </a:solidFill>
                <a:latin typeface="Abel"/>
                <a:ea typeface="Abel"/>
                <a:cs typeface="Abel"/>
                <a:sym typeface="Abel"/>
              </a:rPr>
              <a:t>space</a:t>
            </a:r>
            <a:r>
              <a:rPr lang="en" sz="2000">
                <a:solidFill>
                  <a:schemeClr val="lt1"/>
                </a:solidFill>
                <a:latin typeface="Abel"/>
                <a:ea typeface="Abel"/>
                <a:cs typeface="Abel"/>
                <a:sym typeface="Abel"/>
              </a:rPr>
              <a:t>. Over time, elements made during the supernova, including those heavier than Iron, are recycled into new stars and planets. The naturally </a:t>
            </a:r>
            <a:r>
              <a:rPr lang="en" sz="2000">
                <a:solidFill>
                  <a:schemeClr val="lt1"/>
                </a:solidFill>
                <a:latin typeface="Abel"/>
                <a:ea typeface="Abel"/>
                <a:cs typeface="Abel"/>
                <a:sym typeface="Abel"/>
              </a:rPr>
              <a:t>occurring</a:t>
            </a:r>
            <a:r>
              <a:rPr lang="en" sz="2000">
                <a:solidFill>
                  <a:schemeClr val="lt1"/>
                </a:solidFill>
                <a:latin typeface="Abel"/>
                <a:ea typeface="Abel"/>
                <a:cs typeface="Abel"/>
                <a:sym typeface="Abel"/>
              </a:rPr>
              <a:t> elements found on Earth were once at he the heart of a star and make up everything around us including yourself. </a:t>
            </a:r>
            <a:endParaRPr sz="2000">
              <a:solidFill>
                <a:schemeClr val="lt1"/>
              </a:solidFill>
              <a:latin typeface="Abel"/>
              <a:ea typeface="Abel"/>
              <a:cs typeface="Abel"/>
              <a:sym typeface="Abe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14"/>
          <p:cNvSpPr txBox="1"/>
          <p:nvPr>
            <p:ph idx="1" type="body"/>
          </p:nvPr>
        </p:nvSpPr>
        <p:spPr>
          <a:xfrm>
            <a:off x="2095050" y="1440400"/>
            <a:ext cx="4953900" cy="819900"/>
          </a:xfrm>
          <a:prstGeom prst="rect">
            <a:avLst/>
          </a:prstGeom>
        </p:spPr>
        <p:txBody>
          <a:bodyPr anchorCtr="0" anchor="t" bIns="0" lIns="0" spcFirstLastPara="1" rIns="0" wrap="square" tIns="0">
            <a:noAutofit/>
          </a:bodyPr>
          <a:lstStyle/>
          <a:p>
            <a:pPr indent="0" lvl="0" marL="0" rtl="0" algn="ctr">
              <a:spcBef>
                <a:spcPts val="600"/>
              </a:spcBef>
              <a:spcAft>
                <a:spcPts val="0"/>
              </a:spcAft>
              <a:buNone/>
            </a:pPr>
            <a:r>
              <a:rPr lang="en">
                <a:solidFill>
                  <a:schemeClr val="lt1"/>
                </a:solidFill>
              </a:rPr>
              <a:t>The nitrogen in our DNA, the calcium in our teeth, the iron in our blood, the carbon in our apple pies were made in the interiors of collapsing stars. We are made of starstuff. - Carl Sagan</a:t>
            </a:r>
            <a:endParaRPr>
              <a:solidFill>
                <a:schemeClr val="lt1"/>
              </a:solidFill>
            </a:endParaRPr>
          </a:p>
        </p:txBody>
      </p:sp>
      <p:sp>
        <p:nvSpPr>
          <p:cNvPr id="766" name="Google Shape;766;p14"/>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15"/>
          <p:cNvSpPr txBox="1"/>
          <p:nvPr>
            <p:ph type="title"/>
          </p:nvPr>
        </p:nvSpPr>
        <p:spPr>
          <a:xfrm>
            <a:off x="1315475" y="480800"/>
            <a:ext cx="6513000" cy="6204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Make a stardust Self Portrait</a:t>
            </a:r>
            <a:endParaRPr/>
          </a:p>
        </p:txBody>
      </p:sp>
      <p:sp>
        <p:nvSpPr>
          <p:cNvPr id="772" name="Google Shape;772;p15"/>
          <p:cNvSpPr txBox="1"/>
          <p:nvPr>
            <p:ph idx="1" type="body"/>
          </p:nvPr>
        </p:nvSpPr>
        <p:spPr>
          <a:xfrm>
            <a:off x="799775" y="1224000"/>
            <a:ext cx="7544400" cy="2695500"/>
          </a:xfrm>
          <a:prstGeom prst="rect">
            <a:avLst/>
          </a:prstGeom>
        </p:spPr>
        <p:txBody>
          <a:bodyPr anchorCtr="0" anchor="t" bIns="0" lIns="0" spcFirstLastPara="1" rIns="0" wrap="square" tIns="0">
            <a:noAutofit/>
          </a:bodyPr>
          <a:lstStyle/>
          <a:p>
            <a:pPr indent="-355600" lvl="0" marL="457200" rtl="0" algn="l">
              <a:spcBef>
                <a:spcPts val="600"/>
              </a:spcBef>
              <a:spcAft>
                <a:spcPts val="0"/>
              </a:spcAft>
              <a:buSzPts val="2000"/>
              <a:buChar char="⋆"/>
            </a:pPr>
            <a:r>
              <a:rPr lang="en" sz="2000"/>
              <a:t>An infographic transforms information from a set of numbers into a compelling visual image to make data more interesting and easier to read.</a:t>
            </a:r>
            <a:endParaRPr sz="2000"/>
          </a:p>
          <a:p>
            <a:pPr indent="-355600" lvl="0" marL="457200" rtl="0" algn="l">
              <a:spcBef>
                <a:spcPts val="0"/>
              </a:spcBef>
              <a:spcAft>
                <a:spcPts val="0"/>
              </a:spcAft>
              <a:buSzPts val="2000"/>
              <a:buChar char="⋆"/>
            </a:pPr>
            <a:r>
              <a:rPr lang="en" sz="2000"/>
              <a:t>You are going to make an infographic to represent how your body is made up of </a:t>
            </a:r>
            <a:r>
              <a:rPr lang="en" sz="2000"/>
              <a:t>elements</a:t>
            </a:r>
            <a:r>
              <a:rPr lang="en" sz="2000"/>
              <a:t>.</a:t>
            </a:r>
            <a:endParaRPr sz="2000"/>
          </a:p>
          <a:p>
            <a:pPr indent="-355600" lvl="0" marL="457200" rtl="0" algn="l">
              <a:spcBef>
                <a:spcPts val="0"/>
              </a:spcBef>
              <a:spcAft>
                <a:spcPts val="0"/>
              </a:spcAft>
              <a:buSzPts val="2000"/>
              <a:buChar char="⋆"/>
            </a:pPr>
            <a:r>
              <a:rPr lang="en" sz="2000"/>
              <a:t>You will calculate or estimate how much space each element should take up and divide and label accordingly. </a:t>
            </a:r>
            <a:endParaRPr sz="2000"/>
          </a:p>
          <a:p>
            <a:pPr indent="-355600" lvl="0" marL="457200" rtl="0" algn="l">
              <a:spcBef>
                <a:spcPts val="0"/>
              </a:spcBef>
              <a:spcAft>
                <a:spcPts val="0"/>
              </a:spcAft>
              <a:buSzPts val="2000"/>
              <a:buChar char="⋆"/>
            </a:pPr>
            <a:r>
              <a:rPr lang="en" sz="2000"/>
              <a:t>Label and fill in each area with a different color or pattern. You can make your infographic to an outline of yourself or another shape to represent you.</a:t>
            </a:r>
            <a:endParaRPr sz="2000"/>
          </a:p>
          <a:p>
            <a:pPr indent="0" lvl="0" marL="0" rtl="0" algn="ctr">
              <a:spcBef>
                <a:spcPts val="600"/>
              </a:spcBef>
              <a:spcAft>
                <a:spcPts val="0"/>
              </a:spcAft>
              <a:buNone/>
            </a:pPr>
            <a:r>
              <a:rPr lang="en"/>
              <a:t>Info for </a:t>
            </a:r>
            <a:r>
              <a:rPr lang="en"/>
              <a:t>element</a:t>
            </a:r>
            <a:r>
              <a:rPr lang="en"/>
              <a:t> breakdown is on the next slide.</a:t>
            </a:r>
            <a:endParaRPr/>
          </a:p>
        </p:txBody>
      </p:sp>
      <p:sp>
        <p:nvSpPr>
          <p:cNvPr id="773" name="Google Shape;773;p15"/>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16"/>
          <p:cNvSpPr txBox="1"/>
          <p:nvPr>
            <p:ph idx="4294967295" type="ctrTitle"/>
          </p:nvPr>
        </p:nvSpPr>
        <p:spPr>
          <a:xfrm>
            <a:off x="1645875" y="648000"/>
            <a:ext cx="5852400" cy="8949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4800"/>
              <a:t>Top 4 Elements</a:t>
            </a:r>
            <a:endParaRPr sz="4800"/>
          </a:p>
        </p:txBody>
      </p:sp>
      <p:sp>
        <p:nvSpPr>
          <p:cNvPr id="779" name="Google Shape;779;p16"/>
          <p:cNvSpPr txBox="1"/>
          <p:nvPr>
            <p:ph idx="4294967295" type="subTitle"/>
          </p:nvPr>
        </p:nvSpPr>
        <p:spPr>
          <a:xfrm>
            <a:off x="1645875" y="1411308"/>
            <a:ext cx="5852400" cy="463200"/>
          </a:xfrm>
          <a:prstGeom prst="rect">
            <a:avLst/>
          </a:prstGeom>
        </p:spPr>
        <p:txBody>
          <a:bodyPr anchorCtr="0" anchor="t" bIns="0" lIns="0" spcFirstLastPara="1" rIns="0" wrap="square" tIns="0">
            <a:noAutofit/>
          </a:bodyPr>
          <a:lstStyle/>
          <a:p>
            <a:pPr indent="0" lvl="0" marL="0" rtl="0" algn="ctr">
              <a:spcBef>
                <a:spcPts val="600"/>
              </a:spcBef>
              <a:spcAft>
                <a:spcPts val="0"/>
              </a:spcAft>
              <a:buNone/>
            </a:pPr>
            <a:r>
              <a:rPr lang="en"/>
              <a:t>Hydrogen (62%) Oxygen (24%) Carbon (12%) Nitrogen (1.1%)</a:t>
            </a:r>
            <a:endParaRPr sz="2400"/>
          </a:p>
        </p:txBody>
      </p:sp>
      <p:sp>
        <p:nvSpPr>
          <p:cNvPr id="780" name="Google Shape;780;p16"/>
          <p:cNvSpPr txBox="1"/>
          <p:nvPr>
            <p:ph idx="4294967295" type="ctrTitle"/>
          </p:nvPr>
        </p:nvSpPr>
        <p:spPr>
          <a:xfrm>
            <a:off x="973150" y="3521950"/>
            <a:ext cx="7437600" cy="8949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3000"/>
              <a:t>&amp; a Variety of Trace Elements that add up to .3%</a:t>
            </a:r>
            <a:endParaRPr sz="3000"/>
          </a:p>
        </p:txBody>
      </p:sp>
      <p:sp>
        <p:nvSpPr>
          <p:cNvPr id="781" name="Google Shape;781;p16"/>
          <p:cNvSpPr txBox="1"/>
          <p:nvPr>
            <p:ph idx="4294967295" type="ctrTitle"/>
          </p:nvPr>
        </p:nvSpPr>
        <p:spPr>
          <a:xfrm>
            <a:off x="1645875" y="1962447"/>
            <a:ext cx="5852400" cy="8949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3000"/>
              <a:t>Traces that are Collectively .6%</a:t>
            </a:r>
            <a:endParaRPr sz="3000"/>
          </a:p>
        </p:txBody>
      </p:sp>
      <p:sp>
        <p:nvSpPr>
          <p:cNvPr id="782" name="Google Shape;782;p16"/>
          <p:cNvSpPr txBox="1"/>
          <p:nvPr>
            <p:ph idx="4294967295" type="subTitle"/>
          </p:nvPr>
        </p:nvSpPr>
        <p:spPr>
          <a:xfrm>
            <a:off x="693125" y="2725750"/>
            <a:ext cx="7571100" cy="463200"/>
          </a:xfrm>
          <a:prstGeom prst="rect">
            <a:avLst/>
          </a:prstGeom>
        </p:spPr>
        <p:txBody>
          <a:bodyPr anchorCtr="0" anchor="t" bIns="0" lIns="0" spcFirstLastPara="1" rIns="0" wrap="square" tIns="0">
            <a:noAutofit/>
          </a:bodyPr>
          <a:lstStyle/>
          <a:p>
            <a:pPr indent="0" lvl="0" marL="0" rtl="0" algn="ctr">
              <a:spcBef>
                <a:spcPts val="600"/>
              </a:spcBef>
              <a:spcAft>
                <a:spcPts val="0"/>
              </a:spcAft>
              <a:buNone/>
            </a:pPr>
            <a:r>
              <a:rPr lang="en"/>
              <a:t>Calcium, Phosphorus, Potassium, Sulfur, Sodium, Chlorine</a:t>
            </a:r>
            <a:endParaRPr sz="2400"/>
          </a:p>
        </p:txBody>
      </p:sp>
      <p:sp>
        <p:nvSpPr>
          <p:cNvPr id="783" name="Google Shape;783;p16"/>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17"/>
          <p:cNvSpPr txBox="1"/>
          <p:nvPr>
            <p:ph type="ctrTitle"/>
          </p:nvPr>
        </p:nvSpPr>
        <p:spPr>
          <a:xfrm>
            <a:off x="1953550" y="1583350"/>
            <a:ext cx="5236800" cy="11598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Step 2:</a:t>
            </a:r>
            <a:endParaRPr/>
          </a:p>
          <a:p>
            <a:pPr indent="0" lvl="0" marL="0" rtl="0" algn="ctr">
              <a:spcBef>
                <a:spcPts val="0"/>
              </a:spcBef>
              <a:spcAft>
                <a:spcPts val="0"/>
              </a:spcAft>
              <a:buNone/>
            </a:pPr>
            <a:r>
              <a:rPr lang="en"/>
              <a:t>Explore the Brilliance of the Stars</a:t>
            </a:r>
            <a:endParaRPr/>
          </a:p>
        </p:txBody>
      </p:sp>
      <p:sp>
        <p:nvSpPr>
          <p:cNvPr id="789" name="Google Shape;789;p17"/>
          <p:cNvSpPr txBox="1"/>
          <p:nvPr>
            <p:ph idx="1" type="subTitle"/>
          </p:nvPr>
        </p:nvSpPr>
        <p:spPr>
          <a:xfrm>
            <a:off x="1953550" y="2840054"/>
            <a:ext cx="5236800" cy="7848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Scrapbook the lives of Stars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18"/>
          <p:cNvSpPr txBox="1"/>
          <p:nvPr>
            <p:ph idx="4294967295" type="subTitle"/>
          </p:nvPr>
        </p:nvSpPr>
        <p:spPr>
          <a:xfrm>
            <a:off x="723100" y="2599050"/>
            <a:ext cx="7757700" cy="7848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Make a scrapbook comparing the </a:t>
            </a:r>
            <a:r>
              <a:rPr lang="en"/>
              <a:t>life cycles</a:t>
            </a:r>
            <a:r>
              <a:rPr lang="en"/>
              <a:t> of stars and humans. Start with the formation stage and end with supernova remnants or planetary nebula. Us the the Life Stages of a Star and the lists of stars on the following </a:t>
            </a:r>
            <a:r>
              <a:rPr lang="en"/>
              <a:t>slides</a:t>
            </a:r>
            <a:r>
              <a:rPr lang="en"/>
              <a:t> for reference. Then, go online and use photos as inspiration to draw or paint in your scrapbooks.</a:t>
            </a:r>
            <a:endParaRPr/>
          </a:p>
        </p:txBody>
      </p:sp>
      <p:sp>
        <p:nvSpPr>
          <p:cNvPr id="795" name="Google Shape;795;p18"/>
          <p:cNvSpPr/>
          <p:nvPr/>
        </p:nvSpPr>
        <p:spPr>
          <a:xfrm>
            <a:off x="4826426" y="2260175"/>
            <a:ext cx="282701" cy="269932"/>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96" name="Google Shape;796;p18"/>
          <p:cNvGrpSpPr/>
          <p:nvPr/>
        </p:nvGrpSpPr>
        <p:grpSpPr>
          <a:xfrm>
            <a:off x="4475766" y="744273"/>
            <a:ext cx="1211100" cy="1211378"/>
            <a:chOff x="6654650" y="3665275"/>
            <a:chExt cx="409100" cy="409125"/>
          </a:xfrm>
        </p:grpSpPr>
        <p:sp>
          <p:nvSpPr>
            <p:cNvPr id="797" name="Google Shape;797;p18"/>
            <p:cNvSpPr/>
            <p:nvPr/>
          </p:nvSpPr>
          <p:spPr>
            <a:xfrm>
              <a:off x="6808525" y="3819150"/>
              <a:ext cx="211875" cy="211900"/>
            </a:xfrm>
            <a:custGeom>
              <a:rect b="b" l="l" r="r" t="t"/>
              <a:pathLst>
                <a:path extrusionOk="0" h="8476" w="8475">
                  <a:moveTo>
                    <a:pt x="8157" y="0"/>
                  </a:moveTo>
                  <a:lnTo>
                    <a:pt x="7327" y="1075"/>
                  </a:lnTo>
                  <a:lnTo>
                    <a:pt x="6399" y="2150"/>
                  </a:lnTo>
                  <a:lnTo>
                    <a:pt x="5422" y="3249"/>
                  </a:lnTo>
                  <a:lnTo>
                    <a:pt x="4347" y="4348"/>
                  </a:lnTo>
                  <a:lnTo>
                    <a:pt x="3248" y="5422"/>
                  </a:lnTo>
                  <a:lnTo>
                    <a:pt x="2149" y="6399"/>
                  </a:lnTo>
                  <a:lnTo>
                    <a:pt x="1075" y="7327"/>
                  </a:lnTo>
                  <a:lnTo>
                    <a:pt x="0" y="8158"/>
                  </a:lnTo>
                  <a:lnTo>
                    <a:pt x="440" y="8280"/>
                  </a:lnTo>
                  <a:lnTo>
                    <a:pt x="855" y="8377"/>
                  </a:lnTo>
                  <a:lnTo>
                    <a:pt x="1294" y="8426"/>
                  </a:lnTo>
                  <a:lnTo>
                    <a:pt x="1734" y="8475"/>
                  </a:lnTo>
                  <a:lnTo>
                    <a:pt x="2174" y="8475"/>
                  </a:lnTo>
                  <a:lnTo>
                    <a:pt x="2613" y="8451"/>
                  </a:lnTo>
                  <a:lnTo>
                    <a:pt x="3028" y="8402"/>
                  </a:lnTo>
                  <a:lnTo>
                    <a:pt x="3468" y="8304"/>
                  </a:lnTo>
                  <a:lnTo>
                    <a:pt x="3883" y="8207"/>
                  </a:lnTo>
                  <a:lnTo>
                    <a:pt x="4323" y="8060"/>
                  </a:lnTo>
                  <a:lnTo>
                    <a:pt x="4714" y="7889"/>
                  </a:lnTo>
                  <a:lnTo>
                    <a:pt x="5129" y="7694"/>
                  </a:lnTo>
                  <a:lnTo>
                    <a:pt x="5520" y="7449"/>
                  </a:lnTo>
                  <a:lnTo>
                    <a:pt x="5886" y="7205"/>
                  </a:lnTo>
                  <a:lnTo>
                    <a:pt x="6252" y="6912"/>
                  </a:lnTo>
                  <a:lnTo>
                    <a:pt x="6594" y="6595"/>
                  </a:lnTo>
                  <a:lnTo>
                    <a:pt x="6912" y="6253"/>
                  </a:lnTo>
                  <a:lnTo>
                    <a:pt x="7205" y="5886"/>
                  </a:lnTo>
                  <a:lnTo>
                    <a:pt x="7449" y="5520"/>
                  </a:lnTo>
                  <a:lnTo>
                    <a:pt x="7693" y="5129"/>
                  </a:lnTo>
                  <a:lnTo>
                    <a:pt x="7889" y="4714"/>
                  </a:lnTo>
                  <a:lnTo>
                    <a:pt x="8060" y="4323"/>
                  </a:lnTo>
                  <a:lnTo>
                    <a:pt x="8206" y="3884"/>
                  </a:lnTo>
                  <a:lnTo>
                    <a:pt x="8304" y="3468"/>
                  </a:lnTo>
                  <a:lnTo>
                    <a:pt x="8402" y="3029"/>
                  </a:lnTo>
                  <a:lnTo>
                    <a:pt x="8450" y="2614"/>
                  </a:lnTo>
                  <a:lnTo>
                    <a:pt x="8475" y="2174"/>
                  </a:lnTo>
                  <a:lnTo>
                    <a:pt x="8475" y="1734"/>
                  </a:lnTo>
                  <a:lnTo>
                    <a:pt x="8426" y="1295"/>
                  </a:lnTo>
                  <a:lnTo>
                    <a:pt x="8377" y="855"/>
                  </a:lnTo>
                  <a:lnTo>
                    <a:pt x="8279" y="440"/>
                  </a:lnTo>
                  <a:lnTo>
                    <a:pt x="8157" y="0"/>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18"/>
            <p:cNvSpPr/>
            <p:nvPr/>
          </p:nvSpPr>
          <p:spPr>
            <a:xfrm>
              <a:off x="6654650" y="3665275"/>
              <a:ext cx="409100" cy="409125"/>
            </a:xfrm>
            <a:custGeom>
              <a:rect b="b" l="l" r="r" t="t"/>
              <a:pathLst>
                <a:path extrusionOk="0" h="16365" w="16364">
                  <a:moveTo>
                    <a:pt x="13580" y="1686"/>
                  </a:moveTo>
                  <a:lnTo>
                    <a:pt x="13677" y="1735"/>
                  </a:lnTo>
                  <a:lnTo>
                    <a:pt x="13775" y="1759"/>
                  </a:lnTo>
                  <a:lnTo>
                    <a:pt x="13848" y="1832"/>
                  </a:lnTo>
                  <a:lnTo>
                    <a:pt x="13897" y="1906"/>
                  </a:lnTo>
                  <a:lnTo>
                    <a:pt x="13946" y="1979"/>
                  </a:lnTo>
                  <a:lnTo>
                    <a:pt x="13970" y="2077"/>
                  </a:lnTo>
                  <a:lnTo>
                    <a:pt x="13995" y="2174"/>
                  </a:lnTo>
                  <a:lnTo>
                    <a:pt x="13995" y="2419"/>
                  </a:lnTo>
                  <a:lnTo>
                    <a:pt x="13922" y="2687"/>
                  </a:lnTo>
                  <a:lnTo>
                    <a:pt x="13824" y="3029"/>
                  </a:lnTo>
                  <a:lnTo>
                    <a:pt x="13677" y="3371"/>
                  </a:lnTo>
                  <a:lnTo>
                    <a:pt x="13482" y="3762"/>
                  </a:lnTo>
                  <a:lnTo>
                    <a:pt x="13238" y="4177"/>
                  </a:lnTo>
                  <a:lnTo>
                    <a:pt x="12993" y="3908"/>
                  </a:lnTo>
                  <a:lnTo>
                    <a:pt x="12749" y="3615"/>
                  </a:lnTo>
                  <a:lnTo>
                    <a:pt x="12407" y="3298"/>
                  </a:lnTo>
                  <a:lnTo>
                    <a:pt x="12041" y="3029"/>
                  </a:lnTo>
                  <a:lnTo>
                    <a:pt x="11675" y="2761"/>
                  </a:lnTo>
                  <a:lnTo>
                    <a:pt x="11308" y="2541"/>
                  </a:lnTo>
                  <a:lnTo>
                    <a:pt x="11748" y="2272"/>
                  </a:lnTo>
                  <a:lnTo>
                    <a:pt x="12187" y="2052"/>
                  </a:lnTo>
                  <a:lnTo>
                    <a:pt x="12554" y="1881"/>
                  </a:lnTo>
                  <a:lnTo>
                    <a:pt x="12920" y="1759"/>
                  </a:lnTo>
                  <a:lnTo>
                    <a:pt x="13213" y="1686"/>
                  </a:lnTo>
                  <a:close/>
                  <a:moveTo>
                    <a:pt x="9721" y="3591"/>
                  </a:moveTo>
                  <a:lnTo>
                    <a:pt x="9794" y="3615"/>
                  </a:lnTo>
                  <a:lnTo>
                    <a:pt x="9916" y="3713"/>
                  </a:lnTo>
                  <a:lnTo>
                    <a:pt x="10014" y="3835"/>
                  </a:lnTo>
                  <a:lnTo>
                    <a:pt x="10038" y="3908"/>
                  </a:lnTo>
                  <a:lnTo>
                    <a:pt x="10038" y="3982"/>
                  </a:lnTo>
                  <a:lnTo>
                    <a:pt x="10038" y="4055"/>
                  </a:lnTo>
                  <a:lnTo>
                    <a:pt x="10014" y="4128"/>
                  </a:lnTo>
                  <a:lnTo>
                    <a:pt x="9916" y="4250"/>
                  </a:lnTo>
                  <a:lnTo>
                    <a:pt x="9794" y="4348"/>
                  </a:lnTo>
                  <a:lnTo>
                    <a:pt x="9721" y="4372"/>
                  </a:lnTo>
                  <a:lnTo>
                    <a:pt x="9574" y="4372"/>
                  </a:lnTo>
                  <a:lnTo>
                    <a:pt x="9501" y="4348"/>
                  </a:lnTo>
                  <a:lnTo>
                    <a:pt x="9379" y="4250"/>
                  </a:lnTo>
                  <a:lnTo>
                    <a:pt x="9281" y="4128"/>
                  </a:lnTo>
                  <a:lnTo>
                    <a:pt x="9257" y="4055"/>
                  </a:lnTo>
                  <a:lnTo>
                    <a:pt x="9257" y="3982"/>
                  </a:lnTo>
                  <a:lnTo>
                    <a:pt x="9257" y="3908"/>
                  </a:lnTo>
                  <a:lnTo>
                    <a:pt x="9281" y="3835"/>
                  </a:lnTo>
                  <a:lnTo>
                    <a:pt x="9379" y="3713"/>
                  </a:lnTo>
                  <a:lnTo>
                    <a:pt x="9501" y="3615"/>
                  </a:lnTo>
                  <a:lnTo>
                    <a:pt x="9574" y="3591"/>
                  </a:lnTo>
                  <a:close/>
                  <a:moveTo>
                    <a:pt x="8182" y="3322"/>
                  </a:moveTo>
                  <a:lnTo>
                    <a:pt x="8304" y="3347"/>
                  </a:lnTo>
                  <a:lnTo>
                    <a:pt x="8402" y="3371"/>
                  </a:lnTo>
                  <a:lnTo>
                    <a:pt x="8500" y="3420"/>
                  </a:lnTo>
                  <a:lnTo>
                    <a:pt x="8597" y="3493"/>
                  </a:lnTo>
                  <a:lnTo>
                    <a:pt x="8671" y="3591"/>
                  </a:lnTo>
                  <a:lnTo>
                    <a:pt x="8719" y="3689"/>
                  </a:lnTo>
                  <a:lnTo>
                    <a:pt x="8768" y="3786"/>
                  </a:lnTo>
                  <a:lnTo>
                    <a:pt x="8768" y="3908"/>
                  </a:lnTo>
                  <a:lnTo>
                    <a:pt x="8768" y="4031"/>
                  </a:lnTo>
                  <a:lnTo>
                    <a:pt x="8719" y="4153"/>
                  </a:lnTo>
                  <a:lnTo>
                    <a:pt x="8671" y="4250"/>
                  </a:lnTo>
                  <a:lnTo>
                    <a:pt x="8597" y="4324"/>
                  </a:lnTo>
                  <a:lnTo>
                    <a:pt x="8500" y="4397"/>
                  </a:lnTo>
                  <a:lnTo>
                    <a:pt x="8402" y="4446"/>
                  </a:lnTo>
                  <a:lnTo>
                    <a:pt x="8304" y="4495"/>
                  </a:lnTo>
                  <a:lnTo>
                    <a:pt x="8060" y="4495"/>
                  </a:lnTo>
                  <a:lnTo>
                    <a:pt x="7962" y="4446"/>
                  </a:lnTo>
                  <a:lnTo>
                    <a:pt x="7865" y="4397"/>
                  </a:lnTo>
                  <a:lnTo>
                    <a:pt x="7767" y="4324"/>
                  </a:lnTo>
                  <a:lnTo>
                    <a:pt x="7694" y="4250"/>
                  </a:lnTo>
                  <a:lnTo>
                    <a:pt x="7645" y="4153"/>
                  </a:lnTo>
                  <a:lnTo>
                    <a:pt x="7596" y="4031"/>
                  </a:lnTo>
                  <a:lnTo>
                    <a:pt x="7596" y="3908"/>
                  </a:lnTo>
                  <a:lnTo>
                    <a:pt x="7596" y="3786"/>
                  </a:lnTo>
                  <a:lnTo>
                    <a:pt x="7645" y="3689"/>
                  </a:lnTo>
                  <a:lnTo>
                    <a:pt x="7694" y="3591"/>
                  </a:lnTo>
                  <a:lnTo>
                    <a:pt x="7767" y="3493"/>
                  </a:lnTo>
                  <a:lnTo>
                    <a:pt x="7865" y="3420"/>
                  </a:lnTo>
                  <a:lnTo>
                    <a:pt x="7962" y="3371"/>
                  </a:lnTo>
                  <a:lnTo>
                    <a:pt x="8060" y="3347"/>
                  </a:lnTo>
                  <a:lnTo>
                    <a:pt x="8182" y="3322"/>
                  </a:lnTo>
                  <a:close/>
                  <a:moveTo>
                    <a:pt x="9086" y="4763"/>
                  </a:moveTo>
                  <a:lnTo>
                    <a:pt x="9159" y="4788"/>
                  </a:lnTo>
                  <a:lnTo>
                    <a:pt x="9281" y="4885"/>
                  </a:lnTo>
                  <a:lnTo>
                    <a:pt x="9354" y="5007"/>
                  </a:lnTo>
                  <a:lnTo>
                    <a:pt x="9379" y="5081"/>
                  </a:lnTo>
                  <a:lnTo>
                    <a:pt x="9379" y="5154"/>
                  </a:lnTo>
                  <a:lnTo>
                    <a:pt x="9379" y="5227"/>
                  </a:lnTo>
                  <a:lnTo>
                    <a:pt x="9354" y="5301"/>
                  </a:lnTo>
                  <a:lnTo>
                    <a:pt x="9281" y="5423"/>
                  </a:lnTo>
                  <a:lnTo>
                    <a:pt x="9159" y="5520"/>
                  </a:lnTo>
                  <a:lnTo>
                    <a:pt x="9086" y="5545"/>
                  </a:lnTo>
                  <a:lnTo>
                    <a:pt x="8915" y="5545"/>
                  </a:lnTo>
                  <a:lnTo>
                    <a:pt x="8842" y="5520"/>
                  </a:lnTo>
                  <a:lnTo>
                    <a:pt x="8719" y="5423"/>
                  </a:lnTo>
                  <a:lnTo>
                    <a:pt x="8646" y="5301"/>
                  </a:lnTo>
                  <a:lnTo>
                    <a:pt x="8622" y="5227"/>
                  </a:lnTo>
                  <a:lnTo>
                    <a:pt x="8597" y="5154"/>
                  </a:lnTo>
                  <a:lnTo>
                    <a:pt x="8622" y="5081"/>
                  </a:lnTo>
                  <a:lnTo>
                    <a:pt x="8646" y="5007"/>
                  </a:lnTo>
                  <a:lnTo>
                    <a:pt x="8719" y="4885"/>
                  </a:lnTo>
                  <a:lnTo>
                    <a:pt x="8842" y="4788"/>
                  </a:lnTo>
                  <a:lnTo>
                    <a:pt x="8915" y="4763"/>
                  </a:lnTo>
                  <a:close/>
                  <a:moveTo>
                    <a:pt x="2540" y="11309"/>
                  </a:moveTo>
                  <a:lnTo>
                    <a:pt x="2760" y="11675"/>
                  </a:lnTo>
                  <a:lnTo>
                    <a:pt x="3029" y="12041"/>
                  </a:lnTo>
                  <a:lnTo>
                    <a:pt x="3298" y="12408"/>
                  </a:lnTo>
                  <a:lnTo>
                    <a:pt x="3615" y="12750"/>
                  </a:lnTo>
                  <a:lnTo>
                    <a:pt x="3908" y="12994"/>
                  </a:lnTo>
                  <a:lnTo>
                    <a:pt x="4177" y="13238"/>
                  </a:lnTo>
                  <a:lnTo>
                    <a:pt x="3762" y="13482"/>
                  </a:lnTo>
                  <a:lnTo>
                    <a:pt x="3371" y="13678"/>
                  </a:lnTo>
                  <a:lnTo>
                    <a:pt x="3029" y="13824"/>
                  </a:lnTo>
                  <a:lnTo>
                    <a:pt x="2687" y="13922"/>
                  </a:lnTo>
                  <a:lnTo>
                    <a:pt x="2418" y="13995"/>
                  </a:lnTo>
                  <a:lnTo>
                    <a:pt x="2174" y="13995"/>
                  </a:lnTo>
                  <a:lnTo>
                    <a:pt x="2076" y="13971"/>
                  </a:lnTo>
                  <a:lnTo>
                    <a:pt x="1979" y="13946"/>
                  </a:lnTo>
                  <a:lnTo>
                    <a:pt x="1905" y="13897"/>
                  </a:lnTo>
                  <a:lnTo>
                    <a:pt x="1832" y="13849"/>
                  </a:lnTo>
                  <a:lnTo>
                    <a:pt x="1759" y="13775"/>
                  </a:lnTo>
                  <a:lnTo>
                    <a:pt x="1734" y="13678"/>
                  </a:lnTo>
                  <a:lnTo>
                    <a:pt x="1686" y="13580"/>
                  </a:lnTo>
                  <a:lnTo>
                    <a:pt x="1686" y="13482"/>
                  </a:lnTo>
                  <a:lnTo>
                    <a:pt x="1686" y="13214"/>
                  </a:lnTo>
                  <a:lnTo>
                    <a:pt x="1759" y="12921"/>
                  </a:lnTo>
                  <a:lnTo>
                    <a:pt x="1881" y="12554"/>
                  </a:lnTo>
                  <a:lnTo>
                    <a:pt x="2052" y="12188"/>
                  </a:lnTo>
                  <a:lnTo>
                    <a:pt x="2272" y="11748"/>
                  </a:lnTo>
                  <a:lnTo>
                    <a:pt x="2540" y="11309"/>
                  </a:lnTo>
                  <a:close/>
                  <a:moveTo>
                    <a:pt x="15362" y="1"/>
                  </a:moveTo>
                  <a:lnTo>
                    <a:pt x="15094" y="25"/>
                  </a:lnTo>
                  <a:lnTo>
                    <a:pt x="14801" y="74"/>
                  </a:lnTo>
                  <a:lnTo>
                    <a:pt x="14483" y="172"/>
                  </a:lnTo>
                  <a:lnTo>
                    <a:pt x="14141" y="294"/>
                  </a:lnTo>
                  <a:lnTo>
                    <a:pt x="13775" y="440"/>
                  </a:lnTo>
                  <a:lnTo>
                    <a:pt x="13384" y="611"/>
                  </a:lnTo>
                  <a:lnTo>
                    <a:pt x="12993" y="831"/>
                  </a:lnTo>
                  <a:lnTo>
                    <a:pt x="12578" y="1051"/>
                  </a:lnTo>
                  <a:lnTo>
                    <a:pt x="11699" y="1613"/>
                  </a:lnTo>
                  <a:lnTo>
                    <a:pt x="10747" y="2272"/>
                  </a:lnTo>
                  <a:lnTo>
                    <a:pt x="10307" y="2101"/>
                  </a:lnTo>
                  <a:lnTo>
                    <a:pt x="9843" y="1955"/>
                  </a:lnTo>
                  <a:lnTo>
                    <a:pt x="9379" y="1857"/>
                  </a:lnTo>
                  <a:lnTo>
                    <a:pt x="8915" y="1784"/>
                  </a:lnTo>
                  <a:lnTo>
                    <a:pt x="8451" y="1735"/>
                  </a:lnTo>
                  <a:lnTo>
                    <a:pt x="7962" y="1735"/>
                  </a:lnTo>
                  <a:lnTo>
                    <a:pt x="7498" y="1784"/>
                  </a:lnTo>
                  <a:lnTo>
                    <a:pt x="7034" y="1832"/>
                  </a:lnTo>
                  <a:lnTo>
                    <a:pt x="6570" y="1930"/>
                  </a:lnTo>
                  <a:lnTo>
                    <a:pt x="6106" y="2077"/>
                  </a:lnTo>
                  <a:lnTo>
                    <a:pt x="5667" y="2248"/>
                  </a:lnTo>
                  <a:lnTo>
                    <a:pt x="5227" y="2443"/>
                  </a:lnTo>
                  <a:lnTo>
                    <a:pt x="4787" y="2687"/>
                  </a:lnTo>
                  <a:lnTo>
                    <a:pt x="4397" y="2980"/>
                  </a:lnTo>
                  <a:lnTo>
                    <a:pt x="4006" y="3273"/>
                  </a:lnTo>
                  <a:lnTo>
                    <a:pt x="3615" y="3615"/>
                  </a:lnTo>
                  <a:lnTo>
                    <a:pt x="3273" y="4006"/>
                  </a:lnTo>
                  <a:lnTo>
                    <a:pt x="2980" y="4397"/>
                  </a:lnTo>
                  <a:lnTo>
                    <a:pt x="2687" y="4788"/>
                  </a:lnTo>
                  <a:lnTo>
                    <a:pt x="2443" y="5227"/>
                  </a:lnTo>
                  <a:lnTo>
                    <a:pt x="2247" y="5667"/>
                  </a:lnTo>
                  <a:lnTo>
                    <a:pt x="2076" y="6107"/>
                  </a:lnTo>
                  <a:lnTo>
                    <a:pt x="1930" y="6571"/>
                  </a:lnTo>
                  <a:lnTo>
                    <a:pt x="1832" y="7035"/>
                  </a:lnTo>
                  <a:lnTo>
                    <a:pt x="1783" y="7499"/>
                  </a:lnTo>
                  <a:lnTo>
                    <a:pt x="1734" y="7963"/>
                  </a:lnTo>
                  <a:lnTo>
                    <a:pt x="1734" y="8451"/>
                  </a:lnTo>
                  <a:lnTo>
                    <a:pt x="1783" y="8915"/>
                  </a:lnTo>
                  <a:lnTo>
                    <a:pt x="1857" y="9379"/>
                  </a:lnTo>
                  <a:lnTo>
                    <a:pt x="1954" y="9843"/>
                  </a:lnTo>
                  <a:lnTo>
                    <a:pt x="2101" y="10307"/>
                  </a:lnTo>
                  <a:lnTo>
                    <a:pt x="2272" y="10747"/>
                  </a:lnTo>
                  <a:lnTo>
                    <a:pt x="1612" y="11699"/>
                  </a:lnTo>
                  <a:lnTo>
                    <a:pt x="1051" y="12579"/>
                  </a:lnTo>
                  <a:lnTo>
                    <a:pt x="831" y="12994"/>
                  </a:lnTo>
                  <a:lnTo>
                    <a:pt x="611" y="13385"/>
                  </a:lnTo>
                  <a:lnTo>
                    <a:pt x="440" y="13775"/>
                  </a:lnTo>
                  <a:lnTo>
                    <a:pt x="293" y="14142"/>
                  </a:lnTo>
                  <a:lnTo>
                    <a:pt x="171" y="14484"/>
                  </a:lnTo>
                  <a:lnTo>
                    <a:pt x="74" y="14801"/>
                  </a:lnTo>
                  <a:lnTo>
                    <a:pt x="25" y="15094"/>
                  </a:lnTo>
                  <a:lnTo>
                    <a:pt x="0" y="15363"/>
                  </a:lnTo>
                  <a:lnTo>
                    <a:pt x="0" y="15583"/>
                  </a:lnTo>
                  <a:lnTo>
                    <a:pt x="49" y="15802"/>
                  </a:lnTo>
                  <a:lnTo>
                    <a:pt x="123" y="15973"/>
                  </a:lnTo>
                  <a:lnTo>
                    <a:pt x="245" y="16120"/>
                  </a:lnTo>
                  <a:lnTo>
                    <a:pt x="342" y="16218"/>
                  </a:lnTo>
                  <a:lnTo>
                    <a:pt x="489" y="16291"/>
                  </a:lnTo>
                  <a:lnTo>
                    <a:pt x="635" y="16340"/>
                  </a:lnTo>
                  <a:lnTo>
                    <a:pt x="806" y="16364"/>
                  </a:lnTo>
                  <a:lnTo>
                    <a:pt x="1173" y="16364"/>
                  </a:lnTo>
                  <a:lnTo>
                    <a:pt x="1393" y="16315"/>
                  </a:lnTo>
                  <a:lnTo>
                    <a:pt x="1637" y="16267"/>
                  </a:lnTo>
                  <a:lnTo>
                    <a:pt x="2150" y="16120"/>
                  </a:lnTo>
                  <a:lnTo>
                    <a:pt x="2711" y="15876"/>
                  </a:lnTo>
                  <a:lnTo>
                    <a:pt x="3322" y="15583"/>
                  </a:lnTo>
                  <a:lnTo>
                    <a:pt x="3957" y="15192"/>
                  </a:lnTo>
                  <a:lnTo>
                    <a:pt x="4665" y="14752"/>
                  </a:lnTo>
                  <a:lnTo>
                    <a:pt x="5373" y="14264"/>
                  </a:lnTo>
                  <a:lnTo>
                    <a:pt x="6131" y="13702"/>
                  </a:lnTo>
                  <a:lnTo>
                    <a:pt x="6912" y="13092"/>
                  </a:lnTo>
                  <a:lnTo>
                    <a:pt x="7718" y="12432"/>
                  </a:lnTo>
                  <a:lnTo>
                    <a:pt x="8524" y="11724"/>
                  </a:lnTo>
                  <a:lnTo>
                    <a:pt x="9330" y="10967"/>
                  </a:lnTo>
                  <a:lnTo>
                    <a:pt x="10160" y="10161"/>
                  </a:lnTo>
                  <a:lnTo>
                    <a:pt x="10966" y="9330"/>
                  </a:lnTo>
                  <a:lnTo>
                    <a:pt x="11723" y="8524"/>
                  </a:lnTo>
                  <a:lnTo>
                    <a:pt x="12432" y="7718"/>
                  </a:lnTo>
                  <a:lnTo>
                    <a:pt x="13091" y="6912"/>
                  </a:lnTo>
                  <a:lnTo>
                    <a:pt x="13702" y="6131"/>
                  </a:lnTo>
                  <a:lnTo>
                    <a:pt x="14263" y="5374"/>
                  </a:lnTo>
                  <a:lnTo>
                    <a:pt x="14752" y="4666"/>
                  </a:lnTo>
                  <a:lnTo>
                    <a:pt x="15192" y="3957"/>
                  </a:lnTo>
                  <a:lnTo>
                    <a:pt x="15582" y="3322"/>
                  </a:lnTo>
                  <a:lnTo>
                    <a:pt x="15875" y="2712"/>
                  </a:lnTo>
                  <a:lnTo>
                    <a:pt x="16120" y="2150"/>
                  </a:lnTo>
                  <a:lnTo>
                    <a:pt x="16266" y="1637"/>
                  </a:lnTo>
                  <a:lnTo>
                    <a:pt x="16315" y="1393"/>
                  </a:lnTo>
                  <a:lnTo>
                    <a:pt x="16364" y="1173"/>
                  </a:lnTo>
                  <a:lnTo>
                    <a:pt x="16364" y="978"/>
                  </a:lnTo>
                  <a:lnTo>
                    <a:pt x="16364" y="807"/>
                  </a:lnTo>
                  <a:lnTo>
                    <a:pt x="16339" y="636"/>
                  </a:lnTo>
                  <a:lnTo>
                    <a:pt x="16291" y="489"/>
                  </a:lnTo>
                  <a:lnTo>
                    <a:pt x="16217" y="343"/>
                  </a:lnTo>
                  <a:lnTo>
                    <a:pt x="16120" y="245"/>
                  </a:lnTo>
                  <a:lnTo>
                    <a:pt x="15973" y="123"/>
                  </a:lnTo>
                  <a:lnTo>
                    <a:pt x="15802" y="50"/>
                  </a:lnTo>
                  <a:lnTo>
                    <a:pt x="15582"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99" name="Google Shape;799;p18"/>
          <p:cNvGrpSpPr/>
          <p:nvPr/>
        </p:nvGrpSpPr>
        <p:grpSpPr>
          <a:xfrm rot="1056887">
            <a:off x="3308317" y="1696535"/>
            <a:ext cx="800125" cy="800199"/>
            <a:chOff x="570875" y="4322250"/>
            <a:chExt cx="443300" cy="443325"/>
          </a:xfrm>
        </p:grpSpPr>
        <p:sp>
          <p:nvSpPr>
            <p:cNvPr id="800" name="Google Shape;800;p18"/>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18"/>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18"/>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18"/>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4" name="Google Shape;804;p18"/>
          <p:cNvSpPr/>
          <p:nvPr/>
        </p:nvSpPr>
        <p:spPr>
          <a:xfrm rot="2466666">
            <a:off x="3398186" y="979197"/>
            <a:ext cx="392752" cy="375013"/>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18"/>
          <p:cNvSpPr/>
          <p:nvPr/>
        </p:nvSpPr>
        <p:spPr>
          <a:xfrm rot="-1609554">
            <a:off x="3972581" y="1215154"/>
            <a:ext cx="282641" cy="269875"/>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18"/>
          <p:cNvSpPr/>
          <p:nvPr/>
        </p:nvSpPr>
        <p:spPr>
          <a:xfrm rot="2926242">
            <a:off x="5686362" y="1428967"/>
            <a:ext cx="211682" cy="202121"/>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18"/>
          <p:cNvSpPr/>
          <p:nvPr/>
        </p:nvSpPr>
        <p:spPr>
          <a:xfrm rot="-1609469">
            <a:off x="4506598" y="604169"/>
            <a:ext cx="190702" cy="182088"/>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18"/>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sp>
        <p:nvSpPr>
          <p:cNvPr id="813" name="Google Shape;813;p19"/>
          <p:cNvSpPr txBox="1"/>
          <p:nvPr>
            <p:ph type="title"/>
          </p:nvPr>
        </p:nvSpPr>
        <p:spPr>
          <a:xfrm>
            <a:off x="1315475" y="480800"/>
            <a:ext cx="6513000" cy="6204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Life Stages of a Star</a:t>
            </a:r>
            <a:endParaRPr/>
          </a:p>
        </p:txBody>
      </p:sp>
      <p:sp>
        <p:nvSpPr>
          <p:cNvPr id="814" name="Google Shape;814;p19"/>
          <p:cNvSpPr txBox="1"/>
          <p:nvPr>
            <p:ph idx="1" type="body"/>
          </p:nvPr>
        </p:nvSpPr>
        <p:spPr>
          <a:xfrm>
            <a:off x="1119675" y="1224000"/>
            <a:ext cx="7064700" cy="3525900"/>
          </a:xfrm>
          <a:prstGeom prst="rect">
            <a:avLst/>
          </a:prstGeom>
        </p:spPr>
        <p:txBody>
          <a:bodyPr anchorCtr="0" anchor="t" bIns="0" lIns="0" spcFirstLastPara="1" rIns="0" wrap="square" tIns="0">
            <a:noAutofit/>
          </a:bodyPr>
          <a:lstStyle/>
          <a:p>
            <a:pPr indent="-368300" lvl="0" marL="457200" rtl="0" algn="l">
              <a:spcBef>
                <a:spcPts val="600"/>
              </a:spcBef>
              <a:spcAft>
                <a:spcPts val="0"/>
              </a:spcAft>
              <a:buSzPts val="2200"/>
              <a:buChar char="⋆"/>
            </a:pPr>
            <a:r>
              <a:rPr b="1" lang="en" sz="2200"/>
              <a:t>Prenatal</a:t>
            </a:r>
            <a:r>
              <a:rPr lang="en" sz="2200"/>
              <a:t>: Stars are created in large clouds of gas and dust called “nebula”or stellar nurseries</a:t>
            </a:r>
            <a:endParaRPr sz="2200"/>
          </a:p>
          <a:p>
            <a:pPr indent="-368300" lvl="0" marL="457200" rtl="0" algn="l">
              <a:spcBef>
                <a:spcPts val="0"/>
              </a:spcBef>
              <a:spcAft>
                <a:spcPts val="0"/>
              </a:spcAft>
              <a:buSzPts val="2200"/>
              <a:buChar char="⋆"/>
            </a:pPr>
            <a:r>
              <a:rPr b="1" lang="en" sz="2200"/>
              <a:t>Birth:</a:t>
            </a:r>
            <a:r>
              <a:rPr lang="en" sz="2200"/>
              <a:t> When there is enough mass for hydrogen to fuse into helium at its center (or core), a star is born! They’re ready to move out of the could and into their place in the Milky Way Galaxy</a:t>
            </a:r>
            <a:endParaRPr sz="2200"/>
          </a:p>
          <a:p>
            <a:pPr indent="-368300" lvl="0" marL="457200" rtl="0" algn="l">
              <a:spcBef>
                <a:spcPts val="0"/>
              </a:spcBef>
              <a:spcAft>
                <a:spcPts val="0"/>
              </a:spcAft>
              <a:buSzPts val="2200"/>
              <a:buChar char="⋆"/>
            </a:pPr>
            <a:r>
              <a:rPr b="1" lang="en" sz="2200"/>
              <a:t> Adulthood: </a:t>
            </a:r>
            <a:r>
              <a:rPr lang="en" sz="2200"/>
              <a:t>A star will spend most of its life steadily converting hydrogen into helium and not changing in size very much. The largest stars have the shortest lifetimes, millions of years, and the smallest have the longest- billions of years.</a:t>
            </a:r>
            <a:endParaRPr sz="2200"/>
          </a:p>
          <a:p>
            <a:pPr indent="0" lvl="0" marL="457200" rtl="0" algn="l">
              <a:spcBef>
                <a:spcPts val="600"/>
              </a:spcBef>
              <a:spcAft>
                <a:spcPts val="0"/>
              </a:spcAft>
              <a:buNone/>
            </a:pPr>
            <a:r>
              <a:t/>
            </a:r>
            <a:endParaRPr/>
          </a:p>
        </p:txBody>
      </p:sp>
      <p:sp>
        <p:nvSpPr>
          <p:cNvPr id="815" name="Google Shape;815;p19"/>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20"/>
          <p:cNvSpPr txBox="1"/>
          <p:nvPr>
            <p:ph type="title"/>
          </p:nvPr>
        </p:nvSpPr>
        <p:spPr>
          <a:xfrm>
            <a:off x="1315475" y="480800"/>
            <a:ext cx="6513000" cy="6204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Life Stages of a Star Cont.</a:t>
            </a:r>
            <a:endParaRPr/>
          </a:p>
        </p:txBody>
      </p:sp>
      <p:sp>
        <p:nvSpPr>
          <p:cNvPr id="821" name="Google Shape;821;p20"/>
          <p:cNvSpPr txBox="1"/>
          <p:nvPr>
            <p:ph idx="1" type="body"/>
          </p:nvPr>
        </p:nvSpPr>
        <p:spPr>
          <a:xfrm>
            <a:off x="1119675" y="1224000"/>
            <a:ext cx="7064700" cy="3525900"/>
          </a:xfrm>
          <a:prstGeom prst="rect">
            <a:avLst/>
          </a:prstGeom>
        </p:spPr>
        <p:txBody>
          <a:bodyPr anchorCtr="0" anchor="t" bIns="0" lIns="0" spcFirstLastPara="1" rIns="0" wrap="square" tIns="0">
            <a:noAutofit/>
          </a:bodyPr>
          <a:lstStyle/>
          <a:p>
            <a:pPr indent="-368300" lvl="0" marL="457200" rtl="0" algn="l">
              <a:spcBef>
                <a:spcPts val="600"/>
              </a:spcBef>
              <a:spcAft>
                <a:spcPts val="0"/>
              </a:spcAft>
              <a:buSzPts val="2200"/>
              <a:buChar char="⋆"/>
            </a:pPr>
            <a:r>
              <a:rPr b="1" lang="en" sz="2200"/>
              <a:t>Crisis: </a:t>
            </a:r>
            <a:r>
              <a:rPr lang="en" sz="2200"/>
              <a:t>When a star runs out of hydrogen fuel, it undergoes rapid </a:t>
            </a:r>
            <a:r>
              <a:rPr lang="en" sz="2200"/>
              <a:t>structural</a:t>
            </a:r>
            <a:r>
              <a:rPr lang="en" sz="2200"/>
              <a:t> changes, </a:t>
            </a:r>
            <a:r>
              <a:rPr lang="en" sz="2200"/>
              <a:t>making</a:t>
            </a:r>
            <a:r>
              <a:rPr lang="en" sz="2200"/>
              <a:t> the star expand and contract</a:t>
            </a:r>
            <a:endParaRPr sz="2200"/>
          </a:p>
          <a:p>
            <a:pPr indent="-368300" lvl="0" marL="457200" rtl="0" algn="l">
              <a:spcBef>
                <a:spcPts val="0"/>
              </a:spcBef>
              <a:spcAft>
                <a:spcPts val="0"/>
              </a:spcAft>
              <a:buSzPts val="2200"/>
              <a:buChar char="⋆"/>
            </a:pPr>
            <a:r>
              <a:rPr b="1" lang="en" sz="2200"/>
              <a:t>Death: </a:t>
            </a:r>
            <a:r>
              <a:rPr lang="en" sz="2200"/>
              <a:t>Different things occur when stars die. A small star ‘s out layers will gently expand as a planetary nebula, a shell of gas, and its center will become a white dwarf. A massive star will have a more violent end- a fiery supernova explosion, with its core becoming either a high density neutron star or compression into a stellar black hole.</a:t>
            </a:r>
            <a:endParaRPr sz="2200"/>
          </a:p>
          <a:p>
            <a:pPr indent="0" lvl="0" marL="457200" rtl="0" algn="l">
              <a:spcBef>
                <a:spcPts val="600"/>
              </a:spcBef>
              <a:spcAft>
                <a:spcPts val="0"/>
              </a:spcAft>
              <a:buNone/>
            </a:pPr>
            <a:r>
              <a:rPr lang="en" sz="2200"/>
              <a:t>.</a:t>
            </a:r>
            <a:endParaRPr sz="2200"/>
          </a:p>
          <a:p>
            <a:pPr indent="0" lvl="0" marL="457200" rtl="0" algn="l">
              <a:spcBef>
                <a:spcPts val="600"/>
              </a:spcBef>
              <a:spcAft>
                <a:spcPts val="0"/>
              </a:spcAft>
              <a:buNone/>
            </a:pPr>
            <a:r>
              <a:t/>
            </a:r>
            <a:endParaRPr/>
          </a:p>
        </p:txBody>
      </p:sp>
      <p:sp>
        <p:nvSpPr>
          <p:cNvPr id="822" name="Google Shape;822;p20"/>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21"/>
          <p:cNvSpPr txBox="1"/>
          <p:nvPr>
            <p:ph type="title"/>
          </p:nvPr>
        </p:nvSpPr>
        <p:spPr>
          <a:xfrm>
            <a:off x="1315475" y="858500"/>
            <a:ext cx="6513000" cy="6204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t/>
            </a:r>
            <a:endParaRPr/>
          </a:p>
        </p:txBody>
      </p:sp>
      <p:sp>
        <p:nvSpPr>
          <p:cNvPr id="828" name="Google Shape;828;p21"/>
          <p:cNvSpPr txBox="1"/>
          <p:nvPr>
            <p:ph idx="1" type="body"/>
          </p:nvPr>
        </p:nvSpPr>
        <p:spPr>
          <a:xfrm>
            <a:off x="1315475" y="1577785"/>
            <a:ext cx="6513000" cy="26955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t/>
            </a:r>
            <a:endParaRPr/>
          </a:p>
        </p:txBody>
      </p:sp>
      <p:sp>
        <p:nvSpPr>
          <p:cNvPr id="829" name="Google Shape;829;p21"/>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pic>
        <p:nvPicPr>
          <p:cNvPr id="830" name="Google Shape;830;p21"/>
          <p:cNvPicPr preferRelativeResize="0"/>
          <p:nvPr/>
        </p:nvPicPr>
        <p:blipFill>
          <a:blip r:embed="rId3">
            <a:alphaModFix/>
          </a:blip>
          <a:stretch>
            <a:fillRect/>
          </a:stretch>
        </p:blipFill>
        <p:spPr>
          <a:xfrm>
            <a:off x="980350" y="731025"/>
            <a:ext cx="7535325" cy="38618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sp>
        <p:nvSpPr>
          <p:cNvPr id="835" name="Google Shape;835;p22"/>
          <p:cNvSpPr txBox="1"/>
          <p:nvPr>
            <p:ph type="title"/>
          </p:nvPr>
        </p:nvSpPr>
        <p:spPr>
          <a:xfrm>
            <a:off x="1315475" y="858500"/>
            <a:ext cx="6513000" cy="6204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Examples of Stars</a:t>
            </a:r>
            <a:endParaRPr/>
          </a:p>
        </p:txBody>
      </p:sp>
      <p:sp>
        <p:nvSpPr>
          <p:cNvPr id="836" name="Google Shape;836;p22"/>
          <p:cNvSpPr txBox="1"/>
          <p:nvPr>
            <p:ph idx="1" type="body"/>
          </p:nvPr>
        </p:nvSpPr>
        <p:spPr>
          <a:xfrm>
            <a:off x="1315475" y="1577775"/>
            <a:ext cx="2078700" cy="12957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Sellar Nursery/Prenatal</a:t>
            </a:r>
            <a:endParaRPr/>
          </a:p>
          <a:p>
            <a:pPr indent="0" lvl="0" marL="0" rtl="0" algn="l">
              <a:spcBef>
                <a:spcPts val="600"/>
              </a:spcBef>
              <a:spcAft>
                <a:spcPts val="0"/>
              </a:spcAft>
              <a:buNone/>
            </a:pPr>
            <a:r>
              <a:rPr lang="en" sz="1200"/>
              <a:t>The Orion Nebula (M42), The Rosette Nebula (NGC 2237), The Trifid Nebula (M20), The Cone Nebula (NGC 2264),The Eagle Nebula (M16)</a:t>
            </a:r>
            <a:endParaRPr sz="1200"/>
          </a:p>
          <a:p>
            <a:pPr indent="0" lvl="0" marL="0" rtl="0" algn="l">
              <a:spcBef>
                <a:spcPts val="600"/>
              </a:spcBef>
              <a:spcAft>
                <a:spcPts val="0"/>
              </a:spcAft>
              <a:buNone/>
            </a:pPr>
            <a:r>
              <a:t/>
            </a:r>
            <a:endParaRPr sz="1200"/>
          </a:p>
        </p:txBody>
      </p:sp>
      <p:sp>
        <p:nvSpPr>
          <p:cNvPr id="837" name="Google Shape;837;p22"/>
          <p:cNvSpPr txBox="1"/>
          <p:nvPr>
            <p:ph idx="2" type="body"/>
          </p:nvPr>
        </p:nvSpPr>
        <p:spPr>
          <a:xfrm>
            <a:off x="3500601" y="1577775"/>
            <a:ext cx="2078700" cy="12957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Protostars/Birth</a:t>
            </a:r>
            <a:endParaRPr/>
          </a:p>
          <a:p>
            <a:pPr indent="0" lvl="0" marL="0" rtl="0" algn="l">
              <a:spcBef>
                <a:spcPts val="600"/>
              </a:spcBef>
              <a:spcAft>
                <a:spcPts val="0"/>
              </a:spcAft>
              <a:buNone/>
            </a:pPr>
            <a:r>
              <a:rPr lang="en" sz="1200"/>
              <a:t>IStar Cluster in the Center of the Rosette (NGC 2244),</a:t>
            </a:r>
            <a:endParaRPr sz="1200"/>
          </a:p>
          <a:p>
            <a:pPr indent="0" lvl="0" marL="0" rtl="0" algn="l">
              <a:spcBef>
                <a:spcPts val="600"/>
              </a:spcBef>
              <a:spcAft>
                <a:spcPts val="0"/>
              </a:spcAft>
              <a:buClr>
                <a:schemeClr val="dk1"/>
              </a:buClr>
              <a:buSzPts val="1100"/>
              <a:buFont typeface="Arial"/>
              <a:buNone/>
            </a:pPr>
            <a:r>
              <a:rPr lang="en" sz="1200"/>
              <a:t>The Pleiades (M45), The Wild Duck Cluster (M11)</a:t>
            </a:r>
            <a:endParaRPr sz="1200"/>
          </a:p>
          <a:p>
            <a:pPr indent="0" lvl="0" marL="0" rtl="0" algn="l">
              <a:spcBef>
                <a:spcPts val="600"/>
              </a:spcBef>
              <a:spcAft>
                <a:spcPts val="0"/>
              </a:spcAft>
              <a:buNone/>
            </a:pPr>
            <a:r>
              <a:t/>
            </a:r>
            <a:endParaRPr sz="1200"/>
          </a:p>
        </p:txBody>
      </p:sp>
      <p:sp>
        <p:nvSpPr>
          <p:cNvPr id="838" name="Google Shape;838;p22"/>
          <p:cNvSpPr txBox="1"/>
          <p:nvPr>
            <p:ph idx="3" type="body"/>
          </p:nvPr>
        </p:nvSpPr>
        <p:spPr>
          <a:xfrm>
            <a:off x="5685728" y="1577775"/>
            <a:ext cx="2078700" cy="12957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Main Sequence Stars/Adulthood</a:t>
            </a:r>
            <a:endParaRPr sz="1200"/>
          </a:p>
          <a:p>
            <a:pPr indent="0" lvl="0" marL="0" rtl="0" algn="l">
              <a:spcBef>
                <a:spcPts val="600"/>
              </a:spcBef>
              <a:spcAft>
                <a:spcPts val="0"/>
              </a:spcAft>
              <a:buClr>
                <a:schemeClr val="dk1"/>
              </a:buClr>
              <a:buSzPts val="1100"/>
              <a:buFont typeface="Arial"/>
              <a:buNone/>
            </a:pPr>
            <a:r>
              <a:rPr lang="en" sz="1200"/>
              <a:t>The Sun, Alpha Centauri (the nearest star to the Sun), Spica, Vega, M13 Globular Cluster, Proxima centauri</a:t>
            </a:r>
            <a:endParaRPr sz="1200"/>
          </a:p>
          <a:p>
            <a:pPr indent="0" lvl="0" marL="0" rtl="0" algn="l">
              <a:spcBef>
                <a:spcPts val="600"/>
              </a:spcBef>
              <a:spcAft>
                <a:spcPts val="0"/>
              </a:spcAft>
              <a:buNone/>
            </a:pPr>
            <a:r>
              <a:t/>
            </a:r>
            <a:endParaRPr sz="1200"/>
          </a:p>
        </p:txBody>
      </p:sp>
      <p:sp>
        <p:nvSpPr>
          <p:cNvPr id="839" name="Google Shape;839;p22"/>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840" name="Google Shape;840;p22"/>
          <p:cNvSpPr txBox="1"/>
          <p:nvPr>
            <p:ph idx="1" type="body"/>
          </p:nvPr>
        </p:nvSpPr>
        <p:spPr>
          <a:xfrm>
            <a:off x="1315325" y="2949375"/>
            <a:ext cx="2078700" cy="16779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Red Giant and Red Supergiants/Aging Stars</a:t>
            </a:r>
            <a:endParaRPr/>
          </a:p>
          <a:p>
            <a:pPr indent="0" lvl="0" marL="0" rtl="0" algn="l">
              <a:spcBef>
                <a:spcPts val="600"/>
              </a:spcBef>
              <a:spcAft>
                <a:spcPts val="0"/>
              </a:spcAft>
              <a:buClr>
                <a:schemeClr val="dk1"/>
              </a:buClr>
              <a:buSzPts val="1100"/>
              <a:buFont typeface="Arial"/>
              <a:buNone/>
            </a:pPr>
            <a:r>
              <a:rPr lang="en" sz="1200"/>
              <a:t>Betelgeuse, Antares;</a:t>
            </a:r>
            <a:endParaRPr sz="1200"/>
          </a:p>
          <a:p>
            <a:pPr indent="0" lvl="0" marL="0" rtl="0" algn="l">
              <a:spcBef>
                <a:spcPts val="600"/>
              </a:spcBef>
              <a:spcAft>
                <a:spcPts val="0"/>
              </a:spcAft>
              <a:buClr>
                <a:schemeClr val="dk1"/>
              </a:buClr>
              <a:buSzPts val="1100"/>
              <a:buFont typeface="Arial"/>
              <a:buNone/>
            </a:pPr>
            <a:r>
              <a:rPr lang="en" sz="1200"/>
              <a:t>Red Giant: Aldebaran; Blue Supergiants: Rigel, Deneb</a:t>
            </a:r>
            <a:endParaRPr sz="1200"/>
          </a:p>
          <a:p>
            <a:pPr indent="0" lvl="0" marL="0" rtl="0" algn="l">
              <a:spcBef>
                <a:spcPts val="600"/>
              </a:spcBef>
              <a:spcAft>
                <a:spcPts val="0"/>
              </a:spcAft>
              <a:buNone/>
            </a:pPr>
            <a:r>
              <a:t/>
            </a:r>
            <a:endParaRPr sz="1200"/>
          </a:p>
        </p:txBody>
      </p:sp>
      <p:sp>
        <p:nvSpPr>
          <p:cNvPr id="841" name="Google Shape;841;p22"/>
          <p:cNvSpPr txBox="1"/>
          <p:nvPr>
            <p:ph idx="2" type="body"/>
          </p:nvPr>
        </p:nvSpPr>
        <p:spPr>
          <a:xfrm>
            <a:off x="3500601" y="2949375"/>
            <a:ext cx="2078700" cy="12957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Planetary </a:t>
            </a:r>
            <a:r>
              <a:rPr lang="en"/>
              <a:t>Nebula</a:t>
            </a:r>
            <a:r>
              <a:rPr lang="en"/>
              <a:t>/Death</a:t>
            </a:r>
            <a:endParaRPr/>
          </a:p>
          <a:p>
            <a:pPr indent="0" lvl="0" marL="0" rtl="0" algn="l">
              <a:spcBef>
                <a:spcPts val="600"/>
              </a:spcBef>
              <a:spcAft>
                <a:spcPts val="0"/>
              </a:spcAft>
              <a:buNone/>
            </a:pPr>
            <a:r>
              <a:rPr lang="en" sz="1200"/>
              <a:t>The</a:t>
            </a:r>
            <a:r>
              <a:rPr lang="en" sz="1200"/>
              <a:t> Ring Nebula (M57), The Helix Nebula</a:t>
            </a:r>
            <a:endParaRPr sz="1200"/>
          </a:p>
          <a:p>
            <a:pPr indent="0" lvl="0" marL="0" rtl="0" algn="l">
              <a:spcBef>
                <a:spcPts val="600"/>
              </a:spcBef>
              <a:spcAft>
                <a:spcPts val="0"/>
              </a:spcAft>
              <a:buClr>
                <a:schemeClr val="dk1"/>
              </a:buClr>
              <a:buSzPts val="1100"/>
              <a:buFont typeface="Arial"/>
              <a:buNone/>
            </a:pPr>
            <a:r>
              <a:rPr lang="en" sz="1200"/>
              <a:t>(NGC 7293), The Dumbbell Nebula (M27)</a:t>
            </a:r>
            <a:endParaRPr sz="1200"/>
          </a:p>
          <a:p>
            <a:pPr indent="0" lvl="0" marL="0" rtl="0" algn="l">
              <a:spcBef>
                <a:spcPts val="600"/>
              </a:spcBef>
              <a:spcAft>
                <a:spcPts val="0"/>
              </a:spcAft>
              <a:buNone/>
            </a:pPr>
            <a:r>
              <a:t/>
            </a:r>
            <a:endParaRPr sz="1200"/>
          </a:p>
        </p:txBody>
      </p:sp>
      <p:sp>
        <p:nvSpPr>
          <p:cNvPr id="842" name="Google Shape;842;p22"/>
          <p:cNvSpPr txBox="1"/>
          <p:nvPr>
            <p:ph idx="3" type="body"/>
          </p:nvPr>
        </p:nvSpPr>
        <p:spPr>
          <a:xfrm>
            <a:off x="5685728" y="2949375"/>
            <a:ext cx="2078700" cy="12957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Supernova/Death</a:t>
            </a:r>
            <a:endParaRPr/>
          </a:p>
          <a:p>
            <a:pPr indent="0" lvl="0" marL="0" rtl="0" algn="l">
              <a:spcBef>
                <a:spcPts val="600"/>
              </a:spcBef>
              <a:spcAft>
                <a:spcPts val="0"/>
              </a:spcAft>
              <a:buClr>
                <a:schemeClr val="dk1"/>
              </a:buClr>
              <a:buSzPts val="1100"/>
              <a:buFont typeface="Arial"/>
              <a:buNone/>
            </a:pPr>
            <a:r>
              <a:rPr lang="en" sz="1200"/>
              <a:t>The Crab Nebula (M1), The Veil Nebula (NGC 6960</a:t>
            </a:r>
            <a:endParaRPr sz="1200"/>
          </a:p>
          <a:p>
            <a:pPr indent="0" lvl="0" marL="0" rtl="0" algn="l">
              <a:spcBef>
                <a:spcPts val="600"/>
              </a:spcBef>
              <a:spcAft>
                <a:spcPts val="0"/>
              </a:spcAft>
              <a:buClr>
                <a:schemeClr val="dk1"/>
              </a:buClr>
              <a:buSzPts val="1100"/>
              <a:buFont typeface="Arial"/>
              <a:buNone/>
            </a:pPr>
            <a:r>
              <a:rPr lang="en" sz="1200"/>
              <a:t>&amp; 6992)</a:t>
            </a:r>
            <a:endParaRPr sz="1200"/>
          </a:p>
          <a:p>
            <a:pPr indent="0" lvl="0" marL="0" rtl="0" algn="l">
              <a:spcBef>
                <a:spcPts val="600"/>
              </a:spcBef>
              <a:spcAft>
                <a:spcPts val="0"/>
              </a:spcAft>
              <a:buNone/>
            </a:pPr>
            <a:r>
              <a:t/>
            </a:r>
            <a:endParaRPr sz="12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23"/>
          <p:cNvSpPr txBox="1"/>
          <p:nvPr>
            <p:ph type="title"/>
          </p:nvPr>
        </p:nvSpPr>
        <p:spPr>
          <a:xfrm>
            <a:off x="1315475" y="1026775"/>
            <a:ext cx="3874200" cy="13629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3000"/>
              <a:t>Step 3: Discover telescopes</a:t>
            </a:r>
            <a:endParaRPr sz="3000"/>
          </a:p>
          <a:p>
            <a:pPr indent="0" lvl="0" marL="0" rtl="0" algn="l">
              <a:spcBef>
                <a:spcPts val="0"/>
              </a:spcBef>
              <a:spcAft>
                <a:spcPts val="0"/>
              </a:spcAft>
              <a:buClr>
                <a:schemeClr val="dk1"/>
              </a:buClr>
              <a:buSzPts val="1100"/>
              <a:buFont typeface="Arial"/>
              <a:buNone/>
            </a:pPr>
            <a:r>
              <a:rPr lang="en" sz="3000"/>
              <a:t>as light collectors</a:t>
            </a:r>
            <a:endParaRPr sz="3000"/>
          </a:p>
          <a:p>
            <a:pPr indent="0" lvl="0" marL="0" rtl="0" algn="l">
              <a:spcBef>
                <a:spcPts val="0"/>
              </a:spcBef>
              <a:spcAft>
                <a:spcPts val="0"/>
              </a:spcAft>
              <a:buNone/>
            </a:pPr>
            <a:r>
              <a:t/>
            </a:r>
            <a:endParaRPr sz="3000"/>
          </a:p>
        </p:txBody>
      </p:sp>
      <p:sp>
        <p:nvSpPr>
          <p:cNvPr id="848" name="Google Shape;848;p23"/>
          <p:cNvSpPr txBox="1"/>
          <p:nvPr>
            <p:ph idx="1" type="body"/>
          </p:nvPr>
        </p:nvSpPr>
        <p:spPr>
          <a:xfrm>
            <a:off x="986375" y="2070050"/>
            <a:ext cx="4203300" cy="20526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Telescopes are tools that expand your ability to explore the Universe. They gather more light than just your eyes, enabling higher resolution, and magnify the image you’re observing.</a:t>
            </a:r>
            <a:endParaRPr/>
          </a:p>
        </p:txBody>
      </p:sp>
      <p:sp>
        <p:nvSpPr>
          <p:cNvPr id="849" name="Google Shape;849;p23"/>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pic>
        <p:nvPicPr>
          <p:cNvPr id="850" name="Google Shape;850;p23"/>
          <p:cNvPicPr preferRelativeResize="0"/>
          <p:nvPr/>
        </p:nvPicPr>
        <p:blipFill>
          <a:blip r:embed="rId3">
            <a:alphaModFix/>
          </a:blip>
          <a:stretch>
            <a:fillRect/>
          </a:stretch>
        </p:blipFill>
        <p:spPr>
          <a:xfrm>
            <a:off x="5443676" y="811176"/>
            <a:ext cx="2649949" cy="3521149"/>
          </a:xfrm>
          <a:prstGeom prst="rect">
            <a:avLst/>
          </a:prstGeom>
          <a:noFill/>
          <a:ln>
            <a:noFill/>
          </a:ln>
          <a:effectLst>
            <a:outerShdw blurRad="214313" rotWithShape="0" algn="bl" dir="5400000" dist="19050">
              <a:srgbClr val="000000">
                <a:alpha val="5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p24"/>
          <p:cNvSpPr txBox="1"/>
          <p:nvPr>
            <p:ph type="title"/>
          </p:nvPr>
        </p:nvSpPr>
        <p:spPr>
          <a:xfrm>
            <a:off x="906450" y="1052900"/>
            <a:ext cx="7331100" cy="6204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Compare your Eyes to Telescopes </a:t>
            </a:r>
            <a:endParaRPr/>
          </a:p>
        </p:txBody>
      </p:sp>
      <p:sp>
        <p:nvSpPr>
          <p:cNvPr id="856" name="Google Shape;856;p24"/>
          <p:cNvSpPr txBox="1"/>
          <p:nvPr>
            <p:ph idx="1" type="body"/>
          </p:nvPr>
        </p:nvSpPr>
        <p:spPr>
          <a:xfrm>
            <a:off x="799800" y="1863825"/>
            <a:ext cx="7544400" cy="2695500"/>
          </a:xfrm>
          <a:prstGeom prst="rect">
            <a:avLst/>
          </a:prstGeom>
        </p:spPr>
        <p:txBody>
          <a:bodyPr anchorCtr="0" anchor="t" bIns="0" lIns="0" spcFirstLastPara="1" rIns="0" wrap="square" tIns="0">
            <a:noAutofit/>
          </a:bodyPr>
          <a:lstStyle/>
          <a:p>
            <a:pPr indent="-355600" lvl="0" marL="457200" rtl="0" algn="l">
              <a:spcBef>
                <a:spcPts val="600"/>
              </a:spcBef>
              <a:spcAft>
                <a:spcPts val="0"/>
              </a:spcAft>
              <a:buSzPts val="2000"/>
              <a:buChar char="⋆"/>
            </a:pPr>
            <a:r>
              <a:rPr lang="en" sz="2000"/>
              <a:t>At night, have you noticed that distant cars look like a single light, and as they get closer they “resolve”into two headlights? With someone else in your home, experiment with resolution. Poke two tiny pinholes about one-eighth inch apart in a </a:t>
            </a:r>
            <a:r>
              <a:rPr lang="en" sz="2000"/>
              <a:t>piece of</a:t>
            </a:r>
            <a:r>
              <a:rPr lang="en" sz="2000"/>
              <a:t> aluminum foil and wrap the foil over the end of a flashlight—now </a:t>
            </a:r>
            <a:r>
              <a:rPr lang="en" sz="2000"/>
              <a:t>you're</a:t>
            </a:r>
            <a:r>
              <a:rPr lang="en" sz="2000"/>
              <a:t> able to project two “stars.”</a:t>
            </a:r>
            <a:endParaRPr sz="2000"/>
          </a:p>
          <a:p>
            <a:pPr indent="0" lvl="0" marL="0" rtl="0" algn="l">
              <a:spcBef>
                <a:spcPts val="600"/>
              </a:spcBef>
              <a:spcAft>
                <a:spcPts val="0"/>
              </a:spcAft>
              <a:buNone/>
            </a:pPr>
            <a:r>
              <a:t/>
            </a:r>
            <a:endParaRPr sz="2000"/>
          </a:p>
          <a:p>
            <a:pPr indent="0" lvl="0" marL="457200" rtl="0" algn="l">
              <a:spcBef>
                <a:spcPts val="600"/>
              </a:spcBef>
              <a:spcAft>
                <a:spcPts val="0"/>
              </a:spcAft>
              <a:buNone/>
            </a:pPr>
            <a:r>
              <a:t/>
            </a:r>
            <a:endParaRPr sz="2000"/>
          </a:p>
          <a:p>
            <a:pPr indent="0" lvl="0" marL="0" rtl="0" algn="ctr">
              <a:spcBef>
                <a:spcPts val="600"/>
              </a:spcBef>
              <a:spcAft>
                <a:spcPts val="0"/>
              </a:spcAft>
              <a:buNone/>
            </a:pPr>
            <a:r>
              <a:t/>
            </a:r>
            <a:endParaRPr/>
          </a:p>
        </p:txBody>
      </p:sp>
      <p:sp>
        <p:nvSpPr>
          <p:cNvPr id="857" name="Google Shape;857;p24"/>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25"/>
          <p:cNvSpPr txBox="1"/>
          <p:nvPr>
            <p:ph type="title"/>
          </p:nvPr>
        </p:nvSpPr>
        <p:spPr>
          <a:xfrm>
            <a:off x="586500" y="1079550"/>
            <a:ext cx="8077800" cy="6204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Compare your Eyes to Telescopes cont.  </a:t>
            </a:r>
            <a:endParaRPr/>
          </a:p>
        </p:txBody>
      </p:sp>
      <p:sp>
        <p:nvSpPr>
          <p:cNvPr id="863" name="Google Shape;863;p25"/>
          <p:cNvSpPr txBox="1"/>
          <p:nvPr>
            <p:ph idx="1" type="body"/>
          </p:nvPr>
        </p:nvSpPr>
        <p:spPr>
          <a:xfrm>
            <a:off x="799800" y="1863825"/>
            <a:ext cx="7544400" cy="1655100"/>
          </a:xfrm>
          <a:prstGeom prst="rect">
            <a:avLst/>
          </a:prstGeom>
        </p:spPr>
        <p:txBody>
          <a:bodyPr anchorCtr="0" anchor="t" bIns="0" lIns="0" spcFirstLastPara="1" rIns="0" wrap="square" tIns="0">
            <a:noAutofit/>
          </a:bodyPr>
          <a:lstStyle/>
          <a:p>
            <a:pPr indent="-355600" lvl="0" marL="457200" rtl="0" algn="l">
              <a:spcBef>
                <a:spcPts val="600"/>
              </a:spcBef>
              <a:spcAft>
                <a:spcPts val="0"/>
              </a:spcAft>
              <a:buClr>
                <a:schemeClr val="lt1"/>
              </a:buClr>
              <a:buSzPts val="2000"/>
              <a:buChar char="⋆"/>
            </a:pPr>
            <a:r>
              <a:rPr lang="en" sz="2000">
                <a:solidFill>
                  <a:schemeClr val="lt1"/>
                </a:solidFill>
              </a:rPr>
              <a:t>Have your friend back away while keepingthe flashlight pointed toward you and watch as the “stars” fade away. How far away are they when they merge into one “star”? Measure the distance. Then switch roles and try it again. Is the distance the same? </a:t>
            </a:r>
            <a:endParaRPr sz="2000">
              <a:solidFill>
                <a:schemeClr val="lt1"/>
              </a:solidFill>
            </a:endParaRPr>
          </a:p>
          <a:p>
            <a:pPr indent="0" lvl="0" marL="457200" rtl="0" algn="l">
              <a:spcBef>
                <a:spcPts val="600"/>
              </a:spcBef>
              <a:spcAft>
                <a:spcPts val="0"/>
              </a:spcAft>
              <a:buNone/>
            </a:pPr>
            <a:r>
              <a:t/>
            </a:r>
            <a:endParaRPr sz="2000"/>
          </a:p>
          <a:p>
            <a:pPr indent="0" lvl="0" marL="457200" rtl="0" algn="l">
              <a:spcBef>
                <a:spcPts val="600"/>
              </a:spcBef>
              <a:spcAft>
                <a:spcPts val="0"/>
              </a:spcAft>
              <a:buNone/>
            </a:pPr>
            <a:r>
              <a:t/>
            </a:r>
            <a:endParaRPr sz="2000"/>
          </a:p>
          <a:p>
            <a:pPr indent="0" lvl="0" marL="0" rtl="0" algn="ctr">
              <a:spcBef>
                <a:spcPts val="600"/>
              </a:spcBef>
              <a:spcAft>
                <a:spcPts val="0"/>
              </a:spcAft>
              <a:buNone/>
            </a:pPr>
            <a:r>
              <a:t/>
            </a:r>
            <a:endParaRPr/>
          </a:p>
        </p:txBody>
      </p:sp>
      <p:sp>
        <p:nvSpPr>
          <p:cNvPr id="864" name="Google Shape;864;p25"/>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865" name="Google Shape;865;p25"/>
          <p:cNvSpPr txBox="1"/>
          <p:nvPr/>
        </p:nvSpPr>
        <p:spPr>
          <a:xfrm>
            <a:off x="586500" y="3305700"/>
            <a:ext cx="8077800" cy="937500"/>
          </a:xfrm>
          <a:prstGeom prst="rect">
            <a:avLst/>
          </a:prstGeom>
          <a:noFill/>
          <a:ln>
            <a:noFill/>
          </a:ln>
        </p:spPr>
        <p:txBody>
          <a:bodyPr anchorCtr="0" anchor="t" bIns="91425" lIns="91425" spcFirstLastPara="1" rIns="91425" wrap="square" tIns="91425">
            <a:noAutofit/>
          </a:bodyPr>
          <a:lstStyle/>
          <a:p>
            <a:pPr indent="0" lvl="0" marL="0" rtl="0" algn="ctr">
              <a:spcBef>
                <a:spcPts val="600"/>
              </a:spcBef>
              <a:spcAft>
                <a:spcPts val="0"/>
              </a:spcAft>
              <a:buNone/>
            </a:pPr>
            <a:r>
              <a:rPr b="1" lang="en" sz="2200">
                <a:solidFill>
                  <a:schemeClr val="lt1"/>
                </a:solidFill>
                <a:latin typeface="Abel"/>
                <a:ea typeface="Abel"/>
                <a:cs typeface="Abel"/>
                <a:sym typeface="Abel"/>
              </a:rPr>
              <a:t>A telescope with a 6-inch diameter can resolve your “stars” at 875 feet!</a:t>
            </a:r>
            <a:endParaRPr b="1" sz="2200">
              <a:latin typeface="Abel"/>
              <a:ea typeface="Abel"/>
              <a:cs typeface="Abel"/>
              <a:sym typeface="Abe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69" name="Shape 869"/>
        <p:cNvGrpSpPr/>
        <p:nvPr/>
      </p:nvGrpSpPr>
      <p:grpSpPr>
        <a:xfrm>
          <a:off x="0" y="0"/>
          <a:ext cx="0" cy="0"/>
          <a:chOff x="0" y="0"/>
          <a:chExt cx="0" cy="0"/>
        </a:xfrm>
      </p:grpSpPr>
      <p:sp>
        <p:nvSpPr>
          <p:cNvPr id="870" name="Google Shape;870;p26"/>
          <p:cNvSpPr txBox="1"/>
          <p:nvPr>
            <p:ph idx="4294967295" type="title"/>
          </p:nvPr>
        </p:nvSpPr>
        <p:spPr>
          <a:xfrm>
            <a:off x="581025" y="720350"/>
            <a:ext cx="2957400" cy="1380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0" lang="en">
                <a:latin typeface="Abel"/>
                <a:ea typeface="Abel"/>
                <a:cs typeface="Abel"/>
                <a:sym typeface="Abel"/>
              </a:rPr>
              <a:t>Step 4: Join the </a:t>
            </a:r>
            <a:r>
              <a:rPr b="0" lang="en">
                <a:latin typeface="Abel"/>
                <a:ea typeface="Abel"/>
                <a:cs typeface="Abel"/>
                <a:sym typeface="Abel"/>
              </a:rPr>
              <a:t>Citizen</a:t>
            </a:r>
            <a:r>
              <a:rPr b="0" lang="en">
                <a:latin typeface="Abel"/>
                <a:ea typeface="Abel"/>
                <a:cs typeface="Abel"/>
                <a:sym typeface="Abel"/>
              </a:rPr>
              <a:t> Scientist Movement</a:t>
            </a:r>
            <a:endParaRPr>
              <a:latin typeface="Abel"/>
              <a:ea typeface="Abel"/>
              <a:cs typeface="Abel"/>
              <a:sym typeface="Abel"/>
            </a:endParaRPr>
          </a:p>
        </p:txBody>
      </p:sp>
      <p:sp>
        <p:nvSpPr>
          <p:cNvPr id="871" name="Google Shape;871;p26"/>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27"/>
          <p:cNvSpPr txBox="1"/>
          <p:nvPr>
            <p:ph idx="2" type="body"/>
          </p:nvPr>
        </p:nvSpPr>
        <p:spPr>
          <a:xfrm>
            <a:off x="933050" y="884625"/>
            <a:ext cx="7641900" cy="40206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Space scientists worldwide </a:t>
            </a:r>
            <a:r>
              <a:rPr lang="en"/>
              <a:t>collect information</a:t>
            </a:r>
            <a:r>
              <a:rPr lang="en"/>
              <a:t>—data—as they do their research. With modern </a:t>
            </a:r>
            <a:r>
              <a:rPr lang="en"/>
              <a:t>technology there</a:t>
            </a:r>
            <a:r>
              <a:rPr lang="en"/>
              <a:t> is more data than individual scientists can manage alone—they </a:t>
            </a:r>
            <a:r>
              <a:rPr lang="en"/>
              <a:t>need your</a:t>
            </a:r>
            <a:r>
              <a:rPr lang="en"/>
              <a:t> help. You can be a part of this people-powered research model. </a:t>
            </a:r>
            <a:r>
              <a:rPr lang="en"/>
              <a:t>Join Volunteers</a:t>
            </a:r>
            <a:r>
              <a:rPr lang="en"/>
              <a:t> from all around the world and help scientists comb </a:t>
            </a:r>
            <a:r>
              <a:rPr lang="en"/>
              <a:t>through data</a:t>
            </a:r>
            <a:r>
              <a:rPr lang="en"/>
              <a:t> for new discoveries. Dive into modern space science </a:t>
            </a:r>
            <a:r>
              <a:rPr lang="en"/>
              <a:t>information with</a:t>
            </a:r>
            <a:r>
              <a:rPr lang="en"/>
              <a:t> your computer and explore the Universe as a citizen scientist. </a:t>
            </a:r>
            <a:r>
              <a:rPr lang="en"/>
              <a:t>You could</a:t>
            </a:r>
            <a:r>
              <a:rPr lang="en"/>
              <a:t> map Mars, find the next supernova, discover an odd galaxy, catch the signal of a planet orbiting a distant star, or something completely different! The Universe is yours to explore. </a:t>
            </a:r>
            <a:endParaRPr/>
          </a:p>
          <a:p>
            <a:pPr indent="0" lvl="0" marL="0" rtl="0" algn="l">
              <a:spcBef>
                <a:spcPts val="600"/>
              </a:spcBef>
              <a:spcAft>
                <a:spcPts val="0"/>
              </a:spcAft>
              <a:buNone/>
            </a:pPr>
            <a:r>
              <a:t/>
            </a:r>
            <a:endParaRPr/>
          </a:p>
          <a:p>
            <a:pPr indent="0" lvl="0" marL="0" rtl="0" algn="ctr">
              <a:spcBef>
                <a:spcPts val="600"/>
              </a:spcBef>
              <a:spcAft>
                <a:spcPts val="0"/>
              </a:spcAft>
              <a:buClr>
                <a:schemeClr val="dk1"/>
              </a:buClr>
              <a:buSzPts val="1100"/>
              <a:buFont typeface="Arial"/>
              <a:buNone/>
            </a:pPr>
            <a:r>
              <a:rPr lang="en" sz="2400"/>
              <a:t>Visit </a:t>
            </a:r>
            <a:r>
              <a:rPr lang="en" sz="2400" u="sng">
                <a:solidFill>
                  <a:schemeClr val="hlink"/>
                </a:solidFill>
                <a:hlinkClick r:id="rId3"/>
              </a:rPr>
              <a:t>www.girlscouts.org/NASACitizenScientists</a:t>
            </a:r>
            <a:r>
              <a:rPr lang="en" sz="2400"/>
              <a:t> to get started.</a:t>
            </a:r>
            <a:endParaRPr sz="2400"/>
          </a:p>
          <a:p>
            <a:pPr indent="0" lvl="0" marL="0" rtl="0" algn="l">
              <a:spcBef>
                <a:spcPts val="600"/>
              </a:spcBef>
              <a:spcAft>
                <a:spcPts val="0"/>
              </a:spcAft>
              <a:buNone/>
            </a:pPr>
            <a:r>
              <a:t/>
            </a:r>
            <a:endParaRPr/>
          </a:p>
        </p:txBody>
      </p:sp>
      <p:sp>
        <p:nvSpPr>
          <p:cNvPr id="877" name="Google Shape;877;p27"/>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sp>
        <p:nvSpPr>
          <p:cNvPr id="882" name="Google Shape;882;p28"/>
          <p:cNvSpPr txBox="1"/>
          <p:nvPr>
            <p:ph type="ctrTitle"/>
          </p:nvPr>
        </p:nvSpPr>
        <p:spPr>
          <a:xfrm>
            <a:off x="1953550" y="1583350"/>
            <a:ext cx="5236800" cy="11598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Step 5:</a:t>
            </a:r>
            <a:endParaRPr/>
          </a:p>
          <a:p>
            <a:pPr indent="0" lvl="0" marL="0" rtl="0" algn="ctr">
              <a:spcBef>
                <a:spcPts val="0"/>
              </a:spcBef>
              <a:spcAft>
                <a:spcPts val="0"/>
              </a:spcAft>
              <a:buNone/>
            </a:pPr>
            <a:r>
              <a:rPr lang="en"/>
              <a:t>Share Your knowledge</a:t>
            </a:r>
            <a:endParaRPr/>
          </a:p>
        </p:txBody>
      </p:sp>
      <p:sp>
        <p:nvSpPr>
          <p:cNvPr id="883" name="Google Shape;883;p28"/>
          <p:cNvSpPr txBox="1"/>
          <p:nvPr>
            <p:ph idx="1" type="subTitle"/>
          </p:nvPr>
        </p:nvSpPr>
        <p:spPr>
          <a:xfrm>
            <a:off x="1953550" y="2840054"/>
            <a:ext cx="5236800" cy="7848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Host a cosmic </a:t>
            </a:r>
            <a:r>
              <a:rPr lang="en"/>
              <a:t>life cycle</a:t>
            </a:r>
            <a:r>
              <a:rPr lang="en"/>
              <a:t> performance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p29"/>
          <p:cNvSpPr txBox="1"/>
          <p:nvPr>
            <p:ph idx="1" type="body"/>
          </p:nvPr>
        </p:nvSpPr>
        <p:spPr>
          <a:xfrm>
            <a:off x="1119675" y="1224000"/>
            <a:ext cx="7064700" cy="3525900"/>
          </a:xfrm>
          <a:prstGeom prst="rect">
            <a:avLst/>
          </a:prstGeom>
        </p:spPr>
        <p:txBody>
          <a:bodyPr anchorCtr="0" anchor="t" bIns="0" lIns="0" spcFirstLastPara="1" rIns="0" wrap="square" tIns="0">
            <a:noAutofit/>
          </a:bodyPr>
          <a:lstStyle/>
          <a:p>
            <a:pPr indent="-368300" lvl="0" marL="457200" rtl="0" algn="l">
              <a:spcBef>
                <a:spcPts val="600"/>
              </a:spcBef>
              <a:spcAft>
                <a:spcPts val="0"/>
              </a:spcAft>
              <a:buSzPts val="2200"/>
              <a:buChar char="⋆"/>
            </a:pPr>
            <a:r>
              <a:rPr lang="en" sz="2200"/>
              <a:t>Reflect on the lifecycle of stars. Refer to the information in this badge and online resources like NASA’s “The Life Cycles of Stars” article (</a:t>
            </a:r>
            <a:r>
              <a:rPr lang="en" sz="2200" u="sng">
                <a:solidFill>
                  <a:schemeClr val="hlink"/>
                </a:solidFill>
                <a:hlinkClick r:id="rId3"/>
              </a:rPr>
              <a:t>www.girlscouts.org/LifeCycleofStars</a:t>
            </a:r>
            <a:r>
              <a:rPr lang="en" sz="2200"/>
              <a:t>), and Jet Propulsion Laboratory’s “Stellar Evolution” infographic (</a:t>
            </a:r>
            <a:r>
              <a:rPr lang="en" sz="2200" u="sng">
                <a:solidFill>
                  <a:schemeClr val="hlink"/>
                </a:solidFill>
                <a:hlinkClick r:id="rId4"/>
              </a:rPr>
              <a:t>www.girlscouts.org/JPLInfographics</a:t>
            </a:r>
            <a:r>
              <a:rPr lang="en" sz="2200"/>
              <a:t>) to help get you started. </a:t>
            </a:r>
            <a:endParaRPr sz="2200"/>
          </a:p>
          <a:p>
            <a:pPr indent="0" lvl="0" marL="457200" rtl="0" algn="l">
              <a:spcBef>
                <a:spcPts val="600"/>
              </a:spcBef>
              <a:spcAft>
                <a:spcPts val="0"/>
              </a:spcAft>
              <a:buNone/>
            </a:pPr>
            <a:r>
              <a:t/>
            </a:r>
            <a:endParaRPr sz="2200"/>
          </a:p>
          <a:p>
            <a:pPr indent="-368300" lvl="0" marL="457200" rtl="0" algn="l">
              <a:spcBef>
                <a:spcPts val="600"/>
              </a:spcBef>
              <a:spcAft>
                <a:spcPts val="0"/>
              </a:spcAft>
              <a:buSzPts val="2200"/>
              <a:buChar char="⋆"/>
            </a:pPr>
            <a:r>
              <a:rPr lang="en" sz="2200"/>
              <a:t>Then, act out the life cycle of a star in a performance art piece. It could be a dance, mime, or a piece of theater—use your imagination.</a:t>
            </a:r>
            <a:endParaRPr sz="2200"/>
          </a:p>
          <a:p>
            <a:pPr indent="0" lvl="0" marL="457200" rtl="0" algn="l">
              <a:spcBef>
                <a:spcPts val="600"/>
              </a:spcBef>
              <a:spcAft>
                <a:spcPts val="0"/>
              </a:spcAft>
              <a:buNone/>
            </a:pPr>
            <a:r>
              <a:rPr lang="en" sz="2200"/>
              <a:t>.</a:t>
            </a:r>
            <a:endParaRPr sz="2200"/>
          </a:p>
          <a:p>
            <a:pPr indent="0" lvl="0" marL="457200" rtl="0" algn="l">
              <a:spcBef>
                <a:spcPts val="600"/>
              </a:spcBef>
              <a:spcAft>
                <a:spcPts val="0"/>
              </a:spcAft>
              <a:buNone/>
            </a:pPr>
            <a:r>
              <a:t/>
            </a:r>
            <a:endParaRPr/>
          </a:p>
        </p:txBody>
      </p:sp>
      <p:sp>
        <p:nvSpPr>
          <p:cNvPr id="889" name="Google Shape;889;p29"/>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sp>
        <p:nvSpPr>
          <p:cNvPr id="894" name="Google Shape;894;p30"/>
          <p:cNvSpPr txBox="1"/>
          <p:nvPr>
            <p:ph type="title"/>
          </p:nvPr>
        </p:nvSpPr>
        <p:spPr>
          <a:xfrm>
            <a:off x="1315475" y="480800"/>
            <a:ext cx="6513000" cy="6204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Need some inspiration?</a:t>
            </a:r>
            <a:endParaRPr/>
          </a:p>
        </p:txBody>
      </p:sp>
      <p:sp>
        <p:nvSpPr>
          <p:cNvPr id="895" name="Google Shape;895;p30"/>
          <p:cNvSpPr txBox="1"/>
          <p:nvPr>
            <p:ph idx="1" type="body"/>
          </p:nvPr>
        </p:nvSpPr>
        <p:spPr>
          <a:xfrm>
            <a:off x="1119675" y="1224000"/>
            <a:ext cx="7064700" cy="3525900"/>
          </a:xfrm>
          <a:prstGeom prst="rect">
            <a:avLst/>
          </a:prstGeom>
        </p:spPr>
        <p:txBody>
          <a:bodyPr anchorCtr="0" anchor="t" bIns="0" lIns="0" spcFirstLastPara="1" rIns="0" wrap="square" tIns="0">
            <a:noAutofit/>
          </a:bodyPr>
          <a:lstStyle/>
          <a:p>
            <a:pPr indent="0" lvl="0" marL="0" rtl="0" algn="l">
              <a:spcBef>
                <a:spcPts val="600"/>
              </a:spcBef>
              <a:spcAft>
                <a:spcPts val="0"/>
              </a:spcAft>
              <a:buClr>
                <a:schemeClr val="dk1"/>
              </a:buClr>
              <a:buSzPts val="1100"/>
              <a:buFont typeface="Arial"/>
              <a:buNone/>
            </a:pPr>
            <a:r>
              <a:rPr lang="en"/>
              <a:t>Each year, a group of highly creative PhD students go</a:t>
            </a:r>
            <a:endParaRPr/>
          </a:p>
          <a:p>
            <a:pPr indent="0" lvl="0" marL="0" rtl="0" algn="l">
              <a:spcBef>
                <a:spcPts val="600"/>
              </a:spcBef>
              <a:spcAft>
                <a:spcPts val="0"/>
              </a:spcAft>
              <a:buNone/>
            </a:pPr>
            <a:r>
              <a:rPr lang="en"/>
              <a:t>beyond a written dissertation and create “Dance Your Ph.D” videos. Watch a few, and see how they turn complex concepts into friendly and fun </a:t>
            </a:r>
            <a:r>
              <a:rPr lang="en"/>
              <a:t>video content</a:t>
            </a:r>
            <a:r>
              <a:rPr lang="en"/>
              <a:t>. Are there any you want to incorporate into your performance?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Check out some of last year’s winners: </a:t>
            </a:r>
            <a:r>
              <a:rPr lang="en" u="sng">
                <a:solidFill>
                  <a:schemeClr val="hlink"/>
                </a:solidFill>
                <a:hlinkClick r:id="rId3"/>
              </a:rPr>
              <a:t>Here</a:t>
            </a:r>
            <a:r>
              <a:rPr lang="en"/>
              <a:t>.</a:t>
            </a:r>
            <a:endParaRPr/>
          </a:p>
          <a:p>
            <a:pPr indent="0" lvl="0" marL="0" rtl="0" algn="l">
              <a:spcBef>
                <a:spcPts val="600"/>
              </a:spcBef>
              <a:spcAft>
                <a:spcPts val="0"/>
              </a:spcAft>
              <a:buNone/>
            </a:pPr>
            <a:r>
              <a:t/>
            </a:r>
            <a:endParaRPr/>
          </a:p>
          <a:p>
            <a:pPr indent="0" lvl="0" marL="0" rtl="0" algn="l">
              <a:spcBef>
                <a:spcPts val="600"/>
              </a:spcBef>
              <a:spcAft>
                <a:spcPts val="0"/>
              </a:spcAft>
              <a:buClr>
                <a:schemeClr val="dk1"/>
              </a:buClr>
              <a:buSzPts val="1100"/>
              <a:buFont typeface="Arial"/>
              <a:buNone/>
            </a:pPr>
            <a:r>
              <a:t/>
            </a:r>
            <a:endParaRPr/>
          </a:p>
        </p:txBody>
      </p:sp>
      <p:sp>
        <p:nvSpPr>
          <p:cNvPr id="896" name="Google Shape;896;p30"/>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155CC"/>
            </a:gs>
            <a:gs pos="27000">
              <a:srgbClr val="351C75"/>
            </a:gs>
            <a:gs pos="71000">
              <a:srgbClr val="351C75"/>
            </a:gs>
            <a:gs pos="100000">
              <a:srgbClr val="F229FF"/>
            </a:gs>
          </a:gsLst>
          <a:lin ang="8100019" scaled="0"/>
        </a:gradFill>
      </p:bgPr>
    </p:bg>
    <p:spTree>
      <p:nvGrpSpPr>
        <p:cNvPr id="900" name="Shape 900"/>
        <p:cNvGrpSpPr/>
        <p:nvPr/>
      </p:nvGrpSpPr>
      <p:grpSpPr>
        <a:xfrm>
          <a:off x="0" y="0"/>
          <a:ext cx="0" cy="0"/>
          <a:chOff x="0" y="0"/>
          <a:chExt cx="0" cy="0"/>
        </a:xfrm>
      </p:grpSpPr>
      <p:sp>
        <p:nvSpPr>
          <p:cNvPr id="901" name="Google Shape;901;p31"/>
          <p:cNvSpPr txBox="1"/>
          <p:nvPr>
            <p:ph idx="12" type="sldNum"/>
          </p:nvPr>
        </p:nvSpPr>
        <p:spPr>
          <a:xfrm>
            <a:off x="4297650" y="4749851"/>
            <a:ext cx="548700" cy="39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902" name="Google Shape;902;p31"/>
          <p:cNvSpPr txBox="1"/>
          <p:nvPr>
            <p:ph idx="4294967295" type="ctrTitle"/>
          </p:nvPr>
        </p:nvSpPr>
        <p:spPr>
          <a:xfrm>
            <a:off x="1937313" y="691810"/>
            <a:ext cx="5588400" cy="5460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4800"/>
              <a:t>You’re Done!</a:t>
            </a:r>
            <a:endParaRPr sz="4800"/>
          </a:p>
        </p:txBody>
      </p:sp>
      <p:sp>
        <p:nvSpPr>
          <p:cNvPr id="903" name="Google Shape;903;p31"/>
          <p:cNvSpPr txBox="1"/>
          <p:nvPr>
            <p:ph idx="4294967295" type="subTitle"/>
          </p:nvPr>
        </p:nvSpPr>
        <p:spPr>
          <a:xfrm>
            <a:off x="1777825" y="3210549"/>
            <a:ext cx="5588400" cy="1203600"/>
          </a:xfrm>
          <a:prstGeom prst="rect">
            <a:avLst/>
          </a:prstGeom>
        </p:spPr>
        <p:txBody>
          <a:bodyPr anchorCtr="0" anchor="t" bIns="0" lIns="0" spcFirstLastPara="1" rIns="0" wrap="square" tIns="0">
            <a:noAutofit/>
          </a:bodyPr>
          <a:lstStyle/>
          <a:p>
            <a:pPr indent="0" lvl="0" marL="0" rtl="0" algn="ctr">
              <a:spcBef>
                <a:spcPts val="600"/>
              </a:spcBef>
              <a:spcAft>
                <a:spcPts val="0"/>
              </a:spcAft>
              <a:buClr>
                <a:schemeClr val="dk1"/>
              </a:buClr>
              <a:buSzPts val="1100"/>
              <a:buFont typeface="Arial"/>
              <a:buNone/>
            </a:pPr>
            <a:r>
              <a:t/>
            </a:r>
            <a:endParaRPr sz="1800"/>
          </a:p>
          <a:p>
            <a:pPr indent="0" lvl="0" marL="0" rtl="0" algn="ctr">
              <a:spcBef>
                <a:spcPts val="600"/>
              </a:spcBef>
              <a:spcAft>
                <a:spcPts val="0"/>
              </a:spcAft>
              <a:buClr>
                <a:schemeClr val="dk1"/>
              </a:buClr>
              <a:buSzPts val="1100"/>
              <a:buFont typeface="Arial"/>
              <a:buNone/>
            </a:pPr>
            <a:r>
              <a:t/>
            </a:r>
            <a:endParaRPr sz="1800"/>
          </a:p>
          <a:p>
            <a:pPr indent="0" lvl="0" marL="0" rtl="0" algn="ctr">
              <a:spcBef>
                <a:spcPts val="600"/>
              </a:spcBef>
              <a:spcAft>
                <a:spcPts val="0"/>
              </a:spcAft>
              <a:buClr>
                <a:schemeClr val="dk1"/>
              </a:buClr>
              <a:buSzPts val="1100"/>
              <a:buFont typeface="Arial"/>
              <a:buNone/>
            </a:pPr>
            <a:r>
              <a:t/>
            </a:r>
            <a:endParaRPr sz="1800"/>
          </a:p>
        </p:txBody>
      </p:sp>
      <p:grpSp>
        <p:nvGrpSpPr>
          <p:cNvPr id="904" name="Google Shape;904;p31"/>
          <p:cNvGrpSpPr/>
          <p:nvPr/>
        </p:nvGrpSpPr>
        <p:grpSpPr>
          <a:xfrm>
            <a:off x="7152946" y="863659"/>
            <a:ext cx="1333358" cy="1333477"/>
            <a:chOff x="570875" y="4322250"/>
            <a:chExt cx="443300" cy="443325"/>
          </a:xfrm>
        </p:grpSpPr>
        <p:sp>
          <p:nvSpPr>
            <p:cNvPr id="905" name="Google Shape;905;p31"/>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F229FF"/>
            </a:solidFill>
            <a:ln>
              <a:noFill/>
            </a:ln>
            <a:effectLst>
              <a:outerShdw blurRad="214313"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31"/>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F229FF"/>
            </a:solidFill>
            <a:ln>
              <a:noFill/>
            </a:ln>
            <a:effectLst>
              <a:outerShdw blurRad="214313"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31"/>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F229FF"/>
            </a:solidFill>
            <a:ln>
              <a:noFill/>
            </a:ln>
            <a:effectLst>
              <a:outerShdw blurRad="214313"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31"/>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F229FF"/>
            </a:solidFill>
            <a:ln>
              <a:noFill/>
            </a:ln>
            <a:effectLst>
              <a:outerShdw blurRad="214313"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909" name="Google Shape;909;p31"/>
          <p:cNvPicPr preferRelativeResize="0"/>
          <p:nvPr/>
        </p:nvPicPr>
        <p:blipFill>
          <a:blip r:embed="rId3">
            <a:alphaModFix/>
          </a:blip>
          <a:stretch>
            <a:fillRect/>
          </a:stretch>
        </p:blipFill>
        <p:spPr>
          <a:xfrm>
            <a:off x="3135433" y="1557697"/>
            <a:ext cx="3192183" cy="319215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ris template">
  <a:themeElements>
    <a:clrScheme name="Custom 347">
      <a:dk1>
        <a:srgbClr val="000000"/>
      </a:dk1>
      <a:lt1>
        <a:srgbClr val="FFFFFF"/>
      </a:lt1>
      <a:dk2>
        <a:srgbClr val="04001D"/>
      </a:dk2>
      <a:lt2>
        <a:srgbClr val="FFFFFF"/>
      </a:lt2>
      <a:accent1>
        <a:srgbClr val="008391"/>
      </a:accent1>
      <a:accent2>
        <a:srgbClr val="7D2A99"/>
      </a:accent2>
      <a:accent3>
        <a:srgbClr val="20124D"/>
      </a:accent3>
      <a:accent4>
        <a:srgbClr val="073763"/>
      </a:accent4>
      <a:accent5>
        <a:srgbClr val="1155CC"/>
      </a:accent5>
      <a:accent6>
        <a:srgbClr val="02D9E5"/>
      </a:accent6>
      <a:hlink>
        <a:srgbClr val="02D9E5"/>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