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Roboto"/>
      <p:regular r:id="rId13"/>
      <p:bold r:id="rId14"/>
      <p:italic r:id="rId15"/>
      <p:boldItalic r:id="rId16"/>
    </p:embeddedFont>
    <p:embeddedFont>
      <p:font typeface="Merriweather"/>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erriweather-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Roboto-regular.fnt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italic.fntdata"/><Relationship Id="rId14" Type="http://schemas.openxmlformats.org/officeDocument/2006/relationships/font" Target="fonts/Roboto-bold.fntdata"/><Relationship Id="rId17" Type="http://schemas.openxmlformats.org/officeDocument/2006/relationships/font" Target="fonts/Merriweather-regular.fntdata"/><Relationship Id="rId16" Type="http://schemas.openxmlformats.org/officeDocument/2006/relationships/font" Target="fonts/Roboto-boldItalic.fntdata"/><Relationship Id="rId5" Type="http://schemas.openxmlformats.org/officeDocument/2006/relationships/notesMaster" Target="notesMasters/notesMaster1.xml"/><Relationship Id="rId19" Type="http://schemas.openxmlformats.org/officeDocument/2006/relationships/font" Target="fonts/Merriweather-italic.fntdata"/><Relationship Id="rId6" Type="http://schemas.openxmlformats.org/officeDocument/2006/relationships/slide" Target="slides/slide1.xml"/><Relationship Id="rId18" Type="http://schemas.openxmlformats.org/officeDocument/2006/relationships/font" Target="fonts/Merriweather-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831108ad2e_0_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831108ad2e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831108ad2e_0_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831108ad2e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831108ad2e_0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831108ad2e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831108ad2e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831108ad2e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831108ad2e_0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831108ad2e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831108ad2e_0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831108ad2e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1600"/>
              </a:spcBef>
              <a:spcAft>
                <a:spcPts val="0"/>
              </a:spcAft>
              <a:buClr>
                <a:schemeClr val="accent2"/>
              </a:buClr>
              <a:buSzPts val="1100"/>
              <a:buChar char="○"/>
              <a:defRPr>
                <a:solidFill>
                  <a:schemeClr val="accent2"/>
                </a:solidFill>
              </a:defRPr>
            </a:lvl2pPr>
            <a:lvl3pPr indent="-298450" lvl="2" marL="1371600">
              <a:spcBef>
                <a:spcPts val="1600"/>
              </a:spcBef>
              <a:spcAft>
                <a:spcPts val="0"/>
              </a:spcAft>
              <a:buClr>
                <a:schemeClr val="accent2"/>
              </a:buClr>
              <a:buSzPts val="1100"/>
              <a:buChar char="■"/>
              <a:defRPr>
                <a:solidFill>
                  <a:schemeClr val="accent2"/>
                </a:solidFill>
              </a:defRPr>
            </a:lvl3pPr>
            <a:lvl4pPr indent="-298450" lvl="3" marL="1828800">
              <a:spcBef>
                <a:spcPts val="1600"/>
              </a:spcBef>
              <a:spcAft>
                <a:spcPts val="0"/>
              </a:spcAft>
              <a:buClr>
                <a:schemeClr val="accent2"/>
              </a:buClr>
              <a:buSzPts val="1100"/>
              <a:buChar char="●"/>
              <a:defRPr>
                <a:solidFill>
                  <a:schemeClr val="accent2"/>
                </a:solidFill>
              </a:defRPr>
            </a:lvl4pPr>
            <a:lvl5pPr indent="-298450" lvl="4" marL="2286000">
              <a:spcBef>
                <a:spcPts val="1600"/>
              </a:spcBef>
              <a:spcAft>
                <a:spcPts val="0"/>
              </a:spcAft>
              <a:buClr>
                <a:schemeClr val="accent2"/>
              </a:buClr>
              <a:buSzPts val="1100"/>
              <a:buChar char="○"/>
              <a:defRPr>
                <a:solidFill>
                  <a:schemeClr val="accent2"/>
                </a:solidFill>
              </a:defRPr>
            </a:lvl5pPr>
            <a:lvl6pPr indent="-298450" lvl="5" marL="2743200">
              <a:spcBef>
                <a:spcPts val="1600"/>
              </a:spcBef>
              <a:spcAft>
                <a:spcPts val="0"/>
              </a:spcAft>
              <a:buClr>
                <a:schemeClr val="accent2"/>
              </a:buClr>
              <a:buSzPts val="1100"/>
              <a:buChar char="■"/>
              <a:defRPr>
                <a:solidFill>
                  <a:schemeClr val="accent2"/>
                </a:solidFill>
              </a:defRPr>
            </a:lvl6pPr>
            <a:lvl7pPr indent="-298450" lvl="6" marL="3200400">
              <a:spcBef>
                <a:spcPts val="1600"/>
              </a:spcBef>
              <a:spcAft>
                <a:spcPts val="0"/>
              </a:spcAft>
              <a:buClr>
                <a:schemeClr val="accent2"/>
              </a:buClr>
              <a:buSzPts val="1100"/>
              <a:buChar char="●"/>
              <a:defRPr>
                <a:solidFill>
                  <a:schemeClr val="accent2"/>
                </a:solidFill>
              </a:defRPr>
            </a:lvl7pPr>
            <a:lvl8pPr indent="-298450" lvl="7" marL="3657600">
              <a:spcBef>
                <a:spcPts val="1600"/>
              </a:spcBef>
              <a:spcAft>
                <a:spcPts val="0"/>
              </a:spcAft>
              <a:buClr>
                <a:schemeClr val="accent2"/>
              </a:buClr>
              <a:buSzPts val="1100"/>
              <a:buChar char="○"/>
              <a:defRPr>
                <a:solidFill>
                  <a:schemeClr val="accent2"/>
                </a:solidFill>
              </a:defRPr>
            </a:lvl8pPr>
            <a:lvl9pPr indent="-298450" lvl="8" marL="4114800">
              <a:spcBef>
                <a:spcPts val="1600"/>
              </a:spcBef>
              <a:spcAft>
                <a:spcPts val="160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1600"/>
              </a:spcBef>
              <a:spcAft>
                <a:spcPts val="0"/>
              </a:spcAft>
              <a:buClr>
                <a:schemeClr val="accent2"/>
              </a:buClr>
              <a:buSzPts val="1100"/>
              <a:buChar char="○"/>
              <a:defRPr>
                <a:solidFill>
                  <a:schemeClr val="accent2"/>
                </a:solidFill>
              </a:defRPr>
            </a:lvl2pPr>
            <a:lvl3pPr indent="-298450" lvl="2" marL="1371600">
              <a:spcBef>
                <a:spcPts val="1600"/>
              </a:spcBef>
              <a:spcAft>
                <a:spcPts val="0"/>
              </a:spcAft>
              <a:buClr>
                <a:schemeClr val="accent2"/>
              </a:buClr>
              <a:buSzPts val="1100"/>
              <a:buChar char="■"/>
              <a:defRPr>
                <a:solidFill>
                  <a:schemeClr val="accent2"/>
                </a:solidFill>
              </a:defRPr>
            </a:lvl3pPr>
            <a:lvl4pPr indent="-298450" lvl="3" marL="1828800">
              <a:spcBef>
                <a:spcPts val="1600"/>
              </a:spcBef>
              <a:spcAft>
                <a:spcPts val="0"/>
              </a:spcAft>
              <a:buClr>
                <a:schemeClr val="accent2"/>
              </a:buClr>
              <a:buSzPts val="1100"/>
              <a:buChar char="●"/>
              <a:defRPr>
                <a:solidFill>
                  <a:schemeClr val="accent2"/>
                </a:solidFill>
              </a:defRPr>
            </a:lvl4pPr>
            <a:lvl5pPr indent="-298450" lvl="4" marL="2286000">
              <a:spcBef>
                <a:spcPts val="1600"/>
              </a:spcBef>
              <a:spcAft>
                <a:spcPts val="0"/>
              </a:spcAft>
              <a:buClr>
                <a:schemeClr val="accent2"/>
              </a:buClr>
              <a:buSzPts val="1100"/>
              <a:buChar char="○"/>
              <a:defRPr>
                <a:solidFill>
                  <a:schemeClr val="accent2"/>
                </a:solidFill>
              </a:defRPr>
            </a:lvl5pPr>
            <a:lvl6pPr indent="-298450" lvl="5" marL="2743200">
              <a:spcBef>
                <a:spcPts val="1600"/>
              </a:spcBef>
              <a:spcAft>
                <a:spcPts val="0"/>
              </a:spcAft>
              <a:buClr>
                <a:schemeClr val="accent2"/>
              </a:buClr>
              <a:buSzPts val="1100"/>
              <a:buChar char="■"/>
              <a:defRPr>
                <a:solidFill>
                  <a:schemeClr val="accent2"/>
                </a:solidFill>
              </a:defRPr>
            </a:lvl6pPr>
            <a:lvl7pPr indent="-298450" lvl="6" marL="3200400">
              <a:spcBef>
                <a:spcPts val="1600"/>
              </a:spcBef>
              <a:spcAft>
                <a:spcPts val="0"/>
              </a:spcAft>
              <a:buClr>
                <a:schemeClr val="accent2"/>
              </a:buClr>
              <a:buSzPts val="1100"/>
              <a:buChar char="●"/>
              <a:defRPr>
                <a:solidFill>
                  <a:schemeClr val="accent2"/>
                </a:solidFill>
              </a:defRPr>
            </a:lvl7pPr>
            <a:lvl8pPr indent="-298450" lvl="7" marL="3657600">
              <a:spcBef>
                <a:spcPts val="1600"/>
              </a:spcBef>
              <a:spcAft>
                <a:spcPts val="0"/>
              </a:spcAft>
              <a:buClr>
                <a:schemeClr val="accent2"/>
              </a:buClr>
              <a:buSzPts val="1100"/>
              <a:buChar char="○"/>
              <a:defRPr>
                <a:solidFill>
                  <a:schemeClr val="accent2"/>
                </a:solidFill>
              </a:defRPr>
            </a:lvl8pPr>
            <a:lvl9pPr indent="-298450" lvl="8" marL="4114800">
              <a:spcBef>
                <a:spcPts val="1600"/>
              </a:spcBef>
              <a:spcAft>
                <a:spcPts val="160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careergirls.org/explore-career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www.unigo.com/admissions-advice/what-are-the-most-important-factors-to-consider-when-choosing-a-college/231/3"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collegexpress.com/articles-and-advice/financial-aid/articles/scholarships-grants-loans/whats-difference-between-scholarships-grants-and-loan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www.girlscoutshop.com/SENIOR-FINANCING-MY-FUTURE-BADGE" TargetMode="Externa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3"/>
          <p:cNvSpPr txBox="1"/>
          <p:nvPr>
            <p:ph type="ctrTitle"/>
          </p:nvPr>
        </p:nvSpPr>
        <p:spPr>
          <a:xfrm>
            <a:off x="737250" y="870175"/>
            <a:ext cx="5149800" cy="187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0"/>
              <a:t>Financing My Future</a:t>
            </a:r>
            <a:r>
              <a:rPr lang="en"/>
              <a:t>	</a:t>
            </a:r>
            <a:endParaRPr/>
          </a:p>
        </p:txBody>
      </p:sp>
      <p:sp>
        <p:nvSpPr>
          <p:cNvPr id="65" name="Google Shape;65;p13"/>
          <p:cNvSpPr txBox="1"/>
          <p:nvPr>
            <p:ph idx="1" type="subTitle"/>
          </p:nvPr>
        </p:nvSpPr>
        <p:spPr>
          <a:xfrm>
            <a:off x="4572000" y="3588935"/>
            <a:ext cx="4242600" cy="73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Senior Girl Scouts </a:t>
            </a:r>
            <a:endParaRPr sz="2400"/>
          </a:p>
          <a:p>
            <a:pPr indent="0" lvl="0" marL="0" rtl="0" algn="l">
              <a:spcBef>
                <a:spcPts val="0"/>
              </a:spcBef>
              <a:spcAft>
                <a:spcPts val="0"/>
              </a:spcAft>
              <a:buNone/>
            </a:pPr>
            <a:r>
              <a:rPr lang="en" sz="2400"/>
              <a:t>Girl Scouts of Central Illinois</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4"/>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Declare </a:t>
            </a:r>
            <a:endParaRPr/>
          </a:p>
          <a:p>
            <a:pPr indent="0" lvl="0" marL="0" rtl="0" algn="l">
              <a:spcBef>
                <a:spcPts val="0"/>
              </a:spcBef>
              <a:spcAft>
                <a:spcPts val="0"/>
              </a:spcAft>
              <a:buNone/>
            </a:pPr>
            <a:r>
              <a:rPr lang="en"/>
              <a:t>Your </a:t>
            </a:r>
            <a:endParaRPr/>
          </a:p>
          <a:p>
            <a:pPr indent="0" lvl="0" marL="0" rtl="0" algn="l">
              <a:spcBef>
                <a:spcPts val="0"/>
              </a:spcBef>
              <a:spcAft>
                <a:spcPts val="0"/>
              </a:spcAft>
              <a:buNone/>
            </a:pPr>
            <a:r>
              <a:rPr lang="en"/>
              <a:t>Dreams</a:t>
            </a:r>
            <a:endParaRPr/>
          </a:p>
        </p:txBody>
      </p:sp>
      <p:sp>
        <p:nvSpPr>
          <p:cNvPr id="71" name="Google Shape;71;p14"/>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Before you get started on financing your future, you need to know what you want. Brainstorm some of your goals and dreams, and write down 20 things you want to be or do in the future. </a:t>
            </a:r>
            <a:endParaRPr sz="1600"/>
          </a:p>
          <a:p>
            <a:pPr indent="0" lvl="0" marL="0" rtl="0" algn="l">
              <a:spcBef>
                <a:spcPts val="1600"/>
              </a:spcBef>
              <a:spcAft>
                <a:spcPts val="0"/>
              </a:spcAft>
              <a:buNone/>
            </a:pPr>
            <a:r>
              <a:rPr lang="en" sz="1600"/>
              <a:t>Need inspiration?  Check </a:t>
            </a:r>
            <a:r>
              <a:rPr lang="en" sz="1600" u="sng">
                <a:solidFill>
                  <a:schemeClr val="hlink"/>
                </a:solidFill>
                <a:hlinkClick r:id="rId3"/>
              </a:rPr>
              <a:t>this</a:t>
            </a:r>
            <a:r>
              <a:rPr lang="en" sz="1600"/>
              <a:t> out!</a:t>
            </a:r>
            <a:endParaRPr sz="1600"/>
          </a:p>
          <a:p>
            <a:pPr indent="0" lvl="0" marL="0" rtl="0" algn="l">
              <a:spcBef>
                <a:spcPts val="1600"/>
              </a:spcBef>
              <a:spcAft>
                <a:spcPts val="0"/>
              </a:spcAft>
              <a:buNone/>
            </a:pPr>
            <a:r>
              <a:rPr lang="en" sz="1600"/>
              <a:t>Pick a role model who has a career you find interesting. If possible, interview that person and ask all about his/her career - what got them interested in the field?  What schooling/training was required?  What advice would they have for someone who would like to enter the field? </a:t>
            </a:r>
            <a:endParaRPr sz="1600"/>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2: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Decide What You </a:t>
            </a:r>
            <a:endParaRPr/>
          </a:p>
          <a:p>
            <a:pPr indent="0" lvl="0" marL="0" rtl="0" algn="l">
              <a:spcBef>
                <a:spcPts val="0"/>
              </a:spcBef>
              <a:spcAft>
                <a:spcPts val="0"/>
              </a:spcAft>
              <a:buNone/>
            </a:pPr>
            <a:r>
              <a:rPr lang="en"/>
              <a:t>Want and Need</a:t>
            </a:r>
            <a:endParaRPr/>
          </a:p>
        </p:txBody>
      </p:sp>
      <p:sp>
        <p:nvSpPr>
          <p:cNvPr id="77" name="Google Shape;77;p15"/>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Search online for schools that have educational programs that fit your goals. Check into schools that are near home and far away, just to explore.  </a:t>
            </a:r>
            <a:endParaRPr sz="1600"/>
          </a:p>
          <a:p>
            <a:pPr indent="0" lvl="0" marL="0" rtl="0" algn="l">
              <a:spcBef>
                <a:spcPts val="1600"/>
              </a:spcBef>
              <a:spcAft>
                <a:spcPts val="0"/>
              </a:spcAft>
              <a:buNone/>
            </a:pPr>
            <a:r>
              <a:rPr lang="en" sz="1600"/>
              <a:t>Make a quick list of 10 features that are important to you.  Having trouble thinking of ten?  </a:t>
            </a:r>
            <a:r>
              <a:rPr lang="en" sz="1600" u="sng">
                <a:solidFill>
                  <a:schemeClr val="hlink"/>
                </a:solidFill>
                <a:hlinkClick r:id="rId3"/>
              </a:rPr>
              <a:t>Here</a:t>
            </a:r>
            <a:r>
              <a:rPr lang="en" sz="1600"/>
              <a:t> are some ideas.  </a:t>
            </a:r>
            <a:endParaRPr sz="1600"/>
          </a:p>
          <a:p>
            <a:pPr indent="0" lvl="0" marL="0" rtl="0" algn="l">
              <a:spcBef>
                <a:spcPts val="1600"/>
              </a:spcBef>
              <a:spcAft>
                <a:spcPts val="0"/>
              </a:spcAft>
              <a:buNone/>
            </a:pPr>
            <a:r>
              <a:rPr lang="en" sz="1600"/>
              <a:t>Now, choose three that are your highest priority. Some girls may value financial aid, while other look for small class sizes.  Others may want a school with a religious affiliation or good sports program.  </a:t>
            </a:r>
            <a:endParaRPr/>
          </a:p>
          <a:p>
            <a:pPr indent="0" lvl="0" marL="0" rtl="0" algn="l">
              <a:spcBef>
                <a:spcPts val="1600"/>
              </a:spcBef>
              <a:spcAft>
                <a:spcPts val="16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3: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Go </a:t>
            </a:r>
            <a:endParaRPr/>
          </a:p>
          <a:p>
            <a:pPr indent="0" lvl="0" marL="0" rtl="0" algn="l">
              <a:spcBef>
                <a:spcPts val="0"/>
              </a:spcBef>
              <a:spcAft>
                <a:spcPts val="0"/>
              </a:spcAft>
              <a:buNone/>
            </a:pPr>
            <a:r>
              <a:rPr lang="en"/>
              <a:t>Comparison Shopping</a:t>
            </a:r>
            <a:endParaRPr/>
          </a:p>
        </p:txBody>
      </p:sp>
      <p:sp>
        <p:nvSpPr>
          <p:cNvPr id="83" name="Google Shape;83;p16"/>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Contact the admissions office of at least three schools, and ask </a:t>
            </a:r>
            <a:r>
              <a:rPr lang="en" sz="1600"/>
              <a:t>each to send you materials about their school’s programs, campus, financial aid and different features that may be available. </a:t>
            </a:r>
            <a:endParaRPr sz="1600"/>
          </a:p>
          <a:p>
            <a:pPr indent="0" lvl="0" marL="0" rtl="0" algn="l">
              <a:spcBef>
                <a:spcPts val="1600"/>
              </a:spcBef>
              <a:spcAft>
                <a:spcPts val="0"/>
              </a:spcAft>
              <a:buNone/>
            </a:pPr>
            <a:r>
              <a:rPr lang="en" sz="1600"/>
              <a:t>Take the information you receive and compare the features that are important to you.  Think carefully about what the pros and cons of each, relative to the top three priorities you identified in step two.</a:t>
            </a:r>
            <a:endParaRPr/>
          </a:p>
          <a:p>
            <a:pPr indent="0" lvl="0" marL="0" rtl="0" algn="l">
              <a:spcBef>
                <a:spcPts val="160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4: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Explore Your Financial Aid </a:t>
            </a:r>
            <a:endParaRPr/>
          </a:p>
          <a:p>
            <a:pPr indent="0" lvl="0" marL="0" rtl="0" algn="l">
              <a:spcBef>
                <a:spcPts val="0"/>
              </a:spcBef>
              <a:spcAft>
                <a:spcPts val="0"/>
              </a:spcAft>
              <a:buNone/>
            </a:pPr>
            <a:r>
              <a:rPr lang="en"/>
              <a:t>Options </a:t>
            </a:r>
            <a:endParaRPr/>
          </a:p>
        </p:txBody>
      </p:sp>
      <p:sp>
        <p:nvSpPr>
          <p:cNvPr id="89" name="Google Shape;89;p17"/>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For many, the cost of college is an important factor for many is the overall cost of school. Contact the financial advisor for each of your top three picks and inquire about what they can offer. Ask questions about what scholarships, grants, loans they have - be sure find out about application deadlines. </a:t>
            </a:r>
            <a:endParaRPr sz="1600"/>
          </a:p>
          <a:p>
            <a:pPr indent="0" lvl="0" marL="0" rtl="0" algn="l">
              <a:spcBef>
                <a:spcPts val="1600"/>
              </a:spcBef>
              <a:spcAft>
                <a:spcPts val="0"/>
              </a:spcAft>
              <a:buNone/>
            </a:pPr>
            <a:r>
              <a:rPr lang="en" sz="1600"/>
              <a:t>This can all be confusing - so don’t be afraid to ask your high school counselor or another adult to help you navigate this!  Or check out </a:t>
            </a:r>
            <a:r>
              <a:rPr lang="en" sz="1600" u="sng">
                <a:solidFill>
                  <a:schemeClr val="hlink"/>
                </a:solidFill>
                <a:hlinkClick r:id="rId3"/>
              </a:rPr>
              <a:t>this</a:t>
            </a:r>
            <a:r>
              <a:rPr lang="en" sz="1600"/>
              <a:t> article to learn more!  </a:t>
            </a:r>
            <a:endParaRPr/>
          </a:p>
          <a:p>
            <a:pPr indent="0" lvl="0" marL="0" rtl="0" algn="l">
              <a:spcBef>
                <a:spcPts val="160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5: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Build A Blueprint </a:t>
            </a:r>
            <a:endParaRPr/>
          </a:p>
          <a:p>
            <a:pPr indent="0" lvl="0" marL="0" rtl="0" algn="l">
              <a:spcBef>
                <a:spcPts val="0"/>
              </a:spcBef>
              <a:spcAft>
                <a:spcPts val="0"/>
              </a:spcAft>
              <a:buNone/>
            </a:pPr>
            <a:r>
              <a:rPr lang="en"/>
              <a:t>For Your Future</a:t>
            </a:r>
            <a:endParaRPr/>
          </a:p>
        </p:txBody>
      </p:sp>
      <p:sp>
        <p:nvSpPr>
          <p:cNvPr id="95" name="Google Shape;95;p18"/>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Print or draw a blank calendar. Think ahead to the coming months and years, </a:t>
            </a:r>
            <a:r>
              <a:rPr lang="en" sz="1600"/>
              <a:t>then</a:t>
            </a:r>
            <a:r>
              <a:rPr lang="en" sz="1600"/>
              <a:t> fill in your calendar with goals (academic and personal), application deadlines, and campus visits. </a:t>
            </a:r>
            <a:endParaRPr sz="1600"/>
          </a:p>
          <a:p>
            <a:pPr indent="0" lvl="0" marL="0" rtl="0" algn="l">
              <a:spcBef>
                <a:spcPts val="1600"/>
              </a:spcBef>
              <a:spcAft>
                <a:spcPts val="0"/>
              </a:spcAft>
              <a:buNone/>
            </a:pPr>
            <a:r>
              <a:rPr lang="en" sz="1600"/>
              <a:t>Be sure to reward yourself when you reach a goal, and keep working toward your ultimate dream!  </a:t>
            </a:r>
            <a:endParaRPr sz="1600"/>
          </a:p>
          <a:p>
            <a:pPr indent="0" lvl="0" marL="0" rtl="0" algn="l">
              <a:spcBef>
                <a:spcPts val="1600"/>
              </a:spcBef>
              <a:spcAft>
                <a:spcPts val="1600"/>
              </a:spcAft>
              <a:buNone/>
            </a:pPr>
            <a:r>
              <a:rPr lang="en" sz="1600"/>
              <a:t>You’ve got this, G.I.R.L.!</a:t>
            </a:r>
            <a:endParaRPr sz="16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ph type="ctrTitle"/>
          </p:nvPr>
        </p:nvSpPr>
        <p:spPr>
          <a:xfrm>
            <a:off x="737250" y="508150"/>
            <a:ext cx="8077200" cy="238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a:t>CONGRATULATIONS </a:t>
            </a:r>
            <a:r>
              <a:rPr lang="en" sz="1500"/>
              <a:t>You’ve earned your “Financing My Future” badge! </a:t>
            </a:r>
            <a:endParaRPr sz="1500"/>
          </a:p>
        </p:txBody>
      </p:sp>
      <p:sp>
        <p:nvSpPr>
          <p:cNvPr id="101" name="Google Shape;101;p19"/>
          <p:cNvSpPr txBox="1"/>
          <p:nvPr>
            <p:ph idx="1" type="subTitle"/>
          </p:nvPr>
        </p:nvSpPr>
        <p:spPr>
          <a:xfrm>
            <a:off x="4572000" y="3588935"/>
            <a:ext cx="4242600" cy="73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u="sng">
                <a:solidFill>
                  <a:schemeClr val="hlink"/>
                </a:solidFill>
                <a:hlinkClick r:id="rId3"/>
              </a:rPr>
              <a:t>Order</a:t>
            </a:r>
            <a:r>
              <a:rPr lang="en" sz="2400"/>
              <a:t> your badge today!</a:t>
            </a:r>
            <a:endParaRPr sz="2400"/>
          </a:p>
        </p:txBody>
      </p:sp>
      <p:pic>
        <p:nvPicPr>
          <p:cNvPr id="102" name="Google Shape;102;p19"/>
          <p:cNvPicPr preferRelativeResize="0"/>
          <p:nvPr/>
        </p:nvPicPr>
        <p:blipFill>
          <a:blip r:embed="rId4">
            <a:alphaModFix/>
          </a:blip>
          <a:stretch>
            <a:fillRect/>
          </a:stretch>
        </p:blipFill>
        <p:spPr>
          <a:xfrm>
            <a:off x="423700" y="1983850"/>
            <a:ext cx="2835926" cy="283592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