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Lst>
  <p:sldSz cy="5143500" cx="9144000"/>
  <p:notesSz cx="6858000" cy="9144000"/>
  <p:embeddedFontLst>
    <p:embeddedFont>
      <p:font typeface="Economica"/>
      <p:regular r:id="rId103"/>
      <p:bold r:id="rId104"/>
      <p:italic r:id="rId105"/>
      <p:boldItalic r:id="rId10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6" Type="http://schemas.openxmlformats.org/officeDocument/2006/relationships/font" Target="fonts/Economica-boldItalic.fntdata"/><Relationship Id="rId105" Type="http://schemas.openxmlformats.org/officeDocument/2006/relationships/font" Target="fonts/Economica-italic.fntdata"/><Relationship Id="rId104" Type="http://schemas.openxmlformats.org/officeDocument/2006/relationships/font" Target="fonts/Economica-bold.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font" Target="fonts/Economica-regular.fntdata"/><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9aaadcbb0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g9aaadcbb0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c036f51904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c036f51904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c036f51904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c036f51904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c036f51904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c036f51904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c036f51904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c036f51904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c036f51904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c036f51904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c036f51904_0_3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gc036f51904_0_3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c036f51904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c036f51904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c036f51904_0_3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gc036f51904_0_3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c036f51904_0_3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gc036f51904_0_3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c036f51904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c036f51904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c043324b8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c043324b8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c043324b8e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gc043324b8e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c043324b8e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gc043324b8e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c043324b8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c043324b8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c043324b8e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gc043324b8e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c043324b8e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gc043324b8e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c043324b8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c043324b8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c043324b8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c043324b8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c043324b8e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c043324b8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c043324b8e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gc043324b8e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c043324b8e_0_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gc043324b8e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c043324b8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c043324b8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c043324b8e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c043324b8e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c043324b8e_0_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gc043324b8e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c043324b8e_0_1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gc043324b8e_0_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c043324b8e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c043324b8e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c043324b8e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c043324b8e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c043324b8e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c043324b8e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c043324b8e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c043324b8e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c043324b8e_0_1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gc043324b8e_0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c043324b8e_0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gc043324b8e_0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c043324b8e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c043324b8e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c043324b8e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c043324b8e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c043324b8e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c043324b8e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c043324b8e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c043324b8e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c043324b8e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c043324b8e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c043324b8e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c043324b8e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c043324b8e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c043324b8e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c050ccf99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c050ccf9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c050ccf99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c050ccf99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c050ccf99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c050ccf99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c050ccf99c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c050ccf99c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c050ccf99c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c050ccf99c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c050ccf99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c050ccf99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c050ccf99c_0_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gc050ccf99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c050ccf99c_0_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gc050ccf99c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Next time you go to grab  your favorite box of cereal out of the pantry, stop and look at the label. The nutrition facts label on your favorite breakfast cereal tells you it's full of vitamins and minerals. So it must be healthy, right?</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Just because a food is high in vitamins doesn't mean it's healthy overall. Sure, it's great that your favorite cereal gives you a shot of vitamins and minerals. But what if it's also loaded with sugar?</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Eating healthy means choosing lots of different types of food throughout the day to get all the nutrients you need, such as vitamins, minerals, carbohydrates, fiber, and — yes — even fat.</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So how do you figure all this out? Thank goodness for food labels!</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400">
                <a:solidFill>
                  <a:schemeClr val="dk1"/>
                </a:solidFill>
              </a:rPr>
              <a:t>Food labels</a:t>
            </a:r>
            <a:r>
              <a:rPr lang="en" sz="1400">
                <a:solidFill>
                  <a:schemeClr val="dk1"/>
                </a:solidFill>
              </a:rPr>
              <a:t> are a legal requirement and they are important for many reasons. They help consumers make informed choices about the </a:t>
            </a:r>
            <a:r>
              <a:rPr b="1" lang="en" sz="1400">
                <a:solidFill>
                  <a:schemeClr val="dk1"/>
                </a:solidFill>
              </a:rPr>
              <a:t>food</a:t>
            </a:r>
            <a:r>
              <a:rPr lang="en" sz="1400">
                <a:solidFill>
                  <a:schemeClr val="dk1"/>
                </a:solidFill>
              </a:rPr>
              <a:t> they buy, help them to store and use it safely and allows people to plan when they will consume it – all of which help to reduce </a:t>
            </a:r>
            <a:r>
              <a:rPr b="1" lang="en" sz="1400">
                <a:solidFill>
                  <a:schemeClr val="dk1"/>
                </a:solidFill>
              </a:rPr>
              <a:t>food</a:t>
            </a:r>
            <a:r>
              <a:rPr lang="en" sz="1400">
                <a:solidFill>
                  <a:schemeClr val="dk1"/>
                </a:solidFill>
              </a:rPr>
              <a:t> wastage</a:t>
            </a:r>
            <a:endParaRPr sz="14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c050ccf99c_0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4" name="Google Shape;544;gc050ccf99c_0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Food labels provide more than just nutrition facts, though. They also tell you what's in a packaged food (i.e., the ingredients). Some food labels also state which country the food came from, whether the food is organic, and certain health claims.</a:t>
            </a:r>
            <a:endParaRPr sz="1200">
              <a:solidFill>
                <a:schemeClr val="dk1"/>
              </a:solidFill>
            </a:endParaRPr>
          </a:p>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c050ccf99c_0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1" name="Google Shape;551;gc050ccf99c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sz="1200">
              <a:solidFill>
                <a:schemeClr val="dk1"/>
              </a:solidFill>
            </a:endParaRPr>
          </a:p>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c050ccf99c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c050ccf99c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c050ccf99c_0_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3" name="Google Shape;563;gc050ccf99c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c050ccf99c_0_1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8" name="Google Shape;568;gc050ccf99c_0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c050ccf99c_0_1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gc050ccf99c_0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c050ccf99c_0_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4" name="Google Shape;584;gc050ccf99c_0_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c050ccf99c_0_1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gc050ccf99c_0_1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c050ccf99c_0_1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gc050ccf99c_0_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c050ccf99c_0_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8" name="Google Shape;608;gc050ccf99c_0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c050ccf99c_0_1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gc050ccf99c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c050ccf99c_0_1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4" name="Google Shape;624;gc050ccf99c_0_1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c050ccf99c_0_1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gc050ccf99c_0_1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c050ccf99c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c050ccf99c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c050ccf99c_0_2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5" name="Google Shape;645;gc050ccf99c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c050ccf99c_0_1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gc050ccf99c_0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c050ccf99c_0_1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9" name="Google Shape;659;gc050ccf99c_0_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c050ccf99c_0_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6" name="Google Shape;666;gc050ccf99c_0_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c050ccf99c_0_2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4" name="Google Shape;674;gc050ccf99c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c050ccf99c_0_2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2" name="Google Shape;682;gc050ccf99c_0_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c050ccf99c_0_2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8" name="Google Shape;688;gc050ccf99c_0_2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c050ccf99c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c050ccf99c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c050ccf99c_0_2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0" name="Google Shape;700;gc050ccf99c_0_2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c050ccf99c_0_2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8" name="Google Shape;708;gc050ccf99c_0_2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c050ccf99c_0_2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6" name="Google Shape;716;gc050ccf99c_0_2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c050ccf99c_0_2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4" name="Google Shape;724;gc050ccf99c_0_2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c050ccf99c_0_2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2" name="Google Shape;732;gc050ccf99c_0_2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c050ccf99c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c050ccf99c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c050ccf99c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c050ccf99c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c050ccf99c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c050ccf99c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c050ccf99c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c050ccf99c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c050ccf99c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c050ccf99c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c050ccf99c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c050ccf99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c050ccf99c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c050ccf99c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c050ccf99c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c050ccf99c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c050ccf99c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c050ccf99c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c050ccf99c_0_3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7" name="Google Shape;817;gc050ccf99c_0_3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Here is a Stress Buster Challenge we would like for you to try for a week. We will send it out to you as a follow up to this meeting.</a:t>
            </a:r>
            <a:endParaRPr sz="14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c050ccf99c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c050ccf99c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c050ccf99c_0_3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0" name="Google Shape;830;gc050ccf99c_0_3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sz="14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c050ccf99c_0_4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0" name="Google Shape;840;gc050ccf99c_0_4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sz="14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c050ccf99c_0_4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0" name="Google Shape;850;gc050ccf99c_0_4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sz="14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c050ccf99c_0_4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9" name="Google Shape;859;gc050ccf99c_0_4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sz="14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c050ccf99c_0_4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8" name="Google Shape;868;gc050ccf99c_0_4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sz="14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c050ccf99c_0_4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7" name="Google Shape;877;gc050ccf99c_0_4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sz="14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c050ccf99c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c050ccf99c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c050ccf99c_0_4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2" name="Google Shape;892;gc050ccf99c_0_4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7">
  <p:cSld name="AUTOLAYOUT_29">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3"/>
          <p:cNvSpPr txBox="1"/>
          <p:nvPr>
            <p:ph type="title"/>
          </p:nvPr>
        </p:nvSpPr>
        <p:spPr>
          <a:xfrm>
            <a:off x="326600" y="314200"/>
            <a:ext cx="1530900" cy="22500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sz="1800">
                <a:solidFill>
                  <a:srgbClr val="212121"/>
                </a:solidFill>
              </a:defRPr>
            </a:lvl1pPr>
            <a:lvl2pPr lvl="1" rtl="0" algn="l">
              <a:lnSpc>
                <a:spcPct val="100000"/>
              </a:lnSpc>
              <a:spcBef>
                <a:spcPts val="0"/>
              </a:spcBef>
              <a:spcAft>
                <a:spcPts val="0"/>
              </a:spcAft>
              <a:buSzPts val="2800"/>
              <a:buNone/>
              <a:defRPr sz="3000">
                <a:solidFill>
                  <a:srgbClr val="212121"/>
                </a:solidFill>
              </a:defRPr>
            </a:lvl2pPr>
            <a:lvl3pPr lvl="2" rtl="0" algn="l">
              <a:lnSpc>
                <a:spcPct val="100000"/>
              </a:lnSpc>
              <a:spcBef>
                <a:spcPts val="0"/>
              </a:spcBef>
              <a:spcAft>
                <a:spcPts val="0"/>
              </a:spcAft>
              <a:buSzPts val="2800"/>
              <a:buNone/>
              <a:defRPr sz="3000">
                <a:solidFill>
                  <a:srgbClr val="212121"/>
                </a:solidFill>
              </a:defRPr>
            </a:lvl3pPr>
            <a:lvl4pPr lvl="3" rtl="0" algn="l">
              <a:lnSpc>
                <a:spcPct val="100000"/>
              </a:lnSpc>
              <a:spcBef>
                <a:spcPts val="0"/>
              </a:spcBef>
              <a:spcAft>
                <a:spcPts val="0"/>
              </a:spcAft>
              <a:buSzPts val="2800"/>
              <a:buNone/>
              <a:defRPr sz="3000">
                <a:solidFill>
                  <a:srgbClr val="212121"/>
                </a:solidFill>
              </a:defRPr>
            </a:lvl4pPr>
            <a:lvl5pPr lvl="4" rtl="0" algn="l">
              <a:lnSpc>
                <a:spcPct val="100000"/>
              </a:lnSpc>
              <a:spcBef>
                <a:spcPts val="0"/>
              </a:spcBef>
              <a:spcAft>
                <a:spcPts val="0"/>
              </a:spcAft>
              <a:buSzPts val="2800"/>
              <a:buNone/>
              <a:defRPr sz="3000">
                <a:solidFill>
                  <a:srgbClr val="212121"/>
                </a:solidFill>
              </a:defRPr>
            </a:lvl5pPr>
            <a:lvl6pPr lvl="5" rtl="0" algn="l">
              <a:lnSpc>
                <a:spcPct val="100000"/>
              </a:lnSpc>
              <a:spcBef>
                <a:spcPts val="0"/>
              </a:spcBef>
              <a:spcAft>
                <a:spcPts val="0"/>
              </a:spcAft>
              <a:buSzPts val="2800"/>
              <a:buNone/>
              <a:defRPr sz="3000">
                <a:solidFill>
                  <a:srgbClr val="212121"/>
                </a:solidFill>
              </a:defRPr>
            </a:lvl6pPr>
            <a:lvl7pPr lvl="6" rtl="0" algn="l">
              <a:lnSpc>
                <a:spcPct val="100000"/>
              </a:lnSpc>
              <a:spcBef>
                <a:spcPts val="0"/>
              </a:spcBef>
              <a:spcAft>
                <a:spcPts val="0"/>
              </a:spcAft>
              <a:buSzPts val="2800"/>
              <a:buNone/>
              <a:defRPr sz="3000">
                <a:solidFill>
                  <a:srgbClr val="212121"/>
                </a:solidFill>
              </a:defRPr>
            </a:lvl7pPr>
            <a:lvl8pPr lvl="7" rtl="0" algn="l">
              <a:lnSpc>
                <a:spcPct val="100000"/>
              </a:lnSpc>
              <a:spcBef>
                <a:spcPts val="0"/>
              </a:spcBef>
              <a:spcAft>
                <a:spcPts val="0"/>
              </a:spcAft>
              <a:buSzPts val="2800"/>
              <a:buNone/>
              <a:defRPr sz="3000">
                <a:solidFill>
                  <a:srgbClr val="212121"/>
                </a:solidFill>
              </a:defRPr>
            </a:lvl8pPr>
            <a:lvl9pPr lvl="8" rtl="0" algn="l">
              <a:lnSpc>
                <a:spcPct val="100000"/>
              </a:lnSpc>
              <a:spcBef>
                <a:spcPts val="0"/>
              </a:spcBef>
              <a:spcAft>
                <a:spcPts val="0"/>
              </a:spcAft>
              <a:buSzPts val="2800"/>
              <a:buNone/>
              <a:defRPr sz="3000">
                <a:solidFill>
                  <a:srgbClr val="212121"/>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_30">
    <p:spTree>
      <p:nvGrpSpPr>
        <p:cNvPr id="54" name="Shape 54"/>
        <p:cNvGrpSpPr/>
        <p:nvPr/>
      </p:nvGrpSpPr>
      <p:grpSpPr>
        <a:xfrm>
          <a:off x="0" y="0"/>
          <a:ext cx="0" cy="0"/>
          <a:chOff x="0" y="0"/>
          <a:chExt cx="0" cy="0"/>
        </a:xfrm>
      </p:grpSpPr>
      <p:sp>
        <p:nvSpPr>
          <p:cNvPr id="55" name="Google Shape;55;p1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4"/>
          <p:cNvSpPr txBox="1"/>
          <p:nvPr>
            <p:ph type="ctrTitle"/>
          </p:nvPr>
        </p:nvSpPr>
        <p:spPr>
          <a:xfrm>
            <a:off x="339575" y="1621475"/>
            <a:ext cx="4756200" cy="12612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Clr>
                <a:schemeClr val="dk1"/>
              </a:buClr>
              <a:buSzPts val="3600"/>
              <a:buNone/>
              <a:defRPr sz="3600">
                <a:solidFill>
                  <a:schemeClr val="dk1"/>
                </a:solidFill>
              </a:defRPr>
            </a:lvl1pPr>
            <a:lvl2pPr lvl="1" rtl="0" algn="l">
              <a:lnSpc>
                <a:spcPct val="100000"/>
              </a:lnSpc>
              <a:spcBef>
                <a:spcPts val="0"/>
              </a:spcBef>
              <a:spcAft>
                <a:spcPts val="0"/>
              </a:spcAft>
              <a:buClr>
                <a:schemeClr val="dk1"/>
              </a:buClr>
              <a:buSzPts val="3600"/>
              <a:buNone/>
              <a:defRPr sz="3600">
                <a:solidFill>
                  <a:schemeClr val="dk1"/>
                </a:solidFill>
              </a:defRPr>
            </a:lvl2pPr>
            <a:lvl3pPr lvl="2" rtl="0" algn="l">
              <a:lnSpc>
                <a:spcPct val="100000"/>
              </a:lnSpc>
              <a:spcBef>
                <a:spcPts val="0"/>
              </a:spcBef>
              <a:spcAft>
                <a:spcPts val="0"/>
              </a:spcAft>
              <a:buClr>
                <a:schemeClr val="dk1"/>
              </a:buClr>
              <a:buSzPts val="3600"/>
              <a:buNone/>
              <a:defRPr sz="3600">
                <a:solidFill>
                  <a:schemeClr val="dk1"/>
                </a:solidFill>
              </a:defRPr>
            </a:lvl3pPr>
            <a:lvl4pPr lvl="3" rtl="0" algn="l">
              <a:lnSpc>
                <a:spcPct val="100000"/>
              </a:lnSpc>
              <a:spcBef>
                <a:spcPts val="0"/>
              </a:spcBef>
              <a:spcAft>
                <a:spcPts val="0"/>
              </a:spcAft>
              <a:buClr>
                <a:schemeClr val="dk1"/>
              </a:buClr>
              <a:buSzPts val="3600"/>
              <a:buNone/>
              <a:defRPr sz="3600">
                <a:solidFill>
                  <a:schemeClr val="dk1"/>
                </a:solidFill>
              </a:defRPr>
            </a:lvl4pPr>
            <a:lvl5pPr lvl="4" rtl="0" algn="l">
              <a:lnSpc>
                <a:spcPct val="100000"/>
              </a:lnSpc>
              <a:spcBef>
                <a:spcPts val="0"/>
              </a:spcBef>
              <a:spcAft>
                <a:spcPts val="0"/>
              </a:spcAft>
              <a:buClr>
                <a:schemeClr val="dk1"/>
              </a:buClr>
              <a:buSzPts val="3600"/>
              <a:buNone/>
              <a:defRPr sz="3600">
                <a:solidFill>
                  <a:schemeClr val="dk1"/>
                </a:solidFill>
              </a:defRPr>
            </a:lvl5pPr>
            <a:lvl6pPr lvl="5" rtl="0" algn="l">
              <a:lnSpc>
                <a:spcPct val="100000"/>
              </a:lnSpc>
              <a:spcBef>
                <a:spcPts val="0"/>
              </a:spcBef>
              <a:spcAft>
                <a:spcPts val="0"/>
              </a:spcAft>
              <a:buClr>
                <a:schemeClr val="dk1"/>
              </a:buClr>
              <a:buSzPts val="3600"/>
              <a:buNone/>
              <a:defRPr sz="3600">
                <a:solidFill>
                  <a:schemeClr val="dk1"/>
                </a:solidFill>
              </a:defRPr>
            </a:lvl6pPr>
            <a:lvl7pPr lvl="6" rtl="0" algn="l">
              <a:lnSpc>
                <a:spcPct val="100000"/>
              </a:lnSpc>
              <a:spcBef>
                <a:spcPts val="0"/>
              </a:spcBef>
              <a:spcAft>
                <a:spcPts val="0"/>
              </a:spcAft>
              <a:buClr>
                <a:schemeClr val="dk1"/>
              </a:buClr>
              <a:buSzPts val="3600"/>
              <a:buNone/>
              <a:defRPr sz="3600">
                <a:solidFill>
                  <a:schemeClr val="dk1"/>
                </a:solidFill>
              </a:defRPr>
            </a:lvl7pPr>
            <a:lvl8pPr lvl="7" rtl="0" algn="l">
              <a:lnSpc>
                <a:spcPct val="100000"/>
              </a:lnSpc>
              <a:spcBef>
                <a:spcPts val="0"/>
              </a:spcBef>
              <a:spcAft>
                <a:spcPts val="0"/>
              </a:spcAft>
              <a:buClr>
                <a:schemeClr val="dk1"/>
              </a:buClr>
              <a:buSzPts val="3600"/>
              <a:buNone/>
              <a:defRPr sz="3600">
                <a:solidFill>
                  <a:schemeClr val="dk1"/>
                </a:solidFill>
              </a:defRPr>
            </a:lvl8pPr>
            <a:lvl9pPr lvl="8" rtl="0" algn="l">
              <a:lnSpc>
                <a:spcPct val="100000"/>
              </a:lnSpc>
              <a:spcBef>
                <a:spcPts val="0"/>
              </a:spcBef>
              <a:spcAft>
                <a:spcPts val="0"/>
              </a:spcAft>
              <a:buClr>
                <a:schemeClr val="dk1"/>
              </a:buClr>
              <a:buSzPts val="3600"/>
              <a:buNone/>
              <a:defRPr sz="3600">
                <a:solidFill>
                  <a:schemeClr val="dk1"/>
                </a:solidFill>
              </a:defRPr>
            </a:lvl9pPr>
          </a:lstStyle>
          <a:p/>
        </p:txBody>
      </p:sp>
      <p:sp>
        <p:nvSpPr>
          <p:cNvPr id="57" name="Google Shape;57;p14"/>
          <p:cNvSpPr txBox="1"/>
          <p:nvPr>
            <p:ph idx="1" type="subTitle"/>
          </p:nvPr>
        </p:nvSpPr>
        <p:spPr>
          <a:xfrm>
            <a:off x="339575" y="2935050"/>
            <a:ext cx="4756200" cy="5679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Clr>
                <a:schemeClr val="dk1"/>
              </a:buClr>
              <a:buSzPts val="1400"/>
              <a:buNone/>
              <a:defRPr sz="1400">
                <a:solidFill>
                  <a:schemeClr val="dk1"/>
                </a:solidFill>
              </a:defRPr>
            </a:lvl1pPr>
            <a:lvl2pPr lvl="1" rtl="0" algn="l">
              <a:lnSpc>
                <a:spcPct val="100000"/>
              </a:lnSpc>
              <a:spcBef>
                <a:spcPts val="0"/>
              </a:spcBef>
              <a:spcAft>
                <a:spcPts val="0"/>
              </a:spcAft>
              <a:buClr>
                <a:schemeClr val="dk1"/>
              </a:buClr>
              <a:buSzPts val="1400"/>
              <a:buNone/>
              <a:defRPr sz="1400">
                <a:solidFill>
                  <a:schemeClr val="dk1"/>
                </a:solidFill>
              </a:defRPr>
            </a:lvl2pPr>
            <a:lvl3pPr lvl="2" rtl="0" algn="l">
              <a:lnSpc>
                <a:spcPct val="100000"/>
              </a:lnSpc>
              <a:spcBef>
                <a:spcPts val="0"/>
              </a:spcBef>
              <a:spcAft>
                <a:spcPts val="0"/>
              </a:spcAft>
              <a:buClr>
                <a:schemeClr val="dk1"/>
              </a:buClr>
              <a:buSzPts val="1400"/>
              <a:buNone/>
              <a:defRPr sz="1400">
                <a:solidFill>
                  <a:schemeClr val="dk1"/>
                </a:solidFill>
              </a:defRPr>
            </a:lvl3pPr>
            <a:lvl4pPr lvl="3" rtl="0" algn="l">
              <a:lnSpc>
                <a:spcPct val="100000"/>
              </a:lnSpc>
              <a:spcBef>
                <a:spcPts val="0"/>
              </a:spcBef>
              <a:spcAft>
                <a:spcPts val="0"/>
              </a:spcAft>
              <a:buClr>
                <a:schemeClr val="dk1"/>
              </a:buClr>
              <a:buSzPts val="1400"/>
              <a:buNone/>
              <a:defRPr sz="1400">
                <a:solidFill>
                  <a:schemeClr val="dk1"/>
                </a:solidFill>
              </a:defRPr>
            </a:lvl4pPr>
            <a:lvl5pPr lvl="4" rtl="0" algn="l">
              <a:lnSpc>
                <a:spcPct val="100000"/>
              </a:lnSpc>
              <a:spcBef>
                <a:spcPts val="0"/>
              </a:spcBef>
              <a:spcAft>
                <a:spcPts val="0"/>
              </a:spcAft>
              <a:buClr>
                <a:schemeClr val="dk1"/>
              </a:buClr>
              <a:buSzPts val="1400"/>
              <a:buNone/>
              <a:defRPr sz="1400">
                <a:solidFill>
                  <a:schemeClr val="dk1"/>
                </a:solidFill>
              </a:defRPr>
            </a:lvl5pPr>
            <a:lvl6pPr lvl="5" rtl="0" algn="l">
              <a:lnSpc>
                <a:spcPct val="100000"/>
              </a:lnSpc>
              <a:spcBef>
                <a:spcPts val="0"/>
              </a:spcBef>
              <a:spcAft>
                <a:spcPts val="0"/>
              </a:spcAft>
              <a:buClr>
                <a:schemeClr val="dk1"/>
              </a:buClr>
              <a:buSzPts val="1400"/>
              <a:buNone/>
              <a:defRPr sz="1400">
                <a:solidFill>
                  <a:schemeClr val="dk1"/>
                </a:solidFill>
              </a:defRPr>
            </a:lvl6pPr>
            <a:lvl7pPr lvl="6" rtl="0" algn="l">
              <a:lnSpc>
                <a:spcPct val="100000"/>
              </a:lnSpc>
              <a:spcBef>
                <a:spcPts val="0"/>
              </a:spcBef>
              <a:spcAft>
                <a:spcPts val="0"/>
              </a:spcAft>
              <a:buClr>
                <a:schemeClr val="dk1"/>
              </a:buClr>
              <a:buSzPts val="1400"/>
              <a:buNone/>
              <a:defRPr sz="1400">
                <a:solidFill>
                  <a:schemeClr val="dk1"/>
                </a:solidFill>
              </a:defRPr>
            </a:lvl7pPr>
            <a:lvl8pPr lvl="7" rtl="0" algn="l">
              <a:lnSpc>
                <a:spcPct val="100000"/>
              </a:lnSpc>
              <a:spcBef>
                <a:spcPts val="0"/>
              </a:spcBef>
              <a:spcAft>
                <a:spcPts val="0"/>
              </a:spcAft>
              <a:buClr>
                <a:schemeClr val="dk1"/>
              </a:buClr>
              <a:buSzPts val="1400"/>
              <a:buNone/>
              <a:defRPr sz="1400">
                <a:solidFill>
                  <a:schemeClr val="dk1"/>
                </a:solidFill>
              </a:defRPr>
            </a:lvl8pPr>
            <a:lvl9pPr lvl="8" rtl="0" algn="l">
              <a:lnSpc>
                <a:spcPct val="100000"/>
              </a:lnSpc>
              <a:spcBef>
                <a:spcPts val="0"/>
              </a:spcBef>
              <a:spcAft>
                <a:spcPts val="0"/>
              </a:spcAft>
              <a:buClr>
                <a:schemeClr val="dk1"/>
              </a:buClr>
              <a:buSzPts val="1400"/>
              <a:buNone/>
              <a:defRPr sz="1400">
                <a:solidFill>
                  <a:schemeClr val="dk1"/>
                </a:solidFill>
              </a:defRPr>
            </a:lvl9pPr>
          </a:lstStyle>
          <a:p/>
        </p:txBody>
      </p:sp>
      <p:sp>
        <p:nvSpPr>
          <p:cNvPr id="58" name="Google Shape;58;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6">
  <p:cSld name="AUTOLAYOUT_35">
    <p:spTree>
      <p:nvGrpSpPr>
        <p:cNvPr id="59" name="Shape 59"/>
        <p:cNvGrpSpPr/>
        <p:nvPr/>
      </p:nvGrpSpPr>
      <p:grpSpPr>
        <a:xfrm>
          <a:off x="0" y="0"/>
          <a:ext cx="0" cy="0"/>
          <a:chOff x="0" y="0"/>
          <a:chExt cx="0" cy="0"/>
        </a:xfrm>
      </p:grpSpPr>
      <p:sp>
        <p:nvSpPr>
          <p:cNvPr id="60" name="Google Shape;60;p15"/>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5"/>
          <p:cNvSpPr txBox="1"/>
          <p:nvPr>
            <p:ph type="title"/>
          </p:nvPr>
        </p:nvSpPr>
        <p:spPr>
          <a:xfrm>
            <a:off x="326600" y="314200"/>
            <a:ext cx="1530900" cy="22500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sz="1800">
                <a:solidFill>
                  <a:srgbClr val="212121"/>
                </a:solidFill>
              </a:defRPr>
            </a:lvl1pPr>
            <a:lvl2pPr lvl="1" rtl="0" algn="l">
              <a:lnSpc>
                <a:spcPct val="100000"/>
              </a:lnSpc>
              <a:spcBef>
                <a:spcPts val="0"/>
              </a:spcBef>
              <a:spcAft>
                <a:spcPts val="0"/>
              </a:spcAft>
              <a:buSzPts val="2800"/>
              <a:buNone/>
              <a:defRPr sz="3000">
                <a:solidFill>
                  <a:srgbClr val="212121"/>
                </a:solidFill>
              </a:defRPr>
            </a:lvl2pPr>
            <a:lvl3pPr lvl="2" rtl="0" algn="l">
              <a:lnSpc>
                <a:spcPct val="100000"/>
              </a:lnSpc>
              <a:spcBef>
                <a:spcPts val="0"/>
              </a:spcBef>
              <a:spcAft>
                <a:spcPts val="0"/>
              </a:spcAft>
              <a:buSzPts val="2800"/>
              <a:buNone/>
              <a:defRPr sz="3000">
                <a:solidFill>
                  <a:srgbClr val="212121"/>
                </a:solidFill>
              </a:defRPr>
            </a:lvl3pPr>
            <a:lvl4pPr lvl="3" rtl="0" algn="l">
              <a:lnSpc>
                <a:spcPct val="100000"/>
              </a:lnSpc>
              <a:spcBef>
                <a:spcPts val="0"/>
              </a:spcBef>
              <a:spcAft>
                <a:spcPts val="0"/>
              </a:spcAft>
              <a:buSzPts val="2800"/>
              <a:buNone/>
              <a:defRPr sz="3000">
                <a:solidFill>
                  <a:srgbClr val="212121"/>
                </a:solidFill>
              </a:defRPr>
            </a:lvl4pPr>
            <a:lvl5pPr lvl="4" rtl="0" algn="l">
              <a:lnSpc>
                <a:spcPct val="100000"/>
              </a:lnSpc>
              <a:spcBef>
                <a:spcPts val="0"/>
              </a:spcBef>
              <a:spcAft>
                <a:spcPts val="0"/>
              </a:spcAft>
              <a:buSzPts val="2800"/>
              <a:buNone/>
              <a:defRPr sz="3000">
                <a:solidFill>
                  <a:srgbClr val="212121"/>
                </a:solidFill>
              </a:defRPr>
            </a:lvl5pPr>
            <a:lvl6pPr lvl="5" rtl="0" algn="l">
              <a:lnSpc>
                <a:spcPct val="100000"/>
              </a:lnSpc>
              <a:spcBef>
                <a:spcPts val="0"/>
              </a:spcBef>
              <a:spcAft>
                <a:spcPts val="0"/>
              </a:spcAft>
              <a:buSzPts val="2800"/>
              <a:buNone/>
              <a:defRPr sz="3000">
                <a:solidFill>
                  <a:srgbClr val="212121"/>
                </a:solidFill>
              </a:defRPr>
            </a:lvl6pPr>
            <a:lvl7pPr lvl="6" rtl="0" algn="l">
              <a:lnSpc>
                <a:spcPct val="100000"/>
              </a:lnSpc>
              <a:spcBef>
                <a:spcPts val="0"/>
              </a:spcBef>
              <a:spcAft>
                <a:spcPts val="0"/>
              </a:spcAft>
              <a:buSzPts val="2800"/>
              <a:buNone/>
              <a:defRPr sz="3000">
                <a:solidFill>
                  <a:srgbClr val="212121"/>
                </a:solidFill>
              </a:defRPr>
            </a:lvl7pPr>
            <a:lvl8pPr lvl="7" rtl="0" algn="l">
              <a:lnSpc>
                <a:spcPct val="100000"/>
              </a:lnSpc>
              <a:spcBef>
                <a:spcPts val="0"/>
              </a:spcBef>
              <a:spcAft>
                <a:spcPts val="0"/>
              </a:spcAft>
              <a:buSzPts val="2800"/>
              <a:buNone/>
              <a:defRPr sz="3000">
                <a:solidFill>
                  <a:srgbClr val="212121"/>
                </a:solidFill>
              </a:defRPr>
            </a:lvl8pPr>
            <a:lvl9pPr lvl="8" rtl="0" algn="l">
              <a:lnSpc>
                <a:spcPct val="100000"/>
              </a:lnSpc>
              <a:spcBef>
                <a:spcPts val="0"/>
              </a:spcBef>
              <a:spcAft>
                <a:spcPts val="0"/>
              </a:spcAft>
              <a:buSzPts val="2800"/>
              <a:buNone/>
              <a:defRPr sz="3000">
                <a:solidFill>
                  <a:srgbClr val="212121"/>
                </a:solidFill>
              </a:defRPr>
            </a:lvl9pPr>
          </a:lstStyle>
          <a:p/>
        </p:txBody>
      </p:sp>
      <p:sp>
        <p:nvSpPr>
          <p:cNvPr id="62" name="Google Shape;6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3">
    <p:spTree>
      <p:nvGrpSpPr>
        <p:cNvPr id="63" name="Shape 63"/>
        <p:cNvGrpSpPr/>
        <p:nvPr/>
      </p:nvGrpSpPr>
      <p:grpSpPr>
        <a:xfrm>
          <a:off x="0" y="0"/>
          <a:ext cx="0" cy="0"/>
          <a:chOff x="0" y="0"/>
          <a:chExt cx="0" cy="0"/>
        </a:xfrm>
      </p:grpSpPr>
      <p:sp>
        <p:nvSpPr>
          <p:cNvPr id="64" name="Google Shape;64;p1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6"/>
          <p:cNvSpPr txBox="1"/>
          <p:nvPr>
            <p:ph type="title"/>
          </p:nvPr>
        </p:nvSpPr>
        <p:spPr>
          <a:xfrm>
            <a:off x="291875" y="406900"/>
            <a:ext cx="3039600" cy="1388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Clr>
                <a:schemeClr val="dk1"/>
              </a:buClr>
              <a:buSzPts val="3000"/>
              <a:buNone/>
              <a:defRPr b="1" sz="3000">
                <a:solidFill>
                  <a:schemeClr val="lt1"/>
                </a:solidFill>
              </a:defRPr>
            </a:lvl1pPr>
            <a:lvl2pPr lvl="1" rtl="0" algn="l">
              <a:lnSpc>
                <a:spcPct val="100000"/>
              </a:lnSpc>
              <a:spcBef>
                <a:spcPts val="0"/>
              </a:spcBef>
              <a:spcAft>
                <a:spcPts val="0"/>
              </a:spcAft>
              <a:buClr>
                <a:schemeClr val="dk1"/>
              </a:buClr>
              <a:buSzPts val="3000"/>
              <a:buNone/>
              <a:defRPr b="1" sz="3000">
                <a:solidFill>
                  <a:schemeClr val="lt1"/>
                </a:solidFill>
              </a:defRPr>
            </a:lvl2pPr>
            <a:lvl3pPr lvl="2" rtl="0" algn="l">
              <a:lnSpc>
                <a:spcPct val="100000"/>
              </a:lnSpc>
              <a:spcBef>
                <a:spcPts val="0"/>
              </a:spcBef>
              <a:spcAft>
                <a:spcPts val="0"/>
              </a:spcAft>
              <a:buClr>
                <a:schemeClr val="dk1"/>
              </a:buClr>
              <a:buSzPts val="3000"/>
              <a:buNone/>
              <a:defRPr b="1" sz="3000">
                <a:solidFill>
                  <a:schemeClr val="lt1"/>
                </a:solidFill>
              </a:defRPr>
            </a:lvl3pPr>
            <a:lvl4pPr lvl="3" rtl="0" algn="l">
              <a:lnSpc>
                <a:spcPct val="100000"/>
              </a:lnSpc>
              <a:spcBef>
                <a:spcPts val="0"/>
              </a:spcBef>
              <a:spcAft>
                <a:spcPts val="0"/>
              </a:spcAft>
              <a:buClr>
                <a:schemeClr val="dk1"/>
              </a:buClr>
              <a:buSzPts val="3000"/>
              <a:buNone/>
              <a:defRPr b="1" sz="3000">
                <a:solidFill>
                  <a:schemeClr val="lt1"/>
                </a:solidFill>
              </a:defRPr>
            </a:lvl4pPr>
            <a:lvl5pPr lvl="4" rtl="0" algn="l">
              <a:lnSpc>
                <a:spcPct val="100000"/>
              </a:lnSpc>
              <a:spcBef>
                <a:spcPts val="0"/>
              </a:spcBef>
              <a:spcAft>
                <a:spcPts val="0"/>
              </a:spcAft>
              <a:buClr>
                <a:schemeClr val="dk1"/>
              </a:buClr>
              <a:buSzPts val="3000"/>
              <a:buNone/>
              <a:defRPr b="1" sz="3000">
                <a:solidFill>
                  <a:schemeClr val="lt1"/>
                </a:solidFill>
              </a:defRPr>
            </a:lvl5pPr>
            <a:lvl6pPr lvl="5" rtl="0" algn="l">
              <a:lnSpc>
                <a:spcPct val="100000"/>
              </a:lnSpc>
              <a:spcBef>
                <a:spcPts val="0"/>
              </a:spcBef>
              <a:spcAft>
                <a:spcPts val="0"/>
              </a:spcAft>
              <a:buClr>
                <a:schemeClr val="dk1"/>
              </a:buClr>
              <a:buSzPts val="3000"/>
              <a:buNone/>
              <a:defRPr b="1" sz="3000">
                <a:solidFill>
                  <a:schemeClr val="lt1"/>
                </a:solidFill>
              </a:defRPr>
            </a:lvl6pPr>
            <a:lvl7pPr lvl="6" rtl="0" algn="l">
              <a:lnSpc>
                <a:spcPct val="100000"/>
              </a:lnSpc>
              <a:spcBef>
                <a:spcPts val="0"/>
              </a:spcBef>
              <a:spcAft>
                <a:spcPts val="0"/>
              </a:spcAft>
              <a:buClr>
                <a:schemeClr val="dk1"/>
              </a:buClr>
              <a:buSzPts val="3000"/>
              <a:buNone/>
              <a:defRPr b="1" sz="3000">
                <a:solidFill>
                  <a:schemeClr val="lt1"/>
                </a:solidFill>
              </a:defRPr>
            </a:lvl7pPr>
            <a:lvl8pPr lvl="7" rtl="0" algn="l">
              <a:lnSpc>
                <a:spcPct val="100000"/>
              </a:lnSpc>
              <a:spcBef>
                <a:spcPts val="0"/>
              </a:spcBef>
              <a:spcAft>
                <a:spcPts val="0"/>
              </a:spcAft>
              <a:buClr>
                <a:schemeClr val="dk1"/>
              </a:buClr>
              <a:buSzPts val="3000"/>
              <a:buNone/>
              <a:defRPr b="1" sz="3000">
                <a:solidFill>
                  <a:schemeClr val="lt1"/>
                </a:solidFill>
              </a:defRPr>
            </a:lvl8pPr>
            <a:lvl9pPr lvl="8" rtl="0" algn="l">
              <a:lnSpc>
                <a:spcPct val="100000"/>
              </a:lnSpc>
              <a:spcBef>
                <a:spcPts val="0"/>
              </a:spcBef>
              <a:spcAft>
                <a:spcPts val="0"/>
              </a:spcAft>
              <a:buClr>
                <a:schemeClr val="dk1"/>
              </a:buClr>
              <a:buSzPts val="3000"/>
              <a:buNone/>
              <a:defRPr b="1" sz="3000">
                <a:solidFill>
                  <a:schemeClr val="lt1"/>
                </a:solidFill>
              </a:defRPr>
            </a:lvl9pPr>
          </a:lstStyle>
          <a:p/>
        </p:txBody>
      </p:sp>
      <p:sp>
        <p:nvSpPr>
          <p:cNvPr id="66" name="Google Shape;66;p16"/>
          <p:cNvSpPr txBox="1"/>
          <p:nvPr>
            <p:ph idx="1" type="body"/>
          </p:nvPr>
        </p:nvSpPr>
        <p:spPr>
          <a:xfrm>
            <a:off x="291938" y="2053718"/>
            <a:ext cx="3039600" cy="2378100"/>
          </a:xfrm>
          <a:prstGeom prst="rect">
            <a:avLst/>
          </a:prstGeom>
          <a:noFill/>
          <a:ln>
            <a:noFill/>
          </a:ln>
        </p:spPr>
        <p:txBody>
          <a:bodyPr anchorCtr="0" anchor="t" bIns="91425" lIns="91425" spcFirstLastPara="1" rIns="91425" wrap="square" tIns="91425">
            <a:normAutofit/>
          </a:bodyPr>
          <a:lstStyle>
            <a:lvl1pPr indent="-330200" lvl="0" marL="457200" rtl="0" algn="l">
              <a:lnSpc>
                <a:spcPct val="115000"/>
              </a:lnSpc>
              <a:spcBef>
                <a:spcPts val="0"/>
              </a:spcBef>
              <a:spcAft>
                <a:spcPts val="0"/>
              </a:spcAft>
              <a:buClr>
                <a:schemeClr val="dk2"/>
              </a:buClr>
              <a:buSzPts val="1600"/>
              <a:buChar char="●"/>
              <a:defRPr sz="1600">
                <a:solidFill>
                  <a:schemeClr val="dk2"/>
                </a:solidFill>
              </a:defRPr>
            </a:lvl1pPr>
            <a:lvl2pPr indent="-317500" lvl="1" marL="914400" rtl="0" algn="l">
              <a:lnSpc>
                <a:spcPct val="115000"/>
              </a:lnSpc>
              <a:spcBef>
                <a:spcPts val="1600"/>
              </a:spcBef>
              <a:spcAft>
                <a:spcPts val="0"/>
              </a:spcAft>
              <a:buClr>
                <a:schemeClr val="dk2"/>
              </a:buClr>
              <a:buSzPts val="1400"/>
              <a:buChar char="○"/>
              <a:defRPr sz="1400">
                <a:solidFill>
                  <a:schemeClr val="dk2"/>
                </a:solidFill>
              </a:defRPr>
            </a:lvl2pPr>
            <a:lvl3pPr indent="-317500" lvl="2" marL="1371600" rtl="0" algn="l">
              <a:lnSpc>
                <a:spcPct val="115000"/>
              </a:lnSpc>
              <a:spcBef>
                <a:spcPts val="1600"/>
              </a:spcBef>
              <a:spcAft>
                <a:spcPts val="0"/>
              </a:spcAft>
              <a:buClr>
                <a:schemeClr val="dk2"/>
              </a:buClr>
              <a:buSzPts val="1400"/>
              <a:buChar char="■"/>
              <a:defRPr sz="1400">
                <a:solidFill>
                  <a:schemeClr val="dk2"/>
                </a:solidFill>
              </a:defRPr>
            </a:lvl3pPr>
            <a:lvl4pPr indent="-317500" lvl="3" marL="1828800" rtl="0" algn="l">
              <a:lnSpc>
                <a:spcPct val="115000"/>
              </a:lnSpc>
              <a:spcBef>
                <a:spcPts val="1600"/>
              </a:spcBef>
              <a:spcAft>
                <a:spcPts val="0"/>
              </a:spcAft>
              <a:buClr>
                <a:schemeClr val="dk2"/>
              </a:buClr>
              <a:buSzPts val="1400"/>
              <a:buChar char="●"/>
              <a:defRPr sz="1400">
                <a:solidFill>
                  <a:schemeClr val="dk2"/>
                </a:solidFill>
              </a:defRPr>
            </a:lvl4pPr>
            <a:lvl5pPr indent="-317500" lvl="4" marL="2286000" rtl="0" algn="l">
              <a:lnSpc>
                <a:spcPct val="115000"/>
              </a:lnSpc>
              <a:spcBef>
                <a:spcPts val="1600"/>
              </a:spcBef>
              <a:spcAft>
                <a:spcPts val="0"/>
              </a:spcAft>
              <a:buClr>
                <a:schemeClr val="dk2"/>
              </a:buClr>
              <a:buSzPts val="1400"/>
              <a:buChar char="○"/>
              <a:defRPr sz="1400">
                <a:solidFill>
                  <a:schemeClr val="dk2"/>
                </a:solidFill>
              </a:defRPr>
            </a:lvl5pPr>
            <a:lvl6pPr indent="-317500" lvl="5" marL="2743200" rtl="0" algn="l">
              <a:lnSpc>
                <a:spcPct val="115000"/>
              </a:lnSpc>
              <a:spcBef>
                <a:spcPts val="1600"/>
              </a:spcBef>
              <a:spcAft>
                <a:spcPts val="0"/>
              </a:spcAft>
              <a:buClr>
                <a:schemeClr val="dk2"/>
              </a:buClr>
              <a:buSzPts val="1400"/>
              <a:buChar char="■"/>
              <a:defRPr sz="1400">
                <a:solidFill>
                  <a:schemeClr val="dk2"/>
                </a:solidFill>
              </a:defRPr>
            </a:lvl6pPr>
            <a:lvl7pPr indent="-317500" lvl="6" marL="3200400" rtl="0" algn="l">
              <a:lnSpc>
                <a:spcPct val="115000"/>
              </a:lnSpc>
              <a:spcBef>
                <a:spcPts val="1600"/>
              </a:spcBef>
              <a:spcAft>
                <a:spcPts val="0"/>
              </a:spcAft>
              <a:buClr>
                <a:schemeClr val="dk2"/>
              </a:buClr>
              <a:buSzPts val="1400"/>
              <a:buChar char="●"/>
              <a:defRPr sz="1400">
                <a:solidFill>
                  <a:schemeClr val="dk2"/>
                </a:solidFill>
              </a:defRPr>
            </a:lvl7pPr>
            <a:lvl8pPr indent="-317500" lvl="7" marL="3657600" rtl="0" algn="l">
              <a:lnSpc>
                <a:spcPct val="115000"/>
              </a:lnSpc>
              <a:spcBef>
                <a:spcPts val="1600"/>
              </a:spcBef>
              <a:spcAft>
                <a:spcPts val="0"/>
              </a:spcAft>
              <a:buClr>
                <a:schemeClr val="dk2"/>
              </a:buClr>
              <a:buSzPts val="1400"/>
              <a:buChar char="○"/>
              <a:defRPr sz="1400">
                <a:solidFill>
                  <a:schemeClr val="dk2"/>
                </a:solidFill>
              </a:defRPr>
            </a:lvl8pPr>
            <a:lvl9pPr indent="-317500" lvl="8" marL="4114800" rtl="0" algn="l">
              <a:lnSpc>
                <a:spcPct val="115000"/>
              </a:lnSpc>
              <a:spcBef>
                <a:spcPts val="1600"/>
              </a:spcBef>
              <a:spcAft>
                <a:spcPts val="1600"/>
              </a:spcAft>
              <a:buClr>
                <a:schemeClr val="dk2"/>
              </a:buClr>
              <a:buSzPts val="1400"/>
              <a:buChar char="■"/>
              <a:defRPr sz="1400">
                <a:solidFill>
                  <a:schemeClr val="dk2"/>
                </a:solidFill>
              </a:defRPr>
            </a:lvl9pPr>
          </a:lstStyle>
          <a:p/>
        </p:txBody>
      </p:sp>
      <p:sp>
        <p:nvSpPr>
          <p:cNvPr id="67" name="Google Shape;67;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AUTOLAYOUT_5">
    <p:spTree>
      <p:nvGrpSpPr>
        <p:cNvPr id="68" name="Shape 68"/>
        <p:cNvGrpSpPr/>
        <p:nvPr/>
      </p:nvGrpSpPr>
      <p:grpSpPr>
        <a:xfrm>
          <a:off x="0" y="0"/>
          <a:ext cx="0" cy="0"/>
          <a:chOff x="0" y="0"/>
          <a:chExt cx="0" cy="0"/>
        </a:xfrm>
      </p:grpSpPr>
      <p:sp>
        <p:nvSpPr>
          <p:cNvPr id="69" name="Google Shape;69;p1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7"/>
          <p:cNvSpPr/>
          <p:nvPr/>
        </p:nvSpPr>
        <p:spPr>
          <a:xfrm>
            <a:off x="4574400" y="0"/>
            <a:ext cx="4569600" cy="5143500"/>
          </a:xfrm>
          <a:prstGeom prst="rect">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7"/>
          <p:cNvSpPr/>
          <p:nvPr/>
        </p:nvSpPr>
        <p:spPr>
          <a:xfrm>
            <a:off x="5323050" y="555900"/>
            <a:ext cx="3075000" cy="4031700"/>
          </a:xfrm>
          <a:prstGeom prst="rect">
            <a:avLst/>
          </a:prstGeom>
          <a:solidFill>
            <a:schemeClr val="lt1"/>
          </a:solidFill>
          <a:ln cap="flat" cmpd="sng" w="9525">
            <a:solidFill>
              <a:srgbClr val="BDBDBD"/>
            </a:solidFill>
            <a:prstDash val="solid"/>
            <a:miter lim="8000"/>
            <a:headEnd len="sm" w="sm" type="none"/>
            <a:tailEnd len="sm" w="sm" type="none"/>
          </a:ln>
          <a:effectLst>
            <a:outerShdw blurRad="50800" rotWithShape="0" algn="t" dir="5400000" dist="38100">
              <a:srgbClr val="000000">
                <a:alpha val="294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7"/>
          <p:cNvSpPr txBox="1"/>
          <p:nvPr>
            <p:ph type="title"/>
          </p:nvPr>
        </p:nvSpPr>
        <p:spPr>
          <a:xfrm>
            <a:off x="291875" y="406900"/>
            <a:ext cx="3978000" cy="1388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Clr>
                <a:schemeClr val="dk1"/>
              </a:buClr>
              <a:buSzPts val="3000"/>
              <a:buNone/>
              <a:defRPr b="1" sz="3000">
                <a:solidFill>
                  <a:schemeClr val="lt1"/>
                </a:solidFill>
              </a:defRPr>
            </a:lvl1pPr>
            <a:lvl2pPr lvl="1" rtl="0" algn="l">
              <a:lnSpc>
                <a:spcPct val="100000"/>
              </a:lnSpc>
              <a:spcBef>
                <a:spcPts val="0"/>
              </a:spcBef>
              <a:spcAft>
                <a:spcPts val="0"/>
              </a:spcAft>
              <a:buClr>
                <a:schemeClr val="dk1"/>
              </a:buClr>
              <a:buSzPts val="3000"/>
              <a:buNone/>
              <a:defRPr b="1" sz="3000">
                <a:solidFill>
                  <a:schemeClr val="lt1"/>
                </a:solidFill>
              </a:defRPr>
            </a:lvl2pPr>
            <a:lvl3pPr lvl="2" rtl="0" algn="l">
              <a:lnSpc>
                <a:spcPct val="100000"/>
              </a:lnSpc>
              <a:spcBef>
                <a:spcPts val="0"/>
              </a:spcBef>
              <a:spcAft>
                <a:spcPts val="0"/>
              </a:spcAft>
              <a:buClr>
                <a:schemeClr val="dk1"/>
              </a:buClr>
              <a:buSzPts val="3000"/>
              <a:buNone/>
              <a:defRPr b="1" sz="3000">
                <a:solidFill>
                  <a:schemeClr val="lt1"/>
                </a:solidFill>
              </a:defRPr>
            </a:lvl3pPr>
            <a:lvl4pPr lvl="3" rtl="0" algn="l">
              <a:lnSpc>
                <a:spcPct val="100000"/>
              </a:lnSpc>
              <a:spcBef>
                <a:spcPts val="0"/>
              </a:spcBef>
              <a:spcAft>
                <a:spcPts val="0"/>
              </a:spcAft>
              <a:buClr>
                <a:schemeClr val="dk1"/>
              </a:buClr>
              <a:buSzPts val="3000"/>
              <a:buNone/>
              <a:defRPr b="1" sz="3000">
                <a:solidFill>
                  <a:schemeClr val="lt1"/>
                </a:solidFill>
              </a:defRPr>
            </a:lvl4pPr>
            <a:lvl5pPr lvl="4" rtl="0" algn="l">
              <a:lnSpc>
                <a:spcPct val="100000"/>
              </a:lnSpc>
              <a:spcBef>
                <a:spcPts val="0"/>
              </a:spcBef>
              <a:spcAft>
                <a:spcPts val="0"/>
              </a:spcAft>
              <a:buClr>
                <a:schemeClr val="dk1"/>
              </a:buClr>
              <a:buSzPts val="3000"/>
              <a:buNone/>
              <a:defRPr b="1" sz="3000">
                <a:solidFill>
                  <a:schemeClr val="lt1"/>
                </a:solidFill>
              </a:defRPr>
            </a:lvl5pPr>
            <a:lvl6pPr lvl="5" rtl="0" algn="l">
              <a:lnSpc>
                <a:spcPct val="100000"/>
              </a:lnSpc>
              <a:spcBef>
                <a:spcPts val="0"/>
              </a:spcBef>
              <a:spcAft>
                <a:spcPts val="0"/>
              </a:spcAft>
              <a:buClr>
                <a:schemeClr val="dk1"/>
              </a:buClr>
              <a:buSzPts val="3000"/>
              <a:buNone/>
              <a:defRPr b="1" sz="3000">
                <a:solidFill>
                  <a:schemeClr val="lt1"/>
                </a:solidFill>
              </a:defRPr>
            </a:lvl6pPr>
            <a:lvl7pPr lvl="6" rtl="0" algn="l">
              <a:lnSpc>
                <a:spcPct val="100000"/>
              </a:lnSpc>
              <a:spcBef>
                <a:spcPts val="0"/>
              </a:spcBef>
              <a:spcAft>
                <a:spcPts val="0"/>
              </a:spcAft>
              <a:buClr>
                <a:schemeClr val="dk1"/>
              </a:buClr>
              <a:buSzPts val="3000"/>
              <a:buNone/>
              <a:defRPr b="1" sz="3000">
                <a:solidFill>
                  <a:schemeClr val="lt1"/>
                </a:solidFill>
              </a:defRPr>
            </a:lvl7pPr>
            <a:lvl8pPr lvl="7" rtl="0" algn="l">
              <a:lnSpc>
                <a:spcPct val="100000"/>
              </a:lnSpc>
              <a:spcBef>
                <a:spcPts val="0"/>
              </a:spcBef>
              <a:spcAft>
                <a:spcPts val="0"/>
              </a:spcAft>
              <a:buClr>
                <a:schemeClr val="dk1"/>
              </a:buClr>
              <a:buSzPts val="3000"/>
              <a:buNone/>
              <a:defRPr b="1" sz="3000">
                <a:solidFill>
                  <a:schemeClr val="lt1"/>
                </a:solidFill>
              </a:defRPr>
            </a:lvl8pPr>
            <a:lvl9pPr lvl="8" rtl="0" algn="l">
              <a:lnSpc>
                <a:spcPct val="100000"/>
              </a:lnSpc>
              <a:spcBef>
                <a:spcPts val="0"/>
              </a:spcBef>
              <a:spcAft>
                <a:spcPts val="0"/>
              </a:spcAft>
              <a:buClr>
                <a:schemeClr val="dk1"/>
              </a:buClr>
              <a:buSzPts val="3000"/>
              <a:buNone/>
              <a:defRPr b="1" sz="3000">
                <a:solidFill>
                  <a:schemeClr val="lt1"/>
                </a:solidFill>
              </a:defRPr>
            </a:lvl9pPr>
          </a:lstStyle>
          <a:p/>
        </p:txBody>
      </p:sp>
      <p:sp>
        <p:nvSpPr>
          <p:cNvPr id="73" name="Google Shape;73;p17"/>
          <p:cNvSpPr txBox="1"/>
          <p:nvPr>
            <p:ph idx="1" type="body"/>
          </p:nvPr>
        </p:nvSpPr>
        <p:spPr>
          <a:xfrm>
            <a:off x="291950" y="1854951"/>
            <a:ext cx="3978000" cy="2577000"/>
          </a:xfrm>
          <a:prstGeom prst="rect">
            <a:avLst/>
          </a:prstGeom>
          <a:noFill/>
          <a:ln>
            <a:noFill/>
          </a:ln>
        </p:spPr>
        <p:txBody>
          <a:bodyPr anchorCtr="0" anchor="t" bIns="91425" lIns="91425" spcFirstLastPara="1" rIns="91425" wrap="square" tIns="91425">
            <a:normAutofit/>
          </a:bodyPr>
          <a:lstStyle>
            <a:lvl1pPr indent="-330200" lvl="0" marL="457200" rtl="0" algn="l">
              <a:lnSpc>
                <a:spcPct val="115000"/>
              </a:lnSpc>
              <a:spcBef>
                <a:spcPts val="0"/>
              </a:spcBef>
              <a:spcAft>
                <a:spcPts val="0"/>
              </a:spcAft>
              <a:buClr>
                <a:schemeClr val="dk2"/>
              </a:buClr>
              <a:buSzPts val="1600"/>
              <a:buChar char="●"/>
              <a:defRPr sz="1600">
                <a:solidFill>
                  <a:schemeClr val="dk2"/>
                </a:solidFill>
              </a:defRPr>
            </a:lvl1pPr>
            <a:lvl2pPr indent="-317500" lvl="1" marL="914400" rtl="0" algn="l">
              <a:lnSpc>
                <a:spcPct val="115000"/>
              </a:lnSpc>
              <a:spcBef>
                <a:spcPts val="1600"/>
              </a:spcBef>
              <a:spcAft>
                <a:spcPts val="0"/>
              </a:spcAft>
              <a:buClr>
                <a:schemeClr val="dk2"/>
              </a:buClr>
              <a:buSzPts val="1400"/>
              <a:buChar char="○"/>
              <a:defRPr sz="1400">
                <a:solidFill>
                  <a:schemeClr val="dk2"/>
                </a:solidFill>
              </a:defRPr>
            </a:lvl2pPr>
            <a:lvl3pPr indent="-317500" lvl="2" marL="1371600" rtl="0" algn="l">
              <a:lnSpc>
                <a:spcPct val="115000"/>
              </a:lnSpc>
              <a:spcBef>
                <a:spcPts val="1600"/>
              </a:spcBef>
              <a:spcAft>
                <a:spcPts val="0"/>
              </a:spcAft>
              <a:buClr>
                <a:schemeClr val="dk2"/>
              </a:buClr>
              <a:buSzPts val="1400"/>
              <a:buChar char="■"/>
              <a:defRPr sz="1400">
                <a:solidFill>
                  <a:schemeClr val="dk2"/>
                </a:solidFill>
              </a:defRPr>
            </a:lvl3pPr>
            <a:lvl4pPr indent="-317500" lvl="3" marL="1828800" rtl="0" algn="l">
              <a:lnSpc>
                <a:spcPct val="115000"/>
              </a:lnSpc>
              <a:spcBef>
                <a:spcPts val="1600"/>
              </a:spcBef>
              <a:spcAft>
                <a:spcPts val="0"/>
              </a:spcAft>
              <a:buClr>
                <a:schemeClr val="dk2"/>
              </a:buClr>
              <a:buSzPts val="1400"/>
              <a:buChar char="●"/>
              <a:defRPr sz="1400">
                <a:solidFill>
                  <a:schemeClr val="dk2"/>
                </a:solidFill>
              </a:defRPr>
            </a:lvl4pPr>
            <a:lvl5pPr indent="-317500" lvl="4" marL="2286000" rtl="0" algn="l">
              <a:lnSpc>
                <a:spcPct val="115000"/>
              </a:lnSpc>
              <a:spcBef>
                <a:spcPts val="1600"/>
              </a:spcBef>
              <a:spcAft>
                <a:spcPts val="0"/>
              </a:spcAft>
              <a:buClr>
                <a:schemeClr val="dk2"/>
              </a:buClr>
              <a:buSzPts val="1400"/>
              <a:buChar char="○"/>
              <a:defRPr sz="1400">
                <a:solidFill>
                  <a:schemeClr val="dk2"/>
                </a:solidFill>
              </a:defRPr>
            </a:lvl5pPr>
            <a:lvl6pPr indent="-317500" lvl="5" marL="2743200" rtl="0" algn="l">
              <a:lnSpc>
                <a:spcPct val="115000"/>
              </a:lnSpc>
              <a:spcBef>
                <a:spcPts val="1600"/>
              </a:spcBef>
              <a:spcAft>
                <a:spcPts val="0"/>
              </a:spcAft>
              <a:buClr>
                <a:schemeClr val="dk2"/>
              </a:buClr>
              <a:buSzPts val="1400"/>
              <a:buChar char="■"/>
              <a:defRPr sz="1400">
                <a:solidFill>
                  <a:schemeClr val="dk2"/>
                </a:solidFill>
              </a:defRPr>
            </a:lvl6pPr>
            <a:lvl7pPr indent="-317500" lvl="6" marL="3200400" rtl="0" algn="l">
              <a:lnSpc>
                <a:spcPct val="115000"/>
              </a:lnSpc>
              <a:spcBef>
                <a:spcPts val="1600"/>
              </a:spcBef>
              <a:spcAft>
                <a:spcPts val="0"/>
              </a:spcAft>
              <a:buClr>
                <a:schemeClr val="dk2"/>
              </a:buClr>
              <a:buSzPts val="1400"/>
              <a:buChar char="●"/>
              <a:defRPr sz="1400">
                <a:solidFill>
                  <a:schemeClr val="dk2"/>
                </a:solidFill>
              </a:defRPr>
            </a:lvl7pPr>
            <a:lvl8pPr indent="-317500" lvl="7" marL="3657600" rtl="0" algn="l">
              <a:lnSpc>
                <a:spcPct val="115000"/>
              </a:lnSpc>
              <a:spcBef>
                <a:spcPts val="1600"/>
              </a:spcBef>
              <a:spcAft>
                <a:spcPts val="0"/>
              </a:spcAft>
              <a:buClr>
                <a:schemeClr val="dk2"/>
              </a:buClr>
              <a:buSzPts val="1400"/>
              <a:buChar char="○"/>
              <a:defRPr sz="1400">
                <a:solidFill>
                  <a:schemeClr val="dk2"/>
                </a:solidFill>
              </a:defRPr>
            </a:lvl8pPr>
            <a:lvl9pPr indent="-317500" lvl="8" marL="4114800" rtl="0" algn="l">
              <a:lnSpc>
                <a:spcPct val="115000"/>
              </a:lnSpc>
              <a:spcBef>
                <a:spcPts val="1600"/>
              </a:spcBef>
              <a:spcAft>
                <a:spcPts val="1600"/>
              </a:spcAft>
              <a:buClr>
                <a:schemeClr val="dk2"/>
              </a:buClr>
              <a:buSzPts val="1400"/>
              <a:buChar char="■"/>
              <a:defRPr sz="1400">
                <a:solidFill>
                  <a:schemeClr val="dk2"/>
                </a:solidFill>
              </a:defRPr>
            </a:lvl9pPr>
          </a:lstStyle>
          <a:p/>
        </p:txBody>
      </p:sp>
      <p:sp>
        <p:nvSpPr>
          <p:cNvPr id="74" name="Google Shape;7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5">
  <p:cSld name="AUTOLAYOUT_33">
    <p:spTree>
      <p:nvGrpSpPr>
        <p:cNvPr id="75" name="Shape 75"/>
        <p:cNvGrpSpPr/>
        <p:nvPr/>
      </p:nvGrpSpPr>
      <p:grpSpPr>
        <a:xfrm>
          <a:off x="0" y="0"/>
          <a:ext cx="0" cy="0"/>
          <a:chOff x="0" y="0"/>
          <a:chExt cx="0" cy="0"/>
        </a:xfrm>
      </p:grpSpPr>
      <p:sp>
        <p:nvSpPr>
          <p:cNvPr id="76" name="Google Shape;76;p18"/>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8"/>
          <p:cNvSpPr txBox="1"/>
          <p:nvPr>
            <p:ph type="title"/>
          </p:nvPr>
        </p:nvSpPr>
        <p:spPr>
          <a:xfrm>
            <a:off x="326600" y="314200"/>
            <a:ext cx="1530900" cy="22500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b="1" sz="1800">
                <a:solidFill>
                  <a:srgbClr val="212121"/>
                </a:solidFill>
              </a:defRPr>
            </a:lvl1pPr>
            <a:lvl2pPr lvl="1" rtl="0" algn="l">
              <a:lnSpc>
                <a:spcPct val="100000"/>
              </a:lnSpc>
              <a:spcBef>
                <a:spcPts val="0"/>
              </a:spcBef>
              <a:spcAft>
                <a:spcPts val="0"/>
              </a:spcAft>
              <a:buSzPts val="2800"/>
              <a:buNone/>
              <a:defRPr b="1" sz="3000">
                <a:solidFill>
                  <a:srgbClr val="212121"/>
                </a:solidFill>
              </a:defRPr>
            </a:lvl2pPr>
            <a:lvl3pPr lvl="2" rtl="0" algn="l">
              <a:lnSpc>
                <a:spcPct val="100000"/>
              </a:lnSpc>
              <a:spcBef>
                <a:spcPts val="0"/>
              </a:spcBef>
              <a:spcAft>
                <a:spcPts val="0"/>
              </a:spcAft>
              <a:buSzPts val="2800"/>
              <a:buNone/>
              <a:defRPr b="1" sz="3000">
                <a:solidFill>
                  <a:srgbClr val="212121"/>
                </a:solidFill>
              </a:defRPr>
            </a:lvl3pPr>
            <a:lvl4pPr lvl="3" rtl="0" algn="l">
              <a:lnSpc>
                <a:spcPct val="100000"/>
              </a:lnSpc>
              <a:spcBef>
                <a:spcPts val="0"/>
              </a:spcBef>
              <a:spcAft>
                <a:spcPts val="0"/>
              </a:spcAft>
              <a:buSzPts val="2800"/>
              <a:buNone/>
              <a:defRPr b="1" sz="3000">
                <a:solidFill>
                  <a:srgbClr val="212121"/>
                </a:solidFill>
              </a:defRPr>
            </a:lvl4pPr>
            <a:lvl5pPr lvl="4" rtl="0" algn="l">
              <a:lnSpc>
                <a:spcPct val="100000"/>
              </a:lnSpc>
              <a:spcBef>
                <a:spcPts val="0"/>
              </a:spcBef>
              <a:spcAft>
                <a:spcPts val="0"/>
              </a:spcAft>
              <a:buSzPts val="2800"/>
              <a:buNone/>
              <a:defRPr b="1" sz="3000">
                <a:solidFill>
                  <a:srgbClr val="212121"/>
                </a:solidFill>
              </a:defRPr>
            </a:lvl5pPr>
            <a:lvl6pPr lvl="5" rtl="0" algn="l">
              <a:lnSpc>
                <a:spcPct val="100000"/>
              </a:lnSpc>
              <a:spcBef>
                <a:spcPts val="0"/>
              </a:spcBef>
              <a:spcAft>
                <a:spcPts val="0"/>
              </a:spcAft>
              <a:buSzPts val="2800"/>
              <a:buNone/>
              <a:defRPr b="1" sz="3000">
                <a:solidFill>
                  <a:srgbClr val="212121"/>
                </a:solidFill>
              </a:defRPr>
            </a:lvl6pPr>
            <a:lvl7pPr lvl="6" rtl="0" algn="l">
              <a:lnSpc>
                <a:spcPct val="100000"/>
              </a:lnSpc>
              <a:spcBef>
                <a:spcPts val="0"/>
              </a:spcBef>
              <a:spcAft>
                <a:spcPts val="0"/>
              </a:spcAft>
              <a:buSzPts val="2800"/>
              <a:buNone/>
              <a:defRPr b="1" sz="3000">
                <a:solidFill>
                  <a:srgbClr val="212121"/>
                </a:solidFill>
              </a:defRPr>
            </a:lvl7pPr>
            <a:lvl8pPr lvl="7" rtl="0" algn="l">
              <a:lnSpc>
                <a:spcPct val="100000"/>
              </a:lnSpc>
              <a:spcBef>
                <a:spcPts val="0"/>
              </a:spcBef>
              <a:spcAft>
                <a:spcPts val="0"/>
              </a:spcAft>
              <a:buSzPts val="2800"/>
              <a:buNone/>
              <a:defRPr b="1" sz="3000">
                <a:solidFill>
                  <a:srgbClr val="212121"/>
                </a:solidFill>
              </a:defRPr>
            </a:lvl8pPr>
            <a:lvl9pPr lvl="8" rtl="0" algn="l">
              <a:lnSpc>
                <a:spcPct val="100000"/>
              </a:lnSpc>
              <a:spcBef>
                <a:spcPts val="0"/>
              </a:spcBef>
              <a:spcAft>
                <a:spcPts val="0"/>
              </a:spcAft>
              <a:buSzPts val="2800"/>
              <a:buNone/>
              <a:defRPr b="1" sz="3000">
                <a:solidFill>
                  <a:srgbClr val="212121"/>
                </a:solidFill>
              </a:defRPr>
            </a:lvl9pPr>
          </a:lstStyle>
          <a:p/>
        </p:txBody>
      </p:sp>
      <p:sp>
        <p:nvSpPr>
          <p:cNvPr id="78" name="Google Shape;78;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8">
  <p:cSld name="AUTOLAYOUT_25">
    <p:spTree>
      <p:nvGrpSpPr>
        <p:cNvPr id="79" name="Shape 79"/>
        <p:cNvGrpSpPr/>
        <p:nvPr/>
      </p:nvGrpSpPr>
      <p:grpSpPr>
        <a:xfrm>
          <a:off x="0" y="0"/>
          <a:ext cx="0" cy="0"/>
          <a:chOff x="0" y="0"/>
          <a:chExt cx="0" cy="0"/>
        </a:xfrm>
      </p:grpSpPr>
      <p:sp>
        <p:nvSpPr>
          <p:cNvPr id="80" name="Google Shape;80;p19"/>
          <p:cNvSpPr/>
          <p:nvPr/>
        </p:nvSpPr>
        <p:spPr>
          <a:xfrm>
            <a:off x="0" y="0"/>
            <a:ext cx="9144000" cy="5143500"/>
          </a:xfrm>
          <a:prstGeom prst="rect">
            <a:avLst/>
          </a:prstGeom>
          <a:solidFill>
            <a:srgbClr val="2632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1" name="Google Shape;81;p19"/>
          <p:cNvGrpSpPr/>
          <p:nvPr/>
        </p:nvGrpSpPr>
        <p:grpSpPr>
          <a:xfrm>
            <a:off x="311112" y="4512638"/>
            <a:ext cx="2812694" cy="150575"/>
            <a:chOff x="0" y="3797750"/>
            <a:chExt cx="9144000" cy="150575"/>
          </a:xfrm>
        </p:grpSpPr>
        <p:cxnSp>
          <p:nvCxnSpPr>
            <p:cNvPr id="82" name="Google Shape;82;p19"/>
            <p:cNvCxnSpPr/>
            <p:nvPr/>
          </p:nvCxnSpPr>
          <p:spPr>
            <a:xfrm>
              <a:off x="0" y="3797750"/>
              <a:ext cx="9144000" cy="0"/>
            </a:xfrm>
            <a:prstGeom prst="straightConnector1">
              <a:avLst/>
            </a:prstGeom>
            <a:noFill/>
            <a:ln cap="flat" cmpd="sng" w="19050">
              <a:solidFill>
                <a:srgbClr val="90A4AE"/>
              </a:solidFill>
              <a:prstDash val="solid"/>
              <a:round/>
              <a:headEnd len="sm" w="sm" type="none"/>
              <a:tailEnd len="sm" w="sm" type="none"/>
            </a:ln>
          </p:spPr>
        </p:cxnSp>
        <p:cxnSp>
          <p:nvCxnSpPr>
            <p:cNvPr id="83" name="Google Shape;83;p19"/>
            <p:cNvCxnSpPr/>
            <p:nvPr/>
          </p:nvCxnSpPr>
          <p:spPr>
            <a:xfrm>
              <a:off x="0" y="3948325"/>
              <a:ext cx="9144000" cy="0"/>
            </a:xfrm>
            <a:prstGeom prst="straightConnector1">
              <a:avLst/>
            </a:prstGeom>
            <a:noFill/>
            <a:ln cap="flat" cmpd="sng" w="19050">
              <a:solidFill>
                <a:srgbClr val="90A4AE"/>
              </a:solidFill>
              <a:prstDash val="solid"/>
              <a:round/>
              <a:headEnd len="sm" w="sm" type="none"/>
              <a:tailEnd len="sm" w="sm" type="none"/>
            </a:ln>
          </p:spPr>
        </p:cxnSp>
        <p:cxnSp>
          <p:nvCxnSpPr>
            <p:cNvPr id="84" name="Google Shape;84;p19"/>
            <p:cNvCxnSpPr/>
            <p:nvPr/>
          </p:nvCxnSpPr>
          <p:spPr>
            <a:xfrm>
              <a:off x="0" y="3873038"/>
              <a:ext cx="9144000" cy="0"/>
            </a:xfrm>
            <a:prstGeom prst="straightConnector1">
              <a:avLst/>
            </a:prstGeom>
            <a:noFill/>
            <a:ln cap="flat" cmpd="sng" w="19050">
              <a:solidFill>
                <a:srgbClr val="90A4AE"/>
              </a:solidFill>
              <a:prstDash val="solid"/>
              <a:round/>
              <a:headEnd len="sm" w="sm" type="none"/>
              <a:tailEnd len="sm" w="sm" type="none"/>
            </a:ln>
          </p:spPr>
        </p:cxnSp>
      </p:grpSp>
      <p:sp>
        <p:nvSpPr>
          <p:cNvPr id="85" name="Google Shape;85;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Clr>
                <a:srgbClr val="FFFFFF"/>
              </a:buClr>
              <a:buSzPts val="2400"/>
              <a:buNone/>
              <a:defRPr b="1" sz="2400">
                <a:solidFill>
                  <a:srgbClr val="FFFFFF"/>
                </a:solidFill>
              </a:defRPr>
            </a:lvl1pPr>
            <a:lvl2pPr lvl="1" rtl="0" algn="l">
              <a:lnSpc>
                <a:spcPct val="100000"/>
              </a:lnSpc>
              <a:spcBef>
                <a:spcPts val="0"/>
              </a:spcBef>
              <a:spcAft>
                <a:spcPts val="0"/>
              </a:spcAft>
              <a:buClr>
                <a:srgbClr val="FFFFFF"/>
              </a:buClr>
              <a:buSzPts val="2400"/>
              <a:buNone/>
              <a:defRPr b="1" sz="2400">
                <a:solidFill>
                  <a:srgbClr val="FFFFFF"/>
                </a:solidFill>
              </a:defRPr>
            </a:lvl2pPr>
            <a:lvl3pPr lvl="2" rtl="0" algn="l">
              <a:lnSpc>
                <a:spcPct val="100000"/>
              </a:lnSpc>
              <a:spcBef>
                <a:spcPts val="0"/>
              </a:spcBef>
              <a:spcAft>
                <a:spcPts val="0"/>
              </a:spcAft>
              <a:buClr>
                <a:srgbClr val="FFFFFF"/>
              </a:buClr>
              <a:buSzPts val="2400"/>
              <a:buNone/>
              <a:defRPr b="1" sz="2400">
                <a:solidFill>
                  <a:srgbClr val="FFFFFF"/>
                </a:solidFill>
              </a:defRPr>
            </a:lvl3pPr>
            <a:lvl4pPr lvl="3" rtl="0" algn="l">
              <a:lnSpc>
                <a:spcPct val="100000"/>
              </a:lnSpc>
              <a:spcBef>
                <a:spcPts val="0"/>
              </a:spcBef>
              <a:spcAft>
                <a:spcPts val="0"/>
              </a:spcAft>
              <a:buClr>
                <a:srgbClr val="FFFFFF"/>
              </a:buClr>
              <a:buSzPts val="2400"/>
              <a:buNone/>
              <a:defRPr b="1" sz="2400">
                <a:solidFill>
                  <a:srgbClr val="FFFFFF"/>
                </a:solidFill>
              </a:defRPr>
            </a:lvl4pPr>
            <a:lvl5pPr lvl="4" rtl="0" algn="l">
              <a:lnSpc>
                <a:spcPct val="100000"/>
              </a:lnSpc>
              <a:spcBef>
                <a:spcPts val="0"/>
              </a:spcBef>
              <a:spcAft>
                <a:spcPts val="0"/>
              </a:spcAft>
              <a:buClr>
                <a:srgbClr val="FFFFFF"/>
              </a:buClr>
              <a:buSzPts val="2400"/>
              <a:buNone/>
              <a:defRPr b="1" sz="2400">
                <a:solidFill>
                  <a:srgbClr val="FFFFFF"/>
                </a:solidFill>
              </a:defRPr>
            </a:lvl5pPr>
            <a:lvl6pPr lvl="5" rtl="0" algn="l">
              <a:lnSpc>
                <a:spcPct val="100000"/>
              </a:lnSpc>
              <a:spcBef>
                <a:spcPts val="0"/>
              </a:spcBef>
              <a:spcAft>
                <a:spcPts val="0"/>
              </a:spcAft>
              <a:buClr>
                <a:srgbClr val="FFFFFF"/>
              </a:buClr>
              <a:buSzPts val="2400"/>
              <a:buNone/>
              <a:defRPr b="1" sz="2400">
                <a:solidFill>
                  <a:srgbClr val="FFFFFF"/>
                </a:solidFill>
              </a:defRPr>
            </a:lvl6pPr>
            <a:lvl7pPr lvl="6" rtl="0" algn="l">
              <a:lnSpc>
                <a:spcPct val="100000"/>
              </a:lnSpc>
              <a:spcBef>
                <a:spcPts val="0"/>
              </a:spcBef>
              <a:spcAft>
                <a:spcPts val="0"/>
              </a:spcAft>
              <a:buClr>
                <a:srgbClr val="FFFFFF"/>
              </a:buClr>
              <a:buSzPts val="2400"/>
              <a:buNone/>
              <a:defRPr b="1" sz="2400">
                <a:solidFill>
                  <a:srgbClr val="FFFFFF"/>
                </a:solidFill>
              </a:defRPr>
            </a:lvl7pPr>
            <a:lvl8pPr lvl="7" rtl="0" algn="l">
              <a:lnSpc>
                <a:spcPct val="100000"/>
              </a:lnSpc>
              <a:spcBef>
                <a:spcPts val="0"/>
              </a:spcBef>
              <a:spcAft>
                <a:spcPts val="0"/>
              </a:spcAft>
              <a:buClr>
                <a:srgbClr val="FFFFFF"/>
              </a:buClr>
              <a:buSzPts val="2400"/>
              <a:buNone/>
              <a:defRPr b="1" sz="2400">
                <a:solidFill>
                  <a:srgbClr val="FFFFFF"/>
                </a:solidFill>
              </a:defRPr>
            </a:lvl8pPr>
            <a:lvl9pPr lvl="8" rtl="0" algn="l">
              <a:lnSpc>
                <a:spcPct val="100000"/>
              </a:lnSpc>
              <a:spcBef>
                <a:spcPts val="0"/>
              </a:spcBef>
              <a:spcAft>
                <a:spcPts val="0"/>
              </a:spcAft>
              <a:buClr>
                <a:srgbClr val="FFFFFF"/>
              </a:buClr>
              <a:buSzPts val="2400"/>
              <a:buNone/>
              <a:defRPr b="1" sz="2400">
                <a:solidFill>
                  <a:srgbClr val="FFFFFF"/>
                </a:solidFill>
              </a:defRPr>
            </a:lvl9pPr>
          </a:lstStyle>
          <a:p/>
        </p:txBody>
      </p:sp>
      <p:sp>
        <p:nvSpPr>
          <p:cNvPr id="86" name="Google Shape;86;p19"/>
          <p:cNvSpPr txBox="1"/>
          <p:nvPr>
            <p:ph idx="1" type="body"/>
          </p:nvPr>
        </p:nvSpPr>
        <p:spPr>
          <a:xfrm>
            <a:off x="311700" y="1389600"/>
            <a:ext cx="2808000" cy="2886300"/>
          </a:xfrm>
          <a:prstGeom prst="rect">
            <a:avLst/>
          </a:prstGeom>
          <a:noFill/>
          <a:ln>
            <a:noFill/>
          </a:ln>
        </p:spPr>
        <p:txBody>
          <a:bodyPr anchorCtr="0" anchor="t" bIns="91425" lIns="91425" spcFirstLastPara="1" rIns="91425" wrap="square" tIns="91425">
            <a:normAutofit/>
          </a:bodyPr>
          <a:lstStyle>
            <a:lvl1pPr indent="-304800" lvl="0" marL="457200" rtl="0" algn="l">
              <a:lnSpc>
                <a:spcPct val="115000"/>
              </a:lnSpc>
              <a:spcBef>
                <a:spcPts val="0"/>
              </a:spcBef>
              <a:spcAft>
                <a:spcPts val="0"/>
              </a:spcAft>
              <a:buClr>
                <a:srgbClr val="FFFFFF"/>
              </a:buClr>
              <a:buSzPts val="1200"/>
              <a:buChar char="●"/>
              <a:defRPr sz="1200">
                <a:solidFill>
                  <a:srgbClr val="FFFFFF"/>
                </a:solidFill>
              </a:defRPr>
            </a:lvl1pPr>
            <a:lvl2pPr indent="-304800" lvl="1" marL="914400" rtl="0" algn="l">
              <a:lnSpc>
                <a:spcPct val="115000"/>
              </a:lnSpc>
              <a:spcBef>
                <a:spcPts val="1600"/>
              </a:spcBef>
              <a:spcAft>
                <a:spcPts val="0"/>
              </a:spcAft>
              <a:buClr>
                <a:srgbClr val="FFFFFF"/>
              </a:buClr>
              <a:buSzPts val="1200"/>
              <a:buChar char="○"/>
              <a:defRPr sz="1200">
                <a:solidFill>
                  <a:srgbClr val="FFFFFF"/>
                </a:solidFill>
              </a:defRPr>
            </a:lvl2pPr>
            <a:lvl3pPr indent="-304800" lvl="2" marL="1371600" rtl="0" algn="l">
              <a:lnSpc>
                <a:spcPct val="115000"/>
              </a:lnSpc>
              <a:spcBef>
                <a:spcPts val="1600"/>
              </a:spcBef>
              <a:spcAft>
                <a:spcPts val="0"/>
              </a:spcAft>
              <a:buClr>
                <a:srgbClr val="FFFFFF"/>
              </a:buClr>
              <a:buSzPts val="1200"/>
              <a:buChar char="■"/>
              <a:defRPr sz="1200">
                <a:solidFill>
                  <a:srgbClr val="FFFFFF"/>
                </a:solidFill>
              </a:defRPr>
            </a:lvl3pPr>
            <a:lvl4pPr indent="-304800" lvl="3" marL="1828800" rtl="0" algn="l">
              <a:lnSpc>
                <a:spcPct val="115000"/>
              </a:lnSpc>
              <a:spcBef>
                <a:spcPts val="1600"/>
              </a:spcBef>
              <a:spcAft>
                <a:spcPts val="0"/>
              </a:spcAft>
              <a:buClr>
                <a:srgbClr val="FFFFFF"/>
              </a:buClr>
              <a:buSzPts val="1200"/>
              <a:buChar char="●"/>
              <a:defRPr sz="1200">
                <a:solidFill>
                  <a:srgbClr val="FFFFFF"/>
                </a:solidFill>
              </a:defRPr>
            </a:lvl4pPr>
            <a:lvl5pPr indent="-304800" lvl="4" marL="2286000" rtl="0" algn="l">
              <a:lnSpc>
                <a:spcPct val="115000"/>
              </a:lnSpc>
              <a:spcBef>
                <a:spcPts val="1600"/>
              </a:spcBef>
              <a:spcAft>
                <a:spcPts val="0"/>
              </a:spcAft>
              <a:buClr>
                <a:srgbClr val="FFFFFF"/>
              </a:buClr>
              <a:buSzPts val="1200"/>
              <a:buChar char="○"/>
              <a:defRPr sz="1200">
                <a:solidFill>
                  <a:srgbClr val="FFFFFF"/>
                </a:solidFill>
              </a:defRPr>
            </a:lvl5pPr>
            <a:lvl6pPr indent="-304800" lvl="5" marL="2743200" rtl="0" algn="l">
              <a:lnSpc>
                <a:spcPct val="115000"/>
              </a:lnSpc>
              <a:spcBef>
                <a:spcPts val="1600"/>
              </a:spcBef>
              <a:spcAft>
                <a:spcPts val="0"/>
              </a:spcAft>
              <a:buClr>
                <a:srgbClr val="FFFFFF"/>
              </a:buClr>
              <a:buSzPts val="1200"/>
              <a:buChar char="■"/>
              <a:defRPr sz="1200">
                <a:solidFill>
                  <a:srgbClr val="FFFFFF"/>
                </a:solidFill>
              </a:defRPr>
            </a:lvl6pPr>
            <a:lvl7pPr indent="-304800" lvl="6" marL="3200400" rtl="0" algn="l">
              <a:lnSpc>
                <a:spcPct val="115000"/>
              </a:lnSpc>
              <a:spcBef>
                <a:spcPts val="1600"/>
              </a:spcBef>
              <a:spcAft>
                <a:spcPts val="0"/>
              </a:spcAft>
              <a:buClr>
                <a:srgbClr val="FFFFFF"/>
              </a:buClr>
              <a:buSzPts val="1200"/>
              <a:buChar char="●"/>
              <a:defRPr sz="1200">
                <a:solidFill>
                  <a:srgbClr val="FFFFFF"/>
                </a:solidFill>
              </a:defRPr>
            </a:lvl7pPr>
            <a:lvl8pPr indent="-304800" lvl="7" marL="3657600" rtl="0" algn="l">
              <a:lnSpc>
                <a:spcPct val="115000"/>
              </a:lnSpc>
              <a:spcBef>
                <a:spcPts val="1600"/>
              </a:spcBef>
              <a:spcAft>
                <a:spcPts val="0"/>
              </a:spcAft>
              <a:buClr>
                <a:srgbClr val="FFFFFF"/>
              </a:buClr>
              <a:buSzPts val="1200"/>
              <a:buChar char="○"/>
              <a:defRPr sz="1200">
                <a:solidFill>
                  <a:srgbClr val="FFFFFF"/>
                </a:solidFill>
              </a:defRPr>
            </a:lvl8pPr>
            <a:lvl9pPr indent="-304800" lvl="8" marL="4114800" rtl="0" algn="l">
              <a:lnSpc>
                <a:spcPct val="115000"/>
              </a:lnSpc>
              <a:spcBef>
                <a:spcPts val="1600"/>
              </a:spcBef>
              <a:spcAft>
                <a:spcPts val="1600"/>
              </a:spcAft>
              <a:buClr>
                <a:srgbClr val="FFFFFF"/>
              </a:buClr>
              <a:buSzPts val="1200"/>
              <a:buChar char="■"/>
              <a:defRPr sz="1200">
                <a:solidFill>
                  <a:srgbClr val="FFFFFF"/>
                </a:solidFill>
              </a:defRPr>
            </a:lvl9pPr>
          </a:lstStyle>
          <a:p/>
        </p:txBody>
      </p:sp>
      <p:sp>
        <p:nvSpPr>
          <p:cNvPr id="87" name="Google Shape;8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AUTOLAYOUT_9">
    <p:spTree>
      <p:nvGrpSpPr>
        <p:cNvPr id="88" name="Shape 88"/>
        <p:cNvGrpSpPr/>
        <p:nvPr/>
      </p:nvGrpSpPr>
      <p:grpSpPr>
        <a:xfrm>
          <a:off x="0" y="0"/>
          <a:ext cx="0" cy="0"/>
          <a:chOff x="0" y="0"/>
          <a:chExt cx="0" cy="0"/>
        </a:xfrm>
      </p:grpSpPr>
      <p:sp>
        <p:nvSpPr>
          <p:cNvPr id="89" name="Google Shape;89;p20"/>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0"/>
          <p:cNvSpPr txBox="1"/>
          <p:nvPr>
            <p:ph type="title"/>
          </p:nvPr>
        </p:nvSpPr>
        <p:spPr>
          <a:xfrm>
            <a:off x="291875" y="406900"/>
            <a:ext cx="3039600" cy="1388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Clr>
                <a:schemeClr val="dk1"/>
              </a:buClr>
              <a:buSzPts val="3000"/>
              <a:buNone/>
              <a:defRPr b="1" sz="3000">
                <a:solidFill>
                  <a:schemeClr val="lt1"/>
                </a:solidFill>
              </a:defRPr>
            </a:lvl1pPr>
            <a:lvl2pPr lvl="1" rtl="0" algn="l">
              <a:lnSpc>
                <a:spcPct val="100000"/>
              </a:lnSpc>
              <a:spcBef>
                <a:spcPts val="0"/>
              </a:spcBef>
              <a:spcAft>
                <a:spcPts val="0"/>
              </a:spcAft>
              <a:buClr>
                <a:schemeClr val="dk1"/>
              </a:buClr>
              <a:buSzPts val="3000"/>
              <a:buNone/>
              <a:defRPr b="1" sz="3000">
                <a:solidFill>
                  <a:schemeClr val="lt1"/>
                </a:solidFill>
              </a:defRPr>
            </a:lvl2pPr>
            <a:lvl3pPr lvl="2" rtl="0" algn="l">
              <a:lnSpc>
                <a:spcPct val="100000"/>
              </a:lnSpc>
              <a:spcBef>
                <a:spcPts val="0"/>
              </a:spcBef>
              <a:spcAft>
                <a:spcPts val="0"/>
              </a:spcAft>
              <a:buClr>
                <a:schemeClr val="dk1"/>
              </a:buClr>
              <a:buSzPts val="3000"/>
              <a:buNone/>
              <a:defRPr b="1" sz="3000">
                <a:solidFill>
                  <a:schemeClr val="lt1"/>
                </a:solidFill>
              </a:defRPr>
            </a:lvl3pPr>
            <a:lvl4pPr lvl="3" rtl="0" algn="l">
              <a:lnSpc>
                <a:spcPct val="100000"/>
              </a:lnSpc>
              <a:spcBef>
                <a:spcPts val="0"/>
              </a:spcBef>
              <a:spcAft>
                <a:spcPts val="0"/>
              </a:spcAft>
              <a:buClr>
                <a:schemeClr val="dk1"/>
              </a:buClr>
              <a:buSzPts val="3000"/>
              <a:buNone/>
              <a:defRPr b="1" sz="3000">
                <a:solidFill>
                  <a:schemeClr val="lt1"/>
                </a:solidFill>
              </a:defRPr>
            </a:lvl4pPr>
            <a:lvl5pPr lvl="4" rtl="0" algn="l">
              <a:lnSpc>
                <a:spcPct val="100000"/>
              </a:lnSpc>
              <a:spcBef>
                <a:spcPts val="0"/>
              </a:spcBef>
              <a:spcAft>
                <a:spcPts val="0"/>
              </a:spcAft>
              <a:buClr>
                <a:schemeClr val="dk1"/>
              </a:buClr>
              <a:buSzPts val="3000"/>
              <a:buNone/>
              <a:defRPr b="1" sz="3000">
                <a:solidFill>
                  <a:schemeClr val="lt1"/>
                </a:solidFill>
              </a:defRPr>
            </a:lvl5pPr>
            <a:lvl6pPr lvl="5" rtl="0" algn="l">
              <a:lnSpc>
                <a:spcPct val="100000"/>
              </a:lnSpc>
              <a:spcBef>
                <a:spcPts val="0"/>
              </a:spcBef>
              <a:spcAft>
                <a:spcPts val="0"/>
              </a:spcAft>
              <a:buClr>
                <a:schemeClr val="dk1"/>
              </a:buClr>
              <a:buSzPts val="3000"/>
              <a:buNone/>
              <a:defRPr b="1" sz="3000">
                <a:solidFill>
                  <a:schemeClr val="lt1"/>
                </a:solidFill>
              </a:defRPr>
            </a:lvl6pPr>
            <a:lvl7pPr lvl="6" rtl="0" algn="l">
              <a:lnSpc>
                <a:spcPct val="100000"/>
              </a:lnSpc>
              <a:spcBef>
                <a:spcPts val="0"/>
              </a:spcBef>
              <a:spcAft>
                <a:spcPts val="0"/>
              </a:spcAft>
              <a:buClr>
                <a:schemeClr val="dk1"/>
              </a:buClr>
              <a:buSzPts val="3000"/>
              <a:buNone/>
              <a:defRPr b="1" sz="3000">
                <a:solidFill>
                  <a:schemeClr val="lt1"/>
                </a:solidFill>
              </a:defRPr>
            </a:lvl7pPr>
            <a:lvl8pPr lvl="7" rtl="0" algn="l">
              <a:lnSpc>
                <a:spcPct val="100000"/>
              </a:lnSpc>
              <a:spcBef>
                <a:spcPts val="0"/>
              </a:spcBef>
              <a:spcAft>
                <a:spcPts val="0"/>
              </a:spcAft>
              <a:buClr>
                <a:schemeClr val="dk1"/>
              </a:buClr>
              <a:buSzPts val="3000"/>
              <a:buNone/>
              <a:defRPr b="1" sz="3000">
                <a:solidFill>
                  <a:schemeClr val="lt1"/>
                </a:solidFill>
              </a:defRPr>
            </a:lvl8pPr>
            <a:lvl9pPr lvl="8" rtl="0" algn="l">
              <a:lnSpc>
                <a:spcPct val="100000"/>
              </a:lnSpc>
              <a:spcBef>
                <a:spcPts val="0"/>
              </a:spcBef>
              <a:spcAft>
                <a:spcPts val="0"/>
              </a:spcAft>
              <a:buClr>
                <a:schemeClr val="dk1"/>
              </a:buClr>
              <a:buSzPts val="3000"/>
              <a:buNone/>
              <a:defRPr b="1" sz="3000">
                <a:solidFill>
                  <a:schemeClr val="lt1"/>
                </a:solidFill>
              </a:defRPr>
            </a:lvl9pPr>
          </a:lstStyle>
          <a:p/>
        </p:txBody>
      </p:sp>
      <p:sp>
        <p:nvSpPr>
          <p:cNvPr id="91" name="Google Shape;91;p20"/>
          <p:cNvSpPr txBox="1"/>
          <p:nvPr>
            <p:ph idx="1" type="body"/>
          </p:nvPr>
        </p:nvSpPr>
        <p:spPr>
          <a:xfrm>
            <a:off x="291938" y="2053718"/>
            <a:ext cx="3039600" cy="2378100"/>
          </a:xfrm>
          <a:prstGeom prst="rect">
            <a:avLst/>
          </a:prstGeom>
          <a:noFill/>
          <a:ln>
            <a:noFill/>
          </a:ln>
        </p:spPr>
        <p:txBody>
          <a:bodyPr anchorCtr="0" anchor="t" bIns="91425" lIns="91425" spcFirstLastPara="1" rIns="91425" wrap="square" tIns="91425">
            <a:normAutofit/>
          </a:bodyPr>
          <a:lstStyle>
            <a:lvl1pPr indent="-330200" lvl="0" marL="457200" rtl="0" algn="l">
              <a:lnSpc>
                <a:spcPct val="115000"/>
              </a:lnSpc>
              <a:spcBef>
                <a:spcPts val="0"/>
              </a:spcBef>
              <a:spcAft>
                <a:spcPts val="0"/>
              </a:spcAft>
              <a:buClr>
                <a:schemeClr val="dk2"/>
              </a:buClr>
              <a:buSzPts val="1600"/>
              <a:buChar char="●"/>
              <a:defRPr sz="1600">
                <a:solidFill>
                  <a:schemeClr val="dk2"/>
                </a:solidFill>
              </a:defRPr>
            </a:lvl1pPr>
            <a:lvl2pPr indent="-317500" lvl="1" marL="914400" rtl="0" algn="l">
              <a:lnSpc>
                <a:spcPct val="115000"/>
              </a:lnSpc>
              <a:spcBef>
                <a:spcPts val="1600"/>
              </a:spcBef>
              <a:spcAft>
                <a:spcPts val="0"/>
              </a:spcAft>
              <a:buClr>
                <a:schemeClr val="dk2"/>
              </a:buClr>
              <a:buSzPts val="1400"/>
              <a:buChar char="○"/>
              <a:defRPr sz="1400">
                <a:solidFill>
                  <a:schemeClr val="dk2"/>
                </a:solidFill>
              </a:defRPr>
            </a:lvl2pPr>
            <a:lvl3pPr indent="-317500" lvl="2" marL="1371600" rtl="0" algn="l">
              <a:lnSpc>
                <a:spcPct val="115000"/>
              </a:lnSpc>
              <a:spcBef>
                <a:spcPts val="1600"/>
              </a:spcBef>
              <a:spcAft>
                <a:spcPts val="0"/>
              </a:spcAft>
              <a:buClr>
                <a:schemeClr val="dk2"/>
              </a:buClr>
              <a:buSzPts val="1400"/>
              <a:buChar char="■"/>
              <a:defRPr sz="1400">
                <a:solidFill>
                  <a:schemeClr val="dk2"/>
                </a:solidFill>
              </a:defRPr>
            </a:lvl3pPr>
            <a:lvl4pPr indent="-317500" lvl="3" marL="1828800" rtl="0" algn="l">
              <a:lnSpc>
                <a:spcPct val="115000"/>
              </a:lnSpc>
              <a:spcBef>
                <a:spcPts val="1600"/>
              </a:spcBef>
              <a:spcAft>
                <a:spcPts val="0"/>
              </a:spcAft>
              <a:buClr>
                <a:schemeClr val="dk2"/>
              </a:buClr>
              <a:buSzPts val="1400"/>
              <a:buChar char="●"/>
              <a:defRPr sz="1400">
                <a:solidFill>
                  <a:schemeClr val="dk2"/>
                </a:solidFill>
              </a:defRPr>
            </a:lvl4pPr>
            <a:lvl5pPr indent="-317500" lvl="4" marL="2286000" rtl="0" algn="l">
              <a:lnSpc>
                <a:spcPct val="115000"/>
              </a:lnSpc>
              <a:spcBef>
                <a:spcPts val="1600"/>
              </a:spcBef>
              <a:spcAft>
                <a:spcPts val="0"/>
              </a:spcAft>
              <a:buClr>
                <a:schemeClr val="dk2"/>
              </a:buClr>
              <a:buSzPts val="1400"/>
              <a:buChar char="○"/>
              <a:defRPr sz="1400">
                <a:solidFill>
                  <a:schemeClr val="dk2"/>
                </a:solidFill>
              </a:defRPr>
            </a:lvl5pPr>
            <a:lvl6pPr indent="-317500" lvl="5" marL="2743200" rtl="0" algn="l">
              <a:lnSpc>
                <a:spcPct val="115000"/>
              </a:lnSpc>
              <a:spcBef>
                <a:spcPts val="1600"/>
              </a:spcBef>
              <a:spcAft>
                <a:spcPts val="0"/>
              </a:spcAft>
              <a:buClr>
                <a:schemeClr val="dk2"/>
              </a:buClr>
              <a:buSzPts val="1400"/>
              <a:buChar char="■"/>
              <a:defRPr sz="1400">
                <a:solidFill>
                  <a:schemeClr val="dk2"/>
                </a:solidFill>
              </a:defRPr>
            </a:lvl6pPr>
            <a:lvl7pPr indent="-317500" lvl="6" marL="3200400" rtl="0" algn="l">
              <a:lnSpc>
                <a:spcPct val="115000"/>
              </a:lnSpc>
              <a:spcBef>
                <a:spcPts val="1600"/>
              </a:spcBef>
              <a:spcAft>
                <a:spcPts val="0"/>
              </a:spcAft>
              <a:buClr>
                <a:schemeClr val="dk2"/>
              </a:buClr>
              <a:buSzPts val="1400"/>
              <a:buChar char="●"/>
              <a:defRPr sz="1400">
                <a:solidFill>
                  <a:schemeClr val="dk2"/>
                </a:solidFill>
              </a:defRPr>
            </a:lvl7pPr>
            <a:lvl8pPr indent="-317500" lvl="7" marL="3657600" rtl="0" algn="l">
              <a:lnSpc>
                <a:spcPct val="115000"/>
              </a:lnSpc>
              <a:spcBef>
                <a:spcPts val="1600"/>
              </a:spcBef>
              <a:spcAft>
                <a:spcPts val="0"/>
              </a:spcAft>
              <a:buClr>
                <a:schemeClr val="dk2"/>
              </a:buClr>
              <a:buSzPts val="1400"/>
              <a:buChar char="○"/>
              <a:defRPr sz="1400">
                <a:solidFill>
                  <a:schemeClr val="dk2"/>
                </a:solidFill>
              </a:defRPr>
            </a:lvl8pPr>
            <a:lvl9pPr indent="-317500" lvl="8" marL="4114800" rtl="0" algn="l">
              <a:lnSpc>
                <a:spcPct val="115000"/>
              </a:lnSpc>
              <a:spcBef>
                <a:spcPts val="1600"/>
              </a:spcBef>
              <a:spcAft>
                <a:spcPts val="1600"/>
              </a:spcAft>
              <a:buClr>
                <a:schemeClr val="dk2"/>
              </a:buClr>
              <a:buSzPts val="1400"/>
              <a:buChar char="■"/>
              <a:defRPr sz="1400">
                <a:solidFill>
                  <a:schemeClr val="dk2"/>
                </a:solidFill>
              </a:defRPr>
            </a:lvl9pPr>
          </a:lstStyle>
          <a:p/>
        </p:txBody>
      </p:sp>
      <p:sp>
        <p:nvSpPr>
          <p:cNvPr id="92" name="Google Shape;92;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8">
  <p:cSld name="AUTOLAYOUT_11">
    <p:spTree>
      <p:nvGrpSpPr>
        <p:cNvPr id="93" name="Shape 93"/>
        <p:cNvGrpSpPr/>
        <p:nvPr/>
      </p:nvGrpSpPr>
      <p:grpSpPr>
        <a:xfrm>
          <a:off x="0" y="0"/>
          <a:ext cx="0" cy="0"/>
          <a:chOff x="0" y="0"/>
          <a:chExt cx="0" cy="0"/>
        </a:xfrm>
      </p:grpSpPr>
      <p:sp>
        <p:nvSpPr>
          <p:cNvPr id="94" name="Google Shape;94;p21"/>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21"/>
          <p:cNvSpPr txBox="1"/>
          <p:nvPr>
            <p:ph type="title"/>
          </p:nvPr>
        </p:nvSpPr>
        <p:spPr>
          <a:xfrm>
            <a:off x="326600" y="314200"/>
            <a:ext cx="1530900" cy="22500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b="1" sz="1800">
                <a:solidFill>
                  <a:srgbClr val="212121"/>
                </a:solidFill>
              </a:defRPr>
            </a:lvl1pPr>
            <a:lvl2pPr lvl="1" rtl="0" algn="l">
              <a:lnSpc>
                <a:spcPct val="100000"/>
              </a:lnSpc>
              <a:spcBef>
                <a:spcPts val="0"/>
              </a:spcBef>
              <a:spcAft>
                <a:spcPts val="0"/>
              </a:spcAft>
              <a:buSzPts val="2800"/>
              <a:buNone/>
              <a:defRPr b="1" sz="3000">
                <a:solidFill>
                  <a:srgbClr val="212121"/>
                </a:solidFill>
              </a:defRPr>
            </a:lvl2pPr>
            <a:lvl3pPr lvl="2" rtl="0" algn="l">
              <a:lnSpc>
                <a:spcPct val="100000"/>
              </a:lnSpc>
              <a:spcBef>
                <a:spcPts val="0"/>
              </a:spcBef>
              <a:spcAft>
                <a:spcPts val="0"/>
              </a:spcAft>
              <a:buSzPts val="2800"/>
              <a:buNone/>
              <a:defRPr b="1" sz="3000">
                <a:solidFill>
                  <a:srgbClr val="212121"/>
                </a:solidFill>
              </a:defRPr>
            </a:lvl3pPr>
            <a:lvl4pPr lvl="3" rtl="0" algn="l">
              <a:lnSpc>
                <a:spcPct val="100000"/>
              </a:lnSpc>
              <a:spcBef>
                <a:spcPts val="0"/>
              </a:spcBef>
              <a:spcAft>
                <a:spcPts val="0"/>
              </a:spcAft>
              <a:buSzPts val="2800"/>
              <a:buNone/>
              <a:defRPr b="1" sz="3000">
                <a:solidFill>
                  <a:srgbClr val="212121"/>
                </a:solidFill>
              </a:defRPr>
            </a:lvl4pPr>
            <a:lvl5pPr lvl="4" rtl="0" algn="l">
              <a:lnSpc>
                <a:spcPct val="100000"/>
              </a:lnSpc>
              <a:spcBef>
                <a:spcPts val="0"/>
              </a:spcBef>
              <a:spcAft>
                <a:spcPts val="0"/>
              </a:spcAft>
              <a:buSzPts val="2800"/>
              <a:buNone/>
              <a:defRPr b="1" sz="3000">
                <a:solidFill>
                  <a:srgbClr val="212121"/>
                </a:solidFill>
              </a:defRPr>
            </a:lvl5pPr>
            <a:lvl6pPr lvl="5" rtl="0" algn="l">
              <a:lnSpc>
                <a:spcPct val="100000"/>
              </a:lnSpc>
              <a:spcBef>
                <a:spcPts val="0"/>
              </a:spcBef>
              <a:spcAft>
                <a:spcPts val="0"/>
              </a:spcAft>
              <a:buSzPts val="2800"/>
              <a:buNone/>
              <a:defRPr b="1" sz="3000">
                <a:solidFill>
                  <a:srgbClr val="212121"/>
                </a:solidFill>
              </a:defRPr>
            </a:lvl6pPr>
            <a:lvl7pPr lvl="6" rtl="0" algn="l">
              <a:lnSpc>
                <a:spcPct val="100000"/>
              </a:lnSpc>
              <a:spcBef>
                <a:spcPts val="0"/>
              </a:spcBef>
              <a:spcAft>
                <a:spcPts val="0"/>
              </a:spcAft>
              <a:buSzPts val="2800"/>
              <a:buNone/>
              <a:defRPr b="1" sz="3000">
                <a:solidFill>
                  <a:srgbClr val="212121"/>
                </a:solidFill>
              </a:defRPr>
            </a:lvl7pPr>
            <a:lvl8pPr lvl="7" rtl="0" algn="l">
              <a:lnSpc>
                <a:spcPct val="100000"/>
              </a:lnSpc>
              <a:spcBef>
                <a:spcPts val="0"/>
              </a:spcBef>
              <a:spcAft>
                <a:spcPts val="0"/>
              </a:spcAft>
              <a:buSzPts val="2800"/>
              <a:buNone/>
              <a:defRPr b="1" sz="3000">
                <a:solidFill>
                  <a:srgbClr val="212121"/>
                </a:solidFill>
              </a:defRPr>
            </a:lvl8pPr>
            <a:lvl9pPr lvl="8" rtl="0" algn="l">
              <a:lnSpc>
                <a:spcPct val="100000"/>
              </a:lnSpc>
              <a:spcBef>
                <a:spcPts val="0"/>
              </a:spcBef>
              <a:spcAft>
                <a:spcPts val="0"/>
              </a:spcAft>
              <a:buSzPts val="2800"/>
              <a:buNone/>
              <a:defRPr b="1" sz="3000">
                <a:solidFill>
                  <a:srgbClr val="212121"/>
                </a:solidFill>
              </a:defRPr>
            </a:lvl9pPr>
          </a:lstStyle>
          <a:p/>
        </p:txBody>
      </p:sp>
      <p:sp>
        <p:nvSpPr>
          <p:cNvPr id="96" name="Google Shape;96;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3">
  <p:cSld name="AUTOLAYOUT_31">
    <p:spTree>
      <p:nvGrpSpPr>
        <p:cNvPr id="97" name="Shape 97"/>
        <p:cNvGrpSpPr/>
        <p:nvPr/>
      </p:nvGrpSpPr>
      <p:grpSpPr>
        <a:xfrm>
          <a:off x="0" y="0"/>
          <a:ext cx="0" cy="0"/>
          <a:chOff x="0" y="0"/>
          <a:chExt cx="0" cy="0"/>
        </a:xfrm>
      </p:grpSpPr>
      <p:sp>
        <p:nvSpPr>
          <p:cNvPr id="98" name="Google Shape;98;p2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22"/>
          <p:cNvSpPr/>
          <p:nvPr/>
        </p:nvSpPr>
        <p:spPr>
          <a:xfrm>
            <a:off x="4574400" y="0"/>
            <a:ext cx="4569600" cy="5143500"/>
          </a:xfrm>
          <a:prstGeom prst="rect">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2"/>
          <p:cNvSpPr/>
          <p:nvPr/>
        </p:nvSpPr>
        <p:spPr>
          <a:xfrm>
            <a:off x="4844700" y="1040701"/>
            <a:ext cx="4031700" cy="3062100"/>
          </a:xfrm>
          <a:prstGeom prst="rect">
            <a:avLst/>
          </a:prstGeom>
          <a:solidFill>
            <a:schemeClr val="lt1"/>
          </a:solidFill>
          <a:ln cap="flat" cmpd="sng" w="9525">
            <a:solidFill>
              <a:srgbClr val="BDBDBD"/>
            </a:solidFill>
            <a:prstDash val="solid"/>
            <a:miter lim="8000"/>
            <a:headEnd len="sm" w="sm" type="none"/>
            <a:tailEnd len="sm" w="sm" type="none"/>
          </a:ln>
          <a:effectLst>
            <a:outerShdw blurRad="50800" rotWithShape="0" algn="t" dir="5400000" dist="38100">
              <a:srgbClr val="000000">
                <a:alpha val="294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22"/>
          <p:cNvSpPr txBox="1"/>
          <p:nvPr>
            <p:ph type="title"/>
          </p:nvPr>
        </p:nvSpPr>
        <p:spPr>
          <a:xfrm>
            <a:off x="291875" y="406900"/>
            <a:ext cx="3978000" cy="1388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Clr>
                <a:schemeClr val="dk1"/>
              </a:buClr>
              <a:buSzPts val="3000"/>
              <a:buNone/>
              <a:defRPr b="1" sz="3000">
                <a:solidFill>
                  <a:schemeClr val="lt1"/>
                </a:solidFill>
              </a:defRPr>
            </a:lvl1pPr>
            <a:lvl2pPr lvl="1" rtl="0" algn="l">
              <a:lnSpc>
                <a:spcPct val="100000"/>
              </a:lnSpc>
              <a:spcBef>
                <a:spcPts val="0"/>
              </a:spcBef>
              <a:spcAft>
                <a:spcPts val="0"/>
              </a:spcAft>
              <a:buClr>
                <a:schemeClr val="dk1"/>
              </a:buClr>
              <a:buSzPts val="3000"/>
              <a:buNone/>
              <a:defRPr b="1" sz="3000">
                <a:solidFill>
                  <a:schemeClr val="lt1"/>
                </a:solidFill>
              </a:defRPr>
            </a:lvl2pPr>
            <a:lvl3pPr lvl="2" rtl="0" algn="l">
              <a:lnSpc>
                <a:spcPct val="100000"/>
              </a:lnSpc>
              <a:spcBef>
                <a:spcPts val="0"/>
              </a:spcBef>
              <a:spcAft>
                <a:spcPts val="0"/>
              </a:spcAft>
              <a:buClr>
                <a:schemeClr val="dk1"/>
              </a:buClr>
              <a:buSzPts val="3000"/>
              <a:buNone/>
              <a:defRPr b="1" sz="3000">
                <a:solidFill>
                  <a:schemeClr val="lt1"/>
                </a:solidFill>
              </a:defRPr>
            </a:lvl3pPr>
            <a:lvl4pPr lvl="3" rtl="0" algn="l">
              <a:lnSpc>
                <a:spcPct val="100000"/>
              </a:lnSpc>
              <a:spcBef>
                <a:spcPts val="0"/>
              </a:spcBef>
              <a:spcAft>
                <a:spcPts val="0"/>
              </a:spcAft>
              <a:buClr>
                <a:schemeClr val="dk1"/>
              </a:buClr>
              <a:buSzPts val="3000"/>
              <a:buNone/>
              <a:defRPr b="1" sz="3000">
                <a:solidFill>
                  <a:schemeClr val="lt1"/>
                </a:solidFill>
              </a:defRPr>
            </a:lvl4pPr>
            <a:lvl5pPr lvl="4" rtl="0" algn="l">
              <a:lnSpc>
                <a:spcPct val="100000"/>
              </a:lnSpc>
              <a:spcBef>
                <a:spcPts val="0"/>
              </a:spcBef>
              <a:spcAft>
                <a:spcPts val="0"/>
              </a:spcAft>
              <a:buClr>
                <a:schemeClr val="dk1"/>
              </a:buClr>
              <a:buSzPts val="3000"/>
              <a:buNone/>
              <a:defRPr b="1" sz="3000">
                <a:solidFill>
                  <a:schemeClr val="lt1"/>
                </a:solidFill>
              </a:defRPr>
            </a:lvl5pPr>
            <a:lvl6pPr lvl="5" rtl="0" algn="l">
              <a:lnSpc>
                <a:spcPct val="100000"/>
              </a:lnSpc>
              <a:spcBef>
                <a:spcPts val="0"/>
              </a:spcBef>
              <a:spcAft>
                <a:spcPts val="0"/>
              </a:spcAft>
              <a:buClr>
                <a:schemeClr val="dk1"/>
              </a:buClr>
              <a:buSzPts val="3000"/>
              <a:buNone/>
              <a:defRPr b="1" sz="3000">
                <a:solidFill>
                  <a:schemeClr val="lt1"/>
                </a:solidFill>
              </a:defRPr>
            </a:lvl6pPr>
            <a:lvl7pPr lvl="6" rtl="0" algn="l">
              <a:lnSpc>
                <a:spcPct val="100000"/>
              </a:lnSpc>
              <a:spcBef>
                <a:spcPts val="0"/>
              </a:spcBef>
              <a:spcAft>
                <a:spcPts val="0"/>
              </a:spcAft>
              <a:buClr>
                <a:schemeClr val="dk1"/>
              </a:buClr>
              <a:buSzPts val="3000"/>
              <a:buNone/>
              <a:defRPr b="1" sz="3000">
                <a:solidFill>
                  <a:schemeClr val="lt1"/>
                </a:solidFill>
              </a:defRPr>
            </a:lvl7pPr>
            <a:lvl8pPr lvl="7" rtl="0" algn="l">
              <a:lnSpc>
                <a:spcPct val="100000"/>
              </a:lnSpc>
              <a:spcBef>
                <a:spcPts val="0"/>
              </a:spcBef>
              <a:spcAft>
                <a:spcPts val="0"/>
              </a:spcAft>
              <a:buClr>
                <a:schemeClr val="dk1"/>
              </a:buClr>
              <a:buSzPts val="3000"/>
              <a:buNone/>
              <a:defRPr b="1" sz="3000">
                <a:solidFill>
                  <a:schemeClr val="lt1"/>
                </a:solidFill>
              </a:defRPr>
            </a:lvl8pPr>
            <a:lvl9pPr lvl="8" rtl="0" algn="l">
              <a:lnSpc>
                <a:spcPct val="100000"/>
              </a:lnSpc>
              <a:spcBef>
                <a:spcPts val="0"/>
              </a:spcBef>
              <a:spcAft>
                <a:spcPts val="0"/>
              </a:spcAft>
              <a:buClr>
                <a:schemeClr val="dk1"/>
              </a:buClr>
              <a:buSzPts val="3000"/>
              <a:buNone/>
              <a:defRPr b="1" sz="3000">
                <a:solidFill>
                  <a:schemeClr val="lt1"/>
                </a:solidFill>
              </a:defRPr>
            </a:lvl9pPr>
          </a:lstStyle>
          <a:p/>
        </p:txBody>
      </p:sp>
      <p:sp>
        <p:nvSpPr>
          <p:cNvPr id="102" name="Google Shape;102;p22"/>
          <p:cNvSpPr txBox="1"/>
          <p:nvPr>
            <p:ph idx="1" type="body"/>
          </p:nvPr>
        </p:nvSpPr>
        <p:spPr>
          <a:xfrm>
            <a:off x="291950" y="1854951"/>
            <a:ext cx="3978000" cy="2577000"/>
          </a:xfrm>
          <a:prstGeom prst="rect">
            <a:avLst/>
          </a:prstGeom>
          <a:noFill/>
          <a:ln>
            <a:noFill/>
          </a:ln>
        </p:spPr>
        <p:txBody>
          <a:bodyPr anchorCtr="0" anchor="t" bIns="91425" lIns="91425" spcFirstLastPara="1" rIns="91425" wrap="square" tIns="91425">
            <a:normAutofit/>
          </a:bodyPr>
          <a:lstStyle>
            <a:lvl1pPr indent="-330200" lvl="0" marL="457200" rtl="0" algn="l">
              <a:lnSpc>
                <a:spcPct val="115000"/>
              </a:lnSpc>
              <a:spcBef>
                <a:spcPts val="0"/>
              </a:spcBef>
              <a:spcAft>
                <a:spcPts val="0"/>
              </a:spcAft>
              <a:buClr>
                <a:schemeClr val="dk2"/>
              </a:buClr>
              <a:buSzPts val="1600"/>
              <a:buChar char="●"/>
              <a:defRPr sz="1600">
                <a:solidFill>
                  <a:schemeClr val="dk2"/>
                </a:solidFill>
              </a:defRPr>
            </a:lvl1pPr>
            <a:lvl2pPr indent="-317500" lvl="1" marL="914400" rtl="0" algn="l">
              <a:lnSpc>
                <a:spcPct val="115000"/>
              </a:lnSpc>
              <a:spcBef>
                <a:spcPts val="1600"/>
              </a:spcBef>
              <a:spcAft>
                <a:spcPts val="0"/>
              </a:spcAft>
              <a:buClr>
                <a:schemeClr val="dk2"/>
              </a:buClr>
              <a:buSzPts val="1400"/>
              <a:buChar char="○"/>
              <a:defRPr sz="1400">
                <a:solidFill>
                  <a:schemeClr val="dk2"/>
                </a:solidFill>
              </a:defRPr>
            </a:lvl2pPr>
            <a:lvl3pPr indent="-317500" lvl="2" marL="1371600" rtl="0" algn="l">
              <a:lnSpc>
                <a:spcPct val="115000"/>
              </a:lnSpc>
              <a:spcBef>
                <a:spcPts val="1600"/>
              </a:spcBef>
              <a:spcAft>
                <a:spcPts val="0"/>
              </a:spcAft>
              <a:buClr>
                <a:schemeClr val="dk2"/>
              </a:buClr>
              <a:buSzPts val="1400"/>
              <a:buChar char="■"/>
              <a:defRPr sz="1400">
                <a:solidFill>
                  <a:schemeClr val="dk2"/>
                </a:solidFill>
              </a:defRPr>
            </a:lvl3pPr>
            <a:lvl4pPr indent="-317500" lvl="3" marL="1828800" rtl="0" algn="l">
              <a:lnSpc>
                <a:spcPct val="115000"/>
              </a:lnSpc>
              <a:spcBef>
                <a:spcPts val="1600"/>
              </a:spcBef>
              <a:spcAft>
                <a:spcPts val="0"/>
              </a:spcAft>
              <a:buClr>
                <a:schemeClr val="dk2"/>
              </a:buClr>
              <a:buSzPts val="1400"/>
              <a:buChar char="●"/>
              <a:defRPr sz="1400">
                <a:solidFill>
                  <a:schemeClr val="dk2"/>
                </a:solidFill>
              </a:defRPr>
            </a:lvl4pPr>
            <a:lvl5pPr indent="-317500" lvl="4" marL="2286000" rtl="0" algn="l">
              <a:lnSpc>
                <a:spcPct val="115000"/>
              </a:lnSpc>
              <a:spcBef>
                <a:spcPts val="1600"/>
              </a:spcBef>
              <a:spcAft>
                <a:spcPts val="0"/>
              </a:spcAft>
              <a:buClr>
                <a:schemeClr val="dk2"/>
              </a:buClr>
              <a:buSzPts val="1400"/>
              <a:buChar char="○"/>
              <a:defRPr sz="1400">
                <a:solidFill>
                  <a:schemeClr val="dk2"/>
                </a:solidFill>
              </a:defRPr>
            </a:lvl5pPr>
            <a:lvl6pPr indent="-317500" lvl="5" marL="2743200" rtl="0" algn="l">
              <a:lnSpc>
                <a:spcPct val="115000"/>
              </a:lnSpc>
              <a:spcBef>
                <a:spcPts val="1600"/>
              </a:spcBef>
              <a:spcAft>
                <a:spcPts val="0"/>
              </a:spcAft>
              <a:buClr>
                <a:schemeClr val="dk2"/>
              </a:buClr>
              <a:buSzPts val="1400"/>
              <a:buChar char="■"/>
              <a:defRPr sz="1400">
                <a:solidFill>
                  <a:schemeClr val="dk2"/>
                </a:solidFill>
              </a:defRPr>
            </a:lvl6pPr>
            <a:lvl7pPr indent="-317500" lvl="6" marL="3200400" rtl="0" algn="l">
              <a:lnSpc>
                <a:spcPct val="115000"/>
              </a:lnSpc>
              <a:spcBef>
                <a:spcPts val="1600"/>
              </a:spcBef>
              <a:spcAft>
                <a:spcPts val="0"/>
              </a:spcAft>
              <a:buClr>
                <a:schemeClr val="dk2"/>
              </a:buClr>
              <a:buSzPts val="1400"/>
              <a:buChar char="●"/>
              <a:defRPr sz="1400">
                <a:solidFill>
                  <a:schemeClr val="dk2"/>
                </a:solidFill>
              </a:defRPr>
            </a:lvl7pPr>
            <a:lvl8pPr indent="-317500" lvl="7" marL="3657600" rtl="0" algn="l">
              <a:lnSpc>
                <a:spcPct val="115000"/>
              </a:lnSpc>
              <a:spcBef>
                <a:spcPts val="1600"/>
              </a:spcBef>
              <a:spcAft>
                <a:spcPts val="0"/>
              </a:spcAft>
              <a:buClr>
                <a:schemeClr val="dk2"/>
              </a:buClr>
              <a:buSzPts val="1400"/>
              <a:buChar char="○"/>
              <a:defRPr sz="1400">
                <a:solidFill>
                  <a:schemeClr val="dk2"/>
                </a:solidFill>
              </a:defRPr>
            </a:lvl8pPr>
            <a:lvl9pPr indent="-317500" lvl="8" marL="4114800" rtl="0" algn="l">
              <a:lnSpc>
                <a:spcPct val="115000"/>
              </a:lnSpc>
              <a:spcBef>
                <a:spcPts val="1600"/>
              </a:spcBef>
              <a:spcAft>
                <a:spcPts val="1600"/>
              </a:spcAft>
              <a:buClr>
                <a:schemeClr val="dk2"/>
              </a:buClr>
              <a:buSzPts val="1400"/>
              <a:buChar char="■"/>
              <a:defRPr sz="1400">
                <a:solidFill>
                  <a:schemeClr val="dk2"/>
                </a:solidFill>
              </a:defRPr>
            </a:lvl9pPr>
          </a:lstStyle>
          <a:p/>
        </p:txBody>
      </p:sp>
      <p:sp>
        <p:nvSpPr>
          <p:cNvPr id="103" name="Google Shape;10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6">
  <p:cSld name="AUTOLAYOUT_8">
    <p:spTree>
      <p:nvGrpSpPr>
        <p:cNvPr id="104" name="Shape 104"/>
        <p:cNvGrpSpPr/>
        <p:nvPr/>
      </p:nvGrpSpPr>
      <p:grpSpPr>
        <a:xfrm>
          <a:off x="0" y="0"/>
          <a:ext cx="0" cy="0"/>
          <a:chOff x="0" y="0"/>
          <a:chExt cx="0" cy="0"/>
        </a:xfrm>
      </p:grpSpPr>
      <p:sp>
        <p:nvSpPr>
          <p:cNvPr id="105" name="Google Shape;105;p2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3"/>
          <p:cNvSpPr txBox="1"/>
          <p:nvPr>
            <p:ph type="title"/>
          </p:nvPr>
        </p:nvSpPr>
        <p:spPr>
          <a:xfrm>
            <a:off x="351600" y="2736850"/>
            <a:ext cx="3997500" cy="1389600"/>
          </a:xfrm>
          <a:prstGeom prst="rect">
            <a:avLst/>
          </a:prstGeom>
          <a:noFill/>
          <a:ln>
            <a:noFill/>
          </a:ln>
        </p:spPr>
        <p:txBody>
          <a:bodyPr anchorCtr="0" anchor="ctr" bIns="91425" lIns="91425" spcFirstLastPara="1" rIns="91425" wrap="square" tIns="91425">
            <a:normAutofit/>
          </a:bodyPr>
          <a:lstStyle>
            <a:lvl1pPr lvl="0" rtl="0" algn="l">
              <a:lnSpc>
                <a:spcPct val="100000"/>
              </a:lnSpc>
              <a:spcBef>
                <a:spcPts val="0"/>
              </a:spcBef>
              <a:spcAft>
                <a:spcPts val="0"/>
              </a:spcAft>
              <a:buSzPts val="2800"/>
              <a:buNone/>
              <a:defRPr b="1" sz="2800">
                <a:solidFill>
                  <a:srgbClr val="212121"/>
                </a:solidFill>
              </a:defRPr>
            </a:lvl1pPr>
            <a:lvl2pPr lvl="1" rtl="0" algn="l">
              <a:lnSpc>
                <a:spcPct val="100000"/>
              </a:lnSpc>
              <a:spcBef>
                <a:spcPts val="0"/>
              </a:spcBef>
              <a:spcAft>
                <a:spcPts val="0"/>
              </a:spcAft>
              <a:buSzPts val="2800"/>
              <a:buNone/>
              <a:defRPr b="1" sz="2800">
                <a:solidFill>
                  <a:srgbClr val="212121"/>
                </a:solidFill>
              </a:defRPr>
            </a:lvl2pPr>
            <a:lvl3pPr lvl="2" rtl="0" algn="l">
              <a:lnSpc>
                <a:spcPct val="100000"/>
              </a:lnSpc>
              <a:spcBef>
                <a:spcPts val="0"/>
              </a:spcBef>
              <a:spcAft>
                <a:spcPts val="0"/>
              </a:spcAft>
              <a:buSzPts val="2800"/>
              <a:buNone/>
              <a:defRPr b="1" sz="2800">
                <a:solidFill>
                  <a:srgbClr val="212121"/>
                </a:solidFill>
              </a:defRPr>
            </a:lvl3pPr>
            <a:lvl4pPr lvl="3" rtl="0" algn="l">
              <a:lnSpc>
                <a:spcPct val="100000"/>
              </a:lnSpc>
              <a:spcBef>
                <a:spcPts val="0"/>
              </a:spcBef>
              <a:spcAft>
                <a:spcPts val="0"/>
              </a:spcAft>
              <a:buSzPts val="2800"/>
              <a:buNone/>
              <a:defRPr b="1" sz="2800">
                <a:solidFill>
                  <a:srgbClr val="212121"/>
                </a:solidFill>
              </a:defRPr>
            </a:lvl4pPr>
            <a:lvl5pPr lvl="4" rtl="0" algn="l">
              <a:lnSpc>
                <a:spcPct val="100000"/>
              </a:lnSpc>
              <a:spcBef>
                <a:spcPts val="0"/>
              </a:spcBef>
              <a:spcAft>
                <a:spcPts val="0"/>
              </a:spcAft>
              <a:buSzPts val="2800"/>
              <a:buNone/>
              <a:defRPr b="1" sz="2800">
                <a:solidFill>
                  <a:srgbClr val="212121"/>
                </a:solidFill>
              </a:defRPr>
            </a:lvl5pPr>
            <a:lvl6pPr lvl="5" rtl="0" algn="l">
              <a:lnSpc>
                <a:spcPct val="100000"/>
              </a:lnSpc>
              <a:spcBef>
                <a:spcPts val="0"/>
              </a:spcBef>
              <a:spcAft>
                <a:spcPts val="0"/>
              </a:spcAft>
              <a:buSzPts val="2800"/>
              <a:buNone/>
              <a:defRPr b="1" sz="2800">
                <a:solidFill>
                  <a:srgbClr val="212121"/>
                </a:solidFill>
              </a:defRPr>
            </a:lvl6pPr>
            <a:lvl7pPr lvl="6" rtl="0" algn="l">
              <a:lnSpc>
                <a:spcPct val="100000"/>
              </a:lnSpc>
              <a:spcBef>
                <a:spcPts val="0"/>
              </a:spcBef>
              <a:spcAft>
                <a:spcPts val="0"/>
              </a:spcAft>
              <a:buSzPts val="2800"/>
              <a:buNone/>
              <a:defRPr b="1" sz="2800">
                <a:solidFill>
                  <a:srgbClr val="212121"/>
                </a:solidFill>
              </a:defRPr>
            </a:lvl7pPr>
            <a:lvl8pPr lvl="7" rtl="0" algn="l">
              <a:lnSpc>
                <a:spcPct val="100000"/>
              </a:lnSpc>
              <a:spcBef>
                <a:spcPts val="0"/>
              </a:spcBef>
              <a:spcAft>
                <a:spcPts val="0"/>
              </a:spcAft>
              <a:buSzPts val="2800"/>
              <a:buNone/>
              <a:defRPr b="1" sz="2800">
                <a:solidFill>
                  <a:srgbClr val="212121"/>
                </a:solidFill>
              </a:defRPr>
            </a:lvl8pPr>
            <a:lvl9pPr lvl="8" rtl="0" algn="l">
              <a:lnSpc>
                <a:spcPct val="100000"/>
              </a:lnSpc>
              <a:spcBef>
                <a:spcPts val="0"/>
              </a:spcBef>
              <a:spcAft>
                <a:spcPts val="0"/>
              </a:spcAft>
              <a:buSzPts val="2800"/>
              <a:buNone/>
              <a:defRPr b="1" sz="2800">
                <a:solidFill>
                  <a:srgbClr val="212121"/>
                </a:solidFill>
              </a:defRPr>
            </a:lvl9pPr>
          </a:lstStyle>
          <a:p/>
        </p:txBody>
      </p:sp>
      <p:sp>
        <p:nvSpPr>
          <p:cNvPr id="107" name="Google Shape;10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AUTOLAYOUT_4">
    <p:spTree>
      <p:nvGrpSpPr>
        <p:cNvPr id="108" name="Shape 108"/>
        <p:cNvGrpSpPr/>
        <p:nvPr/>
      </p:nvGrpSpPr>
      <p:grpSpPr>
        <a:xfrm>
          <a:off x="0" y="0"/>
          <a:ext cx="0" cy="0"/>
          <a:chOff x="0" y="0"/>
          <a:chExt cx="0" cy="0"/>
        </a:xfrm>
      </p:grpSpPr>
      <p:sp>
        <p:nvSpPr>
          <p:cNvPr id="109" name="Google Shape;109;p24"/>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4"/>
          <p:cNvSpPr/>
          <p:nvPr/>
        </p:nvSpPr>
        <p:spPr>
          <a:xfrm>
            <a:off x="0" y="981549"/>
            <a:ext cx="9144000" cy="70800"/>
          </a:xfrm>
          <a:prstGeom prst="rect">
            <a:avLst/>
          </a:prstGeom>
          <a:solidFill>
            <a:srgbClr val="21212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1" name="Google Shape;111;p24"/>
          <p:cNvPicPr preferRelativeResize="0"/>
          <p:nvPr/>
        </p:nvPicPr>
        <p:blipFill rotWithShape="1">
          <a:blip r:embed="rId2">
            <a:alphaModFix/>
          </a:blip>
          <a:srcRect b="38309" l="0" r="0" t="38311"/>
          <a:stretch/>
        </p:blipFill>
        <p:spPr>
          <a:xfrm>
            <a:off x="526275" y="0"/>
            <a:ext cx="9144006" cy="981554"/>
          </a:xfrm>
          <a:prstGeom prst="rect">
            <a:avLst/>
          </a:prstGeom>
          <a:noFill/>
          <a:ln>
            <a:noFill/>
          </a:ln>
        </p:spPr>
      </p:pic>
      <p:sp>
        <p:nvSpPr>
          <p:cNvPr id="112" name="Google Shape;112;p24"/>
          <p:cNvSpPr txBox="1"/>
          <p:nvPr>
            <p:ph type="ctrTitle"/>
          </p:nvPr>
        </p:nvSpPr>
        <p:spPr>
          <a:xfrm>
            <a:off x="2938225" y="1478825"/>
            <a:ext cx="5379900" cy="10191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Clr>
                <a:srgbClr val="212121"/>
              </a:buClr>
              <a:buSzPts val="2400"/>
              <a:buNone/>
              <a:defRPr b="1" sz="2400">
                <a:solidFill>
                  <a:srgbClr val="212121"/>
                </a:solidFill>
              </a:defRPr>
            </a:lvl1pPr>
            <a:lvl2pPr lvl="1" rtl="0" algn="l">
              <a:lnSpc>
                <a:spcPct val="100000"/>
              </a:lnSpc>
              <a:spcBef>
                <a:spcPts val="0"/>
              </a:spcBef>
              <a:spcAft>
                <a:spcPts val="0"/>
              </a:spcAft>
              <a:buClr>
                <a:srgbClr val="212121"/>
              </a:buClr>
              <a:buSzPts val="2400"/>
              <a:buNone/>
              <a:defRPr b="1" sz="2400">
                <a:solidFill>
                  <a:srgbClr val="212121"/>
                </a:solidFill>
              </a:defRPr>
            </a:lvl2pPr>
            <a:lvl3pPr lvl="2" rtl="0" algn="l">
              <a:lnSpc>
                <a:spcPct val="100000"/>
              </a:lnSpc>
              <a:spcBef>
                <a:spcPts val="0"/>
              </a:spcBef>
              <a:spcAft>
                <a:spcPts val="0"/>
              </a:spcAft>
              <a:buClr>
                <a:srgbClr val="212121"/>
              </a:buClr>
              <a:buSzPts val="2400"/>
              <a:buNone/>
              <a:defRPr b="1" sz="2400">
                <a:solidFill>
                  <a:srgbClr val="212121"/>
                </a:solidFill>
              </a:defRPr>
            </a:lvl3pPr>
            <a:lvl4pPr lvl="3" rtl="0" algn="l">
              <a:lnSpc>
                <a:spcPct val="100000"/>
              </a:lnSpc>
              <a:spcBef>
                <a:spcPts val="0"/>
              </a:spcBef>
              <a:spcAft>
                <a:spcPts val="0"/>
              </a:spcAft>
              <a:buClr>
                <a:srgbClr val="212121"/>
              </a:buClr>
              <a:buSzPts val="2400"/>
              <a:buNone/>
              <a:defRPr b="1" sz="2400">
                <a:solidFill>
                  <a:srgbClr val="212121"/>
                </a:solidFill>
              </a:defRPr>
            </a:lvl4pPr>
            <a:lvl5pPr lvl="4" rtl="0" algn="l">
              <a:lnSpc>
                <a:spcPct val="100000"/>
              </a:lnSpc>
              <a:spcBef>
                <a:spcPts val="0"/>
              </a:spcBef>
              <a:spcAft>
                <a:spcPts val="0"/>
              </a:spcAft>
              <a:buClr>
                <a:srgbClr val="212121"/>
              </a:buClr>
              <a:buSzPts val="2400"/>
              <a:buNone/>
              <a:defRPr b="1" sz="2400">
                <a:solidFill>
                  <a:srgbClr val="212121"/>
                </a:solidFill>
              </a:defRPr>
            </a:lvl5pPr>
            <a:lvl6pPr lvl="5" rtl="0" algn="l">
              <a:lnSpc>
                <a:spcPct val="100000"/>
              </a:lnSpc>
              <a:spcBef>
                <a:spcPts val="0"/>
              </a:spcBef>
              <a:spcAft>
                <a:spcPts val="0"/>
              </a:spcAft>
              <a:buClr>
                <a:srgbClr val="212121"/>
              </a:buClr>
              <a:buSzPts val="2400"/>
              <a:buNone/>
              <a:defRPr b="1" sz="2400">
                <a:solidFill>
                  <a:srgbClr val="212121"/>
                </a:solidFill>
              </a:defRPr>
            </a:lvl6pPr>
            <a:lvl7pPr lvl="6" rtl="0" algn="l">
              <a:lnSpc>
                <a:spcPct val="100000"/>
              </a:lnSpc>
              <a:spcBef>
                <a:spcPts val="0"/>
              </a:spcBef>
              <a:spcAft>
                <a:spcPts val="0"/>
              </a:spcAft>
              <a:buClr>
                <a:srgbClr val="212121"/>
              </a:buClr>
              <a:buSzPts val="2400"/>
              <a:buNone/>
              <a:defRPr b="1" sz="2400">
                <a:solidFill>
                  <a:srgbClr val="212121"/>
                </a:solidFill>
              </a:defRPr>
            </a:lvl7pPr>
            <a:lvl8pPr lvl="7" rtl="0" algn="l">
              <a:lnSpc>
                <a:spcPct val="100000"/>
              </a:lnSpc>
              <a:spcBef>
                <a:spcPts val="0"/>
              </a:spcBef>
              <a:spcAft>
                <a:spcPts val="0"/>
              </a:spcAft>
              <a:buClr>
                <a:srgbClr val="212121"/>
              </a:buClr>
              <a:buSzPts val="2400"/>
              <a:buNone/>
              <a:defRPr b="1" sz="2400">
                <a:solidFill>
                  <a:srgbClr val="212121"/>
                </a:solidFill>
              </a:defRPr>
            </a:lvl8pPr>
            <a:lvl9pPr lvl="8" rtl="0" algn="l">
              <a:lnSpc>
                <a:spcPct val="100000"/>
              </a:lnSpc>
              <a:spcBef>
                <a:spcPts val="0"/>
              </a:spcBef>
              <a:spcAft>
                <a:spcPts val="0"/>
              </a:spcAft>
              <a:buClr>
                <a:srgbClr val="212121"/>
              </a:buClr>
              <a:buSzPts val="2400"/>
              <a:buNone/>
              <a:defRPr b="1" sz="2400">
                <a:solidFill>
                  <a:srgbClr val="212121"/>
                </a:solidFill>
              </a:defRPr>
            </a:lvl9pPr>
          </a:lstStyle>
          <a:p/>
        </p:txBody>
      </p:sp>
      <p:sp>
        <p:nvSpPr>
          <p:cNvPr id="113" name="Google Shape;113;p24"/>
          <p:cNvSpPr txBox="1"/>
          <p:nvPr>
            <p:ph idx="1" type="body"/>
          </p:nvPr>
        </p:nvSpPr>
        <p:spPr>
          <a:xfrm>
            <a:off x="2938225" y="2602450"/>
            <a:ext cx="5387400" cy="1725600"/>
          </a:xfrm>
          <a:prstGeom prst="rect">
            <a:avLst/>
          </a:prstGeom>
          <a:noFill/>
          <a:ln>
            <a:noFill/>
          </a:ln>
        </p:spPr>
        <p:txBody>
          <a:bodyPr anchorCtr="0" anchor="t" bIns="91425" lIns="91425" spcFirstLastPara="1" rIns="91425" wrap="square" tIns="91425">
            <a:normAutofit/>
          </a:bodyPr>
          <a:lstStyle>
            <a:lvl1pPr indent="-330200" lvl="0" marL="457200" rtl="0" algn="l">
              <a:lnSpc>
                <a:spcPct val="115000"/>
              </a:lnSpc>
              <a:spcBef>
                <a:spcPts val="0"/>
              </a:spcBef>
              <a:spcAft>
                <a:spcPts val="0"/>
              </a:spcAft>
              <a:buClr>
                <a:srgbClr val="212121"/>
              </a:buClr>
              <a:buSzPts val="1600"/>
              <a:buChar char="●"/>
              <a:defRPr sz="1600">
                <a:solidFill>
                  <a:srgbClr val="212121"/>
                </a:solidFill>
              </a:defRPr>
            </a:lvl1pPr>
            <a:lvl2pPr indent="-317500" lvl="1" marL="914400" rtl="0" algn="l">
              <a:lnSpc>
                <a:spcPct val="115000"/>
              </a:lnSpc>
              <a:spcBef>
                <a:spcPts val="1600"/>
              </a:spcBef>
              <a:spcAft>
                <a:spcPts val="0"/>
              </a:spcAft>
              <a:buClr>
                <a:srgbClr val="212121"/>
              </a:buClr>
              <a:buSzPts val="1400"/>
              <a:buChar char="○"/>
              <a:defRPr sz="1400">
                <a:solidFill>
                  <a:srgbClr val="212121"/>
                </a:solidFill>
              </a:defRPr>
            </a:lvl2pPr>
            <a:lvl3pPr indent="-317500" lvl="2" marL="1371600" rtl="0" algn="l">
              <a:lnSpc>
                <a:spcPct val="115000"/>
              </a:lnSpc>
              <a:spcBef>
                <a:spcPts val="1600"/>
              </a:spcBef>
              <a:spcAft>
                <a:spcPts val="0"/>
              </a:spcAft>
              <a:buClr>
                <a:srgbClr val="212121"/>
              </a:buClr>
              <a:buSzPts val="1400"/>
              <a:buChar char="■"/>
              <a:defRPr sz="1400">
                <a:solidFill>
                  <a:srgbClr val="212121"/>
                </a:solidFill>
              </a:defRPr>
            </a:lvl3pPr>
            <a:lvl4pPr indent="-317500" lvl="3" marL="1828800" rtl="0" algn="l">
              <a:lnSpc>
                <a:spcPct val="115000"/>
              </a:lnSpc>
              <a:spcBef>
                <a:spcPts val="1600"/>
              </a:spcBef>
              <a:spcAft>
                <a:spcPts val="0"/>
              </a:spcAft>
              <a:buClr>
                <a:srgbClr val="212121"/>
              </a:buClr>
              <a:buSzPts val="1400"/>
              <a:buChar char="●"/>
              <a:defRPr sz="1400">
                <a:solidFill>
                  <a:srgbClr val="212121"/>
                </a:solidFill>
              </a:defRPr>
            </a:lvl4pPr>
            <a:lvl5pPr indent="-317500" lvl="4" marL="2286000" rtl="0" algn="l">
              <a:lnSpc>
                <a:spcPct val="115000"/>
              </a:lnSpc>
              <a:spcBef>
                <a:spcPts val="1600"/>
              </a:spcBef>
              <a:spcAft>
                <a:spcPts val="0"/>
              </a:spcAft>
              <a:buClr>
                <a:srgbClr val="212121"/>
              </a:buClr>
              <a:buSzPts val="1400"/>
              <a:buChar char="○"/>
              <a:defRPr sz="1400">
                <a:solidFill>
                  <a:srgbClr val="212121"/>
                </a:solidFill>
              </a:defRPr>
            </a:lvl5pPr>
            <a:lvl6pPr indent="-317500" lvl="5" marL="2743200" rtl="0" algn="l">
              <a:lnSpc>
                <a:spcPct val="115000"/>
              </a:lnSpc>
              <a:spcBef>
                <a:spcPts val="1600"/>
              </a:spcBef>
              <a:spcAft>
                <a:spcPts val="0"/>
              </a:spcAft>
              <a:buClr>
                <a:srgbClr val="212121"/>
              </a:buClr>
              <a:buSzPts val="1400"/>
              <a:buChar char="■"/>
              <a:defRPr sz="1400">
                <a:solidFill>
                  <a:srgbClr val="212121"/>
                </a:solidFill>
              </a:defRPr>
            </a:lvl6pPr>
            <a:lvl7pPr indent="-317500" lvl="6" marL="3200400" rtl="0" algn="l">
              <a:lnSpc>
                <a:spcPct val="115000"/>
              </a:lnSpc>
              <a:spcBef>
                <a:spcPts val="1600"/>
              </a:spcBef>
              <a:spcAft>
                <a:spcPts val="0"/>
              </a:spcAft>
              <a:buClr>
                <a:srgbClr val="212121"/>
              </a:buClr>
              <a:buSzPts val="1400"/>
              <a:buChar char="●"/>
              <a:defRPr sz="1400">
                <a:solidFill>
                  <a:srgbClr val="212121"/>
                </a:solidFill>
              </a:defRPr>
            </a:lvl7pPr>
            <a:lvl8pPr indent="-317500" lvl="7" marL="3657600" rtl="0" algn="l">
              <a:lnSpc>
                <a:spcPct val="115000"/>
              </a:lnSpc>
              <a:spcBef>
                <a:spcPts val="1600"/>
              </a:spcBef>
              <a:spcAft>
                <a:spcPts val="0"/>
              </a:spcAft>
              <a:buClr>
                <a:srgbClr val="212121"/>
              </a:buClr>
              <a:buSzPts val="1400"/>
              <a:buChar char="○"/>
              <a:defRPr sz="1400">
                <a:solidFill>
                  <a:srgbClr val="212121"/>
                </a:solidFill>
              </a:defRPr>
            </a:lvl8pPr>
            <a:lvl9pPr indent="-317500" lvl="8" marL="4114800" rtl="0" algn="l">
              <a:lnSpc>
                <a:spcPct val="115000"/>
              </a:lnSpc>
              <a:spcBef>
                <a:spcPts val="1600"/>
              </a:spcBef>
              <a:spcAft>
                <a:spcPts val="1600"/>
              </a:spcAft>
              <a:buClr>
                <a:srgbClr val="212121"/>
              </a:buClr>
              <a:buSzPts val="1400"/>
              <a:buChar char="■"/>
              <a:defRPr sz="1400">
                <a:solidFill>
                  <a:srgbClr val="212121"/>
                </a:solidFill>
              </a:defRPr>
            </a:lvl9pPr>
          </a:lstStyle>
          <a:p/>
        </p:txBody>
      </p:sp>
      <p:sp>
        <p:nvSpPr>
          <p:cNvPr id="114" name="Google Shape;11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21212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7">
  <p:cSld name="AUTOLAYOUT_12">
    <p:spTree>
      <p:nvGrpSpPr>
        <p:cNvPr id="115" name="Shape 115"/>
        <p:cNvGrpSpPr/>
        <p:nvPr/>
      </p:nvGrpSpPr>
      <p:grpSpPr>
        <a:xfrm>
          <a:off x="0" y="0"/>
          <a:ext cx="0" cy="0"/>
          <a:chOff x="0" y="0"/>
          <a:chExt cx="0" cy="0"/>
        </a:xfrm>
      </p:grpSpPr>
      <p:sp>
        <p:nvSpPr>
          <p:cNvPr id="116" name="Google Shape;116;p25"/>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5"/>
          <p:cNvSpPr txBox="1"/>
          <p:nvPr>
            <p:ph type="title"/>
          </p:nvPr>
        </p:nvSpPr>
        <p:spPr>
          <a:xfrm>
            <a:off x="461350" y="533400"/>
            <a:ext cx="2769600" cy="25716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b="1" sz="3000">
                <a:solidFill>
                  <a:srgbClr val="212121"/>
                </a:solidFill>
              </a:defRPr>
            </a:lvl1pPr>
            <a:lvl2pPr lvl="1" rtl="0" algn="l">
              <a:lnSpc>
                <a:spcPct val="100000"/>
              </a:lnSpc>
              <a:spcBef>
                <a:spcPts val="0"/>
              </a:spcBef>
              <a:spcAft>
                <a:spcPts val="0"/>
              </a:spcAft>
              <a:buSzPts val="2800"/>
              <a:buNone/>
              <a:defRPr b="1" sz="3000">
                <a:solidFill>
                  <a:srgbClr val="212121"/>
                </a:solidFill>
              </a:defRPr>
            </a:lvl2pPr>
            <a:lvl3pPr lvl="2" rtl="0" algn="l">
              <a:lnSpc>
                <a:spcPct val="100000"/>
              </a:lnSpc>
              <a:spcBef>
                <a:spcPts val="0"/>
              </a:spcBef>
              <a:spcAft>
                <a:spcPts val="0"/>
              </a:spcAft>
              <a:buSzPts val="2800"/>
              <a:buNone/>
              <a:defRPr b="1" sz="3000">
                <a:solidFill>
                  <a:srgbClr val="212121"/>
                </a:solidFill>
              </a:defRPr>
            </a:lvl3pPr>
            <a:lvl4pPr lvl="3" rtl="0" algn="l">
              <a:lnSpc>
                <a:spcPct val="100000"/>
              </a:lnSpc>
              <a:spcBef>
                <a:spcPts val="0"/>
              </a:spcBef>
              <a:spcAft>
                <a:spcPts val="0"/>
              </a:spcAft>
              <a:buSzPts val="2800"/>
              <a:buNone/>
              <a:defRPr b="1" sz="3000">
                <a:solidFill>
                  <a:srgbClr val="212121"/>
                </a:solidFill>
              </a:defRPr>
            </a:lvl4pPr>
            <a:lvl5pPr lvl="4" rtl="0" algn="l">
              <a:lnSpc>
                <a:spcPct val="100000"/>
              </a:lnSpc>
              <a:spcBef>
                <a:spcPts val="0"/>
              </a:spcBef>
              <a:spcAft>
                <a:spcPts val="0"/>
              </a:spcAft>
              <a:buSzPts val="2800"/>
              <a:buNone/>
              <a:defRPr b="1" sz="3000">
                <a:solidFill>
                  <a:srgbClr val="212121"/>
                </a:solidFill>
              </a:defRPr>
            </a:lvl5pPr>
            <a:lvl6pPr lvl="5" rtl="0" algn="l">
              <a:lnSpc>
                <a:spcPct val="100000"/>
              </a:lnSpc>
              <a:spcBef>
                <a:spcPts val="0"/>
              </a:spcBef>
              <a:spcAft>
                <a:spcPts val="0"/>
              </a:spcAft>
              <a:buSzPts val="2800"/>
              <a:buNone/>
              <a:defRPr b="1" sz="3000">
                <a:solidFill>
                  <a:srgbClr val="212121"/>
                </a:solidFill>
              </a:defRPr>
            </a:lvl6pPr>
            <a:lvl7pPr lvl="6" rtl="0" algn="l">
              <a:lnSpc>
                <a:spcPct val="100000"/>
              </a:lnSpc>
              <a:spcBef>
                <a:spcPts val="0"/>
              </a:spcBef>
              <a:spcAft>
                <a:spcPts val="0"/>
              </a:spcAft>
              <a:buSzPts val="2800"/>
              <a:buNone/>
              <a:defRPr b="1" sz="3000">
                <a:solidFill>
                  <a:srgbClr val="212121"/>
                </a:solidFill>
              </a:defRPr>
            </a:lvl7pPr>
            <a:lvl8pPr lvl="7" rtl="0" algn="l">
              <a:lnSpc>
                <a:spcPct val="100000"/>
              </a:lnSpc>
              <a:spcBef>
                <a:spcPts val="0"/>
              </a:spcBef>
              <a:spcAft>
                <a:spcPts val="0"/>
              </a:spcAft>
              <a:buSzPts val="2800"/>
              <a:buNone/>
              <a:defRPr b="1" sz="3000">
                <a:solidFill>
                  <a:srgbClr val="212121"/>
                </a:solidFill>
              </a:defRPr>
            </a:lvl8pPr>
            <a:lvl9pPr lvl="8" rtl="0" algn="l">
              <a:lnSpc>
                <a:spcPct val="100000"/>
              </a:lnSpc>
              <a:spcBef>
                <a:spcPts val="0"/>
              </a:spcBef>
              <a:spcAft>
                <a:spcPts val="0"/>
              </a:spcAft>
              <a:buSzPts val="2800"/>
              <a:buNone/>
              <a:defRPr b="1" sz="3000">
                <a:solidFill>
                  <a:srgbClr val="212121"/>
                </a:solidFill>
              </a:defRPr>
            </a:lvl9pPr>
          </a:lstStyle>
          <a:p/>
        </p:txBody>
      </p:sp>
      <p:sp>
        <p:nvSpPr>
          <p:cNvPr id="118" name="Google Shape;118;p25"/>
          <p:cNvSpPr txBox="1"/>
          <p:nvPr>
            <p:ph idx="1" type="body"/>
          </p:nvPr>
        </p:nvSpPr>
        <p:spPr>
          <a:xfrm>
            <a:off x="461200" y="3182226"/>
            <a:ext cx="2769600" cy="12516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Clr>
                <a:srgbClr val="616161"/>
              </a:buClr>
              <a:buSzPts val="1400"/>
              <a:buChar char="●"/>
              <a:defRPr sz="1400">
                <a:solidFill>
                  <a:srgbClr val="616161"/>
                </a:solidFill>
              </a:defRPr>
            </a:lvl1pPr>
            <a:lvl2pPr indent="-304800" lvl="1" marL="914400" rtl="0" algn="l">
              <a:lnSpc>
                <a:spcPct val="115000"/>
              </a:lnSpc>
              <a:spcBef>
                <a:spcPts val="1600"/>
              </a:spcBef>
              <a:spcAft>
                <a:spcPts val="0"/>
              </a:spcAft>
              <a:buClr>
                <a:srgbClr val="616161"/>
              </a:buClr>
              <a:buSzPts val="1200"/>
              <a:buChar char="○"/>
              <a:defRPr sz="1200">
                <a:solidFill>
                  <a:srgbClr val="616161"/>
                </a:solidFill>
              </a:defRPr>
            </a:lvl2pPr>
            <a:lvl3pPr indent="-304800" lvl="2" marL="1371600" rtl="0" algn="l">
              <a:lnSpc>
                <a:spcPct val="115000"/>
              </a:lnSpc>
              <a:spcBef>
                <a:spcPts val="1600"/>
              </a:spcBef>
              <a:spcAft>
                <a:spcPts val="0"/>
              </a:spcAft>
              <a:buClr>
                <a:srgbClr val="616161"/>
              </a:buClr>
              <a:buSzPts val="1200"/>
              <a:buChar char="■"/>
              <a:defRPr sz="1200">
                <a:solidFill>
                  <a:srgbClr val="616161"/>
                </a:solidFill>
              </a:defRPr>
            </a:lvl3pPr>
            <a:lvl4pPr indent="-304800" lvl="3" marL="1828800" rtl="0" algn="l">
              <a:lnSpc>
                <a:spcPct val="115000"/>
              </a:lnSpc>
              <a:spcBef>
                <a:spcPts val="1600"/>
              </a:spcBef>
              <a:spcAft>
                <a:spcPts val="0"/>
              </a:spcAft>
              <a:buClr>
                <a:srgbClr val="616161"/>
              </a:buClr>
              <a:buSzPts val="1200"/>
              <a:buChar char="●"/>
              <a:defRPr sz="1200">
                <a:solidFill>
                  <a:srgbClr val="616161"/>
                </a:solidFill>
              </a:defRPr>
            </a:lvl4pPr>
            <a:lvl5pPr indent="-304800" lvl="4" marL="2286000" rtl="0" algn="l">
              <a:lnSpc>
                <a:spcPct val="115000"/>
              </a:lnSpc>
              <a:spcBef>
                <a:spcPts val="1600"/>
              </a:spcBef>
              <a:spcAft>
                <a:spcPts val="0"/>
              </a:spcAft>
              <a:buClr>
                <a:srgbClr val="616161"/>
              </a:buClr>
              <a:buSzPts val="1200"/>
              <a:buChar char="○"/>
              <a:defRPr sz="1200">
                <a:solidFill>
                  <a:srgbClr val="616161"/>
                </a:solidFill>
              </a:defRPr>
            </a:lvl5pPr>
            <a:lvl6pPr indent="-304800" lvl="5" marL="2743200" rtl="0" algn="l">
              <a:lnSpc>
                <a:spcPct val="115000"/>
              </a:lnSpc>
              <a:spcBef>
                <a:spcPts val="1600"/>
              </a:spcBef>
              <a:spcAft>
                <a:spcPts val="0"/>
              </a:spcAft>
              <a:buClr>
                <a:srgbClr val="616161"/>
              </a:buClr>
              <a:buSzPts val="1200"/>
              <a:buChar char="■"/>
              <a:defRPr sz="1200">
                <a:solidFill>
                  <a:srgbClr val="616161"/>
                </a:solidFill>
              </a:defRPr>
            </a:lvl6pPr>
            <a:lvl7pPr indent="-304800" lvl="6" marL="3200400" rtl="0" algn="l">
              <a:lnSpc>
                <a:spcPct val="115000"/>
              </a:lnSpc>
              <a:spcBef>
                <a:spcPts val="1600"/>
              </a:spcBef>
              <a:spcAft>
                <a:spcPts val="0"/>
              </a:spcAft>
              <a:buClr>
                <a:srgbClr val="616161"/>
              </a:buClr>
              <a:buSzPts val="1200"/>
              <a:buChar char="●"/>
              <a:defRPr sz="1200">
                <a:solidFill>
                  <a:srgbClr val="616161"/>
                </a:solidFill>
              </a:defRPr>
            </a:lvl7pPr>
            <a:lvl8pPr indent="-304800" lvl="7" marL="3657600" rtl="0" algn="l">
              <a:lnSpc>
                <a:spcPct val="115000"/>
              </a:lnSpc>
              <a:spcBef>
                <a:spcPts val="1600"/>
              </a:spcBef>
              <a:spcAft>
                <a:spcPts val="0"/>
              </a:spcAft>
              <a:buClr>
                <a:srgbClr val="616161"/>
              </a:buClr>
              <a:buSzPts val="1200"/>
              <a:buChar char="○"/>
              <a:defRPr sz="1200">
                <a:solidFill>
                  <a:srgbClr val="616161"/>
                </a:solidFill>
              </a:defRPr>
            </a:lvl8pPr>
            <a:lvl9pPr indent="-304800" lvl="8" marL="4114800" rtl="0" algn="l">
              <a:lnSpc>
                <a:spcPct val="115000"/>
              </a:lnSpc>
              <a:spcBef>
                <a:spcPts val="1600"/>
              </a:spcBef>
              <a:spcAft>
                <a:spcPts val="1600"/>
              </a:spcAft>
              <a:buClr>
                <a:srgbClr val="616161"/>
              </a:buClr>
              <a:buSzPts val="1200"/>
              <a:buChar char="■"/>
              <a:defRPr sz="1200">
                <a:solidFill>
                  <a:srgbClr val="616161"/>
                </a:solidFill>
              </a:defRPr>
            </a:lvl9pPr>
          </a:lstStyle>
          <a:p/>
        </p:txBody>
      </p:sp>
      <p:sp>
        <p:nvSpPr>
          <p:cNvPr id="119" name="Google Shape;11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1">
  <p:cSld name="AUTOLAYOUT_28">
    <p:spTree>
      <p:nvGrpSpPr>
        <p:cNvPr id="120" name="Shape 120"/>
        <p:cNvGrpSpPr/>
        <p:nvPr/>
      </p:nvGrpSpPr>
      <p:grpSpPr>
        <a:xfrm>
          <a:off x="0" y="0"/>
          <a:ext cx="0" cy="0"/>
          <a:chOff x="0" y="0"/>
          <a:chExt cx="0" cy="0"/>
        </a:xfrm>
      </p:grpSpPr>
      <p:sp>
        <p:nvSpPr>
          <p:cNvPr id="121" name="Google Shape;121;p26"/>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2" name="Google Shape;122;p26"/>
          <p:cNvGrpSpPr/>
          <p:nvPr/>
        </p:nvGrpSpPr>
        <p:grpSpPr>
          <a:xfrm>
            <a:off x="4870649" y="2121826"/>
            <a:ext cx="3764843" cy="64502"/>
            <a:chOff x="595675" y="2820050"/>
            <a:chExt cx="7952774" cy="64502"/>
          </a:xfrm>
        </p:grpSpPr>
        <p:sp>
          <p:nvSpPr>
            <p:cNvPr id="123" name="Google Shape;123;p26"/>
            <p:cNvSpPr/>
            <p:nvPr/>
          </p:nvSpPr>
          <p:spPr>
            <a:xfrm>
              <a:off x="2186208" y="2820050"/>
              <a:ext cx="1620000" cy="64500"/>
            </a:xfrm>
            <a:prstGeom prst="rect">
              <a:avLst/>
            </a:prstGeom>
            <a:solidFill>
              <a:srgbClr val="D6282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6"/>
            <p:cNvSpPr/>
            <p:nvPr/>
          </p:nvSpPr>
          <p:spPr>
            <a:xfrm>
              <a:off x="3776784" y="2820050"/>
              <a:ext cx="1620000" cy="64500"/>
            </a:xfrm>
            <a:prstGeom prst="rect">
              <a:avLst/>
            </a:prstGeom>
            <a:solidFill>
              <a:srgbClr val="F77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6"/>
            <p:cNvSpPr/>
            <p:nvPr/>
          </p:nvSpPr>
          <p:spPr>
            <a:xfrm>
              <a:off x="5373056" y="2820052"/>
              <a:ext cx="1596300" cy="64500"/>
            </a:xfrm>
            <a:prstGeom prst="rect">
              <a:avLst/>
            </a:prstGeom>
            <a:solidFill>
              <a:srgbClr val="FCBF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6"/>
            <p:cNvSpPr/>
            <p:nvPr/>
          </p:nvSpPr>
          <p:spPr>
            <a:xfrm>
              <a:off x="595675" y="2820050"/>
              <a:ext cx="1590600" cy="64500"/>
            </a:xfrm>
            <a:prstGeom prst="rect">
              <a:avLst/>
            </a:prstGeom>
            <a:solidFill>
              <a:srgbClr val="0030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6"/>
            <p:cNvSpPr/>
            <p:nvPr/>
          </p:nvSpPr>
          <p:spPr>
            <a:xfrm>
              <a:off x="6957849" y="2820050"/>
              <a:ext cx="1590600" cy="64500"/>
            </a:xfrm>
            <a:prstGeom prst="rect">
              <a:avLst/>
            </a:prstGeom>
            <a:solidFill>
              <a:srgbClr val="EAE2B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 name="Google Shape;128;p26"/>
          <p:cNvSpPr txBox="1"/>
          <p:nvPr>
            <p:ph type="title"/>
          </p:nvPr>
        </p:nvSpPr>
        <p:spPr>
          <a:xfrm>
            <a:off x="4771875" y="545025"/>
            <a:ext cx="3880800" cy="14382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800"/>
              <a:buNone/>
              <a:defRPr b="1" sz="2400">
                <a:solidFill>
                  <a:srgbClr val="434343"/>
                </a:solidFill>
              </a:defRPr>
            </a:lvl1pPr>
            <a:lvl2pPr lvl="1" rtl="0" algn="l">
              <a:lnSpc>
                <a:spcPct val="100000"/>
              </a:lnSpc>
              <a:spcBef>
                <a:spcPts val="0"/>
              </a:spcBef>
              <a:spcAft>
                <a:spcPts val="0"/>
              </a:spcAft>
              <a:buSzPts val="2800"/>
              <a:buNone/>
              <a:defRPr b="1" sz="2400">
                <a:solidFill>
                  <a:srgbClr val="434343"/>
                </a:solidFill>
              </a:defRPr>
            </a:lvl2pPr>
            <a:lvl3pPr lvl="2" rtl="0" algn="l">
              <a:lnSpc>
                <a:spcPct val="100000"/>
              </a:lnSpc>
              <a:spcBef>
                <a:spcPts val="0"/>
              </a:spcBef>
              <a:spcAft>
                <a:spcPts val="0"/>
              </a:spcAft>
              <a:buSzPts val="2800"/>
              <a:buNone/>
              <a:defRPr b="1" sz="2400">
                <a:solidFill>
                  <a:srgbClr val="434343"/>
                </a:solidFill>
              </a:defRPr>
            </a:lvl3pPr>
            <a:lvl4pPr lvl="3" rtl="0" algn="l">
              <a:lnSpc>
                <a:spcPct val="100000"/>
              </a:lnSpc>
              <a:spcBef>
                <a:spcPts val="0"/>
              </a:spcBef>
              <a:spcAft>
                <a:spcPts val="0"/>
              </a:spcAft>
              <a:buSzPts val="2800"/>
              <a:buNone/>
              <a:defRPr b="1" sz="2400">
                <a:solidFill>
                  <a:srgbClr val="434343"/>
                </a:solidFill>
              </a:defRPr>
            </a:lvl4pPr>
            <a:lvl5pPr lvl="4" rtl="0" algn="l">
              <a:lnSpc>
                <a:spcPct val="100000"/>
              </a:lnSpc>
              <a:spcBef>
                <a:spcPts val="0"/>
              </a:spcBef>
              <a:spcAft>
                <a:spcPts val="0"/>
              </a:spcAft>
              <a:buSzPts val="2800"/>
              <a:buNone/>
              <a:defRPr b="1" sz="2400">
                <a:solidFill>
                  <a:srgbClr val="434343"/>
                </a:solidFill>
              </a:defRPr>
            </a:lvl5pPr>
            <a:lvl6pPr lvl="5" rtl="0" algn="l">
              <a:lnSpc>
                <a:spcPct val="100000"/>
              </a:lnSpc>
              <a:spcBef>
                <a:spcPts val="0"/>
              </a:spcBef>
              <a:spcAft>
                <a:spcPts val="0"/>
              </a:spcAft>
              <a:buSzPts val="2800"/>
              <a:buNone/>
              <a:defRPr b="1" sz="2400">
                <a:solidFill>
                  <a:srgbClr val="434343"/>
                </a:solidFill>
              </a:defRPr>
            </a:lvl6pPr>
            <a:lvl7pPr lvl="6" rtl="0" algn="l">
              <a:lnSpc>
                <a:spcPct val="100000"/>
              </a:lnSpc>
              <a:spcBef>
                <a:spcPts val="0"/>
              </a:spcBef>
              <a:spcAft>
                <a:spcPts val="0"/>
              </a:spcAft>
              <a:buSzPts val="2800"/>
              <a:buNone/>
              <a:defRPr b="1" sz="2400">
                <a:solidFill>
                  <a:srgbClr val="434343"/>
                </a:solidFill>
              </a:defRPr>
            </a:lvl7pPr>
            <a:lvl8pPr lvl="7" rtl="0" algn="l">
              <a:lnSpc>
                <a:spcPct val="100000"/>
              </a:lnSpc>
              <a:spcBef>
                <a:spcPts val="0"/>
              </a:spcBef>
              <a:spcAft>
                <a:spcPts val="0"/>
              </a:spcAft>
              <a:buSzPts val="2800"/>
              <a:buNone/>
              <a:defRPr b="1" sz="2400">
                <a:solidFill>
                  <a:srgbClr val="434343"/>
                </a:solidFill>
              </a:defRPr>
            </a:lvl8pPr>
            <a:lvl9pPr lvl="8" rtl="0" algn="l">
              <a:lnSpc>
                <a:spcPct val="100000"/>
              </a:lnSpc>
              <a:spcBef>
                <a:spcPts val="0"/>
              </a:spcBef>
              <a:spcAft>
                <a:spcPts val="0"/>
              </a:spcAft>
              <a:buSzPts val="2800"/>
              <a:buNone/>
              <a:defRPr b="1" sz="2400">
                <a:solidFill>
                  <a:srgbClr val="434343"/>
                </a:solidFill>
              </a:defRPr>
            </a:lvl9pPr>
          </a:lstStyle>
          <a:p/>
        </p:txBody>
      </p:sp>
      <p:sp>
        <p:nvSpPr>
          <p:cNvPr id="129" name="Google Shape;129;p26"/>
          <p:cNvSpPr txBox="1"/>
          <p:nvPr>
            <p:ph idx="1" type="body"/>
          </p:nvPr>
        </p:nvSpPr>
        <p:spPr>
          <a:xfrm>
            <a:off x="4771875" y="2324775"/>
            <a:ext cx="3880800" cy="2273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Clr>
                <a:srgbClr val="434343"/>
              </a:buClr>
              <a:buSzPts val="1400"/>
              <a:buChar char="●"/>
              <a:defRPr sz="1400">
                <a:solidFill>
                  <a:srgbClr val="434343"/>
                </a:solidFill>
              </a:defRPr>
            </a:lvl1pPr>
            <a:lvl2pPr indent="-304800" lvl="1" marL="914400" rtl="0" algn="l">
              <a:lnSpc>
                <a:spcPct val="115000"/>
              </a:lnSpc>
              <a:spcBef>
                <a:spcPts val="1600"/>
              </a:spcBef>
              <a:spcAft>
                <a:spcPts val="0"/>
              </a:spcAft>
              <a:buClr>
                <a:srgbClr val="434343"/>
              </a:buClr>
              <a:buSzPts val="1200"/>
              <a:buChar char="○"/>
              <a:defRPr sz="1200">
                <a:solidFill>
                  <a:srgbClr val="434343"/>
                </a:solidFill>
              </a:defRPr>
            </a:lvl2pPr>
            <a:lvl3pPr indent="-304800" lvl="2" marL="1371600" rtl="0" algn="l">
              <a:lnSpc>
                <a:spcPct val="115000"/>
              </a:lnSpc>
              <a:spcBef>
                <a:spcPts val="1600"/>
              </a:spcBef>
              <a:spcAft>
                <a:spcPts val="0"/>
              </a:spcAft>
              <a:buClr>
                <a:srgbClr val="434343"/>
              </a:buClr>
              <a:buSzPts val="1200"/>
              <a:buChar char="■"/>
              <a:defRPr sz="1200">
                <a:solidFill>
                  <a:srgbClr val="434343"/>
                </a:solidFill>
              </a:defRPr>
            </a:lvl3pPr>
            <a:lvl4pPr indent="-304800" lvl="3" marL="1828800" rtl="0" algn="l">
              <a:lnSpc>
                <a:spcPct val="115000"/>
              </a:lnSpc>
              <a:spcBef>
                <a:spcPts val="1600"/>
              </a:spcBef>
              <a:spcAft>
                <a:spcPts val="0"/>
              </a:spcAft>
              <a:buClr>
                <a:srgbClr val="434343"/>
              </a:buClr>
              <a:buSzPts val="1200"/>
              <a:buChar char="●"/>
              <a:defRPr sz="1200">
                <a:solidFill>
                  <a:srgbClr val="434343"/>
                </a:solidFill>
              </a:defRPr>
            </a:lvl4pPr>
            <a:lvl5pPr indent="-304800" lvl="4" marL="2286000" rtl="0" algn="l">
              <a:lnSpc>
                <a:spcPct val="115000"/>
              </a:lnSpc>
              <a:spcBef>
                <a:spcPts val="1600"/>
              </a:spcBef>
              <a:spcAft>
                <a:spcPts val="0"/>
              </a:spcAft>
              <a:buClr>
                <a:srgbClr val="434343"/>
              </a:buClr>
              <a:buSzPts val="1200"/>
              <a:buChar char="○"/>
              <a:defRPr sz="1200">
                <a:solidFill>
                  <a:srgbClr val="434343"/>
                </a:solidFill>
              </a:defRPr>
            </a:lvl5pPr>
            <a:lvl6pPr indent="-304800" lvl="5" marL="2743200" rtl="0" algn="l">
              <a:lnSpc>
                <a:spcPct val="115000"/>
              </a:lnSpc>
              <a:spcBef>
                <a:spcPts val="1600"/>
              </a:spcBef>
              <a:spcAft>
                <a:spcPts val="0"/>
              </a:spcAft>
              <a:buClr>
                <a:srgbClr val="434343"/>
              </a:buClr>
              <a:buSzPts val="1200"/>
              <a:buChar char="■"/>
              <a:defRPr sz="1200">
                <a:solidFill>
                  <a:srgbClr val="434343"/>
                </a:solidFill>
              </a:defRPr>
            </a:lvl6pPr>
            <a:lvl7pPr indent="-304800" lvl="6" marL="3200400" rtl="0" algn="l">
              <a:lnSpc>
                <a:spcPct val="115000"/>
              </a:lnSpc>
              <a:spcBef>
                <a:spcPts val="1600"/>
              </a:spcBef>
              <a:spcAft>
                <a:spcPts val="0"/>
              </a:spcAft>
              <a:buClr>
                <a:srgbClr val="434343"/>
              </a:buClr>
              <a:buSzPts val="1200"/>
              <a:buChar char="●"/>
              <a:defRPr sz="1200">
                <a:solidFill>
                  <a:srgbClr val="434343"/>
                </a:solidFill>
              </a:defRPr>
            </a:lvl7pPr>
            <a:lvl8pPr indent="-304800" lvl="7" marL="3657600" rtl="0" algn="l">
              <a:lnSpc>
                <a:spcPct val="115000"/>
              </a:lnSpc>
              <a:spcBef>
                <a:spcPts val="1600"/>
              </a:spcBef>
              <a:spcAft>
                <a:spcPts val="0"/>
              </a:spcAft>
              <a:buClr>
                <a:srgbClr val="434343"/>
              </a:buClr>
              <a:buSzPts val="1200"/>
              <a:buChar char="○"/>
              <a:defRPr sz="1200">
                <a:solidFill>
                  <a:srgbClr val="434343"/>
                </a:solidFill>
              </a:defRPr>
            </a:lvl8pPr>
            <a:lvl9pPr indent="-304800" lvl="8" marL="4114800" rtl="0" algn="l">
              <a:lnSpc>
                <a:spcPct val="115000"/>
              </a:lnSpc>
              <a:spcBef>
                <a:spcPts val="1600"/>
              </a:spcBef>
              <a:spcAft>
                <a:spcPts val="1600"/>
              </a:spcAft>
              <a:buClr>
                <a:srgbClr val="434343"/>
              </a:buClr>
              <a:buSzPts val="1200"/>
              <a:buChar char="■"/>
              <a:defRPr sz="1200">
                <a:solidFill>
                  <a:srgbClr val="434343"/>
                </a:solidFill>
              </a:defRPr>
            </a:lvl9pPr>
          </a:lstStyle>
          <a:p/>
        </p:txBody>
      </p:sp>
      <p:sp>
        <p:nvSpPr>
          <p:cNvPr id="130" name="Google Shape;130;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61616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2">
  <p:cSld name="AUTOLAYOUT_30_1">
    <p:spTree>
      <p:nvGrpSpPr>
        <p:cNvPr id="131" name="Shape 131"/>
        <p:cNvGrpSpPr/>
        <p:nvPr/>
      </p:nvGrpSpPr>
      <p:grpSpPr>
        <a:xfrm>
          <a:off x="0" y="0"/>
          <a:ext cx="0" cy="0"/>
          <a:chOff x="0" y="0"/>
          <a:chExt cx="0" cy="0"/>
        </a:xfrm>
      </p:grpSpPr>
      <p:sp>
        <p:nvSpPr>
          <p:cNvPr id="132" name="Google Shape;132;p27"/>
          <p:cNvSpPr/>
          <p:nvPr/>
        </p:nvSpPr>
        <p:spPr>
          <a:xfrm>
            <a:off x="3047650" y="0"/>
            <a:ext cx="60963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7"/>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4" name="Google Shape;134;p27"/>
          <p:cNvGrpSpPr/>
          <p:nvPr/>
        </p:nvGrpSpPr>
        <p:grpSpPr>
          <a:xfrm>
            <a:off x="2" y="4713898"/>
            <a:ext cx="3047923" cy="429600"/>
            <a:chOff x="-73" y="4713898"/>
            <a:chExt cx="3047923" cy="429600"/>
          </a:xfrm>
        </p:grpSpPr>
        <p:sp>
          <p:nvSpPr>
            <p:cNvPr id="135" name="Google Shape;135;p27"/>
            <p:cNvSpPr/>
            <p:nvPr/>
          </p:nvSpPr>
          <p:spPr>
            <a:xfrm rot="-5400000">
              <a:off x="2452050" y="4547698"/>
              <a:ext cx="429600" cy="762000"/>
            </a:xfrm>
            <a:prstGeom prst="rtTriangle">
              <a:avLst/>
            </a:pr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27"/>
            <p:cNvSpPr/>
            <p:nvPr/>
          </p:nvSpPr>
          <p:spPr>
            <a:xfrm rot="-5400000">
              <a:off x="928119" y="4547698"/>
              <a:ext cx="429600" cy="762000"/>
            </a:xfrm>
            <a:prstGeom prst="rtTriangle">
              <a:avLst/>
            </a:prstGeom>
            <a:solidFill>
              <a:srgbClr val="D9D9D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7"/>
            <p:cNvSpPr/>
            <p:nvPr/>
          </p:nvSpPr>
          <p:spPr>
            <a:xfrm flipH="1" rot="5400000">
              <a:off x="1689952" y="4547698"/>
              <a:ext cx="429600" cy="762000"/>
            </a:xfrm>
            <a:prstGeom prst="rtTriangle">
              <a:avLst/>
            </a:pr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27"/>
            <p:cNvSpPr/>
            <p:nvPr/>
          </p:nvSpPr>
          <p:spPr>
            <a:xfrm flipH="1" rot="5400000">
              <a:off x="166127" y="4547698"/>
              <a:ext cx="429600" cy="762000"/>
            </a:xfrm>
            <a:prstGeom prst="rtTriangle">
              <a:avLst/>
            </a:prstGeom>
            <a:solidFill>
              <a:srgbClr val="F3F3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9" name="Google Shape;139;p27"/>
          <p:cNvSpPr txBox="1"/>
          <p:nvPr>
            <p:ph type="title"/>
          </p:nvPr>
        </p:nvSpPr>
        <p:spPr>
          <a:xfrm>
            <a:off x="185350" y="679625"/>
            <a:ext cx="2683200" cy="10425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800"/>
              <a:buNone/>
              <a:defRPr b="1" sz="2400">
                <a:solidFill>
                  <a:srgbClr val="212121"/>
                </a:solidFill>
              </a:defRPr>
            </a:lvl1pPr>
            <a:lvl2pPr lvl="1" rtl="0" algn="l">
              <a:lnSpc>
                <a:spcPct val="100000"/>
              </a:lnSpc>
              <a:spcBef>
                <a:spcPts val="0"/>
              </a:spcBef>
              <a:spcAft>
                <a:spcPts val="0"/>
              </a:spcAft>
              <a:buSzPts val="2800"/>
              <a:buNone/>
              <a:defRPr b="1" sz="2400">
                <a:solidFill>
                  <a:srgbClr val="212121"/>
                </a:solidFill>
              </a:defRPr>
            </a:lvl2pPr>
            <a:lvl3pPr lvl="2" rtl="0" algn="l">
              <a:lnSpc>
                <a:spcPct val="100000"/>
              </a:lnSpc>
              <a:spcBef>
                <a:spcPts val="0"/>
              </a:spcBef>
              <a:spcAft>
                <a:spcPts val="0"/>
              </a:spcAft>
              <a:buSzPts val="2800"/>
              <a:buNone/>
              <a:defRPr b="1" sz="2400">
                <a:solidFill>
                  <a:srgbClr val="212121"/>
                </a:solidFill>
              </a:defRPr>
            </a:lvl3pPr>
            <a:lvl4pPr lvl="3" rtl="0" algn="l">
              <a:lnSpc>
                <a:spcPct val="100000"/>
              </a:lnSpc>
              <a:spcBef>
                <a:spcPts val="0"/>
              </a:spcBef>
              <a:spcAft>
                <a:spcPts val="0"/>
              </a:spcAft>
              <a:buSzPts val="2800"/>
              <a:buNone/>
              <a:defRPr b="1" sz="2400">
                <a:solidFill>
                  <a:srgbClr val="212121"/>
                </a:solidFill>
              </a:defRPr>
            </a:lvl4pPr>
            <a:lvl5pPr lvl="4" rtl="0" algn="l">
              <a:lnSpc>
                <a:spcPct val="100000"/>
              </a:lnSpc>
              <a:spcBef>
                <a:spcPts val="0"/>
              </a:spcBef>
              <a:spcAft>
                <a:spcPts val="0"/>
              </a:spcAft>
              <a:buSzPts val="2800"/>
              <a:buNone/>
              <a:defRPr b="1" sz="2400">
                <a:solidFill>
                  <a:srgbClr val="212121"/>
                </a:solidFill>
              </a:defRPr>
            </a:lvl5pPr>
            <a:lvl6pPr lvl="5" rtl="0" algn="l">
              <a:lnSpc>
                <a:spcPct val="100000"/>
              </a:lnSpc>
              <a:spcBef>
                <a:spcPts val="0"/>
              </a:spcBef>
              <a:spcAft>
                <a:spcPts val="0"/>
              </a:spcAft>
              <a:buSzPts val="2800"/>
              <a:buNone/>
              <a:defRPr b="1" sz="2400">
                <a:solidFill>
                  <a:srgbClr val="212121"/>
                </a:solidFill>
              </a:defRPr>
            </a:lvl6pPr>
            <a:lvl7pPr lvl="6" rtl="0" algn="l">
              <a:lnSpc>
                <a:spcPct val="100000"/>
              </a:lnSpc>
              <a:spcBef>
                <a:spcPts val="0"/>
              </a:spcBef>
              <a:spcAft>
                <a:spcPts val="0"/>
              </a:spcAft>
              <a:buSzPts val="2800"/>
              <a:buNone/>
              <a:defRPr b="1" sz="2400">
                <a:solidFill>
                  <a:srgbClr val="212121"/>
                </a:solidFill>
              </a:defRPr>
            </a:lvl7pPr>
            <a:lvl8pPr lvl="7" rtl="0" algn="l">
              <a:lnSpc>
                <a:spcPct val="100000"/>
              </a:lnSpc>
              <a:spcBef>
                <a:spcPts val="0"/>
              </a:spcBef>
              <a:spcAft>
                <a:spcPts val="0"/>
              </a:spcAft>
              <a:buSzPts val="2800"/>
              <a:buNone/>
              <a:defRPr b="1" sz="2400">
                <a:solidFill>
                  <a:srgbClr val="212121"/>
                </a:solidFill>
              </a:defRPr>
            </a:lvl8pPr>
            <a:lvl9pPr lvl="8" rtl="0" algn="l">
              <a:lnSpc>
                <a:spcPct val="100000"/>
              </a:lnSpc>
              <a:spcBef>
                <a:spcPts val="0"/>
              </a:spcBef>
              <a:spcAft>
                <a:spcPts val="0"/>
              </a:spcAft>
              <a:buSzPts val="2800"/>
              <a:buNone/>
              <a:defRPr b="1" sz="2400">
                <a:solidFill>
                  <a:srgbClr val="212121"/>
                </a:solidFill>
              </a:defRPr>
            </a:lvl9pPr>
          </a:lstStyle>
          <a:p/>
        </p:txBody>
      </p:sp>
      <p:sp>
        <p:nvSpPr>
          <p:cNvPr id="140" name="Google Shape;140;p27"/>
          <p:cNvSpPr txBox="1"/>
          <p:nvPr>
            <p:ph idx="1" type="body"/>
          </p:nvPr>
        </p:nvSpPr>
        <p:spPr>
          <a:xfrm>
            <a:off x="185350" y="1798300"/>
            <a:ext cx="2683200" cy="2540100"/>
          </a:xfrm>
          <a:prstGeom prst="rect">
            <a:avLst/>
          </a:prstGeom>
          <a:noFill/>
          <a:ln>
            <a:noFill/>
          </a:ln>
        </p:spPr>
        <p:txBody>
          <a:bodyPr anchorCtr="0" anchor="t" bIns="91425" lIns="91425" spcFirstLastPara="1" rIns="91425" wrap="square" tIns="91425">
            <a:normAutofit/>
          </a:bodyPr>
          <a:lstStyle>
            <a:lvl1pPr indent="-330200" lvl="0" marL="457200" rtl="0" algn="l">
              <a:lnSpc>
                <a:spcPct val="115000"/>
              </a:lnSpc>
              <a:spcBef>
                <a:spcPts val="0"/>
              </a:spcBef>
              <a:spcAft>
                <a:spcPts val="0"/>
              </a:spcAft>
              <a:buClr>
                <a:srgbClr val="616161"/>
              </a:buClr>
              <a:buSzPts val="1600"/>
              <a:buChar char="●"/>
              <a:defRPr sz="1600">
                <a:solidFill>
                  <a:srgbClr val="616161"/>
                </a:solidFill>
              </a:defRPr>
            </a:lvl1pPr>
            <a:lvl2pPr indent="-317500" lvl="1" marL="914400" rtl="0" algn="l">
              <a:lnSpc>
                <a:spcPct val="115000"/>
              </a:lnSpc>
              <a:spcBef>
                <a:spcPts val="1600"/>
              </a:spcBef>
              <a:spcAft>
                <a:spcPts val="0"/>
              </a:spcAft>
              <a:buClr>
                <a:srgbClr val="616161"/>
              </a:buClr>
              <a:buSzPts val="1400"/>
              <a:buChar char="○"/>
              <a:defRPr sz="1400">
                <a:solidFill>
                  <a:srgbClr val="616161"/>
                </a:solidFill>
              </a:defRPr>
            </a:lvl2pPr>
            <a:lvl3pPr indent="-317500" lvl="2" marL="1371600" rtl="0" algn="l">
              <a:lnSpc>
                <a:spcPct val="115000"/>
              </a:lnSpc>
              <a:spcBef>
                <a:spcPts val="1600"/>
              </a:spcBef>
              <a:spcAft>
                <a:spcPts val="0"/>
              </a:spcAft>
              <a:buClr>
                <a:srgbClr val="616161"/>
              </a:buClr>
              <a:buSzPts val="1400"/>
              <a:buChar char="■"/>
              <a:defRPr sz="1400">
                <a:solidFill>
                  <a:srgbClr val="616161"/>
                </a:solidFill>
              </a:defRPr>
            </a:lvl3pPr>
            <a:lvl4pPr indent="-317500" lvl="3" marL="1828800" rtl="0" algn="l">
              <a:lnSpc>
                <a:spcPct val="115000"/>
              </a:lnSpc>
              <a:spcBef>
                <a:spcPts val="1600"/>
              </a:spcBef>
              <a:spcAft>
                <a:spcPts val="0"/>
              </a:spcAft>
              <a:buClr>
                <a:srgbClr val="616161"/>
              </a:buClr>
              <a:buSzPts val="1400"/>
              <a:buChar char="●"/>
              <a:defRPr sz="1400">
                <a:solidFill>
                  <a:srgbClr val="616161"/>
                </a:solidFill>
              </a:defRPr>
            </a:lvl4pPr>
            <a:lvl5pPr indent="-317500" lvl="4" marL="2286000" rtl="0" algn="l">
              <a:lnSpc>
                <a:spcPct val="115000"/>
              </a:lnSpc>
              <a:spcBef>
                <a:spcPts val="1600"/>
              </a:spcBef>
              <a:spcAft>
                <a:spcPts val="0"/>
              </a:spcAft>
              <a:buClr>
                <a:srgbClr val="616161"/>
              </a:buClr>
              <a:buSzPts val="1400"/>
              <a:buChar char="○"/>
              <a:defRPr sz="1400">
                <a:solidFill>
                  <a:srgbClr val="616161"/>
                </a:solidFill>
              </a:defRPr>
            </a:lvl5pPr>
            <a:lvl6pPr indent="-317500" lvl="5" marL="2743200" rtl="0" algn="l">
              <a:lnSpc>
                <a:spcPct val="115000"/>
              </a:lnSpc>
              <a:spcBef>
                <a:spcPts val="1600"/>
              </a:spcBef>
              <a:spcAft>
                <a:spcPts val="0"/>
              </a:spcAft>
              <a:buClr>
                <a:srgbClr val="616161"/>
              </a:buClr>
              <a:buSzPts val="1400"/>
              <a:buChar char="■"/>
              <a:defRPr sz="1400">
                <a:solidFill>
                  <a:srgbClr val="616161"/>
                </a:solidFill>
              </a:defRPr>
            </a:lvl6pPr>
            <a:lvl7pPr indent="-317500" lvl="6" marL="3200400" rtl="0" algn="l">
              <a:lnSpc>
                <a:spcPct val="115000"/>
              </a:lnSpc>
              <a:spcBef>
                <a:spcPts val="1600"/>
              </a:spcBef>
              <a:spcAft>
                <a:spcPts val="0"/>
              </a:spcAft>
              <a:buClr>
                <a:srgbClr val="616161"/>
              </a:buClr>
              <a:buSzPts val="1400"/>
              <a:buChar char="●"/>
              <a:defRPr sz="1400">
                <a:solidFill>
                  <a:srgbClr val="616161"/>
                </a:solidFill>
              </a:defRPr>
            </a:lvl7pPr>
            <a:lvl8pPr indent="-317500" lvl="7" marL="3657600" rtl="0" algn="l">
              <a:lnSpc>
                <a:spcPct val="115000"/>
              </a:lnSpc>
              <a:spcBef>
                <a:spcPts val="1600"/>
              </a:spcBef>
              <a:spcAft>
                <a:spcPts val="0"/>
              </a:spcAft>
              <a:buClr>
                <a:srgbClr val="616161"/>
              </a:buClr>
              <a:buSzPts val="1400"/>
              <a:buChar char="○"/>
              <a:defRPr sz="1400">
                <a:solidFill>
                  <a:srgbClr val="616161"/>
                </a:solidFill>
              </a:defRPr>
            </a:lvl8pPr>
            <a:lvl9pPr indent="-317500" lvl="8" marL="4114800" rtl="0" algn="l">
              <a:lnSpc>
                <a:spcPct val="115000"/>
              </a:lnSpc>
              <a:spcBef>
                <a:spcPts val="1600"/>
              </a:spcBef>
              <a:spcAft>
                <a:spcPts val="1600"/>
              </a:spcAft>
              <a:buClr>
                <a:srgbClr val="616161"/>
              </a:buClr>
              <a:buSzPts val="1400"/>
              <a:buChar char="■"/>
              <a:defRPr sz="1400">
                <a:solidFill>
                  <a:srgbClr val="616161"/>
                </a:solidFill>
              </a:defRPr>
            </a:lvl9pPr>
          </a:lstStyle>
          <a:p/>
        </p:txBody>
      </p:sp>
      <p:sp>
        <p:nvSpPr>
          <p:cNvPr id="141" name="Google Shape;141;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Georgia"/>
              <a:buNone/>
              <a:defRPr b="1" sz="2800">
                <a:solidFill>
                  <a:schemeClr val="dk1"/>
                </a:solidFill>
                <a:latin typeface="Georgia"/>
                <a:ea typeface="Georgia"/>
                <a:cs typeface="Georgia"/>
                <a:sym typeface="Georgia"/>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Georgia"/>
              <a:buChar char="●"/>
              <a:defRPr sz="1800">
                <a:solidFill>
                  <a:schemeClr val="dk2"/>
                </a:solidFill>
                <a:latin typeface="Georgia"/>
                <a:ea typeface="Georgia"/>
                <a:cs typeface="Georgia"/>
                <a:sym typeface="Georgia"/>
              </a:defRPr>
            </a:lvl1pPr>
            <a:lvl2pPr indent="-317500" lvl="1" marL="9144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2pPr>
            <a:lvl3pPr indent="-317500" lvl="2" marL="13716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3pPr>
            <a:lvl4pPr indent="-317500" lvl="3" marL="18288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4pPr>
            <a:lvl5pPr indent="-317500" lvl="4" marL="22860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5pPr>
            <a:lvl6pPr indent="-317500" lvl="5" marL="27432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6pPr>
            <a:lvl7pPr indent="-317500" lvl="6" marL="32004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7pPr>
            <a:lvl8pPr indent="-317500" lvl="7" marL="36576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8pPr>
            <a:lvl9pPr indent="-317500" lvl="8" marL="4114800">
              <a:lnSpc>
                <a:spcPct val="115000"/>
              </a:lnSpc>
              <a:spcBef>
                <a:spcPts val="0"/>
              </a:spcBef>
              <a:spcAft>
                <a:spcPts val="0"/>
              </a:spcAft>
              <a:buClr>
                <a:schemeClr val="dk2"/>
              </a:buClr>
              <a:buSzPts val="1400"/>
              <a:buFont typeface="Georgia"/>
              <a:buChar char="■"/>
              <a:defRPr>
                <a:solidFill>
                  <a:schemeClr val="dk2"/>
                </a:solidFill>
                <a:latin typeface="Georgia"/>
                <a:ea typeface="Georgia"/>
                <a:cs typeface="Georgia"/>
                <a:sym typeface="Georgi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13.png"/><Relationship Id="rId6"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9.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21.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2.png"/><Relationship Id="rId8"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7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7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hyperlink" Target="http://www.youtube.com/watch?v=UgFdtIkDvSU" TargetMode="External"/><Relationship Id="rId4" Type="http://schemas.openxmlformats.org/officeDocument/2006/relationships/image" Target="../media/image2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5.xml"/><Relationship Id="rId3"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 Id="rId3" Type="http://schemas.openxmlformats.org/officeDocument/2006/relationships/image" Target="../media/image3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7.xml"/><Relationship Id="rId3" Type="http://schemas.openxmlformats.org/officeDocument/2006/relationships/image" Target="../media/image36.png"/><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8.xml"/><Relationship Id="rId3" Type="http://schemas.openxmlformats.org/officeDocument/2006/relationships/image" Target="../media/image3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0.xml"/><Relationship Id="rId3" Type="http://schemas.openxmlformats.org/officeDocument/2006/relationships/image" Target="../media/image6.png"/><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 Id="rId3" Type="http://schemas.openxmlformats.org/officeDocument/2006/relationships/image" Target="../media/image4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 Id="rId3" Type="http://schemas.openxmlformats.org/officeDocument/2006/relationships/image" Target="../media/image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6.xml"/><Relationship Id="rId3" Type="http://schemas.openxmlformats.org/officeDocument/2006/relationships/image" Target="../media/image31.png"/><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7.xml"/><Relationship Id="rId3" Type="http://schemas.openxmlformats.org/officeDocument/2006/relationships/image" Target="../media/image6.png"/><Relationship Id="rId4" Type="http://schemas.openxmlformats.org/officeDocument/2006/relationships/image" Target="../media/image3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8.xml"/><Relationship Id="rId3" Type="http://schemas.openxmlformats.org/officeDocument/2006/relationships/image" Target="../media/image6.png"/><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9.xml"/><Relationship Id="rId3" Type="http://schemas.openxmlformats.org/officeDocument/2006/relationships/image" Target="../media/image6.pn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0.xml"/><Relationship Id="rId3" Type="http://schemas.openxmlformats.org/officeDocument/2006/relationships/image" Target="../media/image6.png"/><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1.xml"/><Relationship Id="rId3" Type="http://schemas.openxmlformats.org/officeDocument/2006/relationships/image" Target="../media/image6.png"/><Relationship Id="rId4" Type="http://schemas.openxmlformats.org/officeDocument/2006/relationships/image" Target="../media/image4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2.xml"/><Relationship Id="rId3" Type="http://schemas.openxmlformats.org/officeDocument/2006/relationships/image" Target="../media/image6.png"/><Relationship Id="rId4" Type="http://schemas.openxmlformats.org/officeDocument/2006/relationships/image" Target="../media/image4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3.xml"/><Relationship Id="rId3" Type="http://schemas.openxmlformats.org/officeDocument/2006/relationships/image" Target="../media/image6.png"/><Relationship Id="rId4" Type="http://schemas.openxmlformats.org/officeDocument/2006/relationships/image" Target="../media/image4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4.xml"/><Relationship Id="rId3" Type="http://schemas.openxmlformats.org/officeDocument/2006/relationships/image" Target="../media/image37.png"/><Relationship Id="rId4" Type="http://schemas.openxmlformats.org/officeDocument/2006/relationships/image" Target="../media/image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 Id="rId3" Type="http://schemas.openxmlformats.org/officeDocument/2006/relationships/hyperlink" Target="http://www.youtube.com/watch?v=M44qNP5r6do" TargetMode="External"/><Relationship Id="rId4" Type="http://schemas.openxmlformats.org/officeDocument/2006/relationships/image" Target="../media/image4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6.xml"/><Relationship Id="rId3" Type="http://schemas.openxmlformats.org/officeDocument/2006/relationships/image" Target="../media/image3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7.xml"/><Relationship Id="rId3" Type="http://schemas.openxmlformats.org/officeDocument/2006/relationships/image" Target="../media/image40.png"/><Relationship Id="rId4" Type="http://schemas.openxmlformats.org/officeDocument/2006/relationships/image" Target="../media/image5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8.xml"/><Relationship Id="rId3" Type="http://schemas.openxmlformats.org/officeDocument/2006/relationships/image" Target="../media/image47.png"/><Relationship Id="rId4" Type="http://schemas.openxmlformats.org/officeDocument/2006/relationships/image" Target="../media/image5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9.xml"/><Relationship Id="rId3" Type="http://schemas.openxmlformats.org/officeDocument/2006/relationships/image" Target="../media/image62.png"/><Relationship Id="rId4" Type="http://schemas.openxmlformats.org/officeDocument/2006/relationships/image" Target="../media/image49.png"/><Relationship Id="rId5" Type="http://schemas.openxmlformats.org/officeDocument/2006/relationships/image" Target="../media/image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0.xml"/><Relationship Id="rId3" Type="http://schemas.openxmlformats.org/officeDocument/2006/relationships/image" Target="../media/image6.png"/><Relationship Id="rId4" Type="http://schemas.openxmlformats.org/officeDocument/2006/relationships/image" Target="../media/image53.png"/><Relationship Id="rId5" Type="http://schemas.openxmlformats.org/officeDocument/2006/relationships/image" Target="../media/image5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1.xml"/><Relationship Id="rId3" Type="http://schemas.openxmlformats.org/officeDocument/2006/relationships/image" Target="../media/image5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2.xml"/><Relationship Id="rId3" Type="http://schemas.openxmlformats.org/officeDocument/2006/relationships/image" Target="../media/image6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3.xml"/><Relationship Id="rId3" Type="http://schemas.openxmlformats.org/officeDocument/2006/relationships/image" Target="../media/image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4.xml"/><Relationship Id="rId3" Type="http://schemas.openxmlformats.org/officeDocument/2006/relationships/image" Target="../media/image5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5.xml"/><Relationship Id="rId3" Type="http://schemas.openxmlformats.org/officeDocument/2006/relationships/image" Target="../media/image7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6.xml"/><Relationship Id="rId3" Type="http://schemas.openxmlformats.org/officeDocument/2006/relationships/image" Target="../media/image5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7.xml"/><Relationship Id="rId3" Type="http://schemas.openxmlformats.org/officeDocument/2006/relationships/image" Target="../media/image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8.xml"/><Relationship Id="rId3" Type="http://schemas.openxmlformats.org/officeDocument/2006/relationships/image" Target="../media/image6.png"/><Relationship Id="rId4" Type="http://schemas.openxmlformats.org/officeDocument/2006/relationships/image" Target="../media/image54.png"/><Relationship Id="rId5" Type="http://schemas.openxmlformats.org/officeDocument/2006/relationships/image" Target="../media/image6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9.xml"/><Relationship Id="rId3" Type="http://schemas.openxmlformats.org/officeDocument/2006/relationships/image" Target="../media/image5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0.xml"/><Relationship Id="rId3" Type="http://schemas.openxmlformats.org/officeDocument/2006/relationships/image" Target="../media/image7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1.xml"/><Relationship Id="rId3" Type="http://schemas.openxmlformats.org/officeDocument/2006/relationships/image" Target="../media/image5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2.xml"/><Relationship Id="rId3" Type="http://schemas.openxmlformats.org/officeDocument/2006/relationships/image" Target="../media/image6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3.xml"/><Relationship Id="rId3" Type="http://schemas.openxmlformats.org/officeDocument/2006/relationships/image" Target="../media/image7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4.xml"/><Relationship Id="rId3" Type="http://schemas.openxmlformats.org/officeDocument/2006/relationships/image" Target="../media/image70.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5.xml"/><Relationship Id="rId3" Type="http://schemas.openxmlformats.org/officeDocument/2006/relationships/image" Target="../media/image60.png"/><Relationship Id="rId4" Type="http://schemas.openxmlformats.org/officeDocument/2006/relationships/image" Target="../media/image6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6.xml"/><Relationship Id="rId3" Type="http://schemas.openxmlformats.org/officeDocument/2006/relationships/image" Target="../media/image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7.xml"/><Relationship Id="rId3" Type="http://schemas.openxmlformats.org/officeDocument/2006/relationships/hyperlink" Target="http://www.youtube.com/watch?v=jOfshreyu4w" TargetMode="External"/><Relationship Id="rId4" Type="http://schemas.openxmlformats.org/officeDocument/2006/relationships/image" Target="../media/image68.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9.xml"/><Relationship Id="rId3" Type="http://schemas.openxmlformats.org/officeDocument/2006/relationships/image" Target="../media/image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0.xml"/><Relationship Id="rId3" Type="http://schemas.openxmlformats.org/officeDocument/2006/relationships/image" Target="../media/image69.png"/><Relationship Id="rId4" Type="http://schemas.openxmlformats.org/officeDocument/2006/relationships/image" Target="../media/image6.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1.xml"/><Relationship Id="rId3" Type="http://schemas.openxmlformats.org/officeDocument/2006/relationships/image" Target="../media/image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2.xml"/><Relationship Id="rId3" Type="http://schemas.openxmlformats.org/officeDocument/2006/relationships/image" Target="../media/image66.png"/><Relationship Id="rId4" Type="http://schemas.openxmlformats.org/officeDocument/2006/relationships/image" Target="../media/image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3.xml"/><Relationship Id="rId3" Type="http://schemas.openxmlformats.org/officeDocument/2006/relationships/image" Target="../media/image6.png"/><Relationship Id="rId4" Type="http://schemas.openxmlformats.org/officeDocument/2006/relationships/image" Target="../media/image7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4.xml"/><Relationship Id="rId3" Type="http://schemas.openxmlformats.org/officeDocument/2006/relationships/image" Target="../media/image6.png"/><Relationship Id="rId4" Type="http://schemas.openxmlformats.org/officeDocument/2006/relationships/image" Target="../media/image67.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5.xml"/><Relationship Id="rId3" Type="http://schemas.openxmlformats.org/officeDocument/2006/relationships/image" Target="../media/image6.png"/><Relationship Id="rId4" Type="http://schemas.openxmlformats.org/officeDocument/2006/relationships/image" Target="../media/image7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6.xml"/><Relationship Id="rId3" Type="http://schemas.openxmlformats.org/officeDocument/2006/relationships/image" Target="../media/image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7.xml"/><Relationship Id="rId3" Type="http://schemas.openxmlformats.org/officeDocument/2006/relationships/image" Target="../media/image13.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8"/>
          <p:cNvSpPr txBox="1"/>
          <p:nvPr/>
        </p:nvSpPr>
        <p:spPr>
          <a:xfrm>
            <a:off x="1174975" y="2077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000000"/>
                </a:solidFill>
                <a:latin typeface="Georgia"/>
                <a:ea typeface="Georgia"/>
                <a:cs typeface="Georgia"/>
                <a:sym typeface="Georgia"/>
              </a:rPr>
              <a:t>Leader Instructions &amp; Meeting Prep:</a:t>
            </a:r>
            <a:endParaRPr sz="2400">
              <a:solidFill>
                <a:srgbClr val="000000"/>
              </a:solidFill>
              <a:latin typeface="Georgia"/>
              <a:ea typeface="Georgia"/>
              <a:cs typeface="Georgia"/>
              <a:sym typeface="Georgia"/>
            </a:endParaRPr>
          </a:p>
        </p:txBody>
      </p:sp>
      <p:sp>
        <p:nvSpPr>
          <p:cNvPr id="147" name="Google Shape;147;p28"/>
          <p:cNvSpPr txBox="1"/>
          <p:nvPr/>
        </p:nvSpPr>
        <p:spPr>
          <a:xfrm>
            <a:off x="1193000" y="635500"/>
            <a:ext cx="34821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800">
                <a:solidFill>
                  <a:srgbClr val="8C2A8D"/>
                </a:solidFill>
                <a:latin typeface="Georgia"/>
                <a:ea typeface="Georgia"/>
                <a:cs typeface="Georgia"/>
                <a:sym typeface="Georgia"/>
              </a:rPr>
              <a:t>Junior Staying Fit Badge</a:t>
            </a:r>
            <a:endParaRPr b="1" sz="1800">
              <a:solidFill>
                <a:srgbClr val="8C2A8D"/>
              </a:solidFill>
              <a:latin typeface="Georgia"/>
              <a:ea typeface="Georgia"/>
              <a:cs typeface="Georgia"/>
              <a:sym typeface="Georgia"/>
            </a:endParaRPr>
          </a:p>
        </p:txBody>
      </p:sp>
      <p:sp>
        <p:nvSpPr>
          <p:cNvPr id="148" name="Google Shape;148;p28"/>
          <p:cNvSpPr txBox="1"/>
          <p:nvPr/>
        </p:nvSpPr>
        <p:spPr>
          <a:xfrm>
            <a:off x="482550" y="1190175"/>
            <a:ext cx="49977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latin typeface="Georgia"/>
                <a:ea typeface="Georgia"/>
                <a:cs typeface="Georgia"/>
                <a:sym typeface="Georgia"/>
              </a:rPr>
              <a:t>The following slides will walk your troop through a virtual meeting to earn the Junior S</a:t>
            </a:r>
            <a:r>
              <a:rPr lang="en" sz="1000">
                <a:latin typeface="Georgia"/>
                <a:ea typeface="Georgia"/>
                <a:cs typeface="Georgia"/>
                <a:sym typeface="Georgia"/>
              </a:rPr>
              <a:t>taying Fit</a:t>
            </a:r>
            <a:r>
              <a:rPr lang="en" sz="1000">
                <a:solidFill>
                  <a:srgbClr val="000000"/>
                </a:solidFill>
                <a:latin typeface="Georgia"/>
                <a:ea typeface="Georgia"/>
                <a:cs typeface="Georgia"/>
                <a:sym typeface="Georgia"/>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latin typeface="Georgia"/>
                <a:ea typeface="Georgia"/>
                <a:cs typeface="Georgia"/>
                <a:sym typeface="Georgia"/>
                <a:hlinkClick r:id="rId3">
                  <a:extLst>
                    <a:ext uri="{A12FA001-AC4F-418D-AE19-62706E023703}">
                      <ahyp:hlinkClr val="tx"/>
                    </a:ext>
                  </a:extLst>
                </a:hlinkClick>
              </a:rPr>
              <a:t>gsnw.gl/</a:t>
            </a:r>
            <a:r>
              <a:rPr lang="en" sz="900" u="sng">
                <a:solidFill>
                  <a:srgbClr val="57BB8A"/>
                </a:solidFill>
                <a:latin typeface="Georgia"/>
                <a:ea typeface="Georgia"/>
                <a:cs typeface="Georgia"/>
                <a:sym typeface="Georgia"/>
                <a:hlinkClick r:id="rId4">
                  <a:extLst>
                    <a:ext uri="{A12FA001-AC4F-418D-AE19-62706E023703}">
                      <ahyp:hlinkClr val="tx"/>
                    </a:ext>
                  </a:extLst>
                </a:hlinkClick>
              </a:rPr>
              <a:t>VirtualMeetingHowTo</a:t>
            </a:r>
            <a:endParaRPr sz="1000">
              <a:solidFill>
                <a:srgbClr val="000000"/>
              </a:solidFill>
              <a:highlight>
                <a:srgbClr val="FFFF00"/>
              </a:highlight>
              <a:latin typeface="Georgia"/>
              <a:ea typeface="Georgia"/>
              <a:cs typeface="Georgia"/>
              <a:sym typeface="Georgia"/>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latin typeface="Georgia"/>
                <a:ea typeface="Georgia"/>
                <a:cs typeface="Georgia"/>
                <a:sym typeface="Georgia"/>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latin typeface="Georgia"/>
              <a:ea typeface="Georgia"/>
              <a:cs typeface="Georgia"/>
              <a:sym typeface="Georgia"/>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latin typeface="Georgia"/>
                <a:ea typeface="Georgia"/>
                <a:cs typeface="Georgia"/>
                <a:sym typeface="Georgia"/>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latin typeface="Georgia"/>
              <a:ea typeface="Georgia"/>
              <a:cs typeface="Georgia"/>
              <a:sym typeface="Georgia"/>
            </a:endParaRPr>
          </a:p>
          <a:p>
            <a:pPr indent="0" lvl="0" marL="0" rtl="0" algn="l">
              <a:lnSpc>
                <a:spcPct val="115000"/>
              </a:lnSpc>
              <a:spcBef>
                <a:spcPts val="1200"/>
              </a:spcBef>
              <a:spcAft>
                <a:spcPts val="1200"/>
              </a:spcAft>
              <a:buNone/>
            </a:pPr>
            <a:r>
              <a:rPr b="1" lang="en" sz="1000">
                <a:solidFill>
                  <a:srgbClr val="000000"/>
                </a:solidFill>
                <a:latin typeface="Georgia"/>
                <a:ea typeface="Georgia"/>
                <a:cs typeface="Georgia"/>
                <a:sym typeface="Georgia"/>
              </a:rPr>
              <a:t>When you send out your meeting invitation, be sure to let girls and parents know what supplies they should have on hand for the online troop meeting. They are things most girls likely have at home.</a:t>
            </a:r>
            <a:r>
              <a:rPr b="1" lang="en" sz="1000">
                <a:solidFill>
                  <a:srgbClr val="000000"/>
                </a:solidFill>
              </a:rPr>
              <a:t> </a:t>
            </a:r>
            <a:endParaRPr sz="1000"/>
          </a:p>
        </p:txBody>
      </p:sp>
      <p:sp>
        <p:nvSpPr>
          <p:cNvPr id="149" name="Google Shape;149;p28"/>
          <p:cNvSpPr txBox="1"/>
          <p:nvPr/>
        </p:nvSpPr>
        <p:spPr>
          <a:xfrm>
            <a:off x="5798300" y="925575"/>
            <a:ext cx="2868600" cy="3861300"/>
          </a:xfrm>
          <a:prstGeom prst="rect">
            <a:avLst/>
          </a:prstGeom>
          <a:noFill/>
          <a:ln cap="flat" cmpd="sng" w="28575">
            <a:solidFill>
              <a:srgbClr val="8C2A8D"/>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latin typeface="Georgia"/>
                <a:ea typeface="Georgia"/>
                <a:cs typeface="Georgia"/>
                <a:sym typeface="Georgia"/>
              </a:rPr>
              <a:t> Junior Staying Fit Badge</a:t>
            </a:r>
            <a:r>
              <a:rPr b="1" lang="en" sz="1000">
                <a:solidFill>
                  <a:srgbClr val="31BA77"/>
                </a:solidFill>
                <a:highlight>
                  <a:srgbClr val="31BA77"/>
                </a:highlight>
                <a:latin typeface="Georgia"/>
                <a:ea typeface="Georgia"/>
                <a:cs typeface="Georgia"/>
                <a:sym typeface="Georgia"/>
              </a:rPr>
              <a:t>:</a:t>
            </a:r>
            <a:r>
              <a:rPr b="1" lang="en" sz="1000">
                <a:solidFill>
                  <a:srgbClr val="FFFFFF"/>
                </a:solidFill>
                <a:highlight>
                  <a:srgbClr val="31BA77"/>
                </a:highlight>
                <a:latin typeface="Georgia"/>
                <a:ea typeface="Georgia"/>
                <a:cs typeface="Georgia"/>
                <a:sym typeface="Georgia"/>
              </a:rPr>
              <a:t>                     </a:t>
            </a:r>
            <a:r>
              <a:rPr b="1" lang="en" sz="1000">
                <a:solidFill>
                  <a:srgbClr val="31BA77"/>
                </a:solidFill>
                <a:highlight>
                  <a:srgbClr val="31BA77"/>
                </a:highlight>
                <a:latin typeface="Georgia"/>
                <a:ea typeface="Georgia"/>
                <a:cs typeface="Georgia"/>
                <a:sym typeface="Georgia"/>
              </a:rPr>
              <a:t>:</a:t>
            </a:r>
            <a:r>
              <a:rPr b="1" lang="en" sz="1000">
                <a:solidFill>
                  <a:srgbClr val="FFFFFF"/>
                </a:solidFill>
                <a:highlight>
                  <a:srgbClr val="31BA77"/>
                </a:highlight>
                <a:latin typeface="Georgia"/>
                <a:ea typeface="Georgia"/>
                <a:cs typeface="Georgia"/>
                <a:sym typeface="Georgia"/>
              </a:rPr>
              <a:t>meeting plan supply list:</a:t>
            </a:r>
            <a:r>
              <a:rPr b="1" lang="en" sz="1000">
                <a:solidFill>
                  <a:srgbClr val="31BA77"/>
                </a:solidFill>
                <a:highlight>
                  <a:srgbClr val="31BA77"/>
                </a:highlight>
                <a:latin typeface="Georgia"/>
                <a:ea typeface="Georgia"/>
                <a:cs typeface="Georgia"/>
                <a:sym typeface="Georgia"/>
              </a:rPr>
              <a:t>:</a:t>
            </a:r>
            <a:r>
              <a:rPr b="1" lang="en" sz="1000">
                <a:highlight>
                  <a:srgbClr val="31BA77"/>
                </a:highlight>
              </a:rPr>
              <a:t> </a:t>
            </a:r>
            <a:r>
              <a:rPr b="1" lang="en" sz="1000"/>
              <a:t>                                                                                                                    </a:t>
            </a:r>
            <a:endParaRPr b="1" sz="1000"/>
          </a:p>
          <a:p>
            <a:pPr indent="0" lvl="0" marL="0" rtl="0" algn="l">
              <a:lnSpc>
                <a:spcPct val="115000"/>
              </a:lnSpc>
              <a:spcBef>
                <a:spcPts val="1200"/>
              </a:spcBef>
              <a:spcAft>
                <a:spcPts val="0"/>
              </a:spcAft>
              <a:buNone/>
            </a:pPr>
            <a:r>
              <a:rPr b="1" lang="en" sz="1000">
                <a:latin typeface="Georgia"/>
                <a:ea typeface="Georgia"/>
                <a:cs typeface="Georgia"/>
                <a:sym typeface="Georgia"/>
              </a:rPr>
              <a:t>For Frozen banana pops</a:t>
            </a:r>
            <a:endParaRPr b="1" sz="1000">
              <a:latin typeface="Georgia"/>
              <a:ea typeface="Georgia"/>
              <a:cs typeface="Georgia"/>
              <a:sym typeface="Georgia"/>
            </a:endParaRPr>
          </a:p>
          <a:p>
            <a:pPr indent="-292100" lvl="0" marL="457200" rtl="0" algn="l">
              <a:lnSpc>
                <a:spcPct val="115000"/>
              </a:lnSpc>
              <a:spcBef>
                <a:spcPts val="1200"/>
              </a:spcBef>
              <a:spcAft>
                <a:spcPts val="0"/>
              </a:spcAft>
              <a:buClr>
                <a:srgbClr val="000000"/>
              </a:buClr>
              <a:buSzPts val="1000"/>
              <a:buFont typeface="Georgia"/>
              <a:buChar char="●"/>
            </a:pPr>
            <a:r>
              <a:rPr lang="en" sz="1000">
                <a:latin typeface="Georgia"/>
                <a:ea typeface="Georgia"/>
                <a:cs typeface="Georgia"/>
                <a:sym typeface="Georgia"/>
              </a:rPr>
              <a:t>Knife		     	Plate</a:t>
            </a:r>
            <a:endParaRPr sz="1000">
              <a:latin typeface="Georgia"/>
              <a:ea typeface="Georgia"/>
              <a:cs typeface="Georgia"/>
              <a:sym typeface="Georgia"/>
            </a:endParaRPr>
          </a:p>
          <a:p>
            <a:pPr indent="-292100" lvl="0" marL="457200" rtl="0" algn="l">
              <a:lnSpc>
                <a:spcPct val="115000"/>
              </a:lnSpc>
              <a:spcBef>
                <a:spcPts val="0"/>
              </a:spcBef>
              <a:spcAft>
                <a:spcPts val="0"/>
              </a:spcAft>
              <a:buClr>
                <a:srgbClr val="000000"/>
              </a:buClr>
              <a:buSzPts val="1000"/>
              <a:buFont typeface="Georgia"/>
              <a:buChar char="●"/>
            </a:pPr>
            <a:r>
              <a:rPr lang="en" sz="1000">
                <a:latin typeface="Georgia"/>
                <a:ea typeface="Georgia"/>
                <a:cs typeface="Georgia"/>
                <a:sym typeface="Georgia"/>
              </a:rPr>
              <a:t>Banana		     	Popsicle stick</a:t>
            </a:r>
            <a:endParaRPr sz="1000">
              <a:latin typeface="Georgia"/>
              <a:ea typeface="Georgia"/>
              <a:cs typeface="Georgia"/>
              <a:sym typeface="Georgia"/>
            </a:endParaRPr>
          </a:p>
          <a:p>
            <a:pPr indent="-292100" lvl="0" marL="457200" rtl="0" algn="l">
              <a:lnSpc>
                <a:spcPct val="115000"/>
              </a:lnSpc>
              <a:spcBef>
                <a:spcPts val="0"/>
              </a:spcBef>
              <a:spcAft>
                <a:spcPts val="0"/>
              </a:spcAft>
              <a:buClr>
                <a:srgbClr val="000000"/>
              </a:buClr>
              <a:buSzPts val="1000"/>
              <a:buFont typeface="Georgia"/>
              <a:buChar char="●"/>
            </a:pPr>
            <a:r>
              <a:rPr lang="en" sz="1000">
                <a:latin typeface="Georgia"/>
                <a:ea typeface="Georgia"/>
                <a:cs typeface="Georgia"/>
                <a:sym typeface="Georgia"/>
              </a:rPr>
              <a:t>Peanut butter</a:t>
            </a:r>
            <a:endParaRPr sz="1000">
              <a:latin typeface="Georgia"/>
              <a:ea typeface="Georgia"/>
              <a:cs typeface="Georgia"/>
              <a:sym typeface="Georgia"/>
            </a:endParaRPr>
          </a:p>
          <a:p>
            <a:pPr indent="-292100" lvl="0" marL="457200" rtl="0" algn="l">
              <a:lnSpc>
                <a:spcPct val="115000"/>
              </a:lnSpc>
              <a:spcBef>
                <a:spcPts val="0"/>
              </a:spcBef>
              <a:spcAft>
                <a:spcPts val="0"/>
              </a:spcAft>
              <a:buClr>
                <a:srgbClr val="000000"/>
              </a:buClr>
              <a:buSzPts val="1000"/>
              <a:buFont typeface="Georgia"/>
              <a:buChar char="●"/>
            </a:pPr>
            <a:r>
              <a:rPr lang="en" sz="1000">
                <a:latin typeface="Georgia"/>
                <a:ea typeface="Georgia"/>
                <a:cs typeface="Georgia"/>
                <a:sym typeface="Georgia"/>
              </a:rPr>
              <a:t>Small/Crunched up cereal </a:t>
            </a:r>
            <a:r>
              <a:rPr i="1" lang="en" sz="600">
                <a:latin typeface="Georgia"/>
                <a:ea typeface="Georgia"/>
                <a:cs typeface="Georgia"/>
                <a:sym typeface="Georgia"/>
              </a:rPr>
              <a:t>(such as rice crispy, cheerios, corn flakes, granola, etc)</a:t>
            </a:r>
            <a:endParaRPr i="1" sz="600">
              <a:latin typeface="Georgia"/>
              <a:ea typeface="Georgia"/>
              <a:cs typeface="Georgia"/>
              <a:sym typeface="Georgia"/>
            </a:endParaRPr>
          </a:p>
          <a:p>
            <a:pPr indent="0" lvl="0" marL="0" rtl="0" algn="l">
              <a:lnSpc>
                <a:spcPct val="115000"/>
              </a:lnSpc>
              <a:spcBef>
                <a:spcPts val="1200"/>
              </a:spcBef>
              <a:spcAft>
                <a:spcPts val="0"/>
              </a:spcAft>
              <a:buNone/>
            </a:pPr>
            <a:r>
              <a:rPr b="1" lang="en" sz="1000">
                <a:latin typeface="Georgia"/>
                <a:ea typeface="Georgia"/>
                <a:cs typeface="Georgia"/>
                <a:sym typeface="Georgia"/>
              </a:rPr>
              <a:t>For Stress balls:</a:t>
            </a:r>
            <a:endParaRPr b="1" sz="1000">
              <a:latin typeface="Georgia"/>
              <a:ea typeface="Georgia"/>
              <a:cs typeface="Georgia"/>
              <a:sym typeface="Georgia"/>
            </a:endParaRPr>
          </a:p>
          <a:p>
            <a:pPr indent="-292100" lvl="0" marL="457200" rtl="0" algn="l">
              <a:lnSpc>
                <a:spcPct val="115000"/>
              </a:lnSpc>
              <a:spcBef>
                <a:spcPts val="1200"/>
              </a:spcBef>
              <a:spcAft>
                <a:spcPts val="0"/>
              </a:spcAft>
              <a:buClr>
                <a:srgbClr val="000000"/>
              </a:buClr>
              <a:buSzPts val="1000"/>
              <a:buFont typeface="Georgia"/>
              <a:buChar char="●"/>
            </a:pPr>
            <a:r>
              <a:rPr lang="en" sz="1000">
                <a:latin typeface="Georgia"/>
                <a:ea typeface="Georgia"/>
                <a:cs typeface="Georgia"/>
                <a:sym typeface="Georgia"/>
              </a:rPr>
              <a:t>Non-inflated latex balloon, medium to large</a:t>
            </a:r>
            <a:endParaRPr sz="1000">
              <a:latin typeface="Georgia"/>
              <a:ea typeface="Georgia"/>
              <a:cs typeface="Georgia"/>
              <a:sym typeface="Georgia"/>
            </a:endParaRPr>
          </a:p>
          <a:p>
            <a:pPr indent="-292100" lvl="0" marL="457200" rtl="0" algn="l">
              <a:lnSpc>
                <a:spcPct val="115000"/>
              </a:lnSpc>
              <a:spcBef>
                <a:spcPts val="0"/>
              </a:spcBef>
              <a:spcAft>
                <a:spcPts val="0"/>
              </a:spcAft>
              <a:buClr>
                <a:srgbClr val="000000"/>
              </a:buClr>
              <a:buSzPts val="1000"/>
              <a:buFont typeface="Georgia"/>
              <a:buChar char="●"/>
            </a:pPr>
            <a:r>
              <a:rPr lang="en" sz="1000">
                <a:latin typeface="Georgia"/>
                <a:ea typeface="Georgia"/>
                <a:cs typeface="Georgia"/>
                <a:sym typeface="Georgia"/>
              </a:rPr>
              <a:t>Funnel (or cut top 1/3 off of a disposable water bottle to make a funnel</a:t>
            </a:r>
            <a:endParaRPr sz="1000">
              <a:latin typeface="Georgia"/>
              <a:ea typeface="Georgia"/>
              <a:cs typeface="Georgia"/>
              <a:sym typeface="Georgia"/>
            </a:endParaRPr>
          </a:p>
          <a:p>
            <a:pPr indent="-292100" lvl="0" marL="457200" rtl="0" algn="l">
              <a:lnSpc>
                <a:spcPct val="115000"/>
              </a:lnSpc>
              <a:spcBef>
                <a:spcPts val="0"/>
              </a:spcBef>
              <a:spcAft>
                <a:spcPts val="0"/>
              </a:spcAft>
              <a:buClr>
                <a:srgbClr val="000000"/>
              </a:buClr>
              <a:buSzPts val="1000"/>
              <a:buFont typeface="Georgia"/>
              <a:buChar char="●"/>
            </a:pPr>
            <a:r>
              <a:rPr lang="en" sz="1000">
                <a:latin typeface="Georgia"/>
                <a:ea typeface="Georgia"/>
                <a:cs typeface="Georgia"/>
                <a:sym typeface="Georgia"/>
              </a:rPr>
              <a:t>Corn starch		Water</a:t>
            </a:r>
            <a:endParaRPr sz="1000">
              <a:latin typeface="Georgia"/>
              <a:ea typeface="Georgia"/>
              <a:cs typeface="Georgia"/>
              <a:sym typeface="Georgia"/>
            </a:endParaRPr>
          </a:p>
          <a:p>
            <a:pPr indent="-292100" lvl="0" marL="457200" rtl="0" algn="l">
              <a:lnSpc>
                <a:spcPct val="115000"/>
              </a:lnSpc>
              <a:spcBef>
                <a:spcPts val="0"/>
              </a:spcBef>
              <a:spcAft>
                <a:spcPts val="0"/>
              </a:spcAft>
              <a:buClr>
                <a:srgbClr val="000000"/>
              </a:buClr>
              <a:buSzPts val="1000"/>
              <a:buFont typeface="Georgia"/>
              <a:buChar char="●"/>
            </a:pPr>
            <a:r>
              <a:rPr lang="en" sz="1000">
                <a:latin typeface="Georgia"/>
                <a:ea typeface="Georgia"/>
                <a:cs typeface="Georgia"/>
                <a:sym typeface="Georgia"/>
              </a:rPr>
              <a:t>Knife 			Spoon                       </a:t>
            </a:r>
            <a:r>
              <a:rPr i="1" lang="en" sz="600">
                <a:latin typeface="Georgia"/>
                <a:ea typeface="Georgia"/>
                <a:cs typeface="Georgia"/>
                <a:sym typeface="Georgia"/>
              </a:rPr>
              <a:t>(plastic knife works well)</a:t>
            </a:r>
            <a:endParaRPr sz="1000">
              <a:latin typeface="Georgia"/>
              <a:ea typeface="Georgia"/>
              <a:cs typeface="Georgia"/>
              <a:sym typeface="Georgia"/>
            </a:endParaRPr>
          </a:p>
        </p:txBody>
      </p:sp>
      <p:pic>
        <p:nvPicPr>
          <p:cNvPr id="150" name="Google Shape;150;p28"/>
          <p:cNvPicPr preferRelativeResize="0"/>
          <p:nvPr/>
        </p:nvPicPr>
        <p:blipFill rotWithShape="1">
          <a:blip r:embed="rId5">
            <a:alphaModFix/>
          </a:blip>
          <a:srcRect b="0" l="0" r="0" t="0"/>
          <a:stretch/>
        </p:blipFill>
        <p:spPr>
          <a:xfrm>
            <a:off x="482550" y="289387"/>
            <a:ext cx="698325" cy="698325"/>
          </a:xfrm>
          <a:prstGeom prst="rect">
            <a:avLst/>
          </a:prstGeom>
          <a:noFill/>
          <a:ln>
            <a:noFill/>
          </a:ln>
        </p:spPr>
      </p:pic>
      <p:sp>
        <p:nvSpPr>
          <p:cNvPr id="151" name="Google Shape;151;p28"/>
          <p:cNvSpPr/>
          <p:nvPr/>
        </p:nvSpPr>
        <p:spPr>
          <a:xfrm>
            <a:off x="7441400" y="2043175"/>
            <a:ext cx="63000" cy="56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8"/>
          <p:cNvSpPr/>
          <p:nvPr/>
        </p:nvSpPr>
        <p:spPr>
          <a:xfrm>
            <a:off x="7441400" y="2238600"/>
            <a:ext cx="63000" cy="56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8"/>
          <p:cNvSpPr/>
          <p:nvPr/>
        </p:nvSpPr>
        <p:spPr>
          <a:xfrm>
            <a:off x="7441400" y="4142350"/>
            <a:ext cx="63000" cy="56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8"/>
          <p:cNvSpPr/>
          <p:nvPr/>
        </p:nvSpPr>
        <p:spPr>
          <a:xfrm>
            <a:off x="7441400" y="4337775"/>
            <a:ext cx="63000" cy="56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28"/>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59" name="Shape 159"/>
        <p:cNvGrpSpPr/>
        <p:nvPr/>
      </p:nvGrpSpPr>
      <p:grpSpPr>
        <a:xfrm>
          <a:off x="0" y="0"/>
          <a:ext cx="0" cy="0"/>
          <a:chOff x="0" y="0"/>
          <a:chExt cx="0" cy="0"/>
        </a:xfrm>
      </p:grpSpPr>
      <p:sp>
        <p:nvSpPr>
          <p:cNvPr id="160" name="Google Shape;160;p29"/>
          <p:cNvSpPr/>
          <p:nvPr/>
        </p:nvSpPr>
        <p:spPr>
          <a:xfrm>
            <a:off x="4572000" y="0"/>
            <a:ext cx="4572000" cy="34587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9"/>
          <p:cNvSpPr txBox="1"/>
          <p:nvPr/>
        </p:nvSpPr>
        <p:spPr>
          <a:xfrm>
            <a:off x="478475" y="3458675"/>
            <a:ext cx="8216100" cy="115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latin typeface="Georgia"/>
                <a:ea typeface="Georgia"/>
                <a:cs typeface="Georgia"/>
                <a:sym typeface="Georgia"/>
              </a:rPr>
              <a:t>Junior Staying Fit Badge</a:t>
            </a:r>
            <a:endParaRPr sz="3600">
              <a:latin typeface="Georgia"/>
              <a:ea typeface="Georgia"/>
              <a:cs typeface="Georgia"/>
              <a:sym typeface="Georgia"/>
            </a:endParaRPr>
          </a:p>
        </p:txBody>
      </p:sp>
      <p:pic>
        <p:nvPicPr>
          <p:cNvPr id="162" name="Google Shape;162;p29"/>
          <p:cNvPicPr preferRelativeResize="0"/>
          <p:nvPr/>
        </p:nvPicPr>
        <p:blipFill rotWithShape="1">
          <a:blip r:embed="rId3">
            <a:alphaModFix/>
          </a:blip>
          <a:srcRect b="0" l="0" r="0" t="0"/>
          <a:stretch/>
        </p:blipFill>
        <p:spPr>
          <a:xfrm>
            <a:off x="5383150" y="254500"/>
            <a:ext cx="2949700" cy="2949700"/>
          </a:xfrm>
          <a:prstGeom prst="rect">
            <a:avLst/>
          </a:prstGeom>
          <a:noFill/>
          <a:ln>
            <a:noFill/>
          </a:ln>
        </p:spPr>
      </p:pic>
      <p:grpSp>
        <p:nvGrpSpPr>
          <p:cNvPr id="163" name="Google Shape;163;p29"/>
          <p:cNvGrpSpPr/>
          <p:nvPr/>
        </p:nvGrpSpPr>
        <p:grpSpPr>
          <a:xfrm>
            <a:off x="0" y="4628700"/>
            <a:ext cx="9144000" cy="526450"/>
            <a:chOff x="0" y="4628700"/>
            <a:chExt cx="9144000" cy="526450"/>
          </a:xfrm>
        </p:grpSpPr>
        <p:sp>
          <p:nvSpPr>
            <p:cNvPr id="164" name="Google Shape;164;p29"/>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5" name="Google Shape;165;p29"/>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66" name="Google Shape;166;p29"/>
            <p:cNvGrpSpPr/>
            <p:nvPr/>
          </p:nvGrpSpPr>
          <p:grpSpPr>
            <a:xfrm>
              <a:off x="1557025" y="4640350"/>
              <a:ext cx="6144000" cy="514800"/>
              <a:chOff x="718825" y="4640350"/>
              <a:chExt cx="6144000" cy="514800"/>
            </a:xfrm>
          </p:grpSpPr>
          <p:sp>
            <p:nvSpPr>
              <p:cNvPr id="167" name="Google Shape;167;p29"/>
              <p:cNvSpPr txBox="1"/>
              <p:nvPr/>
            </p:nvSpPr>
            <p:spPr>
              <a:xfrm>
                <a:off x="1016725" y="4640350"/>
                <a:ext cx="5846100" cy="5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latin typeface="Georgia"/>
                    <a:ea typeface="Georgia"/>
                    <a:cs typeface="Georgia"/>
                    <a:sym typeface="Georgia"/>
                  </a:rPr>
                  <a:t>Brought to you by Girl Scouts of the Northwestern Great Lakes</a:t>
                </a:r>
                <a:endParaRPr b="1" sz="1300">
                  <a:latin typeface="Georgia"/>
                  <a:ea typeface="Georgia"/>
                  <a:cs typeface="Georgia"/>
                  <a:sym typeface="Georgia"/>
                </a:endParaRPr>
              </a:p>
            </p:txBody>
          </p:sp>
          <p:pic>
            <p:nvPicPr>
              <p:cNvPr id="168" name="Google Shape;168;p29"/>
              <p:cNvPicPr preferRelativeResize="0"/>
              <p:nvPr/>
            </p:nvPicPr>
            <p:blipFill rotWithShape="1">
              <a:blip r:embed="rId4">
                <a:alphaModFix/>
              </a:blip>
              <a:srcRect b="0" l="0" r="0" t="0"/>
              <a:stretch/>
            </p:blipFill>
            <p:spPr>
              <a:xfrm flipH="1">
                <a:off x="718825" y="4758125"/>
                <a:ext cx="297900" cy="279275"/>
              </a:xfrm>
              <a:prstGeom prst="rect">
                <a:avLst/>
              </a:prstGeom>
              <a:noFill/>
              <a:ln>
                <a:noFill/>
              </a:ln>
            </p:spPr>
          </p:pic>
        </p:grpSp>
      </p:grpSp>
      <p:sp>
        <p:nvSpPr>
          <p:cNvPr id="169" name="Google Shape;169;p29"/>
          <p:cNvSpPr/>
          <p:nvPr/>
        </p:nvSpPr>
        <p:spPr>
          <a:xfrm>
            <a:off x="0" y="0"/>
            <a:ext cx="4572000" cy="34587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0" name="Google Shape;170;p29"/>
          <p:cNvPicPr preferRelativeResize="0"/>
          <p:nvPr/>
        </p:nvPicPr>
        <p:blipFill rotWithShape="1">
          <a:blip r:embed="rId5">
            <a:alphaModFix/>
          </a:blip>
          <a:srcRect b="3104" l="0" r="0" t="3095"/>
          <a:stretch/>
        </p:blipFill>
        <p:spPr>
          <a:xfrm flipH="1">
            <a:off x="748814" y="288212"/>
            <a:ext cx="3074375" cy="28822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174" name="Shape 174"/>
        <p:cNvGrpSpPr/>
        <p:nvPr/>
      </p:nvGrpSpPr>
      <p:grpSpPr>
        <a:xfrm>
          <a:off x="0" y="0"/>
          <a:ext cx="0" cy="0"/>
          <a:chOff x="0" y="0"/>
          <a:chExt cx="0" cy="0"/>
        </a:xfrm>
      </p:grpSpPr>
      <p:sp>
        <p:nvSpPr>
          <p:cNvPr id="175" name="Google Shape;175;p30"/>
          <p:cNvSpPr txBox="1"/>
          <p:nvPr/>
        </p:nvSpPr>
        <p:spPr>
          <a:xfrm>
            <a:off x="-150" y="102925"/>
            <a:ext cx="9144000" cy="134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rgbClr val="FFFFFF"/>
                </a:solidFill>
                <a:latin typeface="Georgia"/>
                <a:ea typeface="Georgia"/>
                <a:cs typeface="Georgia"/>
                <a:sym typeface="Georgia"/>
              </a:rPr>
              <a:t>Girl Scout Promise</a:t>
            </a:r>
            <a:endParaRPr b="1" sz="3000">
              <a:solidFill>
                <a:srgbClr val="FFFFFF"/>
              </a:solidFill>
              <a:latin typeface="Georgia"/>
              <a:ea typeface="Georgia"/>
              <a:cs typeface="Georgia"/>
              <a:sym typeface="Georgia"/>
            </a:endParaRPr>
          </a:p>
        </p:txBody>
      </p:sp>
      <p:pic>
        <p:nvPicPr>
          <p:cNvPr id="176" name="Google Shape;176;p30"/>
          <p:cNvPicPr preferRelativeResize="0"/>
          <p:nvPr/>
        </p:nvPicPr>
        <p:blipFill rotWithShape="1">
          <a:blip r:embed="rId3">
            <a:alphaModFix/>
          </a:blip>
          <a:srcRect b="3104" l="0" r="0" t="3095"/>
          <a:stretch/>
        </p:blipFill>
        <p:spPr>
          <a:xfrm flipH="1">
            <a:off x="2330763" y="841250"/>
            <a:ext cx="4451676" cy="4173476"/>
          </a:xfrm>
          <a:prstGeom prst="rect">
            <a:avLst/>
          </a:prstGeom>
          <a:noFill/>
          <a:ln>
            <a:noFill/>
          </a:ln>
        </p:spPr>
      </p:pic>
      <p:sp>
        <p:nvSpPr>
          <p:cNvPr id="177" name="Google Shape;177;p30"/>
          <p:cNvSpPr txBox="1"/>
          <p:nvPr/>
        </p:nvSpPr>
        <p:spPr>
          <a:xfrm>
            <a:off x="2684475" y="1996575"/>
            <a:ext cx="3653400" cy="161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1" lang="en" sz="1800" u="none" cap="none" strike="noStrike">
                <a:solidFill>
                  <a:srgbClr val="F3F3F3"/>
                </a:solidFill>
                <a:latin typeface="Georgia"/>
                <a:ea typeface="Georgia"/>
                <a:cs typeface="Georgia"/>
                <a:sym typeface="Georgia"/>
              </a:rPr>
              <a:t>On my honor, I will try:</a:t>
            </a:r>
            <a:endParaRPr i="1" sz="1800" u="none" cap="none" strike="noStrike">
              <a:solidFill>
                <a:srgbClr val="F3F3F3"/>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Georgia"/>
                <a:ea typeface="Georgia"/>
                <a:cs typeface="Georgia"/>
                <a:sym typeface="Georgia"/>
              </a:rPr>
              <a:t>To serve God and my country,</a:t>
            </a:r>
            <a:endParaRPr i="0" sz="1800" u="none" cap="none" strike="noStrike">
              <a:solidFill>
                <a:srgbClr val="F3F3F3"/>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Georgia"/>
                <a:ea typeface="Georgia"/>
                <a:cs typeface="Georgia"/>
                <a:sym typeface="Georgia"/>
              </a:rPr>
              <a:t>To help people at all times, </a:t>
            </a:r>
            <a:endParaRPr i="0" sz="1800" u="none" cap="none" strike="noStrike">
              <a:solidFill>
                <a:srgbClr val="F3F3F3"/>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Georgia"/>
                <a:ea typeface="Georgia"/>
                <a:cs typeface="Georgia"/>
                <a:sym typeface="Georgia"/>
              </a:rPr>
              <a:t>And to live by the </a:t>
            </a:r>
            <a:endParaRPr i="0" sz="1800" u="none" cap="none" strike="noStrike">
              <a:solidFill>
                <a:srgbClr val="F3F3F3"/>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Georgia"/>
                <a:ea typeface="Georgia"/>
                <a:cs typeface="Georgia"/>
                <a:sym typeface="Georgia"/>
              </a:rPr>
              <a:t>Girl Scout Law.</a:t>
            </a:r>
            <a:endParaRPr i="0" sz="1800" u="none" cap="none" strike="noStrike">
              <a:solidFill>
                <a:srgbClr val="F3F3F3"/>
              </a:solidFill>
              <a:latin typeface="Georgia"/>
              <a:ea typeface="Georgia"/>
              <a:cs typeface="Georgia"/>
              <a:sym typeface="Georgia"/>
            </a:endParaRPr>
          </a:p>
        </p:txBody>
      </p:sp>
      <p:pic>
        <p:nvPicPr>
          <p:cNvPr id="178" name="Google Shape;178;p30"/>
          <p:cNvPicPr preferRelativeResize="0"/>
          <p:nvPr/>
        </p:nvPicPr>
        <p:blipFill rotWithShape="1">
          <a:blip r:embed="rId4">
            <a:alphaModFix/>
          </a:blip>
          <a:srcRect b="0" l="0" r="0" t="0"/>
          <a:stretch/>
        </p:blipFill>
        <p:spPr>
          <a:xfrm>
            <a:off x="5241748" y="3174183"/>
            <a:ext cx="1343352" cy="13433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182" name="Shape 182"/>
        <p:cNvGrpSpPr/>
        <p:nvPr/>
      </p:nvGrpSpPr>
      <p:grpSpPr>
        <a:xfrm>
          <a:off x="0" y="0"/>
          <a:ext cx="0" cy="0"/>
          <a:chOff x="0" y="0"/>
          <a:chExt cx="0" cy="0"/>
        </a:xfrm>
      </p:grpSpPr>
      <p:sp>
        <p:nvSpPr>
          <p:cNvPr id="183" name="Google Shape;183;p31"/>
          <p:cNvSpPr txBox="1"/>
          <p:nvPr/>
        </p:nvSpPr>
        <p:spPr>
          <a:xfrm>
            <a:off x="-150" y="102925"/>
            <a:ext cx="9144000" cy="134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rgbClr val="FFFFFF"/>
                </a:solidFill>
                <a:latin typeface="Georgia"/>
                <a:ea typeface="Georgia"/>
                <a:cs typeface="Georgia"/>
                <a:sym typeface="Georgia"/>
              </a:rPr>
              <a:t>Let’s say the Pledge of Allegiance</a:t>
            </a:r>
            <a:endParaRPr b="1" sz="3000">
              <a:solidFill>
                <a:srgbClr val="FFFFFF"/>
              </a:solidFill>
              <a:latin typeface="Georgia"/>
              <a:ea typeface="Georgia"/>
              <a:cs typeface="Georgia"/>
              <a:sym typeface="Georgia"/>
            </a:endParaRPr>
          </a:p>
        </p:txBody>
      </p:sp>
      <p:pic>
        <p:nvPicPr>
          <p:cNvPr id="184" name="Google Shape;184;p31"/>
          <p:cNvPicPr preferRelativeResize="0"/>
          <p:nvPr/>
        </p:nvPicPr>
        <p:blipFill>
          <a:blip r:embed="rId3">
            <a:alphaModFix/>
          </a:blip>
          <a:stretch>
            <a:fillRect/>
          </a:stretch>
        </p:blipFill>
        <p:spPr>
          <a:xfrm>
            <a:off x="1892050" y="1415887"/>
            <a:ext cx="5359600" cy="2848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2"/>
          <p:cNvSpPr txBox="1"/>
          <p:nvPr>
            <p:ph idx="4294967295" type="body"/>
          </p:nvPr>
        </p:nvSpPr>
        <p:spPr>
          <a:xfrm>
            <a:off x="4920825" y="0"/>
            <a:ext cx="3794700" cy="5143500"/>
          </a:xfrm>
          <a:prstGeom prst="rect">
            <a:avLst/>
          </a:prstGeom>
        </p:spPr>
        <p:txBody>
          <a:bodyPr anchorCtr="0" anchor="ctr" bIns="91425" lIns="91425" spcFirstLastPara="1" rIns="91425" wrap="square" tIns="91425">
            <a:normAutofit/>
          </a:bodyPr>
          <a:lstStyle/>
          <a:p>
            <a:pPr indent="0" lvl="0" marL="0" rtl="0" algn="l">
              <a:lnSpc>
                <a:spcPct val="95000"/>
              </a:lnSpc>
              <a:spcBef>
                <a:spcPts val="0"/>
              </a:spcBef>
              <a:spcAft>
                <a:spcPts val="0"/>
              </a:spcAft>
              <a:buNone/>
            </a:pPr>
            <a:r>
              <a:rPr lang="en">
                <a:solidFill>
                  <a:schemeClr val="dk1"/>
                </a:solidFill>
              </a:rPr>
              <a:t>Figure out what fitness, food, and fun you need to stay strong for life.</a:t>
            </a:r>
            <a:endParaRPr>
              <a:solidFill>
                <a:schemeClr val="dk1"/>
              </a:solidFill>
            </a:endParaRPr>
          </a:p>
          <a:p>
            <a:pPr indent="0" lvl="0" marL="0" rtl="0" algn="l">
              <a:lnSpc>
                <a:spcPct val="95000"/>
              </a:lnSpc>
              <a:spcBef>
                <a:spcPts val="0"/>
              </a:spcBef>
              <a:spcAft>
                <a:spcPts val="0"/>
              </a:spcAft>
              <a:buNone/>
            </a:pPr>
            <a:r>
              <a:t/>
            </a:r>
            <a:endParaRPr>
              <a:solidFill>
                <a:schemeClr val="dk1"/>
              </a:solidFill>
            </a:endParaRPr>
          </a:p>
          <a:p>
            <a:pPr indent="-342900" lvl="0" marL="457200" rtl="0" algn="l">
              <a:spcBef>
                <a:spcPts val="500"/>
              </a:spcBef>
              <a:spcAft>
                <a:spcPts val="0"/>
              </a:spcAft>
              <a:buClr>
                <a:schemeClr val="dk1"/>
              </a:buClr>
              <a:buSzPts val="1800"/>
              <a:buChar char="●"/>
            </a:pPr>
            <a:r>
              <a:rPr lang="en">
                <a:solidFill>
                  <a:schemeClr val="dk1"/>
                </a:solidFill>
              </a:rPr>
              <a:t>Start moving</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Keep your fit body fueled</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Know how to stress less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Get the truth about health</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Help your family stay fit- homework</a:t>
            </a:r>
            <a:endParaRPr>
              <a:solidFill>
                <a:schemeClr val="dk1"/>
              </a:solidFill>
            </a:endParaRPr>
          </a:p>
          <a:p>
            <a:pPr indent="0" lvl="0" marL="0" rtl="0" algn="l">
              <a:spcBef>
                <a:spcPts val="600"/>
              </a:spcBef>
              <a:spcAft>
                <a:spcPts val="600"/>
              </a:spcAft>
              <a:buNone/>
            </a:pPr>
            <a:r>
              <a:rPr lang="en">
                <a:solidFill>
                  <a:schemeClr val="dk1"/>
                </a:solidFill>
              </a:rPr>
              <a:t>When you've earned this badge, you’ll know what you need to get strong and stay that way. </a:t>
            </a:r>
            <a:endParaRPr>
              <a:solidFill>
                <a:srgbClr val="FFFFFF"/>
              </a:solidFill>
            </a:endParaRPr>
          </a:p>
        </p:txBody>
      </p:sp>
      <p:sp>
        <p:nvSpPr>
          <p:cNvPr id="190" name="Google Shape;190;p32"/>
          <p:cNvSpPr/>
          <p:nvPr/>
        </p:nvSpPr>
        <p:spPr>
          <a:xfrm>
            <a:off x="0" y="0"/>
            <a:ext cx="45720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1" name="Google Shape;191;p32"/>
          <p:cNvPicPr preferRelativeResize="0"/>
          <p:nvPr/>
        </p:nvPicPr>
        <p:blipFill rotWithShape="1">
          <a:blip r:embed="rId3">
            <a:alphaModFix/>
          </a:blip>
          <a:srcRect b="0" l="0" r="0" t="0"/>
          <a:stretch/>
        </p:blipFill>
        <p:spPr>
          <a:xfrm>
            <a:off x="882450" y="520950"/>
            <a:ext cx="2807100" cy="2807100"/>
          </a:xfrm>
          <a:prstGeom prst="rect">
            <a:avLst/>
          </a:prstGeom>
          <a:noFill/>
          <a:ln>
            <a:noFill/>
          </a:ln>
        </p:spPr>
      </p:pic>
      <p:sp>
        <p:nvSpPr>
          <p:cNvPr id="192" name="Google Shape;192;p32"/>
          <p:cNvSpPr txBox="1"/>
          <p:nvPr/>
        </p:nvSpPr>
        <p:spPr>
          <a:xfrm>
            <a:off x="786000" y="3478775"/>
            <a:ext cx="3000000" cy="1108200"/>
          </a:xfrm>
          <a:prstGeom prst="rect">
            <a:avLst/>
          </a:prstGeom>
          <a:noFill/>
          <a:ln>
            <a:noFill/>
          </a:ln>
        </p:spPr>
        <p:txBody>
          <a:bodyPr anchorCtr="0" anchor="t" bIns="91425" lIns="91425" spcFirstLastPara="1" rIns="91425" wrap="square" tIns="91425">
            <a:spAutoFit/>
          </a:bodyPr>
          <a:lstStyle/>
          <a:p>
            <a:pPr indent="0" lvl="0" marL="0" rtl="0" algn="ctr">
              <a:lnSpc>
                <a:spcPct val="95000"/>
              </a:lnSpc>
              <a:spcBef>
                <a:spcPts val="0"/>
              </a:spcBef>
              <a:spcAft>
                <a:spcPts val="0"/>
              </a:spcAft>
              <a:buNone/>
            </a:pPr>
            <a:r>
              <a:rPr b="1" lang="en" sz="3000">
                <a:solidFill>
                  <a:schemeClr val="dk1"/>
                </a:solidFill>
                <a:latin typeface="Georgia"/>
                <a:ea typeface="Georgia"/>
                <a:cs typeface="Georgia"/>
                <a:sym typeface="Georgia"/>
              </a:rPr>
              <a:t>Staying Fit Badge Details</a:t>
            </a:r>
            <a:endParaRPr b="1" sz="3000">
              <a:solidFill>
                <a:schemeClr val="dk1"/>
              </a:solidFill>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grpSp>
        <p:nvGrpSpPr>
          <p:cNvPr id="197" name="Google Shape;197;p33"/>
          <p:cNvGrpSpPr/>
          <p:nvPr/>
        </p:nvGrpSpPr>
        <p:grpSpPr>
          <a:xfrm>
            <a:off x="3137500" y="0"/>
            <a:ext cx="6006175" cy="5143500"/>
            <a:chOff x="3137500" y="0"/>
            <a:chExt cx="6006175" cy="5143500"/>
          </a:xfrm>
        </p:grpSpPr>
        <p:pic>
          <p:nvPicPr>
            <p:cNvPr id="198" name="Google Shape;198;p33"/>
            <p:cNvPicPr preferRelativeResize="0"/>
            <p:nvPr/>
          </p:nvPicPr>
          <p:blipFill rotWithShape="1">
            <a:blip r:embed="rId3">
              <a:alphaModFix/>
            </a:blip>
            <a:srcRect b="0" l="13803" r="13811" t="0"/>
            <a:stretch/>
          </p:blipFill>
          <p:spPr>
            <a:xfrm>
              <a:off x="3562175" y="0"/>
              <a:ext cx="5581500" cy="5143500"/>
            </a:xfrm>
            <a:prstGeom prst="parallelogram">
              <a:avLst>
                <a:gd fmla="val 0" name="adj"/>
              </a:avLst>
            </a:prstGeom>
            <a:noFill/>
            <a:ln>
              <a:noFill/>
            </a:ln>
          </p:spPr>
        </p:pic>
        <p:sp>
          <p:nvSpPr>
            <p:cNvPr id="199" name="Google Shape;199;p33"/>
            <p:cNvSpPr/>
            <p:nvPr/>
          </p:nvSpPr>
          <p:spPr>
            <a:xfrm>
              <a:off x="3509200" y="0"/>
              <a:ext cx="837600" cy="192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3"/>
            <p:cNvSpPr/>
            <p:nvPr/>
          </p:nvSpPr>
          <p:spPr>
            <a:xfrm>
              <a:off x="3339450" y="1487350"/>
              <a:ext cx="837600" cy="158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3"/>
            <p:cNvSpPr/>
            <p:nvPr/>
          </p:nvSpPr>
          <p:spPr>
            <a:xfrm>
              <a:off x="3137500" y="2155175"/>
              <a:ext cx="837600" cy="1589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3"/>
            <p:cNvSpPr/>
            <p:nvPr/>
          </p:nvSpPr>
          <p:spPr>
            <a:xfrm>
              <a:off x="3289900" y="4311450"/>
              <a:ext cx="837600" cy="831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 name="Google Shape;203;p33"/>
          <p:cNvSpPr txBox="1"/>
          <p:nvPr/>
        </p:nvSpPr>
        <p:spPr>
          <a:xfrm>
            <a:off x="630875" y="1735972"/>
            <a:ext cx="3083700" cy="177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solidFill>
                  <a:srgbClr val="FFFFFF"/>
                </a:solidFill>
                <a:highlight>
                  <a:srgbClr val="8D2B8D"/>
                </a:highlight>
                <a:latin typeface="Georgia"/>
                <a:ea typeface="Georgia"/>
                <a:cs typeface="Georgia"/>
                <a:sym typeface="Georgia"/>
              </a:rPr>
              <a:t> </a:t>
            </a:r>
            <a:r>
              <a:rPr i="0" lang="en" sz="3000" u="none" cap="none" strike="noStrike">
                <a:solidFill>
                  <a:srgbClr val="FFFFFF"/>
                </a:solidFill>
                <a:highlight>
                  <a:srgbClr val="8D2B8D"/>
                </a:highlight>
                <a:latin typeface="Georgia"/>
                <a:ea typeface="Georgia"/>
                <a:cs typeface="Georgia"/>
                <a:sym typeface="Georgia"/>
              </a:rPr>
              <a:t>Ice Breaker:</a:t>
            </a:r>
            <a:r>
              <a:rPr i="0" lang="en" sz="3000" u="none" cap="none" strike="noStrike">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i="0" lang="en" sz="2100" u="none" cap="none" strike="noStrike">
                <a:solidFill>
                  <a:schemeClr val="dk1"/>
                </a:solidFill>
                <a:latin typeface="Georgia"/>
                <a:ea typeface="Georgia"/>
                <a:cs typeface="Georgia"/>
                <a:sym typeface="Georgia"/>
              </a:rPr>
              <a:t>Share your name and </a:t>
            </a:r>
            <a:endParaRPr sz="21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i="0" lang="en" sz="2100" u="none" cap="none" strike="noStrike">
                <a:solidFill>
                  <a:schemeClr val="dk1"/>
                </a:solidFill>
                <a:latin typeface="Georgia"/>
                <a:ea typeface="Georgia"/>
                <a:cs typeface="Georgia"/>
                <a:sym typeface="Georgia"/>
              </a:rPr>
              <a:t>your favorite vegetable.</a:t>
            </a:r>
            <a:endParaRPr sz="2100">
              <a:latin typeface="Georgia"/>
              <a:ea typeface="Georgia"/>
              <a:cs typeface="Georgia"/>
              <a:sym typeface="Georgi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207" name="Shape 207"/>
        <p:cNvGrpSpPr/>
        <p:nvPr/>
      </p:nvGrpSpPr>
      <p:grpSpPr>
        <a:xfrm>
          <a:off x="0" y="0"/>
          <a:ext cx="0" cy="0"/>
          <a:chOff x="0" y="0"/>
          <a:chExt cx="0" cy="0"/>
        </a:xfrm>
      </p:grpSpPr>
      <p:sp>
        <p:nvSpPr>
          <p:cNvPr id="208" name="Google Shape;208;p34"/>
          <p:cNvSpPr txBox="1"/>
          <p:nvPr>
            <p:ph type="title"/>
          </p:nvPr>
        </p:nvSpPr>
        <p:spPr>
          <a:xfrm>
            <a:off x="0" y="2325325"/>
            <a:ext cx="9144000" cy="1465500"/>
          </a:xfrm>
          <a:prstGeom prst="rect">
            <a:avLst/>
          </a:prstGeom>
          <a:solidFill>
            <a:srgbClr val="8D2B8D"/>
          </a:solidFill>
        </p:spPr>
        <p:txBody>
          <a:bodyPr anchorCtr="0" anchor="ctr" bIns="91425" lIns="91425" spcFirstLastPara="1" rIns="91425" wrap="square" tIns="91425">
            <a:noAutofit/>
          </a:bodyPr>
          <a:lstStyle/>
          <a:p>
            <a:pPr indent="0" lvl="0" marL="0" rtl="0" algn="ctr">
              <a:spcBef>
                <a:spcPts val="0"/>
              </a:spcBef>
              <a:spcAft>
                <a:spcPts val="0"/>
              </a:spcAft>
              <a:buNone/>
            </a:pPr>
            <a:r>
              <a:rPr b="0" lang="en" sz="6000">
                <a:solidFill>
                  <a:srgbClr val="FFFFFF"/>
                </a:solidFill>
                <a:highlight>
                  <a:srgbClr val="8D2B8D"/>
                </a:highlight>
              </a:rPr>
              <a:t>Step 1:</a:t>
            </a:r>
            <a:endParaRPr b="0" sz="6000">
              <a:solidFill>
                <a:srgbClr val="FFFFFF"/>
              </a:solidFill>
              <a:highlight>
                <a:srgbClr val="8D2B8D"/>
              </a:highlight>
            </a:endParaRPr>
          </a:p>
          <a:p>
            <a:pPr indent="0" lvl="0" marL="0" rtl="0" algn="ctr">
              <a:lnSpc>
                <a:spcPct val="115000"/>
              </a:lnSpc>
              <a:spcBef>
                <a:spcPts val="0"/>
              </a:spcBef>
              <a:spcAft>
                <a:spcPts val="1200"/>
              </a:spcAft>
              <a:buNone/>
            </a:pPr>
            <a:r>
              <a:rPr b="0" lang="en" sz="6000">
                <a:solidFill>
                  <a:srgbClr val="FFFFFF"/>
                </a:solidFill>
              </a:rPr>
              <a:t>Get moving!</a:t>
            </a:r>
            <a:endParaRPr b="0" sz="6000">
              <a:solidFill>
                <a:srgbClr val="FFFFFF"/>
              </a:solidFill>
              <a:highlight>
                <a:srgbClr val="8D2B8D"/>
              </a:highlight>
            </a:endParaRPr>
          </a:p>
        </p:txBody>
      </p:sp>
      <p:pic>
        <p:nvPicPr>
          <p:cNvPr id="209" name="Google Shape;209;p34"/>
          <p:cNvPicPr preferRelativeResize="0"/>
          <p:nvPr/>
        </p:nvPicPr>
        <p:blipFill rotWithShape="1">
          <a:blip r:embed="rId3">
            <a:alphaModFix/>
          </a:blip>
          <a:srcRect b="3104" l="0" r="0" t="3095"/>
          <a:stretch/>
        </p:blipFill>
        <p:spPr>
          <a:xfrm flipH="1">
            <a:off x="3878243" y="849825"/>
            <a:ext cx="1387508" cy="13008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213" name="Shape 213"/>
        <p:cNvGrpSpPr/>
        <p:nvPr/>
      </p:nvGrpSpPr>
      <p:grpSpPr>
        <a:xfrm>
          <a:off x="0" y="0"/>
          <a:ext cx="0" cy="0"/>
          <a:chOff x="0" y="0"/>
          <a:chExt cx="0" cy="0"/>
        </a:xfrm>
      </p:grpSpPr>
      <p:sp>
        <p:nvSpPr>
          <p:cNvPr id="214" name="Google Shape;214;p35"/>
          <p:cNvSpPr txBox="1"/>
          <p:nvPr>
            <p:ph idx="4294967295" type="ctrTitle"/>
          </p:nvPr>
        </p:nvSpPr>
        <p:spPr>
          <a:xfrm>
            <a:off x="304800" y="957025"/>
            <a:ext cx="4307700" cy="12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3600">
                <a:solidFill>
                  <a:srgbClr val="FFFFFF"/>
                </a:solidFill>
              </a:rPr>
              <a:t>Let’s exercise together!</a:t>
            </a:r>
            <a:endParaRPr b="0" sz="3600">
              <a:solidFill>
                <a:srgbClr val="FFFFFF"/>
              </a:solidFill>
            </a:endParaRPr>
          </a:p>
        </p:txBody>
      </p:sp>
      <p:pic>
        <p:nvPicPr>
          <p:cNvPr id="215" name="Google Shape;215;p35"/>
          <p:cNvPicPr preferRelativeResize="0"/>
          <p:nvPr/>
        </p:nvPicPr>
        <p:blipFill rotWithShape="1">
          <a:blip r:embed="rId3">
            <a:alphaModFix/>
          </a:blip>
          <a:srcRect b="0" l="0" r="0" t="0"/>
          <a:stretch/>
        </p:blipFill>
        <p:spPr>
          <a:xfrm>
            <a:off x="947495" y="2370625"/>
            <a:ext cx="2979549" cy="2979549"/>
          </a:xfrm>
          <a:prstGeom prst="rect">
            <a:avLst/>
          </a:prstGeom>
          <a:noFill/>
          <a:ln>
            <a:noFill/>
          </a:ln>
        </p:spPr>
      </p:pic>
      <p:pic>
        <p:nvPicPr>
          <p:cNvPr id="216" name="Google Shape;216;p35"/>
          <p:cNvPicPr preferRelativeResize="0"/>
          <p:nvPr/>
        </p:nvPicPr>
        <p:blipFill rotWithShape="1">
          <a:blip r:embed="rId4">
            <a:alphaModFix/>
          </a:blip>
          <a:srcRect b="0" l="9296" r="9296" t="0"/>
          <a:stretch/>
        </p:blipFill>
        <p:spPr>
          <a:xfrm>
            <a:off x="5008424" y="488801"/>
            <a:ext cx="3072533" cy="4165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36"/>
          <p:cNvPicPr preferRelativeResize="0"/>
          <p:nvPr/>
        </p:nvPicPr>
        <p:blipFill rotWithShape="1">
          <a:blip r:embed="rId3">
            <a:alphaModFix/>
          </a:blip>
          <a:srcRect b="0" l="0" r="4997" t="0"/>
          <a:stretch/>
        </p:blipFill>
        <p:spPr>
          <a:xfrm>
            <a:off x="1912600" y="0"/>
            <a:ext cx="7231400" cy="5143500"/>
          </a:xfrm>
          <a:prstGeom prst="rect">
            <a:avLst/>
          </a:prstGeom>
          <a:noFill/>
          <a:ln>
            <a:noFill/>
          </a:ln>
        </p:spPr>
      </p:pic>
      <p:sp>
        <p:nvSpPr>
          <p:cNvPr id="222" name="Google Shape;222;p36"/>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6"/>
          <p:cNvSpPr txBox="1"/>
          <p:nvPr/>
        </p:nvSpPr>
        <p:spPr>
          <a:xfrm>
            <a:off x="309275" y="1857175"/>
            <a:ext cx="34575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 Why do</a:t>
            </a:r>
            <a:r>
              <a:rPr b="1" lang="en" sz="3000">
                <a:latin typeface="Georgia"/>
                <a:ea typeface="Georgia"/>
                <a:cs typeface="Georgia"/>
                <a:sym typeface="Georgia"/>
              </a:rPr>
              <a:t> </a:t>
            </a:r>
            <a:r>
              <a:rPr b="1" lang="en" sz="3000">
                <a:latin typeface="Georgia"/>
                <a:ea typeface="Georgia"/>
                <a:cs typeface="Georgia"/>
                <a:sym typeface="Georgia"/>
              </a:rPr>
              <a:t>we</a:t>
            </a:r>
            <a:r>
              <a:rPr b="1" lang="en" sz="3000">
                <a:latin typeface="Georgia"/>
                <a:ea typeface="Georgia"/>
                <a:cs typeface="Georgia"/>
                <a:sym typeface="Georgia"/>
              </a:rPr>
              <a:t> </a:t>
            </a:r>
            <a:r>
              <a:rPr b="1" lang="en" sz="3000">
                <a:latin typeface="Georgia"/>
                <a:ea typeface="Georgia"/>
                <a:cs typeface="Georgia"/>
                <a:sym typeface="Georgia"/>
              </a:rPr>
              <a:t>need to stay fit?</a:t>
            </a:r>
            <a:endParaRPr b="1" sz="12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800">
                <a:solidFill>
                  <a:schemeClr val="dk1"/>
                </a:solidFill>
                <a:latin typeface="Georgia"/>
                <a:ea typeface="Georgia"/>
                <a:cs typeface="Georgia"/>
                <a:sym typeface="Georgia"/>
              </a:rPr>
              <a:t>You need a fit body to do all your favorite things, from roller skating to writing in your diary to sharing advice with friends. Being fit means taking care of both your body and your mind- let’s find out how today!</a:t>
            </a:r>
            <a:endParaRPr sz="1800">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7"/>
          <p:cNvSpPr txBox="1"/>
          <p:nvPr>
            <p:ph type="title"/>
          </p:nvPr>
        </p:nvSpPr>
        <p:spPr>
          <a:xfrm>
            <a:off x="311700" y="3227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What activities do you like to do?</a:t>
            </a:r>
            <a:endParaRPr sz="3000"/>
          </a:p>
        </p:txBody>
      </p:sp>
      <p:pic>
        <p:nvPicPr>
          <p:cNvPr id="229" name="Google Shape;229;p37"/>
          <p:cNvPicPr preferRelativeResize="0"/>
          <p:nvPr/>
        </p:nvPicPr>
        <p:blipFill>
          <a:blip r:embed="rId3">
            <a:alphaModFix/>
          </a:blip>
          <a:stretch>
            <a:fillRect/>
          </a:stretch>
        </p:blipFill>
        <p:spPr>
          <a:xfrm>
            <a:off x="0" y="1080100"/>
            <a:ext cx="2971800" cy="1990725"/>
          </a:xfrm>
          <a:prstGeom prst="rect">
            <a:avLst/>
          </a:prstGeom>
          <a:noFill/>
          <a:ln>
            <a:noFill/>
          </a:ln>
        </p:spPr>
      </p:pic>
      <p:pic>
        <p:nvPicPr>
          <p:cNvPr id="230" name="Google Shape;230;p37"/>
          <p:cNvPicPr preferRelativeResize="0"/>
          <p:nvPr/>
        </p:nvPicPr>
        <p:blipFill>
          <a:blip r:embed="rId4">
            <a:alphaModFix/>
          </a:blip>
          <a:stretch>
            <a:fillRect/>
          </a:stretch>
        </p:blipFill>
        <p:spPr>
          <a:xfrm>
            <a:off x="3134925" y="1080100"/>
            <a:ext cx="3158468" cy="1990725"/>
          </a:xfrm>
          <a:prstGeom prst="rect">
            <a:avLst/>
          </a:prstGeom>
          <a:noFill/>
          <a:ln>
            <a:noFill/>
          </a:ln>
        </p:spPr>
      </p:pic>
      <p:pic>
        <p:nvPicPr>
          <p:cNvPr id="231" name="Google Shape;231;p37"/>
          <p:cNvPicPr preferRelativeResize="0"/>
          <p:nvPr/>
        </p:nvPicPr>
        <p:blipFill rotWithShape="1">
          <a:blip r:embed="rId5">
            <a:alphaModFix/>
          </a:blip>
          <a:srcRect b="0" l="7682" r="2146" t="0"/>
          <a:stretch/>
        </p:blipFill>
        <p:spPr>
          <a:xfrm>
            <a:off x="6456525" y="1080100"/>
            <a:ext cx="2687475" cy="1990725"/>
          </a:xfrm>
          <a:prstGeom prst="rect">
            <a:avLst/>
          </a:prstGeom>
          <a:noFill/>
          <a:ln>
            <a:noFill/>
          </a:ln>
        </p:spPr>
      </p:pic>
      <p:pic>
        <p:nvPicPr>
          <p:cNvPr id="232" name="Google Shape;232;p37"/>
          <p:cNvPicPr preferRelativeResize="0"/>
          <p:nvPr/>
        </p:nvPicPr>
        <p:blipFill>
          <a:blip r:embed="rId6">
            <a:alphaModFix/>
          </a:blip>
          <a:stretch>
            <a:fillRect/>
          </a:stretch>
        </p:blipFill>
        <p:spPr>
          <a:xfrm>
            <a:off x="0" y="3158800"/>
            <a:ext cx="2971800" cy="1984707"/>
          </a:xfrm>
          <a:prstGeom prst="rect">
            <a:avLst/>
          </a:prstGeom>
          <a:noFill/>
          <a:ln>
            <a:noFill/>
          </a:ln>
        </p:spPr>
      </p:pic>
      <p:pic>
        <p:nvPicPr>
          <p:cNvPr id="233" name="Google Shape;233;p37"/>
          <p:cNvPicPr preferRelativeResize="0"/>
          <p:nvPr/>
        </p:nvPicPr>
        <p:blipFill rotWithShape="1">
          <a:blip r:embed="rId7">
            <a:alphaModFix/>
          </a:blip>
          <a:srcRect b="0" l="0" r="10168" t="0"/>
          <a:stretch/>
        </p:blipFill>
        <p:spPr>
          <a:xfrm>
            <a:off x="3148225" y="3158800"/>
            <a:ext cx="3158475" cy="1984700"/>
          </a:xfrm>
          <a:prstGeom prst="rect">
            <a:avLst/>
          </a:prstGeom>
          <a:noFill/>
          <a:ln>
            <a:noFill/>
          </a:ln>
        </p:spPr>
      </p:pic>
      <p:pic>
        <p:nvPicPr>
          <p:cNvPr id="234" name="Google Shape;234;p37"/>
          <p:cNvPicPr preferRelativeResize="0"/>
          <p:nvPr/>
        </p:nvPicPr>
        <p:blipFill rotWithShape="1">
          <a:blip r:embed="rId8">
            <a:alphaModFix/>
          </a:blip>
          <a:srcRect b="0" l="10864" r="10857" t="0"/>
          <a:stretch/>
        </p:blipFill>
        <p:spPr>
          <a:xfrm>
            <a:off x="6456525" y="3158800"/>
            <a:ext cx="2687475" cy="1984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8" name="Shape 238"/>
        <p:cNvGrpSpPr/>
        <p:nvPr/>
      </p:nvGrpSpPr>
      <p:grpSpPr>
        <a:xfrm>
          <a:off x="0" y="0"/>
          <a:ext cx="0" cy="0"/>
          <a:chOff x="0" y="0"/>
          <a:chExt cx="0" cy="0"/>
        </a:xfrm>
      </p:grpSpPr>
      <p:pic>
        <p:nvPicPr>
          <p:cNvPr id="239" name="Google Shape;239;p38"/>
          <p:cNvPicPr preferRelativeResize="0"/>
          <p:nvPr/>
        </p:nvPicPr>
        <p:blipFill>
          <a:blip r:embed="rId3">
            <a:alphaModFix/>
          </a:blip>
          <a:stretch>
            <a:fillRect/>
          </a:stretch>
        </p:blipFill>
        <p:spPr>
          <a:xfrm>
            <a:off x="3766775" y="1541121"/>
            <a:ext cx="5377225" cy="3602379"/>
          </a:xfrm>
          <a:prstGeom prst="rect">
            <a:avLst/>
          </a:prstGeom>
          <a:noFill/>
          <a:ln>
            <a:noFill/>
          </a:ln>
        </p:spPr>
      </p:pic>
      <p:sp>
        <p:nvSpPr>
          <p:cNvPr id="240" name="Google Shape;240;p38"/>
          <p:cNvSpPr/>
          <p:nvPr/>
        </p:nvSpPr>
        <p:spPr>
          <a:xfrm>
            <a:off x="0" y="0"/>
            <a:ext cx="4175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8"/>
          <p:cNvSpPr txBox="1"/>
          <p:nvPr/>
        </p:nvSpPr>
        <p:spPr>
          <a:xfrm>
            <a:off x="309275" y="1399975"/>
            <a:ext cx="34575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 Let’s get moving!</a:t>
            </a:r>
            <a:endParaRPr b="1" sz="12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chemeClr val="dk1"/>
              </a:solidFill>
              <a:latin typeface="Georgia"/>
              <a:ea typeface="Georgia"/>
              <a:cs typeface="Georgia"/>
              <a:sym typeface="Georgia"/>
            </a:endParaRPr>
          </a:p>
          <a:p>
            <a:pPr indent="0" lvl="0" marL="0" rtl="0" algn="l">
              <a:lnSpc>
                <a:spcPct val="115000"/>
              </a:lnSpc>
              <a:spcBef>
                <a:spcPts val="700"/>
              </a:spcBef>
              <a:spcAft>
                <a:spcPts val="0"/>
              </a:spcAft>
              <a:buNone/>
            </a:pPr>
            <a:r>
              <a:rPr lang="en" sz="1800">
                <a:latin typeface="Georgia"/>
                <a:ea typeface="Georgia"/>
                <a:cs typeface="Georgia"/>
                <a:sym typeface="Georgia"/>
              </a:rPr>
              <a:t>Flex your muscles!</a:t>
            </a:r>
            <a:endParaRPr sz="1800">
              <a:latin typeface="Georgia"/>
              <a:ea typeface="Georgia"/>
              <a:cs typeface="Georgia"/>
              <a:sym typeface="Georgia"/>
            </a:endParaRPr>
          </a:p>
          <a:p>
            <a:pPr indent="-342900" lvl="0" marL="457200" rtl="0" algn="l">
              <a:lnSpc>
                <a:spcPct val="115000"/>
              </a:lnSpc>
              <a:spcBef>
                <a:spcPts val="700"/>
              </a:spcBef>
              <a:spcAft>
                <a:spcPts val="0"/>
              </a:spcAft>
              <a:buSzPts val="1800"/>
              <a:buFont typeface="Georgia"/>
              <a:buChar char="●"/>
            </a:pPr>
            <a:r>
              <a:rPr lang="en" sz="1800">
                <a:latin typeface="Georgia"/>
                <a:ea typeface="Georgia"/>
                <a:cs typeface="Georgia"/>
                <a:sym typeface="Georgia"/>
              </a:rPr>
              <a:t>Why do you think muscles are important?</a:t>
            </a:r>
            <a:endParaRPr sz="1800">
              <a:latin typeface="Georgia"/>
              <a:ea typeface="Georgia"/>
              <a:cs typeface="Georgia"/>
              <a:sym typeface="Georgia"/>
            </a:endParaRPr>
          </a:p>
          <a:p>
            <a:pPr indent="0" lvl="0" marL="0" rtl="0" algn="l">
              <a:lnSpc>
                <a:spcPct val="115000"/>
              </a:lnSpc>
              <a:spcBef>
                <a:spcPts val="700"/>
              </a:spcBef>
              <a:spcAft>
                <a:spcPts val="0"/>
              </a:spcAft>
              <a:buNone/>
            </a:pPr>
            <a:r>
              <a:rPr i="1" lang="en" sz="1800">
                <a:solidFill>
                  <a:schemeClr val="dk1"/>
                </a:solidFill>
                <a:latin typeface="Georgia"/>
                <a:ea typeface="Georgia"/>
                <a:cs typeface="Georgia"/>
                <a:sym typeface="Georgia"/>
              </a:rPr>
              <a:t>Type your answers in the chat! </a:t>
            </a:r>
            <a:endParaRPr i="1" sz="1600">
              <a:latin typeface="Georgia"/>
              <a:ea typeface="Georgia"/>
              <a:cs typeface="Georgia"/>
              <a:sym typeface="Georgia"/>
            </a:endParaRPr>
          </a:p>
          <a:p>
            <a:pPr indent="0" lvl="0" marL="0" marR="0" rtl="0" algn="ctr">
              <a:lnSpc>
                <a:spcPct val="100000"/>
              </a:lnSpc>
              <a:spcBef>
                <a:spcPts val="60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sp>
        <p:nvSpPr>
          <p:cNvPr id="242" name="Google Shape;242;p38"/>
          <p:cNvSpPr/>
          <p:nvPr/>
        </p:nvSpPr>
        <p:spPr>
          <a:xfrm>
            <a:off x="4175100" y="0"/>
            <a:ext cx="4968900" cy="1594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3" name="Google Shape;243;p38"/>
          <p:cNvPicPr preferRelativeResize="0"/>
          <p:nvPr/>
        </p:nvPicPr>
        <p:blipFill rotWithShape="1">
          <a:blip r:embed="rId4">
            <a:alphaModFix/>
          </a:blip>
          <a:srcRect b="0" l="0" r="0" t="0"/>
          <a:stretch/>
        </p:blipFill>
        <p:spPr>
          <a:xfrm>
            <a:off x="1176523" y="3540250"/>
            <a:ext cx="1723001" cy="17230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7" name="Shape 247"/>
        <p:cNvGrpSpPr/>
        <p:nvPr/>
      </p:nvGrpSpPr>
      <p:grpSpPr>
        <a:xfrm>
          <a:off x="0" y="0"/>
          <a:ext cx="0" cy="0"/>
          <a:chOff x="0" y="0"/>
          <a:chExt cx="0" cy="0"/>
        </a:xfrm>
      </p:grpSpPr>
      <p:sp>
        <p:nvSpPr>
          <p:cNvPr id="248" name="Google Shape;248;p39"/>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9"/>
          <p:cNvSpPr txBox="1"/>
          <p:nvPr/>
        </p:nvSpPr>
        <p:spPr>
          <a:xfrm>
            <a:off x="309275" y="2009575"/>
            <a:ext cx="34575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 Let’s start moving!</a:t>
            </a:r>
            <a:endParaRPr b="1" sz="12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rgbClr val="FFFFFF"/>
              </a:solidFill>
              <a:latin typeface="Georgia"/>
              <a:ea typeface="Georgia"/>
              <a:cs typeface="Georgia"/>
              <a:sym typeface="Georgia"/>
            </a:endParaRPr>
          </a:p>
          <a:p>
            <a:pPr indent="0" lvl="0" marL="0" rtl="0" algn="l">
              <a:lnSpc>
                <a:spcPct val="115000"/>
              </a:lnSpc>
              <a:spcBef>
                <a:spcPts val="700"/>
              </a:spcBef>
              <a:spcAft>
                <a:spcPts val="0"/>
              </a:spcAft>
              <a:buNone/>
            </a:pPr>
            <a:r>
              <a:rPr lang="en" sz="1800">
                <a:solidFill>
                  <a:srgbClr val="FFFFFF"/>
                </a:solidFill>
                <a:latin typeface="Georgia"/>
                <a:ea typeface="Georgia"/>
                <a:cs typeface="Georgia"/>
                <a:sym typeface="Georgia"/>
              </a:rPr>
              <a:t>Flex your foot</a:t>
            </a:r>
            <a:endParaRPr sz="1800">
              <a:solidFill>
                <a:srgbClr val="FFFFFF"/>
              </a:solidFill>
              <a:latin typeface="Georgia"/>
              <a:ea typeface="Georgia"/>
              <a:cs typeface="Georgia"/>
              <a:sym typeface="Georgia"/>
            </a:endParaRPr>
          </a:p>
          <a:p>
            <a:pPr indent="-342900" lvl="0" marL="457200" rtl="0" algn="l">
              <a:lnSpc>
                <a:spcPct val="115000"/>
              </a:lnSpc>
              <a:spcBef>
                <a:spcPts val="700"/>
              </a:spcBef>
              <a:spcAft>
                <a:spcPts val="0"/>
              </a:spcAft>
              <a:buClr>
                <a:srgbClr val="FFFFFF"/>
              </a:buClr>
              <a:buSzPts val="1800"/>
              <a:buFont typeface="Georgia"/>
              <a:buChar char="●"/>
            </a:pPr>
            <a:r>
              <a:rPr lang="en" sz="1800">
                <a:solidFill>
                  <a:srgbClr val="FFFFFF"/>
                </a:solidFill>
                <a:latin typeface="Georgia"/>
                <a:ea typeface="Georgia"/>
                <a:cs typeface="Georgia"/>
                <a:sym typeface="Georgia"/>
              </a:rPr>
              <a:t>Move it up and down</a:t>
            </a:r>
            <a:endParaRPr sz="1800">
              <a:solidFill>
                <a:srgbClr val="FFFFFF"/>
              </a:solidFill>
              <a:latin typeface="Georgia"/>
              <a:ea typeface="Georgia"/>
              <a:cs typeface="Georgia"/>
              <a:sym typeface="Georgia"/>
            </a:endParaRPr>
          </a:p>
          <a:p>
            <a:pPr indent="-342900" lvl="0" marL="457200" rtl="0" algn="l">
              <a:lnSpc>
                <a:spcPct val="115000"/>
              </a:lnSpc>
              <a:spcBef>
                <a:spcPts val="0"/>
              </a:spcBef>
              <a:spcAft>
                <a:spcPts val="0"/>
              </a:spcAft>
              <a:buClr>
                <a:srgbClr val="FFFFFF"/>
              </a:buClr>
              <a:buSzPts val="1800"/>
              <a:buFont typeface="Georgia"/>
              <a:buChar char="●"/>
            </a:pPr>
            <a:r>
              <a:rPr lang="en" sz="1800">
                <a:solidFill>
                  <a:srgbClr val="FFFFFF"/>
                </a:solidFill>
                <a:latin typeface="Georgia"/>
                <a:ea typeface="Georgia"/>
                <a:cs typeface="Georgia"/>
                <a:sym typeface="Georgia"/>
              </a:rPr>
              <a:t>How do you think muscles help your bones move?</a:t>
            </a:r>
            <a:endParaRPr sz="1800">
              <a:solidFill>
                <a:srgbClr val="FFFFFF"/>
              </a:solidFill>
              <a:latin typeface="Georgia"/>
              <a:ea typeface="Georgia"/>
              <a:cs typeface="Georgia"/>
              <a:sym typeface="Georgia"/>
            </a:endParaRPr>
          </a:p>
          <a:p>
            <a:pPr indent="0" lvl="0" marL="0" rtl="0" algn="l">
              <a:lnSpc>
                <a:spcPct val="115000"/>
              </a:lnSpc>
              <a:spcBef>
                <a:spcPts val="700"/>
              </a:spcBef>
              <a:spcAft>
                <a:spcPts val="0"/>
              </a:spcAft>
              <a:buClr>
                <a:schemeClr val="dk1"/>
              </a:buClr>
              <a:buSzPts val="1100"/>
              <a:buFont typeface="Arial"/>
              <a:buNone/>
            </a:pPr>
            <a:r>
              <a:rPr i="1" lang="en" sz="1800">
                <a:solidFill>
                  <a:srgbClr val="FFFFFF"/>
                </a:solidFill>
                <a:latin typeface="Georgia"/>
                <a:ea typeface="Georgia"/>
                <a:cs typeface="Georgia"/>
                <a:sym typeface="Georgia"/>
              </a:rPr>
              <a:t>Type your answers in the chat! </a:t>
            </a:r>
            <a:endParaRPr i="1" sz="1800">
              <a:solidFill>
                <a:srgbClr val="FFFFFF"/>
              </a:solidFill>
              <a:latin typeface="Georgia"/>
              <a:ea typeface="Georgia"/>
              <a:cs typeface="Georgia"/>
              <a:sym typeface="Georgia"/>
            </a:endParaRPr>
          </a:p>
          <a:p>
            <a:pPr indent="0" lvl="0" marL="0" rtl="0" algn="l">
              <a:lnSpc>
                <a:spcPct val="115000"/>
              </a:lnSpc>
              <a:spcBef>
                <a:spcPts val="700"/>
              </a:spcBef>
              <a:spcAft>
                <a:spcPts val="0"/>
              </a:spcAft>
              <a:buClr>
                <a:schemeClr val="dk1"/>
              </a:buClr>
              <a:buSzPts val="1100"/>
              <a:buFont typeface="Arial"/>
              <a:buNone/>
            </a:pPr>
            <a:r>
              <a:t/>
            </a:r>
            <a:endParaRPr sz="1800">
              <a:solidFill>
                <a:srgbClr val="FFFFFF"/>
              </a:solidFill>
              <a:latin typeface="Georgia"/>
              <a:ea typeface="Georgia"/>
              <a:cs typeface="Georgia"/>
              <a:sym typeface="Georgia"/>
            </a:endParaRPr>
          </a:p>
          <a:p>
            <a:pPr indent="0" lvl="0" marL="0" marR="0" rtl="0" algn="ctr">
              <a:lnSpc>
                <a:spcPct val="100000"/>
              </a:lnSpc>
              <a:spcBef>
                <a:spcPts val="600"/>
              </a:spcBef>
              <a:spcAft>
                <a:spcPts val="0"/>
              </a:spcAft>
              <a:buClr>
                <a:schemeClr val="dk1"/>
              </a:buClr>
              <a:buSzPts val="2800"/>
              <a:buFont typeface="Arial"/>
              <a:buNone/>
            </a:pPr>
            <a:r>
              <a:t/>
            </a:r>
            <a:endParaRPr sz="2100">
              <a:solidFill>
                <a:srgbClr val="FFFFFF"/>
              </a:solidFill>
              <a:latin typeface="Georgia"/>
              <a:ea typeface="Georgia"/>
              <a:cs typeface="Georgia"/>
              <a:sym typeface="Georgia"/>
            </a:endParaRPr>
          </a:p>
        </p:txBody>
      </p:sp>
      <p:pic>
        <p:nvPicPr>
          <p:cNvPr id="250" name="Google Shape;250;p39"/>
          <p:cNvPicPr preferRelativeResize="0"/>
          <p:nvPr/>
        </p:nvPicPr>
        <p:blipFill>
          <a:blip r:embed="rId3">
            <a:alphaModFix/>
          </a:blip>
          <a:stretch>
            <a:fillRect/>
          </a:stretch>
        </p:blipFill>
        <p:spPr>
          <a:xfrm>
            <a:off x="4283500" y="244188"/>
            <a:ext cx="4664100" cy="465513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40"/>
          <p:cNvPicPr preferRelativeResize="0"/>
          <p:nvPr/>
        </p:nvPicPr>
        <p:blipFill>
          <a:blip r:embed="rId3">
            <a:alphaModFix/>
          </a:blip>
          <a:stretch>
            <a:fillRect/>
          </a:stretch>
        </p:blipFill>
        <p:spPr>
          <a:xfrm>
            <a:off x="1144500" y="0"/>
            <a:ext cx="6855012" cy="5143501"/>
          </a:xfrm>
          <a:prstGeom prst="rect">
            <a:avLst/>
          </a:prstGeom>
          <a:noFill/>
          <a:ln>
            <a:noFill/>
          </a:ln>
        </p:spPr>
      </p:pic>
      <p:sp>
        <p:nvSpPr>
          <p:cNvPr id="256" name="Google Shape;256;p40"/>
          <p:cNvSpPr/>
          <p:nvPr/>
        </p:nvSpPr>
        <p:spPr>
          <a:xfrm>
            <a:off x="3230000" y="177325"/>
            <a:ext cx="2813400" cy="601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0"/>
          <p:cNvSpPr txBox="1"/>
          <p:nvPr>
            <p:ph type="title"/>
          </p:nvPr>
        </p:nvSpPr>
        <p:spPr>
          <a:xfrm>
            <a:off x="6900" y="3227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Types of muscles</a:t>
            </a:r>
            <a:endParaRPr sz="3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1" name="Shape 261"/>
        <p:cNvGrpSpPr/>
        <p:nvPr/>
      </p:nvGrpSpPr>
      <p:grpSpPr>
        <a:xfrm>
          <a:off x="0" y="0"/>
          <a:ext cx="0" cy="0"/>
          <a:chOff x="0" y="0"/>
          <a:chExt cx="0" cy="0"/>
        </a:xfrm>
      </p:grpSpPr>
      <p:sp>
        <p:nvSpPr>
          <p:cNvPr id="262" name="Google Shape;262;p41"/>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41"/>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Poll Question:</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#1</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lang="en" sz="1800">
                <a:solidFill>
                  <a:srgbClr val="FFFFFF"/>
                </a:solidFill>
                <a:latin typeface="Georgia"/>
                <a:ea typeface="Georgia"/>
                <a:cs typeface="Georgia"/>
                <a:sym typeface="Georgia"/>
              </a:rPr>
              <a:t>How many muscles do you think are in your body?</a:t>
            </a:r>
            <a:endParaRPr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200</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400</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600</a:t>
            </a:r>
            <a:endParaRPr sz="1800">
              <a:solidFill>
                <a:srgbClr val="FFFFFF"/>
              </a:solidFill>
              <a:latin typeface="Georgia"/>
              <a:ea typeface="Georgia"/>
              <a:cs typeface="Georgia"/>
              <a:sym typeface="Georgia"/>
            </a:endParaRPr>
          </a:p>
        </p:txBody>
      </p:sp>
      <p:pic>
        <p:nvPicPr>
          <p:cNvPr id="264" name="Google Shape;264;p41"/>
          <p:cNvPicPr preferRelativeResize="0"/>
          <p:nvPr/>
        </p:nvPicPr>
        <p:blipFill>
          <a:blip r:embed="rId3">
            <a:alphaModFix/>
          </a:blip>
          <a:stretch>
            <a:fillRect/>
          </a:stretch>
        </p:blipFill>
        <p:spPr>
          <a:xfrm flipH="1">
            <a:off x="4968900" y="200640"/>
            <a:ext cx="4175100" cy="4942861"/>
          </a:xfrm>
          <a:prstGeom prst="rect">
            <a:avLst/>
          </a:prstGeom>
          <a:noFill/>
          <a:ln>
            <a:noFill/>
          </a:ln>
        </p:spPr>
      </p:pic>
      <p:pic>
        <p:nvPicPr>
          <p:cNvPr id="265" name="Google Shape;265;p41"/>
          <p:cNvPicPr preferRelativeResize="0"/>
          <p:nvPr/>
        </p:nvPicPr>
        <p:blipFill rotWithShape="1">
          <a:blip r:embed="rId4">
            <a:alphaModFix/>
          </a:blip>
          <a:srcRect b="3104" l="0" r="0" t="3095"/>
          <a:stretch/>
        </p:blipFill>
        <p:spPr>
          <a:xfrm flipH="1">
            <a:off x="5413618" y="718225"/>
            <a:ext cx="1387508" cy="13008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9" name="Shape 269"/>
        <p:cNvGrpSpPr/>
        <p:nvPr/>
      </p:nvGrpSpPr>
      <p:grpSpPr>
        <a:xfrm>
          <a:off x="0" y="0"/>
          <a:ext cx="0" cy="0"/>
          <a:chOff x="0" y="0"/>
          <a:chExt cx="0" cy="0"/>
        </a:xfrm>
      </p:grpSpPr>
      <p:sp>
        <p:nvSpPr>
          <p:cNvPr id="270" name="Google Shape;270;p42"/>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2"/>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The answer is:</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C. 600!</a:t>
            </a:r>
            <a:endParaRPr sz="1800">
              <a:solidFill>
                <a:srgbClr val="FFFFFF"/>
              </a:solidFill>
              <a:latin typeface="Georgia"/>
              <a:ea typeface="Georgia"/>
              <a:cs typeface="Georgia"/>
              <a:sym typeface="Georgia"/>
            </a:endParaRPr>
          </a:p>
        </p:txBody>
      </p:sp>
      <p:pic>
        <p:nvPicPr>
          <p:cNvPr id="272" name="Google Shape;272;p42"/>
          <p:cNvPicPr preferRelativeResize="0"/>
          <p:nvPr/>
        </p:nvPicPr>
        <p:blipFill>
          <a:blip r:embed="rId3">
            <a:alphaModFix/>
          </a:blip>
          <a:stretch>
            <a:fillRect/>
          </a:stretch>
        </p:blipFill>
        <p:spPr>
          <a:xfrm flipH="1">
            <a:off x="4968900" y="200640"/>
            <a:ext cx="4175100" cy="4942861"/>
          </a:xfrm>
          <a:prstGeom prst="rect">
            <a:avLst/>
          </a:prstGeom>
          <a:noFill/>
          <a:ln>
            <a:noFill/>
          </a:ln>
        </p:spPr>
      </p:pic>
      <p:pic>
        <p:nvPicPr>
          <p:cNvPr id="273" name="Google Shape;273;p42"/>
          <p:cNvPicPr preferRelativeResize="0"/>
          <p:nvPr/>
        </p:nvPicPr>
        <p:blipFill rotWithShape="1">
          <a:blip r:embed="rId4">
            <a:alphaModFix/>
          </a:blip>
          <a:srcRect b="3104" l="0" r="0" t="3095"/>
          <a:stretch/>
        </p:blipFill>
        <p:spPr>
          <a:xfrm flipH="1">
            <a:off x="5413618" y="718225"/>
            <a:ext cx="1387508" cy="13008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7" name="Shape 277"/>
        <p:cNvGrpSpPr/>
        <p:nvPr/>
      </p:nvGrpSpPr>
      <p:grpSpPr>
        <a:xfrm>
          <a:off x="0" y="0"/>
          <a:ext cx="0" cy="0"/>
          <a:chOff x="0" y="0"/>
          <a:chExt cx="0" cy="0"/>
        </a:xfrm>
      </p:grpSpPr>
      <p:sp>
        <p:nvSpPr>
          <p:cNvPr id="278" name="Google Shape;278;p43"/>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43"/>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Poll Question:</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#2</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lang="en" sz="1800">
                <a:solidFill>
                  <a:srgbClr val="FFFFFF"/>
                </a:solidFill>
                <a:latin typeface="Georgia"/>
                <a:ea typeface="Georgia"/>
                <a:cs typeface="Georgia"/>
                <a:sym typeface="Georgia"/>
              </a:rPr>
              <a:t>Who thinks you can control your muscles?</a:t>
            </a:r>
            <a:endParaRPr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lang="en" sz="1800">
                <a:solidFill>
                  <a:srgbClr val="FFFFFF"/>
                </a:solidFill>
                <a:latin typeface="Georgia"/>
                <a:ea typeface="Georgia"/>
                <a:cs typeface="Georgia"/>
                <a:sym typeface="Georgia"/>
              </a:rPr>
              <a:t>Who thinks your muscles can control themselves?</a:t>
            </a:r>
            <a:endParaRPr sz="1800">
              <a:solidFill>
                <a:srgbClr val="FFFFFF"/>
              </a:solidFill>
              <a:latin typeface="Georgia"/>
              <a:ea typeface="Georgia"/>
              <a:cs typeface="Georgia"/>
              <a:sym typeface="Georgia"/>
            </a:endParaRPr>
          </a:p>
        </p:txBody>
      </p:sp>
      <p:pic>
        <p:nvPicPr>
          <p:cNvPr id="280" name="Google Shape;280;p43"/>
          <p:cNvPicPr preferRelativeResize="0"/>
          <p:nvPr/>
        </p:nvPicPr>
        <p:blipFill rotWithShape="1">
          <a:blip r:embed="rId3">
            <a:alphaModFix/>
          </a:blip>
          <a:srcRect b="3104" l="0" r="0" t="3095"/>
          <a:stretch/>
        </p:blipFill>
        <p:spPr>
          <a:xfrm flipH="1">
            <a:off x="7464443" y="3492875"/>
            <a:ext cx="1387508" cy="1300802"/>
          </a:xfrm>
          <a:prstGeom prst="rect">
            <a:avLst/>
          </a:prstGeom>
          <a:noFill/>
          <a:ln>
            <a:noFill/>
          </a:ln>
        </p:spPr>
      </p:pic>
      <p:pic>
        <p:nvPicPr>
          <p:cNvPr id="281" name="Google Shape;281;p43"/>
          <p:cNvPicPr preferRelativeResize="0"/>
          <p:nvPr/>
        </p:nvPicPr>
        <p:blipFill>
          <a:blip r:embed="rId4">
            <a:alphaModFix/>
          </a:blip>
          <a:stretch>
            <a:fillRect/>
          </a:stretch>
        </p:blipFill>
        <p:spPr>
          <a:xfrm>
            <a:off x="4215200" y="-16075"/>
            <a:ext cx="4274205" cy="51756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285" name="Shape 285"/>
        <p:cNvGrpSpPr/>
        <p:nvPr/>
      </p:nvGrpSpPr>
      <p:grpSpPr>
        <a:xfrm>
          <a:off x="0" y="0"/>
          <a:ext cx="0" cy="0"/>
          <a:chOff x="0" y="0"/>
          <a:chExt cx="0" cy="0"/>
        </a:xfrm>
      </p:grpSpPr>
      <p:sp>
        <p:nvSpPr>
          <p:cNvPr id="286" name="Google Shape;286;p44"/>
          <p:cNvSpPr txBox="1"/>
          <p:nvPr/>
        </p:nvSpPr>
        <p:spPr>
          <a:xfrm>
            <a:off x="537875" y="1857175"/>
            <a:ext cx="41739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The answer is:</a:t>
            </a:r>
            <a:endParaRPr b="1"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You’re all right!</a:t>
            </a:r>
            <a:endParaRPr b="1"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800">
                <a:solidFill>
                  <a:schemeClr val="dk1"/>
                </a:solidFill>
                <a:latin typeface="Georgia"/>
                <a:ea typeface="Georgia"/>
                <a:cs typeface="Georgia"/>
                <a:sym typeface="Georgia"/>
              </a:rPr>
              <a:t>Some muscles you can control and some you can’t.</a:t>
            </a:r>
            <a:endParaRPr sz="1800">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pic>
        <p:nvPicPr>
          <p:cNvPr id="287" name="Google Shape;287;p44"/>
          <p:cNvPicPr preferRelativeResize="0"/>
          <p:nvPr/>
        </p:nvPicPr>
        <p:blipFill>
          <a:blip r:embed="rId3">
            <a:alphaModFix/>
          </a:blip>
          <a:stretch>
            <a:fillRect/>
          </a:stretch>
        </p:blipFill>
        <p:spPr>
          <a:xfrm>
            <a:off x="4596200" y="-16075"/>
            <a:ext cx="4274205" cy="51756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1" name="Shape 291"/>
        <p:cNvGrpSpPr/>
        <p:nvPr/>
      </p:nvGrpSpPr>
      <p:grpSpPr>
        <a:xfrm>
          <a:off x="0" y="0"/>
          <a:ext cx="0" cy="0"/>
          <a:chOff x="0" y="0"/>
          <a:chExt cx="0" cy="0"/>
        </a:xfrm>
      </p:grpSpPr>
      <p:sp>
        <p:nvSpPr>
          <p:cNvPr id="292" name="Google Shape;292;p45"/>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5"/>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Poll Question:</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#3</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lang="en" sz="1800">
                <a:solidFill>
                  <a:srgbClr val="FFFFFF"/>
                </a:solidFill>
                <a:latin typeface="Georgia"/>
                <a:ea typeface="Georgia"/>
                <a:cs typeface="Georgia"/>
                <a:sym typeface="Georgia"/>
              </a:rPr>
              <a:t>How many skeletal muscles do you have in your body?</a:t>
            </a:r>
            <a:endParaRPr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150</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215</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375</a:t>
            </a:r>
            <a:endParaRPr sz="1800">
              <a:solidFill>
                <a:srgbClr val="FFFFFF"/>
              </a:solidFill>
              <a:latin typeface="Georgia"/>
              <a:ea typeface="Georgia"/>
              <a:cs typeface="Georgia"/>
              <a:sym typeface="Georgia"/>
            </a:endParaRPr>
          </a:p>
        </p:txBody>
      </p:sp>
      <p:pic>
        <p:nvPicPr>
          <p:cNvPr id="294" name="Google Shape;294;p45"/>
          <p:cNvPicPr preferRelativeResize="0"/>
          <p:nvPr/>
        </p:nvPicPr>
        <p:blipFill rotWithShape="1">
          <a:blip r:embed="rId3">
            <a:alphaModFix/>
          </a:blip>
          <a:srcRect b="15483" l="0" r="0" t="0"/>
          <a:stretch/>
        </p:blipFill>
        <p:spPr>
          <a:xfrm>
            <a:off x="4175100" y="0"/>
            <a:ext cx="49689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8" name="Shape 298"/>
        <p:cNvGrpSpPr/>
        <p:nvPr/>
      </p:nvGrpSpPr>
      <p:grpSpPr>
        <a:xfrm>
          <a:off x="0" y="0"/>
          <a:ext cx="0" cy="0"/>
          <a:chOff x="0" y="0"/>
          <a:chExt cx="0" cy="0"/>
        </a:xfrm>
      </p:grpSpPr>
      <p:sp>
        <p:nvSpPr>
          <p:cNvPr id="299" name="Google Shape;299;p46"/>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6"/>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solidFill>
                  <a:srgbClr val="FFFFFF"/>
                </a:solidFill>
                <a:latin typeface="Georgia"/>
                <a:ea typeface="Georgia"/>
                <a:cs typeface="Georgia"/>
                <a:sym typeface="Georgia"/>
              </a:rPr>
              <a:t>The answer is:</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B. 215!</a:t>
            </a:r>
            <a:endParaRPr sz="3000">
              <a:solidFill>
                <a:srgbClr val="FFFFFF"/>
              </a:solidFill>
              <a:latin typeface="Georgia"/>
              <a:ea typeface="Georgia"/>
              <a:cs typeface="Georgia"/>
              <a:sym typeface="Georgia"/>
            </a:endParaRPr>
          </a:p>
        </p:txBody>
      </p:sp>
      <p:pic>
        <p:nvPicPr>
          <p:cNvPr id="301" name="Google Shape;301;p46"/>
          <p:cNvPicPr preferRelativeResize="0"/>
          <p:nvPr/>
        </p:nvPicPr>
        <p:blipFill rotWithShape="1">
          <a:blip r:embed="rId3">
            <a:alphaModFix/>
          </a:blip>
          <a:srcRect b="15483" l="0" r="0" t="0"/>
          <a:stretch/>
        </p:blipFill>
        <p:spPr>
          <a:xfrm>
            <a:off x="4175100" y="0"/>
            <a:ext cx="49689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305" name="Shape 305"/>
        <p:cNvGrpSpPr/>
        <p:nvPr/>
      </p:nvGrpSpPr>
      <p:grpSpPr>
        <a:xfrm>
          <a:off x="0" y="0"/>
          <a:ext cx="0" cy="0"/>
          <a:chOff x="0" y="0"/>
          <a:chExt cx="0" cy="0"/>
        </a:xfrm>
      </p:grpSpPr>
      <p:sp>
        <p:nvSpPr>
          <p:cNvPr id="306" name="Google Shape;306;p47"/>
          <p:cNvSpPr txBox="1"/>
          <p:nvPr/>
        </p:nvSpPr>
        <p:spPr>
          <a:xfrm>
            <a:off x="537875" y="-16075"/>
            <a:ext cx="4173900" cy="5175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Poll Question:</a:t>
            </a:r>
            <a:endParaRPr b="1"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#4</a:t>
            </a:r>
            <a:endParaRPr b="1" sz="3000">
              <a:latin typeface="Georgia"/>
              <a:ea typeface="Georgia"/>
              <a:cs typeface="Georgia"/>
              <a:sym typeface="Georgia"/>
            </a:endParaRPr>
          </a:p>
          <a:p>
            <a:pPr indent="0" lvl="0" marL="0" rtl="0" algn="ctr">
              <a:lnSpc>
                <a:spcPct val="115000"/>
              </a:lnSpc>
              <a:spcBef>
                <a:spcPts val="600"/>
              </a:spcBef>
              <a:spcAft>
                <a:spcPts val="0"/>
              </a:spcAft>
              <a:buClr>
                <a:schemeClr val="dk1"/>
              </a:buClr>
              <a:buSzPts val="1100"/>
              <a:buFont typeface="Arial"/>
              <a:buNone/>
            </a:pPr>
            <a:r>
              <a:rPr i="1" lang="en" sz="1800">
                <a:solidFill>
                  <a:srgbClr val="003030"/>
                </a:solidFill>
                <a:latin typeface="Georgia"/>
                <a:ea typeface="Georgia"/>
                <a:cs typeface="Georgia"/>
                <a:sym typeface="Georgia"/>
              </a:rPr>
              <a:t>Now give me a thumbs                                      up and tell me…</a:t>
            </a:r>
            <a:endParaRPr i="1" sz="1800">
              <a:solidFill>
                <a:srgbClr val="003030"/>
              </a:solidFill>
              <a:latin typeface="Georgia"/>
              <a:ea typeface="Georgia"/>
              <a:cs typeface="Georgia"/>
              <a:sym typeface="Georgia"/>
            </a:endParaRPr>
          </a:p>
          <a:p>
            <a:pPr indent="0" lvl="0" marL="0" rtl="0" algn="ctr">
              <a:lnSpc>
                <a:spcPct val="115000"/>
              </a:lnSpc>
              <a:spcBef>
                <a:spcPts val="600"/>
              </a:spcBef>
              <a:spcAft>
                <a:spcPts val="0"/>
              </a:spcAft>
              <a:buClr>
                <a:schemeClr val="dk1"/>
              </a:buClr>
              <a:buSzPts val="1100"/>
              <a:buFont typeface="Arial"/>
              <a:buNone/>
            </a:pPr>
            <a:r>
              <a:rPr lang="en" sz="1800">
                <a:solidFill>
                  <a:srgbClr val="003030"/>
                </a:solidFill>
                <a:latin typeface="Georgia"/>
                <a:ea typeface="Georgia"/>
                <a:cs typeface="Georgia"/>
                <a:sym typeface="Georgia"/>
              </a:rPr>
              <a:t>How many muscles do you think                you have in your thumb?</a:t>
            </a:r>
            <a:endParaRPr sz="1800">
              <a:solidFill>
                <a:srgbClr val="003030"/>
              </a:solidFill>
              <a:latin typeface="Georgia"/>
              <a:ea typeface="Georgia"/>
              <a:cs typeface="Georgia"/>
              <a:sym typeface="Georgia"/>
            </a:endParaRPr>
          </a:p>
          <a:p>
            <a:pPr indent="0" lvl="0" marL="0" rtl="0" algn="ctr">
              <a:lnSpc>
                <a:spcPct val="115000"/>
              </a:lnSpc>
              <a:spcBef>
                <a:spcPts val="600"/>
              </a:spcBef>
              <a:spcAft>
                <a:spcPts val="0"/>
              </a:spcAft>
              <a:buClr>
                <a:schemeClr val="dk1"/>
              </a:buClr>
              <a:buSzPts val="1100"/>
              <a:buFont typeface="Arial"/>
              <a:buNone/>
            </a:pPr>
            <a:r>
              <a:t/>
            </a:r>
            <a:endParaRPr sz="1800">
              <a:solidFill>
                <a:srgbClr val="003030"/>
              </a:solidFill>
              <a:latin typeface="Georgia"/>
              <a:ea typeface="Georgia"/>
              <a:cs typeface="Georgia"/>
              <a:sym typeface="Georgia"/>
            </a:endParaRPr>
          </a:p>
          <a:p>
            <a:pPr indent="-342900" lvl="0" marL="2286000" rtl="0" algn="l">
              <a:lnSpc>
                <a:spcPct val="115000"/>
              </a:lnSpc>
              <a:spcBef>
                <a:spcPts val="600"/>
              </a:spcBef>
              <a:spcAft>
                <a:spcPts val="0"/>
              </a:spcAft>
              <a:buClr>
                <a:srgbClr val="003030"/>
              </a:buClr>
              <a:buSzPts val="1800"/>
              <a:buFont typeface="Georgia"/>
              <a:buAutoNum type="alphaUcPeriod"/>
            </a:pPr>
            <a:r>
              <a:rPr lang="en" sz="1800">
                <a:solidFill>
                  <a:srgbClr val="003030"/>
                </a:solidFill>
                <a:latin typeface="Georgia"/>
                <a:ea typeface="Georgia"/>
                <a:cs typeface="Georgia"/>
                <a:sym typeface="Georgia"/>
              </a:rPr>
              <a:t>5</a:t>
            </a:r>
            <a:endParaRPr sz="1800">
              <a:solidFill>
                <a:srgbClr val="003030"/>
              </a:solidFill>
              <a:latin typeface="Georgia"/>
              <a:ea typeface="Georgia"/>
              <a:cs typeface="Georgia"/>
              <a:sym typeface="Georgia"/>
            </a:endParaRPr>
          </a:p>
          <a:p>
            <a:pPr indent="-342900" lvl="0" marL="2286000" rtl="0" algn="l">
              <a:lnSpc>
                <a:spcPct val="115000"/>
              </a:lnSpc>
              <a:spcBef>
                <a:spcPts val="0"/>
              </a:spcBef>
              <a:spcAft>
                <a:spcPts val="0"/>
              </a:spcAft>
              <a:buClr>
                <a:srgbClr val="003030"/>
              </a:buClr>
              <a:buSzPts val="1800"/>
              <a:buFont typeface="Georgia"/>
              <a:buAutoNum type="alphaUcPeriod"/>
            </a:pPr>
            <a:r>
              <a:rPr lang="en" sz="1800">
                <a:solidFill>
                  <a:srgbClr val="003030"/>
                </a:solidFill>
                <a:latin typeface="Georgia"/>
                <a:ea typeface="Georgia"/>
                <a:cs typeface="Georgia"/>
                <a:sym typeface="Georgia"/>
              </a:rPr>
              <a:t>9</a:t>
            </a:r>
            <a:endParaRPr sz="1800">
              <a:solidFill>
                <a:srgbClr val="003030"/>
              </a:solidFill>
              <a:latin typeface="Georgia"/>
              <a:ea typeface="Georgia"/>
              <a:cs typeface="Georgia"/>
              <a:sym typeface="Georgia"/>
            </a:endParaRPr>
          </a:p>
          <a:p>
            <a:pPr indent="-342900" lvl="0" marL="2286000" rtl="0" algn="l">
              <a:lnSpc>
                <a:spcPct val="115000"/>
              </a:lnSpc>
              <a:spcBef>
                <a:spcPts val="0"/>
              </a:spcBef>
              <a:spcAft>
                <a:spcPts val="0"/>
              </a:spcAft>
              <a:buClr>
                <a:srgbClr val="003030"/>
              </a:buClr>
              <a:buSzPts val="1800"/>
              <a:buFont typeface="Georgia"/>
              <a:buAutoNum type="alphaUcPeriod"/>
            </a:pPr>
            <a:r>
              <a:rPr lang="en" sz="1800">
                <a:solidFill>
                  <a:srgbClr val="003030"/>
                </a:solidFill>
                <a:latin typeface="Georgia"/>
                <a:ea typeface="Georgia"/>
                <a:cs typeface="Georgia"/>
                <a:sym typeface="Georgia"/>
              </a:rPr>
              <a:t>13</a:t>
            </a:r>
            <a:endParaRPr sz="2100">
              <a:solidFill>
                <a:schemeClr val="dk1"/>
              </a:solidFill>
              <a:latin typeface="Georgia"/>
              <a:ea typeface="Georgia"/>
              <a:cs typeface="Georgia"/>
              <a:sym typeface="Georgia"/>
            </a:endParaRPr>
          </a:p>
        </p:txBody>
      </p:sp>
      <p:pic>
        <p:nvPicPr>
          <p:cNvPr id="307" name="Google Shape;307;p47"/>
          <p:cNvPicPr preferRelativeResize="0"/>
          <p:nvPr/>
        </p:nvPicPr>
        <p:blipFill rotWithShape="1">
          <a:blip r:embed="rId3">
            <a:alphaModFix/>
          </a:blip>
          <a:srcRect b="79" l="0" r="0" t="89"/>
          <a:stretch/>
        </p:blipFill>
        <p:spPr>
          <a:xfrm>
            <a:off x="4626850" y="1131775"/>
            <a:ext cx="4127424" cy="287993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311" name="Shape 311"/>
        <p:cNvGrpSpPr/>
        <p:nvPr/>
      </p:nvGrpSpPr>
      <p:grpSpPr>
        <a:xfrm>
          <a:off x="0" y="0"/>
          <a:ext cx="0" cy="0"/>
          <a:chOff x="0" y="0"/>
          <a:chExt cx="0" cy="0"/>
        </a:xfrm>
      </p:grpSpPr>
      <p:sp>
        <p:nvSpPr>
          <p:cNvPr id="312" name="Google Shape;312;p48"/>
          <p:cNvSpPr txBox="1"/>
          <p:nvPr/>
        </p:nvSpPr>
        <p:spPr>
          <a:xfrm>
            <a:off x="0" y="-16075"/>
            <a:ext cx="4329600" cy="5175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The answer is:</a:t>
            </a:r>
            <a:endParaRPr b="1"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B. 9!</a:t>
            </a:r>
            <a:endParaRPr sz="2100">
              <a:solidFill>
                <a:schemeClr val="dk1"/>
              </a:solidFill>
              <a:latin typeface="Georgia"/>
              <a:ea typeface="Georgia"/>
              <a:cs typeface="Georgia"/>
              <a:sym typeface="Georgia"/>
            </a:endParaRPr>
          </a:p>
        </p:txBody>
      </p:sp>
      <p:pic>
        <p:nvPicPr>
          <p:cNvPr id="313" name="Google Shape;313;p48"/>
          <p:cNvPicPr preferRelativeResize="0"/>
          <p:nvPr/>
        </p:nvPicPr>
        <p:blipFill rotWithShape="1">
          <a:blip r:embed="rId3">
            <a:alphaModFix/>
          </a:blip>
          <a:srcRect b="79" l="0" r="0" t="89"/>
          <a:stretch/>
        </p:blipFill>
        <p:spPr>
          <a:xfrm>
            <a:off x="4245850" y="1131775"/>
            <a:ext cx="4127424" cy="287993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317" name="Shape 317"/>
        <p:cNvGrpSpPr/>
        <p:nvPr/>
      </p:nvGrpSpPr>
      <p:grpSpPr>
        <a:xfrm>
          <a:off x="0" y="0"/>
          <a:ext cx="0" cy="0"/>
          <a:chOff x="0" y="0"/>
          <a:chExt cx="0" cy="0"/>
        </a:xfrm>
      </p:grpSpPr>
      <p:sp>
        <p:nvSpPr>
          <p:cNvPr id="318" name="Google Shape;318;p49"/>
          <p:cNvSpPr txBox="1"/>
          <p:nvPr>
            <p:ph idx="4294967295" type="ctrTitle"/>
          </p:nvPr>
        </p:nvSpPr>
        <p:spPr>
          <a:xfrm>
            <a:off x="742200" y="804625"/>
            <a:ext cx="7659600" cy="12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3000">
                <a:solidFill>
                  <a:srgbClr val="FFFFFF"/>
                </a:solidFill>
              </a:rPr>
              <a:t>Now, lie down on the floor and be very still. Can you feel your heart beating? Raise your hand if you think your heart is a muscle?</a:t>
            </a:r>
            <a:r>
              <a:rPr lang="en" sz="3000">
                <a:solidFill>
                  <a:srgbClr val="FFFFFF"/>
                </a:solidFill>
              </a:rPr>
              <a:t> </a:t>
            </a:r>
            <a:endParaRPr sz="3000">
              <a:solidFill>
                <a:srgbClr val="FFFFFF"/>
              </a:solidFill>
            </a:endParaRPr>
          </a:p>
        </p:txBody>
      </p:sp>
      <p:pic>
        <p:nvPicPr>
          <p:cNvPr id="319" name="Google Shape;319;p49"/>
          <p:cNvPicPr preferRelativeResize="0"/>
          <p:nvPr/>
        </p:nvPicPr>
        <p:blipFill rotWithShape="1">
          <a:blip r:embed="rId3">
            <a:alphaModFix/>
          </a:blip>
          <a:srcRect b="0" l="0" r="0" t="0"/>
          <a:stretch/>
        </p:blipFill>
        <p:spPr>
          <a:xfrm>
            <a:off x="3082220" y="2348675"/>
            <a:ext cx="2979549" cy="29795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3" name="Shape 323"/>
        <p:cNvGrpSpPr/>
        <p:nvPr/>
      </p:nvGrpSpPr>
      <p:grpSpPr>
        <a:xfrm>
          <a:off x="0" y="0"/>
          <a:ext cx="0" cy="0"/>
          <a:chOff x="0" y="0"/>
          <a:chExt cx="0" cy="0"/>
        </a:xfrm>
      </p:grpSpPr>
      <p:sp>
        <p:nvSpPr>
          <p:cNvPr id="324" name="Google Shape;324;p50"/>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0"/>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Your heart IS a muscle!</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lang="en" sz="1800">
                <a:solidFill>
                  <a:srgbClr val="FFFFFF"/>
                </a:solidFill>
                <a:latin typeface="Georgia"/>
                <a:ea typeface="Georgia"/>
                <a:cs typeface="Georgia"/>
                <a:sym typeface="Georgia"/>
              </a:rPr>
              <a:t>It is a muscle you can’t control. It is called a cardiac muscle.</a:t>
            </a:r>
            <a:endParaRPr b="1" sz="1800">
              <a:solidFill>
                <a:srgbClr val="FFFFFF"/>
              </a:solidFill>
              <a:latin typeface="Georgia"/>
              <a:ea typeface="Georgia"/>
              <a:cs typeface="Georgia"/>
              <a:sym typeface="Georgia"/>
            </a:endParaRPr>
          </a:p>
        </p:txBody>
      </p:sp>
      <p:pic>
        <p:nvPicPr>
          <p:cNvPr id="326" name="Google Shape;326;p50"/>
          <p:cNvPicPr preferRelativeResize="0"/>
          <p:nvPr/>
        </p:nvPicPr>
        <p:blipFill>
          <a:blip r:embed="rId3">
            <a:alphaModFix/>
          </a:blip>
          <a:stretch>
            <a:fillRect/>
          </a:stretch>
        </p:blipFill>
        <p:spPr>
          <a:xfrm>
            <a:off x="4175100" y="706696"/>
            <a:ext cx="4968900" cy="373011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1"/>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51"/>
          <p:cNvSpPr txBox="1"/>
          <p:nvPr/>
        </p:nvSpPr>
        <p:spPr>
          <a:xfrm>
            <a:off x="309275" y="1857175"/>
            <a:ext cx="34575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Now, lie still again.</a:t>
            </a:r>
            <a:endParaRPr b="1" sz="12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800">
                <a:solidFill>
                  <a:srgbClr val="003030"/>
                </a:solidFill>
                <a:latin typeface="Georgia"/>
                <a:ea typeface="Georgia"/>
                <a:cs typeface="Georgia"/>
                <a:sym typeface="Georgia"/>
              </a:rPr>
              <a:t>Can you see your chest rise as you breathe in and out? The muscles that line your lungs, stomach, and intestines are called smooth muscles.</a:t>
            </a:r>
            <a:endParaRPr sz="1800">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pic>
        <p:nvPicPr>
          <p:cNvPr id="333" name="Google Shape;333;p51"/>
          <p:cNvPicPr preferRelativeResize="0"/>
          <p:nvPr/>
        </p:nvPicPr>
        <p:blipFill>
          <a:blip r:embed="rId3">
            <a:alphaModFix/>
          </a:blip>
          <a:stretch>
            <a:fillRect/>
          </a:stretch>
        </p:blipFill>
        <p:spPr>
          <a:xfrm>
            <a:off x="4175100" y="-275"/>
            <a:ext cx="4968900" cy="51434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37" name="Shape 337"/>
        <p:cNvGrpSpPr/>
        <p:nvPr/>
      </p:nvGrpSpPr>
      <p:grpSpPr>
        <a:xfrm>
          <a:off x="0" y="0"/>
          <a:ext cx="0" cy="0"/>
          <a:chOff x="0" y="0"/>
          <a:chExt cx="0" cy="0"/>
        </a:xfrm>
      </p:grpSpPr>
      <p:pic>
        <p:nvPicPr>
          <p:cNvPr id="338" name="Google Shape;338;p52"/>
          <p:cNvPicPr preferRelativeResize="0"/>
          <p:nvPr/>
        </p:nvPicPr>
        <p:blipFill>
          <a:blip r:embed="rId3">
            <a:alphaModFix/>
          </a:blip>
          <a:stretch>
            <a:fillRect/>
          </a:stretch>
        </p:blipFill>
        <p:spPr>
          <a:xfrm>
            <a:off x="1176027" y="0"/>
            <a:ext cx="6791950" cy="4170050"/>
          </a:xfrm>
          <a:prstGeom prst="rect">
            <a:avLst/>
          </a:prstGeom>
          <a:noFill/>
          <a:ln>
            <a:noFill/>
          </a:ln>
        </p:spPr>
      </p:pic>
      <p:sp>
        <p:nvSpPr>
          <p:cNvPr id="339" name="Google Shape;339;p52"/>
          <p:cNvSpPr txBox="1"/>
          <p:nvPr/>
        </p:nvSpPr>
        <p:spPr>
          <a:xfrm>
            <a:off x="0" y="4170050"/>
            <a:ext cx="9144000" cy="973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3000">
                <a:latin typeface="Georgia"/>
                <a:ea typeface="Georgia"/>
                <a:cs typeface="Georgia"/>
                <a:sym typeface="Georgia"/>
              </a:rPr>
              <a:t>Your Respiratory System at work</a:t>
            </a:r>
            <a:endParaRPr b="1" sz="3000">
              <a:solidFill>
                <a:schemeClr val="dk1"/>
              </a:solidFill>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343" name="Shape 343"/>
        <p:cNvGrpSpPr/>
        <p:nvPr/>
      </p:nvGrpSpPr>
      <p:grpSpPr>
        <a:xfrm>
          <a:off x="0" y="0"/>
          <a:ext cx="0" cy="0"/>
          <a:chOff x="0" y="0"/>
          <a:chExt cx="0" cy="0"/>
        </a:xfrm>
      </p:grpSpPr>
      <p:pic>
        <p:nvPicPr>
          <p:cNvPr id="344" name="Google Shape;344;p53"/>
          <p:cNvPicPr preferRelativeResize="0"/>
          <p:nvPr/>
        </p:nvPicPr>
        <p:blipFill rotWithShape="1">
          <a:blip r:embed="rId3">
            <a:alphaModFix/>
          </a:blip>
          <a:srcRect b="0" l="0" r="0" t="0"/>
          <a:stretch/>
        </p:blipFill>
        <p:spPr>
          <a:xfrm>
            <a:off x="5368220" y="2348675"/>
            <a:ext cx="2979549" cy="2979549"/>
          </a:xfrm>
          <a:prstGeom prst="rect">
            <a:avLst/>
          </a:prstGeom>
          <a:noFill/>
          <a:ln>
            <a:noFill/>
          </a:ln>
        </p:spPr>
      </p:pic>
      <p:sp>
        <p:nvSpPr>
          <p:cNvPr id="345" name="Google Shape;345;p53"/>
          <p:cNvSpPr txBox="1"/>
          <p:nvPr/>
        </p:nvSpPr>
        <p:spPr>
          <a:xfrm>
            <a:off x="309275" y="0"/>
            <a:ext cx="83853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What activities do you think will                           improve your heart health?</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Running</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Swimming</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Biking</a:t>
            </a:r>
            <a:endParaRPr sz="1800">
              <a:solidFill>
                <a:srgbClr val="FFFFFF"/>
              </a:solidFill>
              <a:latin typeface="Georgia"/>
              <a:ea typeface="Georgia"/>
              <a:cs typeface="Georgia"/>
              <a:sym typeface="Georgia"/>
            </a:endParaRPr>
          </a:p>
          <a:p>
            <a:pPr indent="-342900" lvl="0" marL="1371600" marR="0" rtl="0" algn="l">
              <a:lnSpc>
                <a:spcPct val="100000"/>
              </a:lnSpc>
              <a:spcBef>
                <a:spcPts val="0"/>
              </a:spcBef>
              <a:spcAft>
                <a:spcPts val="0"/>
              </a:spcAft>
              <a:buClr>
                <a:srgbClr val="FFFFFF"/>
              </a:buClr>
              <a:buSzPts val="1800"/>
              <a:buFont typeface="Georgia"/>
              <a:buAutoNum type="alphaUcPeriod"/>
            </a:pPr>
            <a:r>
              <a:rPr lang="en" sz="1800">
                <a:solidFill>
                  <a:srgbClr val="FFFFFF"/>
                </a:solidFill>
                <a:latin typeface="Georgia"/>
                <a:ea typeface="Georgia"/>
                <a:cs typeface="Georgia"/>
                <a:sym typeface="Georgia"/>
              </a:rPr>
              <a:t>All of the above</a:t>
            </a:r>
            <a:endParaRPr sz="1800">
              <a:solidFill>
                <a:srgbClr val="FFFFFF"/>
              </a:solidFill>
              <a:latin typeface="Georgia"/>
              <a:ea typeface="Georgia"/>
              <a:cs typeface="Georgia"/>
              <a:sym typeface="Georgi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pic>
        <p:nvPicPr>
          <p:cNvPr id="350" name="Google Shape;350;p54"/>
          <p:cNvPicPr preferRelativeResize="0"/>
          <p:nvPr/>
        </p:nvPicPr>
        <p:blipFill rotWithShape="1">
          <a:blip r:embed="rId3">
            <a:alphaModFix/>
          </a:blip>
          <a:srcRect b="0" l="0" r="23704" t="0"/>
          <a:stretch/>
        </p:blipFill>
        <p:spPr>
          <a:xfrm>
            <a:off x="3257550" y="0"/>
            <a:ext cx="5886453" cy="5143502"/>
          </a:xfrm>
          <a:prstGeom prst="rect">
            <a:avLst/>
          </a:prstGeom>
          <a:noFill/>
          <a:ln>
            <a:noFill/>
          </a:ln>
        </p:spPr>
      </p:pic>
      <p:sp>
        <p:nvSpPr>
          <p:cNvPr id="351" name="Google Shape;351;p54"/>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54"/>
          <p:cNvSpPr txBox="1"/>
          <p:nvPr/>
        </p:nvSpPr>
        <p:spPr>
          <a:xfrm>
            <a:off x="309275" y="1857175"/>
            <a:ext cx="34575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The answer is:</a:t>
            </a:r>
            <a:endParaRPr b="1"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D. All of the above!</a:t>
            </a:r>
            <a:endParaRPr b="1"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b="1" sz="18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800">
                <a:solidFill>
                  <a:srgbClr val="003030"/>
                </a:solidFill>
                <a:latin typeface="Georgia"/>
                <a:ea typeface="Georgia"/>
                <a:cs typeface="Georgia"/>
                <a:sym typeface="Georgia"/>
              </a:rPr>
              <a:t>Best practice is an hour a day.</a:t>
            </a:r>
            <a:endParaRPr sz="1800">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5"/>
          <p:cNvSpPr txBox="1"/>
          <p:nvPr/>
        </p:nvSpPr>
        <p:spPr>
          <a:xfrm>
            <a:off x="402275" y="1583572"/>
            <a:ext cx="30837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Let’s work</a:t>
            </a: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 </a:t>
            </a: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those arms!</a:t>
            </a:r>
            <a:r>
              <a:rPr lang="en" sz="3000">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18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800">
                <a:solidFill>
                  <a:schemeClr val="dk1"/>
                </a:solidFill>
                <a:latin typeface="Georgia"/>
                <a:ea typeface="Georgia"/>
                <a:cs typeface="Georgia"/>
                <a:sym typeface="Georgia"/>
              </a:rPr>
              <a:t>If you have weights go grab them. If not grab a can of soup or vegetables. We’re going to work the same 2 muscles 3 different ways.</a:t>
            </a:r>
            <a:endParaRPr b="1" sz="3200">
              <a:solidFill>
                <a:srgbClr val="8D2B8D"/>
              </a:solidFill>
              <a:highlight>
                <a:srgbClr val="8D2B8D"/>
              </a:highlight>
              <a:latin typeface="Georgia"/>
              <a:ea typeface="Georgia"/>
              <a:cs typeface="Georgia"/>
              <a:sym typeface="Georgia"/>
            </a:endParaRPr>
          </a:p>
        </p:txBody>
      </p:sp>
      <p:pic>
        <p:nvPicPr>
          <p:cNvPr id="358" name="Google Shape;358;p55"/>
          <p:cNvPicPr preferRelativeResize="0"/>
          <p:nvPr/>
        </p:nvPicPr>
        <p:blipFill rotWithShape="1">
          <a:blip r:embed="rId3">
            <a:alphaModFix/>
          </a:blip>
          <a:srcRect b="0" l="8869" r="15194" t="0"/>
          <a:stretch/>
        </p:blipFill>
        <p:spPr>
          <a:xfrm>
            <a:off x="3936225" y="0"/>
            <a:ext cx="5207777" cy="51434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56"/>
          <p:cNvSpPr/>
          <p:nvPr/>
        </p:nvSpPr>
        <p:spPr>
          <a:xfrm>
            <a:off x="3230000" y="177325"/>
            <a:ext cx="2813400" cy="601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6"/>
          <p:cNvSpPr txBox="1"/>
          <p:nvPr>
            <p:ph type="title"/>
          </p:nvPr>
        </p:nvSpPr>
        <p:spPr>
          <a:xfrm>
            <a:off x="475425" y="-25"/>
            <a:ext cx="8211900" cy="5143500"/>
          </a:xfrm>
          <a:prstGeom prst="rect">
            <a:avLst/>
          </a:prstGeom>
        </p:spPr>
        <p:txBody>
          <a:bodyPr anchorCtr="0" anchor="ctr" bIns="91425" lIns="91425" spcFirstLastPara="1" rIns="91425" wrap="square" tIns="91425">
            <a:noAutofit/>
          </a:bodyPr>
          <a:lstStyle/>
          <a:p>
            <a:pPr indent="0" lvl="0" marL="0" rtl="0" algn="l">
              <a:lnSpc>
                <a:spcPct val="115000"/>
              </a:lnSpc>
              <a:spcBef>
                <a:spcPts val="500"/>
              </a:spcBef>
              <a:spcAft>
                <a:spcPts val="0"/>
              </a:spcAft>
              <a:buNone/>
            </a:pPr>
            <a:r>
              <a:rPr lang="en" sz="3000"/>
              <a:t>Concentric Contraction:</a:t>
            </a:r>
            <a:endParaRPr sz="1800"/>
          </a:p>
          <a:p>
            <a:pPr indent="0" lvl="0" marL="0" rtl="0" algn="l">
              <a:lnSpc>
                <a:spcPct val="115000"/>
              </a:lnSpc>
              <a:spcBef>
                <a:spcPts val="600"/>
              </a:spcBef>
              <a:spcAft>
                <a:spcPts val="0"/>
              </a:spcAft>
              <a:buNone/>
            </a:pPr>
            <a:r>
              <a:rPr b="0" lang="en" sz="1800"/>
              <a:t>A concentric contraction is </a:t>
            </a:r>
            <a:r>
              <a:rPr lang="en" sz="1800"/>
              <a:t>a type of muscle contraction</a:t>
            </a:r>
            <a:r>
              <a:rPr b="0" lang="en" sz="1800"/>
              <a:t> in which the muscles shorten while generating force, overcoming resistance. For example, when lifting a heavy weight or the can of soup, a concentric contraction of the biceps  would cause the arm to bend at the elbow, lifting  the weight towards the shoulder. </a:t>
            </a:r>
            <a:endParaRPr b="0" sz="1800"/>
          </a:p>
          <a:p>
            <a:pPr indent="0" lvl="0" marL="0" rtl="0" algn="l">
              <a:lnSpc>
                <a:spcPct val="115000"/>
              </a:lnSpc>
              <a:spcBef>
                <a:spcPts val="600"/>
              </a:spcBef>
              <a:spcAft>
                <a:spcPts val="0"/>
              </a:spcAft>
              <a:buNone/>
            </a:pPr>
            <a:r>
              <a:t/>
            </a:r>
            <a:endParaRPr b="0" sz="1800"/>
          </a:p>
          <a:p>
            <a:pPr indent="0" lvl="0" marL="0" rtl="0" algn="l">
              <a:lnSpc>
                <a:spcPct val="115000"/>
              </a:lnSpc>
              <a:spcBef>
                <a:spcPts val="600"/>
              </a:spcBef>
              <a:spcAft>
                <a:spcPts val="600"/>
              </a:spcAft>
              <a:buNone/>
            </a:pPr>
            <a:r>
              <a:rPr b="0" lang="en" sz="1800"/>
              <a:t>Which Muscle are we                                                                                                             really working when we                                                                                                                   lift the can of soup?</a:t>
            </a:r>
            <a:r>
              <a:rPr lang="en" sz="1800"/>
              <a:t>                                                                                                                      The Bicep.</a:t>
            </a:r>
            <a:endParaRPr sz="1900"/>
          </a:p>
        </p:txBody>
      </p:sp>
      <p:pic>
        <p:nvPicPr>
          <p:cNvPr id="365" name="Google Shape;365;p56"/>
          <p:cNvPicPr preferRelativeResize="0"/>
          <p:nvPr/>
        </p:nvPicPr>
        <p:blipFill rotWithShape="1">
          <a:blip r:embed="rId3">
            <a:alphaModFix/>
          </a:blip>
          <a:srcRect b="66377" l="0" r="0" t="0"/>
          <a:stretch/>
        </p:blipFill>
        <p:spPr>
          <a:xfrm>
            <a:off x="3783300" y="2800350"/>
            <a:ext cx="4842861" cy="23833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7"/>
          <p:cNvSpPr/>
          <p:nvPr/>
        </p:nvSpPr>
        <p:spPr>
          <a:xfrm>
            <a:off x="3230000" y="177325"/>
            <a:ext cx="2813400" cy="601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7"/>
          <p:cNvSpPr txBox="1"/>
          <p:nvPr>
            <p:ph type="title"/>
          </p:nvPr>
        </p:nvSpPr>
        <p:spPr>
          <a:xfrm>
            <a:off x="475425" y="-25"/>
            <a:ext cx="8211900" cy="3364200"/>
          </a:xfrm>
          <a:prstGeom prst="rect">
            <a:avLst/>
          </a:prstGeom>
        </p:spPr>
        <p:txBody>
          <a:bodyPr anchorCtr="0" anchor="ctr" bIns="91425" lIns="91425" spcFirstLastPara="1" rIns="91425" wrap="square" tIns="91425">
            <a:noAutofit/>
          </a:bodyPr>
          <a:lstStyle/>
          <a:p>
            <a:pPr indent="0" lvl="0" marL="0" rtl="0" algn="l">
              <a:lnSpc>
                <a:spcPct val="115000"/>
              </a:lnSpc>
              <a:spcBef>
                <a:spcPts val="500"/>
              </a:spcBef>
              <a:spcAft>
                <a:spcPts val="0"/>
              </a:spcAft>
              <a:buNone/>
            </a:pPr>
            <a:r>
              <a:rPr lang="en" sz="3000"/>
              <a:t>Eccentric Contraction:</a:t>
            </a:r>
            <a:endParaRPr sz="1800"/>
          </a:p>
          <a:p>
            <a:pPr indent="0" lvl="0" marL="0" rtl="0" algn="l">
              <a:lnSpc>
                <a:spcPct val="115000"/>
              </a:lnSpc>
              <a:spcBef>
                <a:spcPts val="600"/>
              </a:spcBef>
              <a:spcAft>
                <a:spcPts val="600"/>
              </a:spcAft>
              <a:buNone/>
            </a:pPr>
            <a:r>
              <a:rPr b="0" lang="en" sz="1800"/>
              <a:t>An eccentric contraction is </a:t>
            </a:r>
            <a:r>
              <a:rPr lang="en" sz="1800"/>
              <a:t>a type of muscle elongation</a:t>
            </a:r>
            <a:r>
              <a:rPr b="0" lang="en" sz="1800"/>
              <a:t>. The simplest </a:t>
            </a:r>
            <a:r>
              <a:rPr lang="en" sz="1800"/>
              <a:t>example</a:t>
            </a:r>
            <a:r>
              <a:rPr b="0" lang="en" sz="1800"/>
              <a:t> of an </a:t>
            </a:r>
            <a:r>
              <a:rPr lang="en" sz="1800"/>
              <a:t>eccentric contraction</a:t>
            </a:r>
            <a:r>
              <a:rPr b="0" lang="en" sz="1800"/>
              <a:t> is lowering a weight or the can of soup in a biceps curl. Obviously, the biceps muscle contracts to lift the barbell up.           But it's also contracting as you lower the weight — if it weren't, you would drop it pretty fast!</a:t>
            </a:r>
            <a:endParaRPr sz="3000"/>
          </a:p>
        </p:txBody>
      </p:sp>
      <p:pic>
        <p:nvPicPr>
          <p:cNvPr id="372" name="Google Shape;372;p57"/>
          <p:cNvPicPr preferRelativeResize="0"/>
          <p:nvPr/>
        </p:nvPicPr>
        <p:blipFill rotWithShape="1">
          <a:blip r:embed="rId3">
            <a:alphaModFix/>
          </a:blip>
          <a:srcRect b="31948" l="0" r="0" t="34429"/>
          <a:stretch/>
        </p:blipFill>
        <p:spPr>
          <a:xfrm>
            <a:off x="2215275" y="2760175"/>
            <a:ext cx="4842861" cy="23833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8"/>
          <p:cNvSpPr/>
          <p:nvPr/>
        </p:nvSpPr>
        <p:spPr>
          <a:xfrm>
            <a:off x="3230000" y="177325"/>
            <a:ext cx="2813400" cy="601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8"/>
          <p:cNvSpPr txBox="1"/>
          <p:nvPr>
            <p:ph type="title"/>
          </p:nvPr>
        </p:nvSpPr>
        <p:spPr>
          <a:xfrm>
            <a:off x="475425" y="-25"/>
            <a:ext cx="8211900" cy="3364200"/>
          </a:xfrm>
          <a:prstGeom prst="rect">
            <a:avLst/>
          </a:prstGeom>
        </p:spPr>
        <p:txBody>
          <a:bodyPr anchorCtr="0" anchor="ctr" bIns="91425" lIns="91425" spcFirstLastPara="1" rIns="91425" wrap="square" tIns="91425">
            <a:noAutofit/>
          </a:bodyPr>
          <a:lstStyle/>
          <a:p>
            <a:pPr indent="0" lvl="0" marL="0" rtl="0" algn="l">
              <a:lnSpc>
                <a:spcPct val="115000"/>
              </a:lnSpc>
              <a:spcBef>
                <a:spcPts val="500"/>
              </a:spcBef>
              <a:spcAft>
                <a:spcPts val="0"/>
              </a:spcAft>
              <a:buNone/>
            </a:pPr>
            <a:r>
              <a:rPr lang="en" sz="3000"/>
              <a:t>Isometric</a:t>
            </a:r>
            <a:r>
              <a:rPr lang="en" sz="3000"/>
              <a:t> Contraction:</a:t>
            </a:r>
            <a:endParaRPr sz="1800"/>
          </a:p>
          <a:p>
            <a:pPr indent="0" lvl="0" marL="0" rtl="0" algn="l">
              <a:lnSpc>
                <a:spcPct val="115000"/>
              </a:lnSpc>
              <a:spcBef>
                <a:spcPts val="600"/>
              </a:spcBef>
              <a:spcAft>
                <a:spcPts val="600"/>
              </a:spcAft>
              <a:buNone/>
            </a:pPr>
            <a:r>
              <a:rPr b="0" lang="en" sz="1800"/>
              <a:t>An isometric contraction is </a:t>
            </a:r>
            <a:r>
              <a:rPr lang="en" sz="1800"/>
              <a:t>a type of muscle contraction</a:t>
            </a:r>
            <a:r>
              <a:rPr b="0" lang="en" sz="1800"/>
              <a:t>. </a:t>
            </a:r>
            <a:r>
              <a:rPr b="0" lang="en" sz="1800"/>
              <a:t>An </a:t>
            </a:r>
            <a:r>
              <a:rPr lang="en" sz="1800"/>
              <a:t>example</a:t>
            </a:r>
            <a:r>
              <a:rPr b="0" lang="en" sz="1800"/>
              <a:t> of an </a:t>
            </a:r>
            <a:r>
              <a:rPr lang="en" sz="1800"/>
              <a:t>isometric contraction</a:t>
            </a:r>
            <a:r>
              <a:rPr b="0" lang="en" sz="1800"/>
              <a:t> would be carrying an object in front of you. The weight of the object would be pulling downward, but your hands and arms would be opposing the motion with equal </a:t>
            </a:r>
            <a:r>
              <a:rPr lang="en" sz="1800"/>
              <a:t>force</a:t>
            </a:r>
            <a:r>
              <a:rPr b="0" lang="en" sz="1800"/>
              <a:t> going upwards. Since your arms are neither raising or lowering, your biceps will be isometrically contracting.</a:t>
            </a:r>
            <a:endParaRPr b="0" sz="1600"/>
          </a:p>
        </p:txBody>
      </p:sp>
      <p:pic>
        <p:nvPicPr>
          <p:cNvPr id="379" name="Google Shape;379;p58"/>
          <p:cNvPicPr preferRelativeResize="0"/>
          <p:nvPr/>
        </p:nvPicPr>
        <p:blipFill rotWithShape="1">
          <a:blip r:embed="rId3">
            <a:alphaModFix/>
          </a:blip>
          <a:srcRect b="-1405" l="1569" r="-1569" t="67782"/>
          <a:stretch/>
        </p:blipFill>
        <p:spPr>
          <a:xfrm>
            <a:off x="2215275" y="2760175"/>
            <a:ext cx="4842861" cy="23833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383" name="Shape 383"/>
        <p:cNvGrpSpPr/>
        <p:nvPr/>
      </p:nvGrpSpPr>
      <p:grpSpPr>
        <a:xfrm>
          <a:off x="0" y="0"/>
          <a:ext cx="0" cy="0"/>
          <a:chOff x="0" y="0"/>
          <a:chExt cx="0" cy="0"/>
        </a:xfrm>
      </p:grpSpPr>
      <p:sp>
        <p:nvSpPr>
          <p:cNvPr id="384" name="Google Shape;384;p59"/>
          <p:cNvSpPr txBox="1"/>
          <p:nvPr>
            <p:ph idx="4294967295" type="ctrTitle"/>
          </p:nvPr>
        </p:nvSpPr>
        <p:spPr>
          <a:xfrm>
            <a:off x="576750" y="499825"/>
            <a:ext cx="5391300" cy="126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FFFF"/>
                </a:solidFill>
              </a:rPr>
              <a:t>Warming up is important!</a:t>
            </a:r>
            <a:endParaRPr sz="3000">
              <a:solidFill>
                <a:srgbClr val="FFFFFF"/>
              </a:solidFill>
            </a:endParaRPr>
          </a:p>
          <a:p>
            <a:pPr indent="0" lvl="0" marL="0" rtl="0" algn="l">
              <a:lnSpc>
                <a:spcPct val="115000"/>
              </a:lnSpc>
              <a:spcBef>
                <a:spcPts val="600"/>
              </a:spcBef>
              <a:spcAft>
                <a:spcPts val="0"/>
              </a:spcAft>
              <a:buNone/>
            </a:pPr>
            <a:r>
              <a:t/>
            </a:r>
            <a:endParaRPr b="0" sz="1800">
              <a:solidFill>
                <a:srgbClr val="FFFFFF"/>
              </a:solidFill>
            </a:endParaRPr>
          </a:p>
          <a:p>
            <a:pPr indent="-342900" lvl="0" marL="457200" rtl="0" algn="l">
              <a:lnSpc>
                <a:spcPct val="115000"/>
              </a:lnSpc>
              <a:spcBef>
                <a:spcPts val="600"/>
              </a:spcBef>
              <a:spcAft>
                <a:spcPts val="0"/>
              </a:spcAft>
              <a:buClr>
                <a:srgbClr val="FFFFFF"/>
              </a:buClr>
              <a:buSzPts val="1800"/>
              <a:buChar char="●"/>
            </a:pPr>
            <a:r>
              <a:rPr b="0" lang="en" sz="1800">
                <a:solidFill>
                  <a:srgbClr val="FFFFFF"/>
                </a:solidFill>
              </a:rPr>
              <a:t>Warming up your muscles can help them relax which, in turn, can lead to less injury.</a:t>
            </a:r>
            <a:endParaRPr b="0" sz="1800">
              <a:solidFill>
                <a:srgbClr val="FFFFFF"/>
              </a:solidFill>
            </a:endParaRPr>
          </a:p>
          <a:p>
            <a:pPr indent="-342900" lvl="0" marL="457200" rtl="0" algn="l">
              <a:lnSpc>
                <a:spcPct val="115000"/>
              </a:lnSpc>
              <a:spcBef>
                <a:spcPts val="0"/>
              </a:spcBef>
              <a:spcAft>
                <a:spcPts val="0"/>
              </a:spcAft>
              <a:buClr>
                <a:srgbClr val="FFFFFF"/>
              </a:buClr>
              <a:buSzPts val="1800"/>
              <a:buChar char="●"/>
            </a:pPr>
            <a:r>
              <a:rPr b="0" lang="en" sz="1800">
                <a:solidFill>
                  <a:srgbClr val="FFFFFF"/>
                </a:solidFill>
              </a:rPr>
              <a:t>Increased blood flow and oxygen. Having more blood flow helps your muscles get the nourishment they need before launching into more intense work.</a:t>
            </a:r>
            <a:endParaRPr b="0" sz="1800">
              <a:solidFill>
                <a:srgbClr val="FFFFFF"/>
              </a:solidFill>
            </a:endParaRPr>
          </a:p>
          <a:p>
            <a:pPr indent="-342900" lvl="0" marL="457200" rtl="0" algn="l">
              <a:lnSpc>
                <a:spcPct val="115000"/>
              </a:lnSpc>
              <a:spcBef>
                <a:spcPts val="0"/>
              </a:spcBef>
              <a:spcAft>
                <a:spcPts val="0"/>
              </a:spcAft>
              <a:buClr>
                <a:srgbClr val="FFFFFF"/>
              </a:buClr>
              <a:buSzPts val="1800"/>
              <a:buChar char="●"/>
            </a:pPr>
            <a:r>
              <a:rPr b="0" lang="en" sz="1800">
                <a:solidFill>
                  <a:srgbClr val="FFFFFF"/>
                </a:solidFill>
              </a:rPr>
              <a:t>Think of your muscles as this balloon. If you try to blow it up without stretching it, it is difficult but if you stretch it first, blowing it up is easier.</a:t>
            </a:r>
            <a:r>
              <a:rPr lang="en" sz="1800">
                <a:solidFill>
                  <a:srgbClr val="FFFFFF"/>
                </a:solidFill>
              </a:rPr>
              <a:t> </a:t>
            </a:r>
            <a:endParaRPr sz="1800">
              <a:solidFill>
                <a:srgbClr val="FFFFFF"/>
              </a:solidFill>
            </a:endParaRPr>
          </a:p>
        </p:txBody>
      </p:sp>
      <p:pic>
        <p:nvPicPr>
          <p:cNvPr id="385" name="Google Shape;385;p59"/>
          <p:cNvPicPr preferRelativeResize="0"/>
          <p:nvPr/>
        </p:nvPicPr>
        <p:blipFill rotWithShape="1">
          <a:blip r:embed="rId3">
            <a:alphaModFix/>
          </a:blip>
          <a:srcRect b="0" l="0" r="0" t="0"/>
          <a:stretch/>
        </p:blipFill>
        <p:spPr>
          <a:xfrm>
            <a:off x="5977820" y="2348675"/>
            <a:ext cx="2979549" cy="29795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id="390" name="Google Shape;390;p60"/>
          <p:cNvPicPr preferRelativeResize="0"/>
          <p:nvPr/>
        </p:nvPicPr>
        <p:blipFill rotWithShape="1">
          <a:blip r:embed="rId3">
            <a:alphaModFix/>
          </a:blip>
          <a:srcRect b="10167" l="0" r="2286" t="12156"/>
          <a:stretch/>
        </p:blipFill>
        <p:spPr>
          <a:xfrm>
            <a:off x="3145535" y="0"/>
            <a:ext cx="5998465" cy="5143500"/>
          </a:xfrm>
          <a:prstGeom prst="rect">
            <a:avLst/>
          </a:prstGeom>
          <a:noFill/>
          <a:ln>
            <a:noFill/>
          </a:ln>
        </p:spPr>
      </p:pic>
      <p:sp>
        <p:nvSpPr>
          <p:cNvPr id="391" name="Google Shape;391;p60"/>
          <p:cNvSpPr txBox="1"/>
          <p:nvPr/>
        </p:nvSpPr>
        <p:spPr>
          <a:xfrm>
            <a:off x="554675" y="1735972"/>
            <a:ext cx="30837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Time to work</a:t>
            </a: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 </a:t>
            </a: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that heart</a:t>
            </a: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 </a:t>
            </a: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muscle!</a:t>
            </a:r>
            <a:r>
              <a:rPr lang="en" sz="3000">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18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1800">
                <a:solidFill>
                  <a:schemeClr val="dk1"/>
                </a:solidFill>
                <a:latin typeface="Georgia"/>
                <a:ea typeface="Georgia"/>
                <a:cs typeface="Georgia"/>
                <a:sym typeface="Georgia"/>
              </a:rPr>
              <a:t>Get ready for the Girl Scout Law scavenger hunt,             cardio style.</a:t>
            </a:r>
            <a:endParaRPr b="1" sz="3200">
              <a:solidFill>
                <a:srgbClr val="8D2B8D"/>
              </a:solidFill>
              <a:highlight>
                <a:srgbClr val="8D2B8D"/>
              </a:highlight>
              <a:latin typeface="Georgia"/>
              <a:ea typeface="Georgia"/>
              <a:cs typeface="Georgia"/>
              <a:sym typeface="Georgi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1"/>
          <p:cNvSpPr/>
          <p:nvPr/>
        </p:nvSpPr>
        <p:spPr>
          <a:xfrm>
            <a:off x="4122425" y="0"/>
            <a:ext cx="50217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61"/>
          <p:cNvSpPr txBox="1"/>
          <p:nvPr/>
        </p:nvSpPr>
        <p:spPr>
          <a:xfrm>
            <a:off x="309275" y="3000175"/>
            <a:ext cx="3609900" cy="94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Cardio </a:t>
            </a:r>
            <a:endParaRPr b="1"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Girl Scout Law scavenger hunt</a:t>
            </a:r>
            <a:endParaRPr b="1" sz="1800">
              <a:solidFill>
                <a:srgbClr val="003030"/>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sp>
        <p:nvSpPr>
          <p:cNvPr id="398" name="Google Shape;398;p61"/>
          <p:cNvSpPr txBox="1"/>
          <p:nvPr/>
        </p:nvSpPr>
        <p:spPr>
          <a:xfrm>
            <a:off x="4487125" y="1811600"/>
            <a:ext cx="4004100" cy="177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2800"/>
              <a:buFont typeface="Arial"/>
              <a:buNone/>
            </a:pPr>
            <a:r>
              <a:rPr i="1" lang="en" sz="1800">
                <a:solidFill>
                  <a:srgbClr val="FFFFFF"/>
                </a:solidFill>
                <a:latin typeface="Georgia"/>
                <a:ea typeface="Georgia"/>
                <a:cs typeface="Georgia"/>
                <a:sym typeface="Georgia"/>
              </a:rPr>
              <a:t>I will do my best to be</a:t>
            </a:r>
            <a:endParaRPr i="1"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honest and fair,</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friendly and helpful,</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considerate and caring, </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courageous and strong, and</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responsible for what I say and do, </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i="1" lang="en" sz="1800">
                <a:solidFill>
                  <a:srgbClr val="FFFFFF"/>
                </a:solidFill>
                <a:latin typeface="Georgia"/>
                <a:ea typeface="Georgia"/>
                <a:cs typeface="Georgia"/>
                <a:sym typeface="Georgia"/>
              </a:rPr>
              <a:t>and to </a:t>
            </a:r>
            <a:endParaRPr i="1"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respect myself and others, </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respect authority,</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use resources wisely,</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make the world a better place, and </a:t>
            </a:r>
            <a:endParaRPr sz="1800">
              <a:solidFill>
                <a:srgbClr val="FFFFFF"/>
              </a:solidFill>
              <a:latin typeface="Georgia"/>
              <a:ea typeface="Georgia"/>
              <a:cs typeface="Georgia"/>
              <a:sym typeface="Georgia"/>
            </a:endParaRPr>
          </a:p>
          <a:p>
            <a:pPr indent="0" lvl="0" marL="0" rtl="0" algn="l">
              <a:lnSpc>
                <a:spcPct val="115000"/>
              </a:lnSpc>
              <a:spcBef>
                <a:spcPts val="0"/>
              </a:spcBef>
              <a:spcAft>
                <a:spcPts val="0"/>
              </a:spcAft>
              <a:buClr>
                <a:schemeClr val="dk1"/>
              </a:buClr>
              <a:buSzPts val="1100"/>
              <a:buFont typeface="Arial"/>
              <a:buNone/>
            </a:pPr>
            <a:r>
              <a:rPr lang="en" sz="1800">
                <a:solidFill>
                  <a:srgbClr val="FFFFFF"/>
                </a:solidFill>
                <a:latin typeface="Georgia"/>
                <a:ea typeface="Georgia"/>
                <a:cs typeface="Georgia"/>
                <a:sym typeface="Georgia"/>
              </a:rPr>
              <a:t>    be a sister to every Girl Scout. </a:t>
            </a:r>
            <a:endParaRPr sz="1800">
              <a:solidFill>
                <a:srgbClr val="FFFFFF"/>
              </a:solidFill>
              <a:latin typeface="Georgia"/>
              <a:ea typeface="Georgia"/>
              <a:cs typeface="Georgia"/>
              <a:sym typeface="Georgia"/>
            </a:endParaRPr>
          </a:p>
          <a:p>
            <a:pPr indent="0" lvl="0" marL="0" marR="0" rtl="0" algn="l">
              <a:lnSpc>
                <a:spcPct val="100000"/>
              </a:lnSpc>
              <a:spcBef>
                <a:spcPts val="0"/>
              </a:spcBef>
              <a:spcAft>
                <a:spcPts val="0"/>
              </a:spcAft>
              <a:buClr>
                <a:schemeClr val="dk1"/>
              </a:buClr>
              <a:buSzPts val="2800"/>
              <a:buFont typeface="Arial"/>
              <a:buNone/>
            </a:pPr>
            <a:r>
              <a:t/>
            </a:r>
            <a:endParaRPr sz="1800">
              <a:solidFill>
                <a:schemeClr val="dk1"/>
              </a:solidFill>
              <a:latin typeface="Georgia"/>
              <a:ea typeface="Georgia"/>
              <a:cs typeface="Georgia"/>
              <a:sym typeface="Georgia"/>
            </a:endParaRPr>
          </a:p>
        </p:txBody>
      </p:sp>
      <p:pic>
        <p:nvPicPr>
          <p:cNvPr id="399" name="Google Shape;399;p61"/>
          <p:cNvPicPr preferRelativeResize="0"/>
          <p:nvPr/>
        </p:nvPicPr>
        <p:blipFill rotWithShape="1">
          <a:blip r:embed="rId3">
            <a:alphaModFix/>
          </a:blip>
          <a:srcRect b="3104" l="0" r="0" t="3095"/>
          <a:stretch/>
        </p:blipFill>
        <p:spPr>
          <a:xfrm flipH="1">
            <a:off x="1420468" y="1193000"/>
            <a:ext cx="1387508" cy="13008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62"/>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 be:</a:t>
            </a:r>
            <a:endParaRPr b="0" sz="3000"/>
          </a:p>
          <a:p>
            <a:pPr indent="0" lvl="0" marL="0" rtl="0" algn="l">
              <a:spcBef>
                <a:spcPts val="0"/>
              </a:spcBef>
              <a:spcAft>
                <a:spcPts val="0"/>
              </a:spcAft>
              <a:buNone/>
            </a:pPr>
            <a:r>
              <a:rPr lang="en" sz="3000"/>
              <a:t>Honest &amp; fair</a:t>
            </a:r>
            <a:endParaRPr sz="3000"/>
          </a:p>
          <a:p>
            <a:pPr indent="0" lvl="0" marL="0" rtl="0" algn="l">
              <a:spcBef>
                <a:spcPts val="0"/>
              </a:spcBef>
              <a:spcAft>
                <a:spcPts val="0"/>
              </a:spcAft>
              <a:buNone/>
            </a:pPr>
            <a:r>
              <a:t/>
            </a:r>
            <a:endParaRPr b="0" sz="1800"/>
          </a:p>
          <a:p>
            <a:pPr indent="0" lvl="0" marL="0" rtl="0" algn="l">
              <a:spcBef>
                <a:spcPts val="0"/>
              </a:spcBef>
              <a:spcAft>
                <a:spcPts val="0"/>
              </a:spcAft>
              <a:buClr>
                <a:schemeClr val="dk1"/>
              </a:buClr>
              <a:buSzPts val="1100"/>
              <a:buFont typeface="Arial"/>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A rule sheet from a game</a:t>
            </a:r>
            <a:endParaRPr sz="3000"/>
          </a:p>
        </p:txBody>
      </p:sp>
      <p:pic>
        <p:nvPicPr>
          <p:cNvPr descr="30 seconds timer HUD countdown" id="405" name="Google Shape;405;p62"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06" name="Google Shape;406;p62"/>
          <p:cNvGrpSpPr/>
          <p:nvPr/>
        </p:nvGrpSpPr>
        <p:grpSpPr>
          <a:xfrm>
            <a:off x="0" y="0"/>
            <a:ext cx="9144000" cy="5143562"/>
            <a:chOff x="0" y="0"/>
            <a:chExt cx="9144000" cy="5143562"/>
          </a:xfrm>
        </p:grpSpPr>
        <p:sp>
          <p:nvSpPr>
            <p:cNvPr id="407" name="Google Shape;407;p62"/>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08" name="Google Shape;408;p62"/>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3"/>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 be:</a:t>
            </a:r>
            <a:endParaRPr b="0" sz="3000"/>
          </a:p>
          <a:p>
            <a:pPr indent="0" lvl="0" marL="0" rtl="0" algn="l">
              <a:spcBef>
                <a:spcPts val="0"/>
              </a:spcBef>
              <a:spcAft>
                <a:spcPts val="0"/>
              </a:spcAft>
              <a:buNone/>
            </a:pPr>
            <a:r>
              <a:rPr lang="en" sz="3000"/>
              <a:t>Friendly &amp; helpful</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Something from a friend</a:t>
            </a:r>
            <a:endParaRPr sz="1800"/>
          </a:p>
          <a:p>
            <a:pPr indent="0" lvl="0" marL="457200" rtl="0" algn="l">
              <a:lnSpc>
                <a:spcPct val="115000"/>
              </a:lnSpc>
              <a:spcBef>
                <a:spcPts val="700"/>
              </a:spcBef>
              <a:spcAft>
                <a:spcPts val="600"/>
              </a:spcAft>
              <a:buNone/>
            </a:pPr>
            <a:r>
              <a:rPr b="0" i="1" lang="en" sz="1800"/>
              <a:t>Examples are:  a gift, a picture,                         or a friendship bracelet</a:t>
            </a:r>
            <a:endParaRPr b="0" i="1" sz="1800"/>
          </a:p>
        </p:txBody>
      </p:sp>
      <p:pic>
        <p:nvPicPr>
          <p:cNvPr descr="30 seconds timer HUD countdown" id="414" name="Google Shape;414;p63"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15" name="Google Shape;415;p63"/>
          <p:cNvGrpSpPr/>
          <p:nvPr/>
        </p:nvGrpSpPr>
        <p:grpSpPr>
          <a:xfrm>
            <a:off x="0" y="0"/>
            <a:ext cx="9144000" cy="5143562"/>
            <a:chOff x="0" y="0"/>
            <a:chExt cx="9144000" cy="5143562"/>
          </a:xfrm>
        </p:grpSpPr>
        <p:sp>
          <p:nvSpPr>
            <p:cNvPr id="416" name="Google Shape;416;p63"/>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7" name="Google Shape;417;p63"/>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1000"/>
                                        <p:tgtEl>
                                          <p:spTgt spid="4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64"/>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 be:</a:t>
            </a:r>
            <a:endParaRPr b="0" sz="3000"/>
          </a:p>
          <a:p>
            <a:pPr indent="0" lvl="0" marL="0" rtl="0" algn="l">
              <a:spcBef>
                <a:spcPts val="0"/>
              </a:spcBef>
              <a:spcAft>
                <a:spcPts val="0"/>
              </a:spcAft>
              <a:buNone/>
            </a:pPr>
            <a:r>
              <a:rPr lang="en" sz="3000"/>
              <a:t>Considerate &amp; caring</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Something with a heart on it</a:t>
            </a:r>
            <a:endParaRPr b="0" i="1" sz="1800"/>
          </a:p>
        </p:txBody>
      </p:sp>
      <p:pic>
        <p:nvPicPr>
          <p:cNvPr descr="30 seconds timer HUD countdown" id="423" name="Google Shape;423;p64"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24" name="Google Shape;424;p64"/>
          <p:cNvGrpSpPr/>
          <p:nvPr/>
        </p:nvGrpSpPr>
        <p:grpSpPr>
          <a:xfrm>
            <a:off x="0" y="0"/>
            <a:ext cx="9144000" cy="5143562"/>
            <a:chOff x="0" y="0"/>
            <a:chExt cx="9144000" cy="5143562"/>
          </a:xfrm>
        </p:grpSpPr>
        <p:sp>
          <p:nvSpPr>
            <p:cNvPr id="425" name="Google Shape;425;p64"/>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6" name="Google Shape;426;p64"/>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3"/>
                                        </p:tgtEl>
                                        <p:attrNameLst>
                                          <p:attrName>style.visibility</p:attrName>
                                        </p:attrNameLst>
                                      </p:cBhvr>
                                      <p:to>
                                        <p:strVal val="visible"/>
                                      </p:to>
                                    </p:set>
                                    <p:animEffect filter="fade" transition="in">
                                      <p:cBhvr>
                                        <p:cTn dur="1000"/>
                                        <p:tgtEl>
                                          <p:spTgt spid="4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65"/>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 be:</a:t>
            </a:r>
            <a:endParaRPr b="0" sz="3000"/>
          </a:p>
          <a:p>
            <a:pPr indent="0" lvl="0" marL="0" rtl="0" algn="l">
              <a:spcBef>
                <a:spcPts val="0"/>
              </a:spcBef>
              <a:spcAft>
                <a:spcPts val="0"/>
              </a:spcAft>
              <a:buNone/>
            </a:pPr>
            <a:r>
              <a:rPr lang="en" sz="3000"/>
              <a:t>Courageous &amp; strong</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A piece of exercise equipment</a:t>
            </a:r>
            <a:endParaRPr b="0" i="1" sz="1800"/>
          </a:p>
        </p:txBody>
      </p:sp>
      <p:pic>
        <p:nvPicPr>
          <p:cNvPr descr="30 seconds timer HUD countdown" id="432" name="Google Shape;432;p65"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33" name="Google Shape;433;p65"/>
          <p:cNvGrpSpPr/>
          <p:nvPr/>
        </p:nvGrpSpPr>
        <p:grpSpPr>
          <a:xfrm>
            <a:off x="0" y="0"/>
            <a:ext cx="9144000" cy="5143562"/>
            <a:chOff x="0" y="0"/>
            <a:chExt cx="9144000" cy="5143562"/>
          </a:xfrm>
        </p:grpSpPr>
        <p:sp>
          <p:nvSpPr>
            <p:cNvPr id="434" name="Google Shape;434;p65"/>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35" name="Google Shape;435;p65"/>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6"/>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 be:</a:t>
            </a:r>
            <a:endParaRPr b="0" sz="3000"/>
          </a:p>
          <a:p>
            <a:pPr indent="0" lvl="0" marL="0" rtl="0" algn="l">
              <a:spcBef>
                <a:spcPts val="0"/>
              </a:spcBef>
              <a:spcAft>
                <a:spcPts val="0"/>
              </a:spcAft>
              <a:buNone/>
            </a:pPr>
            <a:r>
              <a:rPr lang="en" sz="3000"/>
              <a:t>Responsible for                   what I say &amp; do</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A medal, trophy, or certificate</a:t>
            </a:r>
            <a:endParaRPr b="0" i="1" sz="1800"/>
          </a:p>
        </p:txBody>
      </p:sp>
      <p:pic>
        <p:nvPicPr>
          <p:cNvPr descr="30 seconds timer HUD countdown" id="441" name="Google Shape;441;p66"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42" name="Google Shape;442;p66"/>
          <p:cNvGrpSpPr/>
          <p:nvPr/>
        </p:nvGrpSpPr>
        <p:grpSpPr>
          <a:xfrm>
            <a:off x="0" y="0"/>
            <a:ext cx="9144000" cy="5143562"/>
            <a:chOff x="0" y="0"/>
            <a:chExt cx="9144000" cy="5143562"/>
          </a:xfrm>
        </p:grpSpPr>
        <p:sp>
          <p:nvSpPr>
            <p:cNvPr id="443" name="Google Shape;443;p66"/>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4" name="Google Shape;444;p66"/>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1000"/>
                                        <p:tgtEl>
                                          <p:spTgt spid="4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67"/>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a:t>
            </a:r>
            <a:endParaRPr b="0" sz="3000"/>
          </a:p>
          <a:p>
            <a:pPr indent="0" lvl="0" marL="0" rtl="0" algn="l">
              <a:spcBef>
                <a:spcPts val="0"/>
              </a:spcBef>
              <a:spcAft>
                <a:spcPts val="0"/>
              </a:spcAft>
              <a:buNone/>
            </a:pPr>
            <a:r>
              <a:rPr lang="en" sz="3000"/>
              <a:t>Respect myself &amp;                others</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A </a:t>
            </a:r>
            <a:r>
              <a:rPr lang="en" sz="1800"/>
              <a:t>hygiene</a:t>
            </a:r>
            <a:r>
              <a:rPr lang="en" sz="1800"/>
              <a:t> item</a:t>
            </a:r>
            <a:endParaRPr b="0" i="1" sz="1800"/>
          </a:p>
        </p:txBody>
      </p:sp>
      <p:pic>
        <p:nvPicPr>
          <p:cNvPr descr="30 seconds timer HUD countdown" id="450" name="Google Shape;450;p67"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51" name="Google Shape;451;p67"/>
          <p:cNvGrpSpPr/>
          <p:nvPr/>
        </p:nvGrpSpPr>
        <p:grpSpPr>
          <a:xfrm>
            <a:off x="0" y="0"/>
            <a:ext cx="9144000" cy="5143562"/>
            <a:chOff x="0" y="0"/>
            <a:chExt cx="9144000" cy="5143562"/>
          </a:xfrm>
        </p:grpSpPr>
        <p:sp>
          <p:nvSpPr>
            <p:cNvPr id="452" name="Google Shape;452;p67"/>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53" name="Google Shape;453;p67"/>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1000"/>
                                        <p:tgtEl>
                                          <p:spTgt spid="4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8"/>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a:t>
            </a:r>
            <a:endParaRPr b="0" sz="3000"/>
          </a:p>
          <a:p>
            <a:pPr indent="0" lvl="0" marL="0" rtl="0" algn="l">
              <a:spcBef>
                <a:spcPts val="0"/>
              </a:spcBef>
              <a:spcAft>
                <a:spcPts val="0"/>
              </a:spcAft>
              <a:buNone/>
            </a:pPr>
            <a:r>
              <a:rPr lang="en" sz="3000"/>
              <a:t>Respect authority</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Family rules, chore chart, or a picture of a parent/guardian</a:t>
            </a:r>
            <a:endParaRPr b="0" i="1" sz="1800"/>
          </a:p>
        </p:txBody>
      </p:sp>
      <p:pic>
        <p:nvPicPr>
          <p:cNvPr descr="30 seconds timer HUD countdown" id="459" name="Google Shape;459;p68"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60" name="Google Shape;460;p68"/>
          <p:cNvGrpSpPr/>
          <p:nvPr/>
        </p:nvGrpSpPr>
        <p:grpSpPr>
          <a:xfrm>
            <a:off x="0" y="0"/>
            <a:ext cx="9144000" cy="5143562"/>
            <a:chOff x="0" y="0"/>
            <a:chExt cx="9144000" cy="5143562"/>
          </a:xfrm>
        </p:grpSpPr>
        <p:sp>
          <p:nvSpPr>
            <p:cNvPr id="461" name="Google Shape;461;p68"/>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2" name="Google Shape;462;p68"/>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9"/>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a:t>
            </a:r>
            <a:endParaRPr b="0" sz="3000"/>
          </a:p>
          <a:p>
            <a:pPr indent="0" lvl="0" marL="0" rtl="0" algn="l">
              <a:spcBef>
                <a:spcPts val="0"/>
              </a:spcBef>
              <a:spcAft>
                <a:spcPts val="0"/>
              </a:spcAft>
              <a:buNone/>
            </a:pPr>
            <a:r>
              <a:rPr lang="en" sz="3000"/>
              <a:t>Use resources wisely</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Something you repurposed                    or recycle</a:t>
            </a:r>
            <a:endParaRPr b="0" i="1" sz="1800"/>
          </a:p>
        </p:txBody>
      </p:sp>
      <p:pic>
        <p:nvPicPr>
          <p:cNvPr descr="30 seconds timer HUD countdown" id="468" name="Google Shape;468;p69"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69" name="Google Shape;469;p69"/>
          <p:cNvGrpSpPr/>
          <p:nvPr/>
        </p:nvGrpSpPr>
        <p:grpSpPr>
          <a:xfrm>
            <a:off x="0" y="0"/>
            <a:ext cx="9144000" cy="5143562"/>
            <a:chOff x="0" y="0"/>
            <a:chExt cx="9144000" cy="5143562"/>
          </a:xfrm>
        </p:grpSpPr>
        <p:sp>
          <p:nvSpPr>
            <p:cNvPr id="470" name="Google Shape;470;p69"/>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1" name="Google Shape;471;p69"/>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gtEl>
                                        <p:attrNameLst>
                                          <p:attrName>style.visibility</p:attrName>
                                        </p:attrNameLst>
                                      </p:cBhvr>
                                      <p:to>
                                        <p:strVal val="visible"/>
                                      </p:to>
                                    </p:set>
                                    <p:animEffect filter="fade" transition="in">
                                      <p:cBhvr>
                                        <p:cTn dur="1000"/>
                                        <p:tgtEl>
                                          <p:spTgt spid="4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70"/>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a:t>
            </a:r>
            <a:endParaRPr b="0" sz="3000"/>
          </a:p>
          <a:p>
            <a:pPr indent="0" lvl="0" marL="0" rtl="0" algn="l">
              <a:spcBef>
                <a:spcPts val="0"/>
              </a:spcBef>
              <a:spcAft>
                <a:spcPts val="0"/>
              </a:spcAft>
              <a:buNone/>
            </a:pPr>
            <a:r>
              <a:rPr lang="en" sz="3000"/>
              <a:t>Make the world a better place</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A world or map</a:t>
            </a:r>
            <a:endParaRPr b="0" i="1" sz="1800"/>
          </a:p>
        </p:txBody>
      </p:sp>
      <p:pic>
        <p:nvPicPr>
          <p:cNvPr descr="30 seconds timer HUD countdown" id="477" name="Google Shape;477;p70"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78" name="Google Shape;478;p70"/>
          <p:cNvGrpSpPr/>
          <p:nvPr/>
        </p:nvGrpSpPr>
        <p:grpSpPr>
          <a:xfrm>
            <a:off x="0" y="0"/>
            <a:ext cx="9144000" cy="5143562"/>
            <a:chOff x="0" y="0"/>
            <a:chExt cx="9144000" cy="5143562"/>
          </a:xfrm>
        </p:grpSpPr>
        <p:sp>
          <p:nvSpPr>
            <p:cNvPr id="479" name="Google Shape;479;p70"/>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0" name="Google Shape;480;p70"/>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1000"/>
                                        <p:tgtEl>
                                          <p:spTgt spid="4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71"/>
          <p:cNvSpPr txBox="1"/>
          <p:nvPr>
            <p:ph type="ctrTitle"/>
          </p:nvPr>
        </p:nvSpPr>
        <p:spPr>
          <a:xfrm>
            <a:off x="339575" y="-25"/>
            <a:ext cx="4756200" cy="5143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sz="3000"/>
              <a:t>I will do my best to:</a:t>
            </a:r>
            <a:endParaRPr b="0" sz="3000"/>
          </a:p>
          <a:p>
            <a:pPr indent="0" lvl="0" marL="0" rtl="0" algn="l">
              <a:spcBef>
                <a:spcPts val="0"/>
              </a:spcBef>
              <a:spcAft>
                <a:spcPts val="0"/>
              </a:spcAft>
              <a:buNone/>
            </a:pPr>
            <a:r>
              <a:rPr lang="en" sz="3000"/>
              <a:t>Be a sister to every  Girl Scout</a:t>
            </a:r>
            <a:endParaRPr sz="3000"/>
          </a:p>
          <a:p>
            <a:pPr indent="0" lvl="0" marL="0" rtl="0" algn="l">
              <a:spcBef>
                <a:spcPts val="0"/>
              </a:spcBef>
              <a:spcAft>
                <a:spcPts val="0"/>
              </a:spcAft>
              <a:buNone/>
            </a:pPr>
            <a:r>
              <a:t/>
            </a:r>
            <a:endParaRPr b="0" sz="1800"/>
          </a:p>
          <a:p>
            <a:pPr indent="0" lvl="0" marL="0" rtl="0" algn="l">
              <a:spcBef>
                <a:spcPts val="0"/>
              </a:spcBef>
              <a:spcAft>
                <a:spcPts val="0"/>
              </a:spcAft>
              <a:buNone/>
            </a:pPr>
            <a:r>
              <a:rPr b="0" lang="en" sz="1800"/>
              <a:t>You have 30 seconds to find:</a:t>
            </a:r>
            <a:endParaRPr b="0" sz="1800"/>
          </a:p>
          <a:p>
            <a:pPr indent="-342900" lvl="0" marL="457200" rtl="0" algn="l">
              <a:lnSpc>
                <a:spcPct val="115000"/>
              </a:lnSpc>
              <a:spcBef>
                <a:spcPts val="700"/>
              </a:spcBef>
              <a:spcAft>
                <a:spcPts val="0"/>
              </a:spcAft>
              <a:buSzPts val="1800"/>
              <a:buChar char="●"/>
            </a:pPr>
            <a:r>
              <a:rPr lang="en" sz="1800"/>
              <a:t>Something you made in                        Girl Scouts</a:t>
            </a:r>
            <a:endParaRPr b="0" i="1" sz="1800"/>
          </a:p>
        </p:txBody>
      </p:sp>
      <p:pic>
        <p:nvPicPr>
          <p:cNvPr descr="30 seconds timer HUD countdown" id="486" name="Google Shape;486;p71" title="COUNTDOWN TIMER ( v 679 ) 30 sec with sound music effects 4K">
            <a:hlinkClick r:id="rId3"/>
          </p:cNvPr>
          <p:cNvPicPr preferRelativeResize="0"/>
          <p:nvPr/>
        </p:nvPicPr>
        <p:blipFill>
          <a:blip r:embed="rId4">
            <a:alphaModFix/>
          </a:blip>
          <a:stretch>
            <a:fillRect/>
          </a:stretch>
        </p:blipFill>
        <p:spPr>
          <a:xfrm>
            <a:off x="4870900" y="1167963"/>
            <a:ext cx="3743425" cy="2807569"/>
          </a:xfrm>
          <a:prstGeom prst="rect">
            <a:avLst/>
          </a:prstGeom>
          <a:noFill/>
          <a:ln>
            <a:noFill/>
          </a:ln>
        </p:spPr>
      </p:pic>
      <p:grpSp>
        <p:nvGrpSpPr>
          <p:cNvPr id="487" name="Google Shape;487;p71"/>
          <p:cNvGrpSpPr/>
          <p:nvPr/>
        </p:nvGrpSpPr>
        <p:grpSpPr>
          <a:xfrm>
            <a:off x="0" y="0"/>
            <a:ext cx="9144000" cy="5143562"/>
            <a:chOff x="0" y="0"/>
            <a:chExt cx="9144000" cy="5143562"/>
          </a:xfrm>
        </p:grpSpPr>
        <p:sp>
          <p:nvSpPr>
            <p:cNvPr id="488" name="Google Shape;488;p71"/>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9" name="Google Shape;489;p71"/>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493" name="Shape 493"/>
        <p:cNvGrpSpPr/>
        <p:nvPr/>
      </p:nvGrpSpPr>
      <p:grpSpPr>
        <a:xfrm>
          <a:off x="0" y="0"/>
          <a:ext cx="0" cy="0"/>
          <a:chOff x="0" y="0"/>
          <a:chExt cx="0" cy="0"/>
        </a:xfrm>
      </p:grpSpPr>
      <p:sp>
        <p:nvSpPr>
          <p:cNvPr id="494" name="Google Shape;494;p72"/>
          <p:cNvSpPr txBox="1"/>
          <p:nvPr>
            <p:ph type="title"/>
          </p:nvPr>
        </p:nvSpPr>
        <p:spPr>
          <a:xfrm>
            <a:off x="0" y="2325325"/>
            <a:ext cx="9144000" cy="1465500"/>
          </a:xfrm>
          <a:prstGeom prst="rect">
            <a:avLst/>
          </a:prstGeom>
          <a:solidFill>
            <a:srgbClr val="8D2B8D"/>
          </a:solidFill>
        </p:spPr>
        <p:txBody>
          <a:bodyPr anchorCtr="0" anchor="ctr" bIns="91425" lIns="91425" spcFirstLastPara="1" rIns="91425" wrap="square" tIns="91425">
            <a:noAutofit/>
          </a:bodyPr>
          <a:lstStyle/>
          <a:p>
            <a:pPr indent="0" lvl="0" marL="0" rtl="0" algn="ctr">
              <a:spcBef>
                <a:spcPts val="0"/>
              </a:spcBef>
              <a:spcAft>
                <a:spcPts val="0"/>
              </a:spcAft>
              <a:buNone/>
            </a:pPr>
            <a:r>
              <a:rPr b="0" lang="en" sz="6000">
                <a:solidFill>
                  <a:srgbClr val="FFFFFF"/>
                </a:solidFill>
                <a:highlight>
                  <a:srgbClr val="8D2B8D"/>
                </a:highlight>
              </a:rPr>
              <a:t>Step </a:t>
            </a:r>
            <a:r>
              <a:rPr b="0" lang="en" sz="6000">
                <a:solidFill>
                  <a:srgbClr val="FFFFFF"/>
                </a:solidFill>
                <a:highlight>
                  <a:srgbClr val="8D2B8D"/>
                </a:highlight>
              </a:rPr>
              <a:t>2</a:t>
            </a:r>
            <a:r>
              <a:rPr b="0" lang="en" sz="6000">
                <a:solidFill>
                  <a:srgbClr val="FFFFFF"/>
                </a:solidFill>
                <a:highlight>
                  <a:srgbClr val="8D2B8D"/>
                </a:highlight>
              </a:rPr>
              <a:t>:</a:t>
            </a:r>
            <a:endParaRPr b="0" sz="6000">
              <a:solidFill>
                <a:srgbClr val="FFFFFF"/>
              </a:solidFill>
              <a:highlight>
                <a:srgbClr val="8D2B8D"/>
              </a:highlight>
            </a:endParaRPr>
          </a:p>
          <a:p>
            <a:pPr indent="0" lvl="0" marL="0" rtl="0" algn="ctr">
              <a:lnSpc>
                <a:spcPct val="115000"/>
              </a:lnSpc>
              <a:spcBef>
                <a:spcPts val="0"/>
              </a:spcBef>
              <a:spcAft>
                <a:spcPts val="1200"/>
              </a:spcAft>
              <a:buNone/>
            </a:pPr>
            <a:r>
              <a:rPr b="0" lang="en" sz="6000">
                <a:solidFill>
                  <a:srgbClr val="FFFFFF"/>
                </a:solidFill>
              </a:rPr>
              <a:t>Keep your body fueled</a:t>
            </a:r>
            <a:endParaRPr b="0" sz="6000">
              <a:solidFill>
                <a:srgbClr val="FFFFFF"/>
              </a:solidFill>
              <a:highlight>
                <a:srgbClr val="8D2B8D"/>
              </a:highlight>
            </a:endParaRPr>
          </a:p>
        </p:txBody>
      </p:sp>
      <p:pic>
        <p:nvPicPr>
          <p:cNvPr id="495" name="Google Shape;495;p72"/>
          <p:cNvPicPr preferRelativeResize="0"/>
          <p:nvPr/>
        </p:nvPicPr>
        <p:blipFill rotWithShape="1">
          <a:blip r:embed="rId3">
            <a:alphaModFix/>
          </a:blip>
          <a:srcRect b="3104" l="0" r="0" t="3095"/>
          <a:stretch/>
        </p:blipFill>
        <p:spPr>
          <a:xfrm flipH="1">
            <a:off x="3878243" y="773625"/>
            <a:ext cx="1387508" cy="130080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3"/>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73"/>
          <p:cNvSpPr txBox="1"/>
          <p:nvPr/>
        </p:nvSpPr>
        <p:spPr>
          <a:xfrm>
            <a:off x="309275" y="1857175"/>
            <a:ext cx="3457500" cy="177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Ok, so we know a little about how our body works, let's look at how we fuel that body of yours.</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Proper nutrition is so important to keep your body fit and fueled!</a:t>
            </a:r>
            <a:endParaRPr sz="1800">
              <a:solidFill>
                <a:schemeClr val="dk1"/>
              </a:solidFill>
            </a:endParaRPr>
          </a:p>
          <a:p>
            <a:pPr indent="0" lvl="0" marL="0" rtl="0" algn="ctr">
              <a:lnSpc>
                <a:spcPct val="115000"/>
              </a:lnSpc>
              <a:spcBef>
                <a:spcPts val="0"/>
              </a:spcBef>
              <a:spcAft>
                <a:spcPts val="0"/>
              </a:spcAft>
              <a:buClr>
                <a:schemeClr val="dk1"/>
              </a:buClr>
              <a:buSzPts val="1100"/>
              <a:buFont typeface="Arial"/>
              <a:buNone/>
            </a:pPr>
            <a:r>
              <a:t/>
            </a:r>
            <a:endParaRPr sz="1800">
              <a:solidFill>
                <a:srgbClr val="003030"/>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pic>
        <p:nvPicPr>
          <p:cNvPr id="502" name="Google Shape;502;p73"/>
          <p:cNvPicPr preferRelativeResize="0"/>
          <p:nvPr/>
        </p:nvPicPr>
        <p:blipFill rotWithShape="1">
          <a:blip r:embed="rId3">
            <a:alphaModFix/>
          </a:blip>
          <a:srcRect b="5317" l="10300" r="3358" t="5308"/>
          <a:stretch/>
        </p:blipFill>
        <p:spPr>
          <a:xfrm>
            <a:off x="4175100" y="0"/>
            <a:ext cx="4968899" cy="514349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506" name="Shape 506"/>
        <p:cNvGrpSpPr/>
        <p:nvPr/>
      </p:nvGrpSpPr>
      <p:grpSpPr>
        <a:xfrm>
          <a:off x="0" y="0"/>
          <a:ext cx="0" cy="0"/>
          <a:chOff x="0" y="0"/>
          <a:chExt cx="0" cy="0"/>
        </a:xfrm>
      </p:grpSpPr>
      <p:sp>
        <p:nvSpPr>
          <p:cNvPr id="507" name="Google Shape;507;p74"/>
          <p:cNvSpPr txBox="1"/>
          <p:nvPr>
            <p:ph idx="1" type="body"/>
          </p:nvPr>
        </p:nvSpPr>
        <p:spPr>
          <a:xfrm>
            <a:off x="381050" y="-25"/>
            <a:ext cx="4161000" cy="51435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SzPts val="1600"/>
              <a:buNone/>
            </a:pPr>
            <a:r>
              <a:rPr b="1" lang="en" sz="3000">
                <a:solidFill>
                  <a:schemeClr val="dk1"/>
                </a:solidFill>
              </a:rPr>
              <a:t>How many servings should you have from the meat, poultry, egg, fish, nut group each day? </a:t>
            </a:r>
            <a:endParaRPr b="1" sz="3000"/>
          </a:p>
          <a:p>
            <a:pPr indent="-342900" lvl="0" marL="1828800" rtl="0" algn="l">
              <a:lnSpc>
                <a:spcPct val="115000"/>
              </a:lnSpc>
              <a:spcBef>
                <a:spcPts val="1600"/>
              </a:spcBef>
              <a:spcAft>
                <a:spcPts val="0"/>
              </a:spcAft>
              <a:buClr>
                <a:schemeClr val="dk1"/>
              </a:buClr>
              <a:buSzPts val="1800"/>
              <a:buAutoNum type="alphaUcPeriod"/>
            </a:pPr>
            <a:r>
              <a:rPr lang="en" sz="1800">
                <a:solidFill>
                  <a:schemeClr val="dk1"/>
                </a:solidFill>
              </a:rPr>
              <a:t>1–2</a:t>
            </a:r>
            <a:endParaRPr sz="1800"/>
          </a:p>
          <a:p>
            <a:pPr indent="-342900" lvl="0" marL="1828800" rtl="0" algn="l">
              <a:lnSpc>
                <a:spcPct val="115000"/>
              </a:lnSpc>
              <a:spcBef>
                <a:spcPts val="0"/>
              </a:spcBef>
              <a:spcAft>
                <a:spcPts val="0"/>
              </a:spcAft>
              <a:buClr>
                <a:schemeClr val="dk1"/>
              </a:buClr>
              <a:buSzPts val="1800"/>
              <a:buAutoNum type="alphaUcPeriod"/>
            </a:pPr>
            <a:r>
              <a:rPr lang="en" sz="1800">
                <a:solidFill>
                  <a:schemeClr val="dk1"/>
                </a:solidFill>
              </a:rPr>
              <a:t>2–3 </a:t>
            </a:r>
            <a:endParaRPr sz="1800"/>
          </a:p>
          <a:p>
            <a:pPr indent="-342900" lvl="0" marL="1828800" rtl="0" algn="l">
              <a:lnSpc>
                <a:spcPct val="115000"/>
              </a:lnSpc>
              <a:spcBef>
                <a:spcPts val="0"/>
              </a:spcBef>
              <a:spcAft>
                <a:spcPts val="0"/>
              </a:spcAft>
              <a:buClr>
                <a:schemeClr val="dk1"/>
              </a:buClr>
              <a:buSzPts val="1800"/>
              <a:buAutoNum type="alphaUcPeriod"/>
            </a:pPr>
            <a:r>
              <a:rPr lang="en" sz="1800">
                <a:solidFill>
                  <a:schemeClr val="dk1"/>
                </a:solidFill>
              </a:rPr>
              <a:t>3–4 </a:t>
            </a:r>
            <a:endParaRPr sz="1800"/>
          </a:p>
          <a:p>
            <a:pPr indent="-342900" lvl="0" marL="1828800" rtl="0" algn="l">
              <a:lnSpc>
                <a:spcPct val="115000"/>
              </a:lnSpc>
              <a:spcBef>
                <a:spcPts val="0"/>
              </a:spcBef>
              <a:spcAft>
                <a:spcPts val="0"/>
              </a:spcAft>
              <a:buClr>
                <a:schemeClr val="dk1"/>
              </a:buClr>
              <a:buSzPts val="1800"/>
              <a:buAutoNum type="alphaUcPeriod"/>
            </a:pPr>
            <a:r>
              <a:rPr lang="en" sz="1800">
                <a:solidFill>
                  <a:schemeClr val="dk1"/>
                </a:solidFill>
              </a:rPr>
              <a:t>5–6</a:t>
            </a:r>
            <a:endParaRPr sz="1800"/>
          </a:p>
        </p:txBody>
      </p:sp>
      <p:pic>
        <p:nvPicPr>
          <p:cNvPr id="508" name="Google Shape;508;p74"/>
          <p:cNvPicPr preferRelativeResize="0"/>
          <p:nvPr/>
        </p:nvPicPr>
        <p:blipFill>
          <a:blip r:embed="rId3">
            <a:alphaModFix/>
          </a:blip>
          <a:stretch>
            <a:fillRect/>
          </a:stretch>
        </p:blipFill>
        <p:spPr>
          <a:xfrm>
            <a:off x="4883050" y="832400"/>
            <a:ext cx="3762799" cy="3173850"/>
          </a:xfrm>
          <a:prstGeom prst="rect">
            <a:avLst/>
          </a:prstGeom>
          <a:noFill/>
          <a:ln>
            <a:noFill/>
          </a:ln>
        </p:spPr>
      </p:pic>
      <p:pic>
        <p:nvPicPr>
          <p:cNvPr id="509" name="Google Shape;509;p74"/>
          <p:cNvPicPr preferRelativeResize="0"/>
          <p:nvPr/>
        </p:nvPicPr>
        <p:blipFill rotWithShape="1">
          <a:blip r:embed="rId4">
            <a:alphaModFix/>
          </a:blip>
          <a:srcRect b="3104" l="0" r="0" t="3095"/>
          <a:stretch/>
        </p:blipFill>
        <p:spPr>
          <a:xfrm flipH="1">
            <a:off x="4264968" y="3282475"/>
            <a:ext cx="1387508" cy="130080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75"/>
          <p:cNvSpPr txBox="1"/>
          <p:nvPr>
            <p:ph idx="1" type="body"/>
          </p:nvPr>
        </p:nvSpPr>
        <p:spPr>
          <a:xfrm>
            <a:off x="703200" y="2818900"/>
            <a:ext cx="7737600" cy="17148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SzPts val="1600"/>
              <a:buNone/>
            </a:pPr>
            <a:r>
              <a:rPr b="1" lang="en" sz="3000">
                <a:solidFill>
                  <a:schemeClr val="dk1"/>
                </a:solidFill>
              </a:rPr>
              <a:t>The answer is:</a:t>
            </a:r>
            <a:endParaRPr b="1" sz="3000">
              <a:solidFill>
                <a:schemeClr val="dk1"/>
              </a:solidFill>
            </a:endParaRPr>
          </a:p>
          <a:p>
            <a:pPr indent="0" lvl="0" marL="0" rtl="0" algn="ctr">
              <a:lnSpc>
                <a:spcPct val="115000"/>
              </a:lnSpc>
              <a:spcBef>
                <a:spcPts val="0"/>
              </a:spcBef>
              <a:spcAft>
                <a:spcPts val="0"/>
              </a:spcAft>
              <a:buSzPts val="1600"/>
              <a:buNone/>
            </a:pPr>
            <a:r>
              <a:rPr b="1" lang="en" sz="3000">
                <a:solidFill>
                  <a:schemeClr val="dk1"/>
                </a:solidFill>
              </a:rPr>
              <a:t>B. 2-3</a:t>
            </a:r>
            <a:r>
              <a:rPr b="1" lang="en" sz="3000">
                <a:solidFill>
                  <a:schemeClr val="dk1"/>
                </a:solidFill>
              </a:rPr>
              <a:t> </a:t>
            </a:r>
            <a:endParaRPr sz="1800"/>
          </a:p>
        </p:txBody>
      </p:sp>
      <p:pic>
        <p:nvPicPr>
          <p:cNvPr id="515" name="Google Shape;515;p75"/>
          <p:cNvPicPr preferRelativeResize="0"/>
          <p:nvPr/>
        </p:nvPicPr>
        <p:blipFill rotWithShape="1">
          <a:blip r:embed="rId3">
            <a:alphaModFix/>
          </a:blip>
          <a:srcRect b="75430" l="4068" r="73857" t="3926"/>
          <a:stretch/>
        </p:blipFill>
        <p:spPr>
          <a:xfrm>
            <a:off x="252150" y="290225"/>
            <a:ext cx="1240576" cy="928150"/>
          </a:xfrm>
          <a:prstGeom prst="rect">
            <a:avLst/>
          </a:prstGeom>
          <a:noFill/>
          <a:ln>
            <a:noFill/>
          </a:ln>
        </p:spPr>
      </p:pic>
      <p:pic>
        <p:nvPicPr>
          <p:cNvPr id="516" name="Google Shape;516;p75"/>
          <p:cNvPicPr preferRelativeResize="0"/>
          <p:nvPr/>
        </p:nvPicPr>
        <p:blipFill rotWithShape="1">
          <a:blip r:embed="rId3">
            <a:alphaModFix/>
          </a:blip>
          <a:srcRect b="51703" l="4068" r="73857" t="27653"/>
          <a:stretch/>
        </p:blipFill>
        <p:spPr>
          <a:xfrm>
            <a:off x="1358450" y="1140875"/>
            <a:ext cx="1240576" cy="928150"/>
          </a:xfrm>
          <a:prstGeom prst="rect">
            <a:avLst/>
          </a:prstGeom>
          <a:noFill/>
          <a:ln>
            <a:noFill/>
          </a:ln>
        </p:spPr>
      </p:pic>
      <p:pic>
        <p:nvPicPr>
          <p:cNvPr id="517" name="Google Shape;517;p75"/>
          <p:cNvPicPr preferRelativeResize="0"/>
          <p:nvPr/>
        </p:nvPicPr>
        <p:blipFill rotWithShape="1">
          <a:blip r:embed="rId3">
            <a:alphaModFix/>
          </a:blip>
          <a:srcRect b="29670" l="4068" r="73857" t="49686"/>
          <a:stretch/>
        </p:blipFill>
        <p:spPr>
          <a:xfrm>
            <a:off x="2735500" y="290225"/>
            <a:ext cx="1240576" cy="928150"/>
          </a:xfrm>
          <a:prstGeom prst="rect">
            <a:avLst/>
          </a:prstGeom>
          <a:noFill/>
          <a:ln>
            <a:noFill/>
          </a:ln>
        </p:spPr>
      </p:pic>
      <p:pic>
        <p:nvPicPr>
          <p:cNvPr id="518" name="Google Shape;518;p75"/>
          <p:cNvPicPr preferRelativeResize="0"/>
          <p:nvPr/>
        </p:nvPicPr>
        <p:blipFill rotWithShape="1">
          <a:blip r:embed="rId3">
            <a:alphaModFix/>
          </a:blip>
          <a:srcRect b="4547" l="10844" r="44249" t="71719"/>
          <a:stretch/>
        </p:blipFill>
        <p:spPr>
          <a:xfrm>
            <a:off x="2849225" y="1657075"/>
            <a:ext cx="2523674" cy="1067075"/>
          </a:xfrm>
          <a:prstGeom prst="rect">
            <a:avLst/>
          </a:prstGeom>
          <a:noFill/>
          <a:ln>
            <a:noFill/>
          </a:ln>
        </p:spPr>
      </p:pic>
      <p:pic>
        <p:nvPicPr>
          <p:cNvPr id="519" name="Google Shape;519;p75"/>
          <p:cNvPicPr preferRelativeResize="0"/>
          <p:nvPr/>
        </p:nvPicPr>
        <p:blipFill rotWithShape="1">
          <a:blip r:embed="rId3">
            <a:alphaModFix/>
          </a:blip>
          <a:srcRect b="70345" l="28463" r="35295" t="3854"/>
          <a:stretch/>
        </p:blipFill>
        <p:spPr>
          <a:xfrm>
            <a:off x="4572000" y="290225"/>
            <a:ext cx="2036774" cy="1160000"/>
          </a:xfrm>
          <a:prstGeom prst="rect">
            <a:avLst/>
          </a:prstGeom>
          <a:noFill/>
          <a:ln>
            <a:noFill/>
          </a:ln>
        </p:spPr>
      </p:pic>
      <p:pic>
        <p:nvPicPr>
          <p:cNvPr id="520" name="Google Shape;520;p75"/>
          <p:cNvPicPr preferRelativeResize="0"/>
          <p:nvPr/>
        </p:nvPicPr>
        <p:blipFill rotWithShape="1">
          <a:blip r:embed="rId3">
            <a:alphaModFix/>
          </a:blip>
          <a:srcRect b="43229" l="72761" r="3587" t="36127"/>
          <a:stretch/>
        </p:blipFill>
        <p:spPr>
          <a:xfrm>
            <a:off x="5991675" y="1504675"/>
            <a:ext cx="1329176" cy="928150"/>
          </a:xfrm>
          <a:prstGeom prst="rect">
            <a:avLst/>
          </a:prstGeom>
          <a:noFill/>
          <a:ln>
            <a:noFill/>
          </a:ln>
        </p:spPr>
      </p:pic>
      <p:pic>
        <p:nvPicPr>
          <p:cNvPr id="521" name="Google Shape;521;p75"/>
          <p:cNvPicPr preferRelativeResize="0"/>
          <p:nvPr/>
        </p:nvPicPr>
        <p:blipFill rotWithShape="1">
          <a:blip r:embed="rId3">
            <a:alphaModFix/>
          </a:blip>
          <a:srcRect b="6751" l="62193" r="5709" t="67448"/>
          <a:stretch/>
        </p:blipFill>
        <p:spPr>
          <a:xfrm>
            <a:off x="7035850" y="344675"/>
            <a:ext cx="1803850" cy="1160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525" name="Shape 525"/>
        <p:cNvGrpSpPr/>
        <p:nvPr/>
      </p:nvGrpSpPr>
      <p:grpSpPr>
        <a:xfrm>
          <a:off x="0" y="0"/>
          <a:ext cx="0" cy="0"/>
          <a:chOff x="0" y="0"/>
          <a:chExt cx="0" cy="0"/>
        </a:xfrm>
      </p:grpSpPr>
      <p:sp>
        <p:nvSpPr>
          <p:cNvPr id="526" name="Google Shape;526;p76"/>
          <p:cNvSpPr txBox="1"/>
          <p:nvPr/>
        </p:nvSpPr>
        <p:spPr>
          <a:xfrm>
            <a:off x="461425" y="-16075"/>
            <a:ext cx="8237400" cy="5175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lang="en" sz="2600">
                <a:solidFill>
                  <a:schemeClr val="accent2"/>
                </a:solidFill>
                <a:latin typeface="Georgia"/>
                <a:ea typeface="Georgia"/>
                <a:cs typeface="Georgia"/>
                <a:sym typeface="Georgia"/>
              </a:rPr>
              <a:t>Digestion of your food begins in your mouth when you chew your food and expose it to saliva. It then travels through the rest of your digestive tract. Fiber is needed to keep your digestive tract healthy.</a:t>
            </a:r>
            <a:r>
              <a:rPr b="1" lang="en" sz="2600">
                <a:solidFill>
                  <a:schemeClr val="accent2"/>
                </a:solidFill>
                <a:latin typeface="Georgia"/>
                <a:ea typeface="Georgia"/>
                <a:cs typeface="Georgia"/>
                <a:sym typeface="Georgia"/>
              </a:rPr>
              <a:t> Which of these foods will provide the most fiber per serving?</a:t>
            </a:r>
            <a:endParaRPr b="1" sz="2600">
              <a:solidFill>
                <a:schemeClr val="accent2"/>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1100"/>
              <a:buFont typeface="Arial"/>
              <a:buNone/>
            </a:pPr>
            <a:r>
              <a:t/>
            </a:r>
            <a:endParaRPr b="1" sz="2400">
              <a:solidFill>
                <a:schemeClr val="accent2"/>
              </a:solidFill>
              <a:latin typeface="Georgia"/>
              <a:ea typeface="Georgia"/>
              <a:cs typeface="Georgia"/>
              <a:sym typeface="Georgia"/>
            </a:endParaRPr>
          </a:p>
          <a:p>
            <a:pPr indent="-342900" lvl="0" marL="3200400" marR="0" rtl="0" algn="l">
              <a:lnSpc>
                <a:spcPct val="100000"/>
              </a:lnSpc>
              <a:spcBef>
                <a:spcPts val="0"/>
              </a:spcBef>
              <a:spcAft>
                <a:spcPts val="0"/>
              </a:spcAft>
              <a:buClr>
                <a:schemeClr val="accent2"/>
              </a:buClr>
              <a:buSzPts val="1800"/>
              <a:buFont typeface="Georgia"/>
              <a:buAutoNum type="alphaUcPeriod"/>
            </a:pPr>
            <a:r>
              <a:rPr lang="en" sz="1800">
                <a:solidFill>
                  <a:schemeClr val="accent2"/>
                </a:solidFill>
                <a:latin typeface="Georgia"/>
                <a:ea typeface="Georgia"/>
                <a:cs typeface="Georgia"/>
                <a:sym typeface="Georgia"/>
              </a:rPr>
              <a:t>Fresh fruits and vegetables</a:t>
            </a:r>
            <a:endParaRPr sz="1800">
              <a:solidFill>
                <a:schemeClr val="accent2"/>
              </a:solidFill>
              <a:latin typeface="Georgia"/>
              <a:ea typeface="Georgia"/>
              <a:cs typeface="Georgia"/>
              <a:sym typeface="Georgia"/>
            </a:endParaRPr>
          </a:p>
          <a:p>
            <a:pPr indent="-342900" lvl="0" marL="3200400" marR="0" rtl="0" algn="l">
              <a:lnSpc>
                <a:spcPct val="100000"/>
              </a:lnSpc>
              <a:spcBef>
                <a:spcPts val="0"/>
              </a:spcBef>
              <a:spcAft>
                <a:spcPts val="0"/>
              </a:spcAft>
              <a:buClr>
                <a:schemeClr val="accent2"/>
              </a:buClr>
              <a:buSzPts val="1800"/>
              <a:buFont typeface="Georgia"/>
              <a:buAutoNum type="alphaUcPeriod"/>
            </a:pPr>
            <a:r>
              <a:rPr lang="en" sz="1800">
                <a:solidFill>
                  <a:schemeClr val="accent2"/>
                </a:solidFill>
                <a:latin typeface="Georgia"/>
                <a:ea typeface="Georgia"/>
                <a:cs typeface="Georgia"/>
                <a:sym typeface="Georgia"/>
              </a:rPr>
              <a:t>Cheese</a:t>
            </a:r>
            <a:endParaRPr sz="1800">
              <a:solidFill>
                <a:schemeClr val="accent2"/>
              </a:solidFill>
              <a:latin typeface="Georgia"/>
              <a:ea typeface="Georgia"/>
              <a:cs typeface="Georgia"/>
              <a:sym typeface="Georgia"/>
            </a:endParaRPr>
          </a:p>
          <a:p>
            <a:pPr indent="-342900" lvl="0" marL="3200400" marR="0" rtl="0" algn="l">
              <a:lnSpc>
                <a:spcPct val="100000"/>
              </a:lnSpc>
              <a:spcBef>
                <a:spcPts val="0"/>
              </a:spcBef>
              <a:spcAft>
                <a:spcPts val="0"/>
              </a:spcAft>
              <a:buClr>
                <a:schemeClr val="accent2"/>
              </a:buClr>
              <a:buSzPts val="1800"/>
              <a:buFont typeface="Georgia"/>
              <a:buAutoNum type="alphaUcPeriod"/>
            </a:pPr>
            <a:r>
              <a:rPr lang="en" sz="1800">
                <a:solidFill>
                  <a:schemeClr val="accent2"/>
                </a:solidFill>
                <a:latin typeface="Georgia"/>
                <a:ea typeface="Georgia"/>
                <a:cs typeface="Georgia"/>
                <a:sym typeface="Georgia"/>
              </a:rPr>
              <a:t>Chicken</a:t>
            </a:r>
            <a:endParaRPr sz="1800">
              <a:solidFill>
                <a:schemeClr val="accent2"/>
              </a:solidFill>
              <a:latin typeface="Georgia"/>
              <a:ea typeface="Georgia"/>
              <a:cs typeface="Georgia"/>
              <a:sym typeface="Georgia"/>
            </a:endParaRPr>
          </a:p>
          <a:p>
            <a:pPr indent="-342900" lvl="0" marL="3200400" marR="0" rtl="0" algn="l">
              <a:lnSpc>
                <a:spcPct val="100000"/>
              </a:lnSpc>
              <a:spcBef>
                <a:spcPts val="0"/>
              </a:spcBef>
              <a:spcAft>
                <a:spcPts val="0"/>
              </a:spcAft>
              <a:buClr>
                <a:schemeClr val="accent2"/>
              </a:buClr>
              <a:buSzPts val="1800"/>
              <a:buFont typeface="Georgia"/>
              <a:buAutoNum type="alphaUcPeriod"/>
            </a:pPr>
            <a:r>
              <a:rPr lang="en" sz="1800">
                <a:solidFill>
                  <a:schemeClr val="accent2"/>
                </a:solidFill>
                <a:latin typeface="Georgia"/>
                <a:ea typeface="Georgia"/>
                <a:cs typeface="Georgia"/>
                <a:sym typeface="Georgia"/>
              </a:rPr>
              <a:t>Orange juice</a:t>
            </a:r>
            <a:endParaRPr b="1" sz="1800">
              <a:latin typeface="Georgia"/>
              <a:ea typeface="Georgia"/>
              <a:cs typeface="Georgia"/>
              <a:sym typeface="Georgi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7"/>
          <p:cNvSpPr txBox="1"/>
          <p:nvPr/>
        </p:nvSpPr>
        <p:spPr>
          <a:xfrm>
            <a:off x="309275" y="3000175"/>
            <a:ext cx="3864600" cy="94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The answer is:</a:t>
            </a:r>
            <a:endParaRPr b="1" sz="3000">
              <a:latin typeface="Georgia"/>
              <a:ea typeface="Georgia"/>
              <a:cs typeface="Georgia"/>
              <a:sym typeface="Georgia"/>
            </a:endParaRPr>
          </a:p>
          <a:p>
            <a:pPr indent="-419100" lvl="0" marL="457200" marR="0" rtl="0" algn="ctr">
              <a:lnSpc>
                <a:spcPct val="100000"/>
              </a:lnSpc>
              <a:spcBef>
                <a:spcPts val="0"/>
              </a:spcBef>
              <a:spcAft>
                <a:spcPts val="0"/>
              </a:spcAft>
              <a:buSzPts val="3000"/>
              <a:buFont typeface="Georgia"/>
              <a:buAutoNum type="alphaUcPeriod"/>
            </a:pPr>
            <a:r>
              <a:rPr b="1" lang="en" sz="3000">
                <a:latin typeface="Georgia"/>
                <a:ea typeface="Georgia"/>
                <a:cs typeface="Georgia"/>
                <a:sym typeface="Georgia"/>
              </a:rPr>
              <a:t>Fruits &amp; vegetables</a:t>
            </a:r>
            <a:endParaRPr b="1" sz="3000">
              <a:latin typeface="Georgia"/>
              <a:ea typeface="Georgia"/>
              <a:cs typeface="Georgia"/>
              <a:sym typeface="Georgia"/>
            </a:endParaRPr>
          </a:p>
          <a:p>
            <a:pPr indent="0" lvl="0" marL="0" rtl="0" algn="ctr">
              <a:lnSpc>
                <a:spcPct val="115000"/>
              </a:lnSpc>
              <a:spcBef>
                <a:spcPts val="2100"/>
              </a:spcBef>
              <a:spcAft>
                <a:spcPts val="0"/>
              </a:spcAft>
              <a:buNone/>
            </a:pPr>
            <a:r>
              <a:rPr i="1" lang="en" sz="1800">
                <a:latin typeface="Georgia"/>
                <a:ea typeface="Georgia"/>
                <a:cs typeface="Georgia"/>
                <a:sym typeface="Georgia"/>
              </a:rPr>
              <a:t>Note: When fruits and vegetables are made into juice (not smoothies, where the whole fruit is used), you lose the fiber.</a:t>
            </a:r>
            <a:endParaRPr b="1" i="1" sz="3000">
              <a:latin typeface="Georgia"/>
              <a:ea typeface="Georgia"/>
              <a:cs typeface="Georgia"/>
              <a:sym typeface="Georgia"/>
            </a:endParaRPr>
          </a:p>
          <a:p>
            <a:pPr indent="0" lvl="0" marL="0" marR="0" rtl="0" algn="ctr">
              <a:lnSpc>
                <a:spcPct val="100000"/>
              </a:lnSpc>
              <a:spcBef>
                <a:spcPts val="210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pic>
        <p:nvPicPr>
          <p:cNvPr id="532" name="Google Shape;532;p77"/>
          <p:cNvPicPr preferRelativeResize="0"/>
          <p:nvPr/>
        </p:nvPicPr>
        <p:blipFill rotWithShape="1">
          <a:blip r:embed="rId3">
            <a:alphaModFix/>
          </a:blip>
          <a:srcRect b="3104" l="0" r="0" t="3095"/>
          <a:stretch/>
        </p:blipFill>
        <p:spPr>
          <a:xfrm flipH="1">
            <a:off x="1547818" y="354800"/>
            <a:ext cx="1387508" cy="1300801"/>
          </a:xfrm>
          <a:prstGeom prst="rect">
            <a:avLst/>
          </a:prstGeom>
          <a:noFill/>
          <a:ln>
            <a:noFill/>
          </a:ln>
        </p:spPr>
      </p:pic>
      <p:pic>
        <p:nvPicPr>
          <p:cNvPr id="533" name="Google Shape;533;p77"/>
          <p:cNvPicPr preferRelativeResize="0"/>
          <p:nvPr/>
        </p:nvPicPr>
        <p:blipFill>
          <a:blip r:embed="rId4">
            <a:alphaModFix/>
          </a:blip>
          <a:stretch>
            <a:fillRect/>
          </a:stretch>
        </p:blipFill>
        <p:spPr>
          <a:xfrm>
            <a:off x="4572000" y="0"/>
            <a:ext cx="4572000" cy="51435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8"/>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78"/>
          <p:cNvSpPr txBox="1"/>
          <p:nvPr/>
        </p:nvSpPr>
        <p:spPr>
          <a:xfrm>
            <a:off x="309275" y="1857175"/>
            <a:ext cx="3457500" cy="1770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3000">
                <a:solidFill>
                  <a:schemeClr val="dk1"/>
                </a:solidFill>
                <a:latin typeface="Georgia"/>
                <a:ea typeface="Georgia"/>
                <a:cs typeface="Georgia"/>
                <a:sym typeface="Georgia"/>
              </a:rPr>
              <a:t>Be a label reader</a:t>
            </a:r>
            <a:endParaRPr b="1"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1800">
              <a:solidFill>
                <a:srgbClr val="003030"/>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pic>
        <p:nvPicPr>
          <p:cNvPr id="540" name="Google Shape;540;p78"/>
          <p:cNvPicPr preferRelativeResize="0"/>
          <p:nvPr/>
        </p:nvPicPr>
        <p:blipFill>
          <a:blip r:embed="rId3">
            <a:alphaModFix/>
          </a:blip>
          <a:stretch>
            <a:fillRect/>
          </a:stretch>
        </p:blipFill>
        <p:spPr>
          <a:xfrm>
            <a:off x="4700225" y="0"/>
            <a:ext cx="3972375" cy="5143500"/>
          </a:xfrm>
          <a:prstGeom prst="rect">
            <a:avLst/>
          </a:prstGeom>
          <a:noFill/>
          <a:ln>
            <a:noFill/>
          </a:ln>
        </p:spPr>
      </p:pic>
      <p:cxnSp>
        <p:nvCxnSpPr>
          <p:cNvPr id="541" name="Google Shape;541;p78"/>
          <p:cNvCxnSpPr/>
          <p:nvPr/>
        </p:nvCxnSpPr>
        <p:spPr>
          <a:xfrm>
            <a:off x="1028625" y="3577425"/>
            <a:ext cx="2114100" cy="0"/>
          </a:xfrm>
          <a:prstGeom prst="straightConnector1">
            <a:avLst/>
          </a:prstGeom>
          <a:noFill/>
          <a:ln cap="flat" cmpd="sng" w="76200">
            <a:solidFill>
              <a:srgbClr val="8D2B8D"/>
            </a:solidFill>
            <a:prstDash val="solid"/>
            <a:round/>
            <a:headEnd len="med" w="med" type="none"/>
            <a:tailEnd len="med" w="med" type="triangle"/>
          </a:ln>
        </p:spPr>
      </p:cxn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79"/>
          <p:cNvSpPr/>
          <p:nvPr/>
        </p:nvSpPr>
        <p:spPr>
          <a:xfrm>
            <a:off x="4122425" y="0"/>
            <a:ext cx="50217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79"/>
          <p:cNvSpPr txBox="1"/>
          <p:nvPr/>
        </p:nvSpPr>
        <p:spPr>
          <a:xfrm>
            <a:off x="309275" y="2238175"/>
            <a:ext cx="3609900" cy="94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b="1" lang="en" sz="3000">
                <a:latin typeface="Georgia"/>
                <a:ea typeface="Georgia"/>
                <a:cs typeface="Georgia"/>
                <a:sym typeface="Georgia"/>
              </a:rPr>
              <a:t>Food labels: Your cheat sheet to good eats.</a:t>
            </a:r>
            <a:endParaRPr sz="1800">
              <a:solidFill>
                <a:srgbClr val="003030"/>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sp>
        <p:nvSpPr>
          <p:cNvPr id="548" name="Google Shape;548;p79"/>
          <p:cNvSpPr txBox="1"/>
          <p:nvPr/>
        </p:nvSpPr>
        <p:spPr>
          <a:xfrm>
            <a:off x="4487125" y="1811600"/>
            <a:ext cx="4004100" cy="177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400"/>
              </a:spcBef>
              <a:spcAft>
                <a:spcPts val="0"/>
              </a:spcAft>
              <a:buNone/>
            </a:pPr>
            <a:r>
              <a:rPr lang="en" sz="1800">
                <a:solidFill>
                  <a:srgbClr val="FFFFFF"/>
                </a:solidFill>
                <a:latin typeface="Georgia"/>
                <a:ea typeface="Georgia"/>
                <a:cs typeface="Georgia"/>
                <a:sym typeface="Georgia"/>
              </a:rPr>
              <a:t>Next time you go to grab  your favorite box of cereal out of the pantry, stop and look at the label. The nutrition facts label on your favorite breakfast cereal tells you it's full of vitamins and minerals. So it must be healthy, right?</a:t>
            </a:r>
            <a:endParaRPr sz="1800">
              <a:solidFill>
                <a:srgbClr val="FFFFFF"/>
              </a:solidFill>
              <a:latin typeface="Georgia"/>
              <a:ea typeface="Georgia"/>
              <a:cs typeface="Georgia"/>
              <a:sym typeface="Georgia"/>
            </a:endParaRPr>
          </a:p>
          <a:p>
            <a:pPr indent="0" lvl="0" marL="0" rtl="0" algn="l">
              <a:lnSpc>
                <a:spcPct val="115000"/>
              </a:lnSpc>
              <a:spcBef>
                <a:spcPts val="600"/>
              </a:spcBef>
              <a:spcAft>
                <a:spcPts val="0"/>
              </a:spcAft>
              <a:buNone/>
            </a:pPr>
            <a:r>
              <a:t/>
            </a:r>
            <a:endParaRPr sz="1800">
              <a:solidFill>
                <a:srgbClr val="FFFFFF"/>
              </a:solidFill>
              <a:latin typeface="Georgia"/>
              <a:ea typeface="Georgia"/>
              <a:cs typeface="Georgia"/>
              <a:sym typeface="Georgia"/>
            </a:endParaRPr>
          </a:p>
          <a:p>
            <a:pPr indent="0" lvl="0" marL="0" rtl="0" algn="l">
              <a:lnSpc>
                <a:spcPct val="115000"/>
              </a:lnSpc>
              <a:spcBef>
                <a:spcPts val="600"/>
              </a:spcBef>
              <a:spcAft>
                <a:spcPts val="0"/>
              </a:spcAft>
              <a:buNone/>
            </a:pPr>
            <a:r>
              <a:rPr lang="en" sz="1800">
                <a:latin typeface="Georgia"/>
                <a:ea typeface="Georgia"/>
                <a:cs typeface="Georgia"/>
                <a:sym typeface="Georgia"/>
              </a:rPr>
              <a:t>Just because a food is high in vitamins doesn't mean it's healthy overall. But what if it's also loaded with sugar?</a:t>
            </a:r>
            <a:endParaRPr i="1" sz="1800">
              <a:latin typeface="Georgia"/>
              <a:ea typeface="Georgia"/>
              <a:cs typeface="Georgia"/>
              <a:sym typeface="Georgia"/>
            </a:endParaRPr>
          </a:p>
          <a:p>
            <a:pPr indent="0" lvl="0" marL="0" marR="0" rtl="0" algn="l">
              <a:lnSpc>
                <a:spcPct val="100000"/>
              </a:lnSpc>
              <a:spcBef>
                <a:spcPts val="600"/>
              </a:spcBef>
              <a:spcAft>
                <a:spcPts val="0"/>
              </a:spcAft>
              <a:buClr>
                <a:schemeClr val="dk1"/>
              </a:buClr>
              <a:buSzPts val="2800"/>
              <a:buFont typeface="Arial"/>
              <a:buNone/>
            </a:pPr>
            <a:r>
              <a:t/>
            </a:r>
            <a:endParaRPr sz="1800">
              <a:solidFill>
                <a:schemeClr val="dk1"/>
              </a:solidFill>
              <a:latin typeface="Georgia"/>
              <a:ea typeface="Georgia"/>
              <a:cs typeface="Georgia"/>
              <a:sym typeface="Georgia"/>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80"/>
          <p:cNvSpPr/>
          <p:nvPr/>
        </p:nvSpPr>
        <p:spPr>
          <a:xfrm>
            <a:off x="125" y="0"/>
            <a:ext cx="91440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80"/>
          <p:cNvSpPr txBox="1"/>
          <p:nvPr/>
        </p:nvSpPr>
        <p:spPr>
          <a:xfrm>
            <a:off x="731700" y="0"/>
            <a:ext cx="7680600" cy="5143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400"/>
              </a:spcBef>
              <a:spcAft>
                <a:spcPts val="0"/>
              </a:spcAft>
              <a:buClr>
                <a:schemeClr val="dk1"/>
              </a:buClr>
              <a:buSzPts val="1100"/>
              <a:buFont typeface="Arial"/>
              <a:buNone/>
            </a:pPr>
            <a:r>
              <a:rPr lang="en" sz="1800">
                <a:solidFill>
                  <a:srgbClr val="FFFFFF"/>
                </a:solidFill>
                <a:latin typeface="Georgia"/>
                <a:ea typeface="Georgia"/>
                <a:cs typeface="Georgia"/>
                <a:sym typeface="Georgia"/>
              </a:rPr>
              <a:t>Eating healthy means choosing lots of different types of food throughout the day to get all the nutrients you need, such as vitamins, minerals, carbohydrates, fiber, and — yes — even fat.</a:t>
            </a:r>
            <a:endParaRPr sz="1800">
              <a:solidFill>
                <a:srgbClr val="FFFFFF"/>
              </a:solidFill>
              <a:latin typeface="Georgia"/>
              <a:ea typeface="Georgia"/>
              <a:cs typeface="Georgia"/>
              <a:sym typeface="Georgia"/>
            </a:endParaRPr>
          </a:p>
          <a:p>
            <a:pPr indent="0" lvl="0" marL="0" rtl="0" algn="ctr">
              <a:lnSpc>
                <a:spcPct val="115000"/>
              </a:lnSpc>
              <a:spcBef>
                <a:spcPts val="600"/>
              </a:spcBef>
              <a:spcAft>
                <a:spcPts val="600"/>
              </a:spcAft>
              <a:buClr>
                <a:schemeClr val="dk1"/>
              </a:buClr>
              <a:buSzPts val="1100"/>
              <a:buFont typeface="Arial"/>
              <a:buNone/>
            </a:pPr>
            <a:r>
              <a:rPr b="1" lang="en" sz="3000">
                <a:solidFill>
                  <a:srgbClr val="FFFFFF"/>
                </a:solidFill>
                <a:latin typeface="Georgia"/>
                <a:ea typeface="Georgia"/>
                <a:cs typeface="Georgia"/>
                <a:sym typeface="Georgia"/>
              </a:rPr>
              <a:t>So how do you figure all this out? Thank goodness for food labels!</a:t>
            </a:r>
            <a:endParaRPr b="1" sz="3000">
              <a:solidFill>
                <a:schemeClr val="dk1"/>
              </a:solidFill>
              <a:latin typeface="Georgia"/>
              <a:ea typeface="Georgia"/>
              <a:cs typeface="Georgia"/>
              <a:sym typeface="Georgia"/>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558" name="Shape 558"/>
        <p:cNvGrpSpPr/>
        <p:nvPr/>
      </p:nvGrpSpPr>
      <p:grpSpPr>
        <a:xfrm>
          <a:off x="0" y="0"/>
          <a:ext cx="0" cy="0"/>
          <a:chOff x="0" y="0"/>
          <a:chExt cx="0" cy="0"/>
        </a:xfrm>
      </p:grpSpPr>
      <p:sp>
        <p:nvSpPr>
          <p:cNvPr id="559" name="Google Shape;559;p81"/>
          <p:cNvSpPr txBox="1"/>
          <p:nvPr/>
        </p:nvSpPr>
        <p:spPr>
          <a:xfrm>
            <a:off x="461425" y="-16075"/>
            <a:ext cx="7629900" cy="5175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lang="en" sz="3000">
                <a:latin typeface="Georgia"/>
                <a:ea typeface="Georgia"/>
                <a:cs typeface="Georgia"/>
                <a:sym typeface="Georgia"/>
              </a:rPr>
              <a:t>Labels can help you plan your eating habits.</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1100"/>
              <a:buFont typeface="Arial"/>
              <a:buNone/>
            </a:pPr>
            <a:r>
              <a:t/>
            </a:r>
            <a:endParaRPr b="1" sz="2400">
              <a:solidFill>
                <a:schemeClr val="accent2"/>
              </a:solidFill>
              <a:latin typeface="Georgia"/>
              <a:ea typeface="Georgia"/>
              <a:cs typeface="Georgia"/>
              <a:sym typeface="Georgia"/>
            </a:endParaRPr>
          </a:p>
          <a:p>
            <a:pPr indent="-342900" lvl="0" marL="457200" rtl="0" algn="l">
              <a:lnSpc>
                <a:spcPct val="115000"/>
              </a:lnSpc>
              <a:spcBef>
                <a:spcPts val="400"/>
              </a:spcBef>
              <a:spcAft>
                <a:spcPts val="0"/>
              </a:spcAft>
              <a:buClr>
                <a:schemeClr val="dk1"/>
              </a:buClr>
              <a:buSzPts val="1800"/>
              <a:buChar char="●"/>
            </a:pPr>
            <a:r>
              <a:rPr lang="en" sz="1800">
                <a:solidFill>
                  <a:schemeClr val="dk1"/>
                </a:solidFill>
              </a:rPr>
              <a:t>Labels give you information that can help you decide what to             choose as part of an overall healthy eating plan.</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lang="en" sz="1800">
                <a:solidFill>
                  <a:schemeClr val="dk1"/>
                </a:solidFill>
              </a:rPr>
              <a:t>For example, it may be OK to eat a sugary cereal if you make                       up for it by not eating much sugary stuff for the rest of the day.</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lang="en" sz="1800">
                <a:solidFill>
                  <a:schemeClr val="dk1"/>
                </a:solidFill>
              </a:rPr>
              <a:t>Checking the labels on foods can alert you when a food is                          high in something like sugar so you can be prepared to make tradeoffs.</a:t>
            </a:r>
            <a:endParaRPr sz="1800">
              <a:solidFill>
                <a:schemeClr val="accent2"/>
              </a:solidFill>
              <a:latin typeface="Georgia"/>
              <a:ea typeface="Georgia"/>
              <a:cs typeface="Georgia"/>
              <a:sym typeface="Georgia"/>
            </a:endParaRPr>
          </a:p>
        </p:txBody>
      </p:sp>
      <p:pic>
        <p:nvPicPr>
          <p:cNvPr id="560" name="Google Shape;560;p81"/>
          <p:cNvPicPr preferRelativeResize="0"/>
          <p:nvPr/>
        </p:nvPicPr>
        <p:blipFill rotWithShape="1">
          <a:blip r:embed="rId3">
            <a:alphaModFix/>
          </a:blip>
          <a:srcRect b="3104" l="0" r="0" t="3095"/>
          <a:stretch/>
        </p:blipFill>
        <p:spPr>
          <a:xfrm flipH="1">
            <a:off x="7437068" y="3579075"/>
            <a:ext cx="1387508" cy="130080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82"/>
          <p:cNvSpPr txBox="1"/>
          <p:nvPr/>
        </p:nvSpPr>
        <p:spPr>
          <a:xfrm>
            <a:off x="554675" y="1735975"/>
            <a:ext cx="78549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Become a</a:t>
            </a: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label</a:t>
            </a: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detective!</a:t>
            </a:r>
            <a:r>
              <a:rPr lang="en" sz="3000">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1800">
              <a:solidFill>
                <a:schemeClr val="dk1"/>
              </a:solidFill>
              <a:latin typeface="Georgia"/>
              <a:ea typeface="Georgia"/>
              <a:cs typeface="Georgia"/>
              <a:sym typeface="Georgia"/>
            </a:endParaRPr>
          </a:p>
          <a:p>
            <a:pPr indent="0" lvl="0" marL="0" rtl="0" algn="l">
              <a:lnSpc>
                <a:spcPct val="115000"/>
              </a:lnSpc>
              <a:spcBef>
                <a:spcPts val="500"/>
              </a:spcBef>
              <a:spcAft>
                <a:spcPts val="0"/>
              </a:spcAft>
              <a:buNone/>
            </a:pPr>
            <a:r>
              <a:rPr b="1" lang="en" sz="1800">
                <a:solidFill>
                  <a:schemeClr val="dk1"/>
                </a:solidFill>
                <a:latin typeface="Georgia"/>
                <a:ea typeface="Georgia"/>
                <a:cs typeface="Georgia"/>
                <a:sym typeface="Georgia"/>
              </a:rPr>
              <a:t>Here’s a quick label ready quiz for you. The Magic number is 8.</a:t>
            </a:r>
            <a:endParaRPr b="1" sz="1800">
              <a:solidFill>
                <a:schemeClr val="dk1"/>
              </a:solidFill>
              <a:latin typeface="Georgia"/>
              <a:ea typeface="Georgia"/>
              <a:cs typeface="Georgia"/>
              <a:sym typeface="Georgia"/>
            </a:endParaRPr>
          </a:p>
          <a:p>
            <a:pPr indent="-342900" lvl="0" marL="457200" rtl="0" algn="l">
              <a:lnSpc>
                <a:spcPct val="115000"/>
              </a:lnSpc>
              <a:spcBef>
                <a:spcPts val="600"/>
              </a:spcBef>
              <a:spcAft>
                <a:spcPts val="0"/>
              </a:spcAft>
              <a:buSzPts val="1800"/>
              <a:buFont typeface="Georgia"/>
              <a:buChar char="●"/>
            </a:pPr>
            <a:r>
              <a:rPr lang="en" sz="1800">
                <a:solidFill>
                  <a:schemeClr val="dk1"/>
                </a:solidFill>
                <a:latin typeface="Georgia"/>
                <a:ea typeface="Georgia"/>
                <a:cs typeface="Georgia"/>
                <a:sym typeface="Georgia"/>
              </a:rPr>
              <a:t>Use your math skills to figure out which of these snacks and drinks you can eat in a day.</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b="1" lang="en" sz="1800">
                <a:solidFill>
                  <a:schemeClr val="dk1"/>
                </a:solidFill>
                <a:latin typeface="Georgia"/>
                <a:ea typeface="Georgia"/>
                <a:cs typeface="Georgia"/>
                <a:sym typeface="Georgia"/>
              </a:rPr>
              <a:t>For each label, add up the sugar grams, divide by four and repeat until you come up with something less than eight.</a:t>
            </a:r>
            <a:endParaRPr b="1"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solidFill>
                  <a:schemeClr val="dk1"/>
                </a:solidFill>
                <a:latin typeface="Georgia"/>
                <a:ea typeface="Georgia"/>
                <a:cs typeface="Georgia"/>
                <a:sym typeface="Georgia"/>
              </a:rPr>
              <a:t>I've included strawberries and bananas to illustrate the difference between natural sugar from fruit and globs of added refined sugar in junk food.</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solidFill>
                  <a:schemeClr val="dk1"/>
                </a:solidFill>
                <a:latin typeface="Georgia"/>
                <a:ea typeface="Georgia"/>
                <a:cs typeface="Georgia"/>
                <a:sym typeface="Georgia"/>
              </a:rPr>
              <a:t>Take just a few minutes to give it a go as we need to go onto our next area of focus.</a:t>
            </a:r>
            <a:endParaRPr sz="1800">
              <a:solidFill>
                <a:schemeClr val="dk1"/>
              </a:solidFill>
              <a:latin typeface="Georgia"/>
              <a:ea typeface="Georgia"/>
              <a:cs typeface="Georgia"/>
              <a:sym typeface="Georgia"/>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69" name="Shape 569"/>
        <p:cNvGrpSpPr/>
        <p:nvPr/>
      </p:nvGrpSpPr>
      <p:grpSpPr>
        <a:xfrm>
          <a:off x="0" y="0"/>
          <a:ext cx="0" cy="0"/>
          <a:chOff x="0" y="0"/>
          <a:chExt cx="0" cy="0"/>
        </a:xfrm>
      </p:grpSpPr>
      <p:sp>
        <p:nvSpPr>
          <p:cNvPr id="570" name="Google Shape;570;p83"/>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83"/>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Label 1:</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rPr>
              <a:t>For each label, add up the sugar grams, divide by four.</a:t>
            </a:r>
            <a:endParaRPr sz="800">
              <a:solidFill>
                <a:srgbClr val="FFFFFF"/>
              </a:solidFill>
              <a:latin typeface="Georgia"/>
              <a:ea typeface="Georgia"/>
              <a:cs typeface="Georgia"/>
              <a:sym typeface="Georgia"/>
            </a:endParaRPr>
          </a:p>
        </p:txBody>
      </p:sp>
      <p:pic>
        <p:nvPicPr>
          <p:cNvPr id="572" name="Google Shape;572;p83"/>
          <p:cNvPicPr preferRelativeResize="0"/>
          <p:nvPr/>
        </p:nvPicPr>
        <p:blipFill>
          <a:blip r:embed="rId3">
            <a:alphaModFix/>
          </a:blip>
          <a:stretch>
            <a:fillRect/>
          </a:stretch>
        </p:blipFill>
        <p:spPr>
          <a:xfrm>
            <a:off x="5413800" y="152400"/>
            <a:ext cx="2468061" cy="4838699"/>
          </a:xfrm>
          <a:prstGeom prst="rect">
            <a:avLst/>
          </a:prstGeom>
          <a:noFill/>
          <a:ln>
            <a:noFill/>
          </a:ln>
        </p:spPr>
      </p:pic>
      <p:pic>
        <p:nvPicPr>
          <p:cNvPr id="573" name="Google Shape;573;p83"/>
          <p:cNvPicPr preferRelativeResize="0"/>
          <p:nvPr/>
        </p:nvPicPr>
        <p:blipFill rotWithShape="1">
          <a:blip r:embed="rId4">
            <a:alphaModFix/>
          </a:blip>
          <a:srcRect b="3104" l="0" r="0" t="3095"/>
          <a:stretch/>
        </p:blipFill>
        <p:spPr>
          <a:xfrm flipH="1">
            <a:off x="1344268" y="934325"/>
            <a:ext cx="1387508" cy="1300801"/>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77" name="Shape 577"/>
        <p:cNvGrpSpPr/>
        <p:nvPr/>
      </p:nvGrpSpPr>
      <p:grpSpPr>
        <a:xfrm>
          <a:off x="0" y="0"/>
          <a:ext cx="0" cy="0"/>
          <a:chOff x="0" y="0"/>
          <a:chExt cx="0" cy="0"/>
        </a:xfrm>
      </p:grpSpPr>
      <p:sp>
        <p:nvSpPr>
          <p:cNvPr id="578" name="Google Shape;578;p84"/>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84"/>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Label 2:</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rPr>
              <a:t>For each label, add up the sugar grams, divide by four.</a:t>
            </a:r>
            <a:endParaRPr sz="800">
              <a:solidFill>
                <a:srgbClr val="FFFFFF"/>
              </a:solidFill>
              <a:latin typeface="Georgia"/>
              <a:ea typeface="Georgia"/>
              <a:cs typeface="Georgia"/>
              <a:sym typeface="Georgia"/>
            </a:endParaRPr>
          </a:p>
        </p:txBody>
      </p:sp>
      <p:pic>
        <p:nvPicPr>
          <p:cNvPr id="580" name="Google Shape;580;p84"/>
          <p:cNvPicPr preferRelativeResize="0"/>
          <p:nvPr/>
        </p:nvPicPr>
        <p:blipFill rotWithShape="1">
          <a:blip r:embed="rId3">
            <a:alphaModFix/>
          </a:blip>
          <a:srcRect b="3104" l="0" r="0" t="3095"/>
          <a:stretch/>
        </p:blipFill>
        <p:spPr>
          <a:xfrm flipH="1">
            <a:off x="1344268" y="934325"/>
            <a:ext cx="1387508" cy="1300801"/>
          </a:xfrm>
          <a:prstGeom prst="rect">
            <a:avLst/>
          </a:prstGeom>
          <a:noFill/>
          <a:ln>
            <a:noFill/>
          </a:ln>
        </p:spPr>
      </p:pic>
      <p:pic>
        <p:nvPicPr>
          <p:cNvPr id="581" name="Google Shape;581;p84"/>
          <p:cNvPicPr preferRelativeResize="0"/>
          <p:nvPr/>
        </p:nvPicPr>
        <p:blipFill>
          <a:blip r:embed="rId4">
            <a:alphaModFix/>
          </a:blip>
          <a:stretch>
            <a:fillRect/>
          </a:stretch>
        </p:blipFill>
        <p:spPr>
          <a:xfrm>
            <a:off x="4316550" y="466038"/>
            <a:ext cx="4664100" cy="4211432"/>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5" name="Shape 585"/>
        <p:cNvGrpSpPr/>
        <p:nvPr/>
      </p:nvGrpSpPr>
      <p:grpSpPr>
        <a:xfrm>
          <a:off x="0" y="0"/>
          <a:ext cx="0" cy="0"/>
          <a:chOff x="0" y="0"/>
          <a:chExt cx="0" cy="0"/>
        </a:xfrm>
      </p:grpSpPr>
      <p:sp>
        <p:nvSpPr>
          <p:cNvPr id="586" name="Google Shape;586;p85"/>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85"/>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Label 3:</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rPr>
              <a:t>For each label, add up the sugar grams, divide by four.</a:t>
            </a:r>
            <a:endParaRPr sz="800">
              <a:solidFill>
                <a:srgbClr val="FFFFFF"/>
              </a:solidFill>
              <a:latin typeface="Georgia"/>
              <a:ea typeface="Georgia"/>
              <a:cs typeface="Georgia"/>
              <a:sym typeface="Georgia"/>
            </a:endParaRPr>
          </a:p>
        </p:txBody>
      </p:sp>
      <p:pic>
        <p:nvPicPr>
          <p:cNvPr id="588" name="Google Shape;588;p85"/>
          <p:cNvPicPr preferRelativeResize="0"/>
          <p:nvPr/>
        </p:nvPicPr>
        <p:blipFill rotWithShape="1">
          <a:blip r:embed="rId3">
            <a:alphaModFix/>
          </a:blip>
          <a:srcRect b="3104" l="0" r="0" t="3095"/>
          <a:stretch/>
        </p:blipFill>
        <p:spPr>
          <a:xfrm flipH="1">
            <a:off x="1344268" y="934325"/>
            <a:ext cx="1387508" cy="1300801"/>
          </a:xfrm>
          <a:prstGeom prst="rect">
            <a:avLst/>
          </a:prstGeom>
          <a:noFill/>
          <a:ln>
            <a:noFill/>
          </a:ln>
        </p:spPr>
      </p:pic>
      <p:pic>
        <p:nvPicPr>
          <p:cNvPr id="589" name="Google Shape;589;p85"/>
          <p:cNvPicPr preferRelativeResize="0"/>
          <p:nvPr/>
        </p:nvPicPr>
        <p:blipFill>
          <a:blip r:embed="rId4">
            <a:alphaModFix/>
          </a:blip>
          <a:stretch>
            <a:fillRect/>
          </a:stretch>
        </p:blipFill>
        <p:spPr>
          <a:xfrm>
            <a:off x="4175100" y="84963"/>
            <a:ext cx="4968899" cy="497356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3" name="Shape 593"/>
        <p:cNvGrpSpPr/>
        <p:nvPr/>
      </p:nvGrpSpPr>
      <p:grpSpPr>
        <a:xfrm>
          <a:off x="0" y="0"/>
          <a:ext cx="0" cy="0"/>
          <a:chOff x="0" y="0"/>
          <a:chExt cx="0" cy="0"/>
        </a:xfrm>
      </p:grpSpPr>
      <p:sp>
        <p:nvSpPr>
          <p:cNvPr id="594" name="Google Shape;594;p86"/>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86"/>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Label 4:</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rPr>
              <a:t>For each label, add up the sugar grams, divide by four.</a:t>
            </a:r>
            <a:endParaRPr sz="800">
              <a:solidFill>
                <a:srgbClr val="FFFFFF"/>
              </a:solidFill>
              <a:latin typeface="Georgia"/>
              <a:ea typeface="Georgia"/>
              <a:cs typeface="Georgia"/>
              <a:sym typeface="Georgia"/>
            </a:endParaRPr>
          </a:p>
        </p:txBody>
      </p:sp>
      <p:pic>
        <p:nvPicPr>
          <p:cNvPr id="596" name="Google Shape;596;p86"/>
          <p:cNvPicPr preferRelativeResize="0"/>
          <p:nvPr/>
        </p:nvPicPr>
        <p:blipFill rotWithShape="1">
          <a:blip r:embed="rId3">
            <a:alphaModFix/>
          </a:blip>
          <a:srcRect b="3104" l="0" r="0" t="3095"/>
          <a:stretch/>
        </p:blipFill>
        <p:spPr>
          <a:xfrm flipH="1">
            <a:off x="1344268" y="934325"/>
            <a:ext cx="1387508" cy="1300801"/>
          </a:xfrm>
          <a:prstGeom prst="rect">
            <a:avLst/>
          </a:prstGeom>
          <a:noFill/>
          <a:ln>
            <a:noFill/>
          </a:ln>
        </p:spPr>
      </p:pic>
      <p:pic>
        <p:nvPicPr>
          <p:cNvPr id="597" name="Google Shape;597;p86"/>
          <p:cNvPicPr preferRelativeResize="0"/>
          <p:nvPr/>
        </p:nvPicPr>
        <p:blipFill>
          <a:blip r:embed="rId4">
            <a:alphaModFix/>
          </a:blip>
          <a:stretch>
            <a:fillRect/>
          </a:stretch>
        </p:blipFill>
        <p:spPr>
          <a:xfrm>
            <a:off x="5358375" y="152400"/>
            <a:ext cx="2549247" cy="483869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1" name="Shape 601"/>
        <p:cNvGrpSpPr/>
        <p:nvPr/>
      </p:nvGrpSpPr>
      <p:grpSpPr>
        <a:xfrm>
          <a:off x="0" y="0"/>
          <a:ext cx="0" cy="0"/>
          <a:chOff x="0" y="0"/>
          <a:chExt cx="0" cy="0"/>
        </a:xfrm>
      </p:grpSpPr>
      <p:sp>
        <p:nvSpPr>
          <p:cNvPr id="602" name="Google Shape;602;p87"/>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87"/>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Label 5:</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rPr>
              <a:t>For each label, add up the sugar grams, divide by four.</a:t>
            </a:r>
            <a:endParaRPr sz="800">
              <a:solidFill>
                <a:srgbClr val="FFFFFF"/>
              </a:solidFill>
              <a:latin typeface="Georgia"/>
              <a:ea typeface="Georgia"/>
              <a:cs typeface="Georgia"/>
              <a:sym typeface="Georgia"/>
            </a:endParaRPr>
          </a:p>
        </p:txBody>
      </p:sp>
      <p:pic>
        <p:nvPicPr>
          <p:cNvPr id="604" name="Google Shape;604;p87"/>
          <p:cNvPicPr preferRelativeResize="0"/>
          <p:nvPr/>
        </p:nvPicPr>
        <p:blipFill rotWithShape="1">
          <a:blip r:embed="rId3">
            <a:alphaModFix/>
          </a:blip>
          <a:srcRect b="3104" l="0" r="0" t="3095"/>
          <a:stretch/>
        </p:blipFill>
        <p:spPr>
          <a:xfrm flipH="1">
            <a:off x="1344268" y="934325"/>
            <a:ext cx="1387508" cy="1300801"/>
          </a:xfrm>
          <a:prstGeom prst="rect">
            <a:avLst/>
          </a:prstGeom>
          <a:noFill/>
          <a:ln>
            <a:noFill/>
          </a:ln>
        </p:spPr>
      </p:pic>
      <p:pic>
        <p:nvPicPr>
          <p:cNvPr id="605" name="Google Shape;605;p87"/>
          <p:cNvPicPr preferRelativeResize="0"/>
          <p:nvPr/>
        </p:nvPicPr>
        <p:blipFill>
          <a:blip r:embed="rId4">
            <a:alphaModFix/>
          </a:blip>
          <a:stretch>
            <a:fillRect/>
          </a:stretch>
        </p:blipFill>
        <p:spPr>
          <a:xfrm>
            <a:off x="4327500" y="239700"/>
            <a:ext cx="4664100" cy="46641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9" name="Shape 609"/>
        <p:cNvGrpSpPr/>
        <p:nvPr/>
      </p:nvGrpSpPr>
      <p:grpSpPr>
        <a:xfrm>
          <a:off x="0" y="0"/>
          <a:ext cx="0" cy="0"/>
          <a:chOff x="0" y="0"/>
          <a:chExt cx="0" cy="0"/>
        </a:xfrm>
      </p:grpSpPr>
      <p:sp>
        <p:nvSpPr>
          <p:cNvPr id="610" name="Google Shape;610;p88"/>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88"/>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Label 6:</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rPr>
              <a:t>For each label, add up the sugar grams, divide by four.</a:t>
            </a:r>
            <a:endParaRPr sz="800">
              <a:solidFill>
                <a:srgbClr val="FFFFFF"/>
              </a:solidFill>
              <a:latin typeface="Georgia"/>
              <a:ea typeface="Georgia"/>
              <a:cs typeface="Georgia"/>
              <a:sym typeface="Georgia"/>
            </a:endParaRPr>
          </a:p>
        </p:txBody>
      </p:sp>
      <p:pic>
        <p:nvPicPr>
          <p:cNvPr id="612" name="Google Shape;612;p88"/>
          <p:cNvPicPr preferRelativeResize="0"/>
          <p:nvPr/>
        </p:nvPicPr>
        <p:blipFill rotWithShape="1">
          <a:blip r:embed="rId3">
            <a:alphaModFix/>
          </a:blip>
          <a:srcRect b="3104" l="0" r="0" t="3095"/>
          <a:stretch/>
        </p:blipFill>
        <p:spPr>
          <a:xfrm flipH="1">
            <a:off x="1344268" y="934325"/>
            <a:ext cx="1387508" cy="1300801"/>
          </a:xfrm>
          <a:prstGeom prst="rect">
            <a:avLst/>
          </a:prstGeom>
          <a:noFill/>
          <a:ln>
            <a:noFill/>
          </a:ln>
        </p:spPr>
      </p:pic>
      <p:pic>
        <p:nvPicPr>
          <p:cNvPr id="613" name="Google Shape;613;p88"/>
          <p:cNvPicPr preferRelativeResize="0"/>
          <p:nvPr/>
        </p:nvPicPr>
        <p:blipFill>
          <a:blip r:embed="rId4">
            <a:alphaModFix/>
          </a:blip>
          <a:stretch>
            <a:fillRect/>
          </a:stretch>
        </p:blipFill>
        <p:spPr>
          <a:xfrm>
            <a:off x="5249850" y="152400"/>
            <a:ext cx="2662908" cy="4838699"/>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7" name="Shape 617"/>
        <p:cNvGrpSpPr/>
        <p:nvPr/>
      </p:nvGrpSpPr>
      <p:grpSpPr>
        <a:xfrm>
          <a:off x="0" y="0"/>
          <a:ext cx="0" cy="0"/>
          <a:chOff x="0" y="0"/>
          <a:chExt cx="0" cy="0"/>
        </a:xfrm>
      </p:grpSpPr>
      <p:sp>
        <p:nvSpPr>
          <p:cNvPr id="618" name="Google Shape;618;p89"/>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89"/>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Label 7:</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rPr>
              <a:t>For each label, add up the sugar grams, divide by four.</a:t>
            </a:r>
            <a:endParaRPr sz="800">
              <a:solidFill>
                <a:srgbClr val="FFFFFF"/>
              </a:solidFill>
              <a:latin typeface="Georgia"/>
              <a:ea typeface="Georgia"/>
              <a:cs typeface="Georgia"/>
              <a:sym typeface="Georgia"/>
            </a:endParaRPr>
          </a:p>
        </p:txBody>
      </p:sp>
      <p:pic>
        <p:nvPicPr>
          <p:cNvPr id="620" name="Google Shape;620;p89"/>
          <p:cNvPicPr preferRelativeResize="0"/>
          <p:nvPr/>
        </p:nvPicPr>
        <p:blipFill rotWithShape="1">
          <a:blip r:embed="rId3">
            <a:alphaModFix/>
          </a:blip>
          <a:srcRect b="3104" l="0" r="0" t="3095"/>
          <a:stretch/>
        </p:blipFill>
        <p:spPr>
          <a:xfrm flipH="1">
            <a:off x="1344268" y="934325"/>
            <a:ext cx="1387508" cy="1300801"/>
          </a:xfrm>
          <a:prstGeom prst="rect">
            <a:avLst/>
          </a:prstGeom>
          <a:noFill/>
          <a:ln>
            <a:noFill/>
          </a:ln>
        </p:spPr>
      </p:pic>
      <p:pic>
        <p:nvPicPr>
          <p:cNvPr id="621" name="Google Shape;621;p89"/>
          <p:cNvPicPr preferRelativeResize="0"/>
          <p:nvPr/>
        </p:nvPicPr>
        <p:blipFill rotWithShape="1">
          <a:blip r:embed="rId4">
            <a:alphaModFix/>
          </a:blip>
          <a:srcRect b="15824" l="6934" r="8705" t="0"/>
          <a:stretch/>
        </p:blipFill>
        <p:spPr>
          <a:xfrm>
            <a:off x="4175100" y="185300"/>
            <a:ext cx="4968900" cy="49582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25" name="Shape 625"/>
        <p:cNvGrpSpPr/>
        <p:nvPr/>
      </p:nvGrpSpPr>
      <p:grpSpPr>
        <a:xfrm>
          <a:off x="0" y="0"/>
          <a:ext cx="0" cy="0"/>
          <a:chOff x="0" y="0"/>
          <a:chExt cx="0" cy="0"/>
        </a:xfrm>
      </p:grpSpPr>
      <p:sp>
        <p:nvSpPr>
          <p:cNvPr id="626" name="Google Shape;626;p90"/>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90"/>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Label 8:</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sz="1800">
              <a:solidFill>
                <a:srgbClr val="FFFFFF"/>
              </a:solidFill>
              <a:latin typeface="Georgia"/>
              <a:ea typeface="Georgia"/>
              <a:cs typeface="Georgia"/>
              <a:sym typeface="Georgia"/>
            </a:endParaRPr>
          </a:p>
          <a:p>
            <a:pPr indent="0" lvl="0" marL="0" rtl="0" algn="ctr">
              <a:lnSpc>
                <a:spcPct val="115000"/>
              </a:lnSpc>
              <a:spcBef>
                <a:spcPts val="0"/>
              </a:spcBef>
              <a:spcAft>
                <a:spcPts val="0"/>
              </a:spcAft>
              <a:buNone/>
            </a:pPr>
            <a:r>
              <a:rPr lang="en" sz="1800">
                <a:solidFill>
                  <a:srgbClr val="FFFFFF"/>
                </a:solidFill>
              </a:rPr>
              <a:t>For each label, add up the sugar grams, divide by four.</a:t>
            </a:r>
            <a:endParaRPr sz="800">
              <a:solidFill>
                <a:srgbClr val="FFFFFF"/>
              </a:solidFill>
              <a:latin typeface="Georgia"/>
              <a:ea typeface="Georgia"/>
              <a:cs typeface="Georgia"/>
              <a:sym typeface="Georgia"/>
            </a:endParaRPr>
          </a:p>
        </p:txBody>
      </p:sp>
      <p:pic>
        <p:nvPicPr>
          <p:cNvPr id="628" name="Google Shape;628;p90"/>
          <p:cNvPicPr preferRelativeResize="0"/>
          <p:nvPr/>
        </p:nvPicPr>
        <p:blipFill rotWithShape="1">
          <a:blip r:embed="rId3">
            <a:alphaModFix/>
          </a:blip>
          <a:srcRect b="3104" l="0" r="0" t="3095"/>
          <a:stretch/>
        </p:blipFill>
        <p:spPr>
          <a:xfrm flipH="1">
            <a:off x="1344268" y="934325"/>
            <a:ext cx="1387508" cy="1300801"/>
          </a:xfrm>
          <a:prstGeom prst="rect">
            <a:avLst/>
          </a:prstGeom>
          <a:noFill/>
          <a:ln>
            <a:noFill/>
          </a:ln>
        </p:spPr>
      </p:pic>
      <p:pic>
        <p:nvPicPr>
          <p:cNvPr id="629" name="Google Shape;629;p90"/>
          <p:cNvPicPr preferRelativeResize="0"/>
          <p:nvPr/>
        </p:nvPicPr>
        <p:blipFill>
          <a:blip r:embed="rId4">
            <a:alphaModFix/>
          </a:blip>
          <a:stretch>
            <a:fillRect/>
          </a:stretch>
        </p:blipFill>
        <p:spPr>
          <a:xfrm>
            <a:off x="5251100" y="152400"/>
            <a:ext cx="2841518" cy="4838699"/>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3" name="Shape 633"/>
        <p:cNvGrpSpPr/>
        <p:nvPr/>
      </p:nvGrpSpPr>
      <p:grpSpPr>
        <a:xfrm>
          <a:off x="0" y="0"/>
          <a:ext cx="0" cy="0"/>
          <a:chOff x="0" y="0"/>
          <a:chExt cx="0" cy="0"/>
        </a:xfrm>
      </p:grpSpPr>
      <p:pic>
        <p:nvPicPr>
          <p:cNvPr id="634" name="Google Shape;634;p91"/>
          <p:cNvPicPr preferRelativeResize="0"/>
          <p:nvPr/>
        </p:nvPicPr>
        <p:blipFill rotWithShape="1">
          <a:blip r:embed="rId3">
            <a:alphaModFix/>
          </a:blip>
          <a:srcRect b="7842" l="0" r="0" t="0"/>
          <a:stretch/>
        </p:blipFill>
        <p:spPr>
          <a:xfrm>
            <a:off x="3969842" y="0"/>
            <a:ext cx="5174159" cy="5143500"/>
          </a:xfrm>
          <a:prstGeom prst="rect">
            <a:avLst/>
          </a:prstGeom>
          <a:noFill/>
          <a:ln>
            <a:noFill/>
          </a:ln>
        </p:spPr>
      </p:pic>
      <p:sp>
        <p:nvSpPr>
          <p:cNvPr id="635" name="Google Shape;635;p91"/>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91"/>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latin typeface="Georgia"/>
                <a:ea typeface="Georgia"/>
                <a:cs typeface="Georgia"/>
                <a:sym typeface="Georgia"/>
              </a:rPr>
              <a:t>Let’s make a healthy treat!</a:t>
            </a:r>
            <a:endParaRPr b="1" sz="3000">
              <a:latin typeface="Georgia"/>
              <a:ea typeface="Georgia"/>
              <a:cs typeface="Georgia"/>
              <a:sym typeface="Georgia"/>
            </a:endParaRPr>
          </a:p>
          <a:p>
            <a:pPr indent="0" lvl="0" marL="0" marR="0" rtl="0" algn="ctr">
              <a:lnSpc>
                <a:spcPct val="100000"/>
              </a:lnSpc>
              <a:spcBef>
                <a:spcPts val="0"/>
              </a:spcBef>
              <a:spcAft>
                <a:spcPts val="0"/>
              </a:spcAft>
              <a:buNone/>
            </a:pPr>
            <a:r>
              <a:t/>
            </a:r>
            <a:endParaRPr sz="1800">
              <a:latin typeface="Georgia"/>
              <a:ea typeface="Georgia"/>
              <a:cs typeface="Georgia"/>
              <a:sym typeface="Georgia"/>
            </a:endParaRPr>
          </a:p>
          <a:p>
            <a:pPr indent="0" lvl="0" marL="0" rtl="0" algn="ctr">
              <a:lnSpc>
                <a:spcPct val="115000"/>
              </a:lnSpc>
              <a:spcBef>
                <a:spcPts val="0"/>
              </a:spcBef>
              <a:spcAft>
                <a:spcPts val="0"/>
              </a:spcAft>
              <a:buNone/>
            </a:pPr>
            <a:r>
              <a:rPr lang="en" sz="1800"/>
              <a:t>Frozen </a:t>
            </a:r>
            <a:r>
              <a:rPr lang="en" sz="1800"/>
              <a:t>Banana Pops</a:t>
            </a:r>
            <a:endParaRPr sz="800">
              <a:latin typeface="Georgia"/>
              <a:ea typeface="Georgia"/>
              <a:cs typeface="Georgia"/>
              <a:sym typeface="Georgia"/>
            </a:endParaRPr>
          </a:p>
        </p:txBody>
      </p:sp>
      <p:pic>
        <p:nvPicPr>
          <p:cNvPr id="637" name="Google Shape;637;p91"/>
          <p:cNvPicPr preferRelativeResize="0"/>
          <p:nvPr/>
        </p:nvPicPr>
        <p:blipFill rotWithShape="1">
          <a:blip r:embed="rId4">
            <a:alphaModFix/>
          </a:blip>
          <a:srcRect b="3104" l="0" r="0" t="3095"/>
          <a:stretch/>
        </p:blipFill>
        <p:spPr>
          <a:xfrm flipH="1">
            <a:off x="1344268" y="934325"/>
            <a:ext cx="1387508" cy="1300801"/>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641" name="Shape 641"/>
        <p:cNvGrpSpPr/>
        <p:nvPr/>
      </p:nvGrpSpPr>
      <p:grpSpPr>
        <a:xfrm>
          <a:off x="0" y="0"/>
          <a:ext cx="0" cy="0"/>
          <a:chOff x="0" y="0"/>
          <a:chExt cx="0" cy="0"/>
        </a:xfrm>
      </p:grpSpPr>
      <p:pic>
        <p:nvPicPr>
          <p:cNvPr descr="Kids welcome this tasty treat any time, and parents appreciate that it's packed with protein and fiber. It's also a fun, hands-on recipe that even very young children can make. PCC Chef Jackie Freeman invited Sameeksha and her mother Padmaja to the kitchen to help prepare this naturally sweet snack." id="642" name="Google Shape;642;p92" title="PCC Healthy Kids Cook: Frozen Banana Pops">
            <a:hlinkClick r:id="rId3"/>
          </p:cNvPr>
          <p:cNvPicPr preferRelativeResize="0"/>
          <p:nvPr/>
        </p:nvPicPr>
        <p:blipFill>
          <a:blip r:embed="rId4">
            <a:alphaModFix/>
          </a:blip>
          <a:stretch>
            <a:fillRect/>
          </a:stretch>
        </p:blipFill>
        <p:spPr>
          <a:xfrm>
            <a:off x="1626825" y="362875"/>
            <a:ext cx="5890350" cy="441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1000"/>
                                        <p:tgtEl>
                                          <p:spTgt spid="6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46" name="Shape 646"/>
        <p:cNvGrpSpPr/>
        <p:nvPr/>
      </p:nvGrpSpPr>
      <p:grpSpPr>
        <a:xfrm>
          <a:off x="0" y="0"/>
          <a:ext cx="0" cy="0"/>
          <a:chOff x="0" y="0"/>
          <a:chExt cx="0" cy="0"/>
        </a:xfrm>
      </p:grpSpPr>
      <p:pic>
        <p:nvPicPr>
          <p:cNvPr id="647" name="Google Shape;647;p93"/>
          <p:cNvPicPr preferRelativeResize="0"/>
          <p:nvPr/>
        </p:nvPicPr>
        <p:blipFill rotWithShape="1">
          <a:blip r:embed="rId3">
            <a:alphaModFix/>
          </a:blip>
          <a:srcRect b="7842" l="0" r="0" t="0"/>
          <a:stretch/>
        </p:blipFill>
        <p:spPr>
          <a:xfrm>
            <a:off x="3969842" y="0"/>
            <a:ext cx="5174159" cy="5143500"/>
          </a:xfrm>
          <a:prstGeom prst="rect">
            <a:avLst/>
          </a:prstGeom>
          <a:noFill/>
          <a:ln>
            <a:noFill/>
          </a:ln>
        </p:spPr>
      </p:pic>
      <p:sp>
        <p:nvSpPr>
          <p:cNvPr id="648" name="Google Shape;648;p93"/>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93"/>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latin typeface="Georgia"/>
                <a:ea typeface="Georgia"/>
                <a:cs typeface="Georgia"/>
                <a:sym typeface="Georgia"/>
              </a:rPr>
              <a:t>What you need:</a:t>
            </a:r>
            <a:endParaRPr b="1" sz="3000">
              <a:latin typeface="Georgia"/>
              <a:ea typeface="Georgia"/>
              <a:cs typeface="Georgia"/>
              <a:sym typeface="Georgia"/>
            </a:endParaRPr>
          </a:p>
          <a:p>
            <a:pPr indent="0" lvl="0" marL="0" marR="0" rtl="0" algn="ctr">
              <a:lnSpc>
                <a:spcPct val="100000"/>
              </a:lnSpc>
              <a:spcBef>
                <a:spcPts val="0"/>
              </a:spcBef>
              <a:spcAft>
                <a:spcPts val="0"/>
              </a:spcAft>
              <a:buNone/>
            </a:pPr>
            <a:r>
              <a:t/>
            </a:r>
            <a:endParaRPr sz="1800">
              <a:latin typeface="Georgia"/>
              <a:ea typeface="Georgia"/>
              <a:cs typeface="Georgia"/>
              <a:sym typeface="Georgia"/>
            </a:endParaRPr>
          </a:p>
          <a:p>
            <a:pPr indent="0" lvl="0" marL="0" rtl="0" algn="ctr">
              <a:lnSpc>
                <a:spcPct val="115000"/>
              </a:lnSpc>
              <a:spcBef>
                <a:spcPts val="0"/>
              </a:spcBef>
              <a:spcAft>
                <a:spcPts val="0"/>
              </a:spcAft>
              <a:buNone/>
            </a:pPr>
            <a:r>
              <a:rPr lang="en" sz="1800"/>
              <a:t>Bananas</a:t>
            </a:r>
            <a:endParaRPr sz="1800"/>
          </a:p>
          <a:p>
            <a:pPr indent="0" lvl="0" marL="0" rtl="0" algn="ctr">
              <a:lnSpc>
                <a:spcPct val="115000"/>
              </a:lnSpc>
              <a:spcBef>
                <a:spcPts val="0"/>
              </a:spcBef>
              <a:spcAft>
                <a:spcPts val="0"/>
              </a:spcAft>
              <a:buNone/>
            </a:pPr>
            <a:r>
              <a:rPr lang="en" sz="1800"/>
              <a:t>Popsicle sticks</a:t>
            </a:r>
            <a:endParaRPr sz="1800"/>
          </a:p>
          <a:p>
            <a:pPr indent="0" lvl="0" marL="0" rtl="0" algn="ctr">
              <a:lnSpc>
                <a:spcPct val="115000"/>
              </a:lnSpc>
              <a:spcBef>
                <a:spcPts val="0"/>
              </a:spcBef>
              <a:spcAft>
                <a:spcPts val="0"/>
              </a:spcAft>
              <a:buNone/>
            </a:pPr>
            <a:r>
              <a:rPr lang="en" sz="1800"/>
              <a:t>Knife</a:t>
            </a:r>
            <a:endParaRPr sz="1800"/>
          </a:p>
          <a:p>
            <a:pPr indent="0" lvl="0" marL="0" rtl="0" algn="ctr">
              <a:lnSpc>
                <a:spcPct val="115000"/>
              </a:lnSpc>
              <a:spcBef>
                <a:spcPts val="0"/>
              </a:spcBef>
              <a:spcAft>
                <a:spcPts val="0"/>
              </a:spcAft>
              <a:buNone/>
            </a:pPr>
            <a:r>
              <a:rPr lang="en" sz="1800"/>
              <a:t>Plate</a:t>
            </a:r>
            <a:endParaRPr sz="1800"/>
          </a:p>
          <a:p>
            <a:pPr indent="0" lvl="0" marL="0" rtl="0" algn="ctr">
              <a:lnSpc>
                <a:spcPct val="115000"/>
              </a:lnSpc>
              <a:spcBef>
                <a:spcPts val="0"/>
              </a:spcBef>
              <a:spcAft>
                <a:spcPts val="0"/>
              </a:spcAft>
              <a:buNone/>
            </a:pPr>
            <a:r>
              <a:rPr lang="en" sz="1800"/>
              <a:t>Peanut butter</a:t>
            </a:r>
            <a:endParaRPr sz="1800"/>
          </a:p>
          <a:p>
            <a:pPr indent="0" lvl="0" marL="0" rtl="0" algn="ctr">
              <a:lnSpc>
                <a:spcPct val="115000"/>
              </a:lnSpc>
              <a:spcBef>
                <a:spcPts val="0"/>
              </a:spcBef>
              <a:spcAft>
                <a:spcPts val="0"/>
              </a:spcAft>
              <a:buNone/>
            </a:pPr>
            <a:r>
              <a:rPr lang="en" sz="1800"/>
              <a:t>Crunched up cereal</a:t>
            </a:r>
            <a:endParaRPr sz="1800"/>
          </a:p>
          <a:p>
            <a:pPr indent="0" lvl="0" marL="0" rtl="0" algn="ctr">
              <a:lnSpc>
                <a:spcPct val="115000"/>
              </a:lnSpc>
              <a:spcBef>
                <a:spcPts val="0"/>
              </a:spcBef>
              <a:spcAft>
                <a:spcPts val="0"/>
              </a:spcAft>
              <a:buNone/>
            </a:pPr>
            <a:r>
              <a:t/>
            </a:r>
            <a:endParaRPr sz="18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94"/>
          <p:cNvSpPr txBox="1"/>
          <p:nvPr/>
        </p:nvSpPr>
        <p:spPr>
          <a:xfrm>
            <a:off x="554675" y="1735975"/>
            <a:ext cx="30693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latin typeface="Georgia"/>
                <a:ea typeface="Georgia"/>
                <a:cs typeface="Georgia"/>
                <a:sym typeface="Georgia"/>
              </a:rPr>
              <a:t>Let’s make our own frozen banana pops!</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Step 1:</a:t>
            </a:r>
            <a:r>
              <a:rPr lang="en" sz="3000">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rtl="0" algn="ctr">
              <a:lnSpc>
                <a:spcPct val="115000"/>
              </a:lnSpc>
              <a:spcBef>
                <a:spcPts val="500"/>
              </a:spcBef>
              <a:spcAft>
                <a:spcPts val="600"/>
              </a:spcAft>
              <a:buNone/>
            </a:pPr>
            <a:r>
              <a:rPr b="1" lang="en" sz="1800">
                <a:solidFill>
                  <a:schemeClr val="dk1"/>
                </a:solidFill>
                <a:latin typeface="Georgia"/>
                <a:ea typeface="Georgia"/>
                <a:cs typeface="Georgia"/>
                <a:sym typeface="Georgia"/>
              </a:rPr>
              <a:t>Peel the bananas and cut them in half</a:t>
            </a:r>
            <a:endParaRPr sz="1800">
              <a:solidFill>
                <a:schemeClr val="dk1"/>
              </a:solidFill>
              <a:latin typeface="Georgia"/>
              <a:ea typeface="Georgia"/>
              <a:cs typeface="Georgia"/>
              <a:sym typeface="Georgia"/>
            </a:endParaRPr>
          </a:p>
        </p:txBody>
      </p:sp>
      <p:pic>
        <p:nvPicPr>
          <p:cNvPr id="655" name="Google Shape;655;p94"/>
          <p:cNvPicPr preferRelativeResize="0"/>
          <p:nvPr/>
        </p:nvPicPr>
        <p:blipFill>
          <a:blip r:embed="rId3">
            <a:alphaModFix/>
          </a:blip>
          <a:stretch>
            <a:fillRect/>
          </a:stretch>
        </p:blipFill>
        <p:spPr>
          <a:xfrm>
            <a:off x="4781425" y="307850"/>
            <a:ext cx="3867844" cy="2173114"/>
          </a:xfrm>
          <a:prstGeom prst="rect">
            <a:avLst/>
          </a:prstGeom>
          <a:noFill/>
          <a:ln>
            <a:noFill/>
          </a:ln>
        </p:spPr>
      </p:pic>
      <p:pic>
        <p:nvPicPr>
          <p:cNvPr id="656" name="Google Shape;656;p94"/>
          <p:cNvPicPr preferRelativeResize="0"/>
          <p:nvPr/>
        </p:nvPicPr>
        <p:blipFill>
          <a:blip r:embed="rId4">
            <a:alphaModFix/>
          </a:blip>
          <a:stretch>
            <a:fillRect/>
          </a:stretch>
        </p:blipFill>
        <p:spPr>
          <a:xfrm>
            <a:off x="4781425" y="2661791"/>
            <a:ext cx="3867850" cy="2173859"/>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95"/>
          <p:cNvSpPr txBox="1"/>
          <p:nvPr/>
        </p:nvSpPr>
        <p:spPr>
          <a:xfrm>
            <a:off x="554675" y="1735975"/>
            <a:ext cx="30693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latin typeface="Georgia"/>
                <a:ea typeface="Georgia"/>
                <a:cs typeface="Georgia"/>
                <a:sym typeface="Georgia"/>
              </a:rPr>
              <a:t>Let’s make our own frozen banana pops!</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Step 2:</a:t>
            </a:r>
            <a:r>
              <a:rPr lang="en" sz="3000">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rtl="0" algn="ctr">
              <a:lnSpc>
                <a:spcPct val="115000"/>
              </a:lnSpc>
              <a:spcBef>
                <a:spcPts val="500"/>
              </a:spcBef>
              <a:spcAft>
                <a:spcPts val="600"/>
              </a:spcAft>
              <a:buNone/>
            </a:pPr>
            <a:r>
              <a:rPr b="1" lang="en" sz="1800">
                <a:solidFill>
                  <a:schemeClr val="dk1"/>
                </a:solidFill>
                <a:latin typeface="Georgia"/>
                <a:ea typeface="Georgia"/>
                <a:cs typeface="Georgia"/>
                <a:sym typeface="Georgia"/>
              </a:rPr>
              <a:t>Stick popsicle sticks into each banana half</a:t>
            </a:r>
            <a:endParaRPr sz="1800">
              <a:solidFill>
                <a:schemeClr val="dk1"/>
              </a:solidFill>
              <a:latin typeface="Georgia"/>
              <a:ea typeface="Georgia"/>
              <a:cs typeface="Georgia"/>
              <a:sym typeface="Georgia"/>
            </a:endParaRPr>
          </a:p>
        </p:txBody>
      </p:sp>
      <p:pic>
        <p:nvPicPr>
          <p:cNvPr id="662" name="Google Shape;662;p95"/>
          <p:cNvPicPr preferRelativeResize="0"/>
          <p:nvPr/>
        </p:nvPicPr>
        <p:blipFill>
          <a:blip r:embed="rId3">
            <a:alphaModFix/>
          </a:blip>
          <a:stretch>
            <a:fillRect/>
          </a:stretch>
        </p:blipFill>
        <p:spPr>
          <a:xfrm>
            <a:off x="4205425" y="369475"/>
            <a:ext cx="4453724" cy="2803357"/>
          </a:xfrm>
          <a:prstGeom prst="rect">
            <a:avLst/>
          </a:prstGeom>
          <a:noFill/>
          <a:ln>
            <a:noFill/>
          </a:ln>
        </p:spPr>
      </p:pic>
      <p:pic>
        <p:nvPicPr>
          <p:cNvPr id="663" name="Google Shape;663;p95"/>
          <p:cNvPicPr preferRelativeResize="0"/>
          <p:nvPr/>
        </p:nvPicPr>
        <p:blipFill rotWithShape="1">
          <a:blip r:embed="rId4">
            <a:alphaModFix/>
          </a:blip>
          <a:srcRect b="0" l="0" r="0" t="50465"/>
          <a:stretch/>
        </p:blipFill>
        <p:spPr>
          <a:xfrm>
            <a:off x="4218920" y="3385425"/>
            <a:ext cx="4426734" cy="138860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96"/>
          <p:cNvSpPr txBox="1"/>
          <p:nvPr/>
        </p:nvSpPr>
        <p:spPr>
          <a:xfrm>
            <a:off x="554675" y="1735975"/>
            <a:ext cx="30693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latin typeface="Georgia"/>
                <a:ea typeface="Georgia"/>
                <a:cs typeface="Georgia"/>
                <a:sym typeface="Georgia"/>
              </a:rPr>
              <a:t>Let’s make our own frozen banana pops!</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Step 3:</a:t>
            </a:r>
            <a:r>
              <a:rPr lang="en" sz="3000">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rtl="0" algn="ctr">
              <a:lnSpc>
                <a:spcPct val="115000"/>
              </a:lnSpc>
              <a:spcBef>
                <a:spcPts val="500"/>
              </a:spcBef>
              <a:spcAft>
                <a:spcPts val="600"/>
              </a:spcAft>
              <a:buNone/>
            </a:pPr>
            <a:r>
              <a:rPr b="1" lang="en" sz="1800">
                <a:solidFill>
                  <a:schemeClr val="dk1"/>
                </a:solidFill>
                <a:latin typeface="Georgia"/>
                <a:ea typeface="Georgia"/>
                <a:cs typeface="Georgia"/>
                <a:sym typeface="Georgia"/>
              </a:rPr>
              <a:t>Spread the peanut butter over the banana halves</a:t>
            </a:r>
            <a:endParaRPr sz="1800">
              <a:solidFill>
                <a:schemeClr val="dk1"/>
              </a:solidFill>
              <a:latin typeface="Georgia"/>
              <a:ea typeface="Georgia"/>
              <a:cs typeface="Georgia"/>
              <a:sym typeface="Georgia"/>
            </a:endParaRPr>
          </a:p>
        </p:txBody>
      </p:sp>
      <p:pic>
        <p:nvPicPr>
          <p:cNvPr id="669" name="Google Shape;669;p96"/>
          <p:cNvPicPr preferRelativeResize="0"/>
          <p:nvPr/>
        </p:nvPicPr>
        <p:blipFill>
          <a:blip r:embed="rId3">
            <a:alphaModFix/>
          </a:blip>
          <a:stretch>
            <a:fillRect/>
          </a:stretch>
        </p:blipFill>
        <p:spPr>
          <a:xfrm>
            <a:off x="4218925" y="369475"/>
            <a:ext cx="4426725" cy="2795825"/>
          </a:xfrm>
          <a:prstGeom prst="rect">
            <a:avLst/>
          </a:prstGeom>
          <a:noFill/>
          <a:ln>
            <a:noFill/>
          </a:ln>
        </p:spPr>
      </p:pic>
      <p:pic>
        <p:nvPicPr>
          <p:cNvPr id="670" name="Google Shape;670;p96"/>
          <p:cNvPicPr preferRelativeResize="0"/>
          <p:nvPr/>
        </p:nvPicPr>
        <p:blipFill>
          <a:blip r:embed="rId4">
            <a:alphaModFix/>
          </a:blip>
          <a:stretch>
            <a:fillRect/>
          </a:stretch>
        </p:blipFill>
        <p:spPr>
          <a:xfrm>
            <a:off x="6422425" y="3374625"/>
            <a:ext cx="2223225" cy="1399400"/>
          </a:xfrm>
          <a:prstGeom prst="rect">
            <a:avLst/>
          </a:prstGeom>
          <a:noFill/>
          <a:ln>
            <a:noFill/>
          </a:ln>
        </p:spPr>
      </p:pic>
      <p:pic>
        <p:nvPicPr>
          <p:cNvPr id="671" name="Google Shape;671;p96"/>
          <p:cNvPicPr preferRelativeResize="0"/>
          <p:nvPr/>
        </p:nvPicPr>
        <p:blipFill rotWithShape="1">
          <a:blip r:embed="rId5">
            <a:alphaModFix/>
          </a:blip>
          <a:srcRect b="3104" l="0" r="0" t="3095"/>
          <a:stretch/>
        </p:blipFill>
        <p:spPr>
          <a:xfrm flipH="1">
            <a:off x="4571993" y="3423925"/>
            <a:ext cx="1387508" cy="1300802"/>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97"/>
          <p:cNvSpPr txBox="1"/>
          <p:nvPr/>
        </p:nvSpPr>
        <p:spPr>
          <a:xfrm>
            <a:off x="554675" y="1735975"/>
            <a:ext cx="30693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latin typeface="Georgia"/>
                <a:ea typeface="Georgia"/>
                <a:cs typeface="Georgia"/>
                <a:sym typeface="Georgia"/>
              </a:rPr>
              <a:t>Let’s make our own frozen banana pops!</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Step 4:</a:t>
            </a:r>
            <a:r>
              <a:rPr lang="en" sz="3000">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rtl="0" algn="ctr">
              <a:lnSpc>
                <a:spcPct val="115000"/>
              </a:lnSpc>
              <a:spcBef>
                <a:spcPts val="500"/>
              </a:spcBef>
              <a:spcAft>
                <a:spcPts val="600"/>
              </a:spcAft>
              <a:buNone/>
            </a:pPr>
            <a:r>
              <a:rPr b="1" lang="en" sz="1800">
                <a:solidFill>
                  <a:schemeClr val="dk1"/>
                </a:solidFill>
                <a:latin typeface="Georgia"/>
                <a:ea typeface="Georgia"/>
                <a:cs typeface="Georgia"/>
                <a:sym typeface="Georgia"/>
              </a:rPr>
              <a:t>Add your toppings</a:t>
            </a:r>
            <a:endParaRPr sz="1800">
              <a:solidFill>
                <a:schemeClr val="dk1"/>
              </a:solidFill>
              <a:latin typeface="Georgia"/>
              <a:ea typeface="Georgia"/>
              <a:cs typeface="Georgia"/>
              <a:sym typeface="Georgia"/>
            </a:endParaRPr>
          </a:p>
        </p:txBody>
      </p:sp>
      <p:pic>
        <p:nvPicPr>
          <p:cNvPr id="677" name="Google Shape;677;p97"/>
          <p:cNvPicPr preferRelativeResize="0"/>
          <p:nvPr/>
        </p:nvPicPr>
        <p:blipFill rotWithShape="1">
          <a:blip r:embed="rId3">
            <a:alphaModFix/>
          </a:blip>
          <a:srcRect b="3104" l="0" r="0" t="3095"/>
          <a:stretch/>
        </p:blipFill>
        <p:spPr>
          <a:xfrm flipH="1">
            <a:off x="6870493" y="3423925"/>
            <a:ext cx="1387508" cy="1300802"/>
          </a:xfrm>
          <a:prstGeom prst="rect">
            <a:avLst/>
          </a:prstGeom>
          <a:noFill/>
          <a:ln>
            <a:noFill/>
          </a:ln>
        </p:spPr>
      </p:pic>
      <p:pic>
        <p:nvPicPr>
          <p:cNvPr id="678" name="Google Shape;678;p97"/>
          <p:cNvPicPr preferRelativeResize="0"/>
          <p:nvPr/>
        </p:nvPicPr>
        <p:blipFill>
          <a:blip r:embed="rId4">
            <a:alphaModFix/>
          </a:blip>
          <a:stretch>
            <a:fillRect/>
          </a:stretch>
        </p:blipFill>
        <p:spPr>
          <a:xfrm>
            <a:off x="4218916" y="369475"/>
            <a:ext cx="4426734" cy="2795825"/>
          </a:xfrm>
          <a:prstGeom prst="rect">
            <a:avLst/>
          </a:prstGeom>
          <a:noFill/>
          <a:ln>
            <a:noFill/>
          </a:ln>
        </p:spPr>
      </p:pic>
      <p:pic>
        <p:nvPicPr>
          <p:cNvPr id="679" name="Google Shape;679;p97"/>
          <p:cNvPicPr preferRelativeResize="0"/>
          <p:nvPr/>
        </p:nvPicPr>
        <p:blipFill>
          <a:blip r:embed="rId5">
            <a:alphaModFix/>
          </a:blip>
          <a:stretch>
            <a:fillRect/>
          </a:stretch>
        </p:blipFill>
        <p:spPr>
          <a:xfrm>
            <a:off x="4218913" y="3374625"/>
            <a:ext cx="2223262" cy="13994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98"/>
          <p:cNvSpPr txBox="1"/>
          <p:nvPr/>
        </p:nvSpPr>
        <p:spPr>
          <a:xfrm>
            <a:off x="554675" y="1735975"/>
            <a:ext cx="30693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latin typeface="Georgia"/>
                <a:ea typeface="Georgia"/>
                <a:cs typeface="Georgia"/>
                <a:sym typeface="Georgia"/>
              </a:rPr>
              <a:t>Let’s make our own frozen banana pops!</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3000">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Step 5:</a:t>
            </a:r>
            <a:r>
              <a:rPr lang="en" sz="3000">
                <a:solidFill>
                  <a:srgbClr val="8D2B8D"/>
                </a:solidFill>
                <a:highlight>
                  <a:srgbClr val="8D2B8D"/>
                </a:highlight>
                <a:latin typeface="Georgia"/>
                <a:ea typeface="Georgia"/>
                <a:cs typeface="Georgia"/>
                <a:sym typeface="Georgia"/>
              </a:rPr>
              <a:t>.</a:t>
            </a:r>
            <a:endParaRPr sz="3000">
              <a:solidFill>
                <a:srgbClr val="8D2B8D"/>
              </a:solidFill>
              <a:highlight>
                <a:srgbClr val="8D2B8D"/>
              </a:highlight>
              <a:latin typeface="Georgia"/>
              <a:ea typeface="Georgia"/>
              <a:cs typeface="Georgia"/>
              <a:sym typeface="Georgia"/>
            </a:endParaRPr>
          </a:p>
          <a:p>
            <a:pPr indent="0" lvl="0" marL="0" rtl="0" algn="ctr">
              <a:lnSpc>
                <a:spcPct val="115000"/>
              </a:lnSpc>
              <a:spcBef>
                <a:spcPts val="500"/>
              </a:spcBef>
              <a:spcAft>
                <a:spcPts val="600"/>
              </a:spcAft>
              <a:buNone/>
            </a:pPr>
            <a:r>
              <a:rPr b="1" lang="en" sz="1800">
                <a:solidFill>
                  <a:schemeClr val="dk1"/>
                </a:solidFill>
                <a:latin typeface="Georgia"/>
                <a:ea typeface="Georgia"/>
                <a:cs typeface="Georgia"/>
                <a:sym typeface="Georgia"/>
              </a:rPr>
              <a:t>Put your banana pops on a plate and in the freezer for at least                   3 hours</a:t>
            </a:r>
            <a:endParaRPr sz="1800">
              <a:solidFill>
                <a:schemeClr val="dk1"/>
              </a:solidFill>
              <a:latin typeface="Georgia"/>
              <a:ea typeface="Georgia"/>
              <a:cs typeface="Georgia"/>
              <a:sym typeface="Georgia"/>
            </a:endParaRPr>
          </a:p>
        </p:txBody>
      </p:sp>
      <p:pic>
        <p:nvPicPr>
          <p:cNvPr id="685" name="Google Shape;685;p98"/>
          <p:cNvPicPr preferRelativeResize="0"/>
          <p:nvPr/>
        </p:nvPicPr>
        <p:blipFill rotWithShape="1">
          <a:blip r:embed="rId3">
            <a:alphaModFix/>
          </a:blip>
          <a:srcRect b="0" l="13144" r="9395" t="0"/>
          <a:stretch/>
        </p:blipFill>
        <p:spPr>
          <a:xfrm>
            <a:off x="3890075" y="834055"/>
            <a:ext cx="4780949" cy="3475396"/>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99"/>
          <p:cNvSpPr txBox="1"/>
          <p:nvPr/>
        </p:nvSpPr>
        <p:spPr>
          <a:xfrm>
            <a:off x="3037350" y="3292825"/>
            <a:ext cx="3069300" cy="1770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Arial"/>
              <a:buNone/>
            </a:pPr>
            <a:r>
              <a:rPr lang="en" sz="3000">
                <a:solidFill>
                  <a:srgbClr val="8D2B8D"/>
                </a:solidFill>
                <a:highlight>
                  <a:srgbClr val="8D2B8D"/>
                </a:highlight>
                <a:latin typeface="Georgia"/>
                <a:ea typeface="Georgia"/>
                <a:cs typeface="Georgia"/>
                <a:sym typeface="Georgia"/>
              </a:rPr>
              <a:t>.</a:t>
            </a:r>
            <a:r>
              <a:rPr lang="en" sz="3000">
                <a:solidFill>
                  <a:srgbClr val="FFFFFF"/>
                </a:solidFill>
                <a:highlight>
                  <a:srgbClr val="8D2B8D"/>
                </a:highlight>
                <a:latin typeface="Georgia"/>
                <a:ea typeface="Georgia"/>
                <a:cs typeface="Georgia"/>
                <a:sym typeface="Georgia"/>
              </a:rPr>
              <a:t>Step 6: ENJOY!</a:t>
            </a:r>
            <a:r>
              <a:rPr lang="en" sz="3000">
                <a:solidFill>
                  <a:srgbClr val="8D2B8D"/>
                </a:solidFill>
                <a:highlight>
                  <a:srgbClr val="8D2B8D"/>
                </a:highlight>
                <a:latin typeface="Georgia"/>
                <a:ea typeface="Georgia"/>
                <a:cs typeface="Georgia"/>
                <a:sym typeface="Georgia"/>
              </a:rPr>
              <a:t>.</a:t>
            </a:r>
            <a:endParaRPr sz="1800">
              <a:solidFill>
                <a:schemeClr val="dk1"/>
              </a:solidFill>
              <a:latin typeface="Georgia"/>
              <a:ea typeface="Georgia"/>
              <a:cs typeface="Georgia"/>
              <a:sym typeface="Georgia"/>
            </a:endParaRPr>
          </a:p>
        </p:txBody>
      </p:sp>
      <p:pic>
        <p:nvPicPr>
          <p:cNvPr id="691" name="Google Shape;691;p99"/>
          <p:cNvPicPr preferRelativeResize="0"/>
          <p:nvPr/>
        </p:nvPicPr>
        <p:blipFill>
          <a:blip r:embed="rId3">
            <a:alphaModFix/>
          </a:blip>
          <a:stretch>
            <a:fillRect/>
          </a:stretch>
        </p:blipFill>
        <p:spPr>
          <a:xfrm>
            <a:off x="0" y="610275"/>
            <a:ext cx="9143999" cy="2878241"/>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695" name="Shape 695"/>
        <p:cNvGrpSpPr/>
        <p:nvPr/>
      </p:nvGrpSpPr>
      <p:grpSpPr>
        <a:xfrm>
          <a:off x="0" y="0"/>
          <a:ext cx="0" cy="0"/>
          <a:chOff x="0" y="0"/>
          <a:chExt cx="0" cy="0"/>
        </a:xfrm>
      </p:grpSpPr>
      <p:sp>
        <p:nvSpPr>
          <p:cNvPr id="696" name="Google Shape;696;p100"/>
          <p:cNvSpPr txBox="1"/>
          <p:nvPr>
            <p:ph type="title"/>
          </p:nvPr>
        </p:nvSpPr>
        <p:spPr>
          <a:xfrm>
            <a:off x="0" y="2477725"/>
            <a:ext cx="9144000" cy="1465500"/>
          </a:xfrm>
          <a:prstGeom prst="rect">
            <a:avLst/>
          </a:prstGeom>
          <a:solidFill>
            <a:srgbClr val="8D2B8D"/>
          </a:solidFill>
        </p:spPr>
        <p:txBody>
          <a:bodyPr anchorCtr="0" anchor="ctr" bIns="91425" lIns="91425" spcFirstLastPara="1" rIns="91425" wrap="square" tIns="91425">
            <a:noAutofit/>
          </a:bodyPr>
          <a:lstStyle/>
          <a:p>
            <a:pPr indent="0" lvl="0" marL="0" rtl="0" algn="ctr">
              <a:spcBef>
                <a:spcPts val="0"/>
              </a:spcBef>
              <a:spcAft>
                <a:spcPts val="0"/>
              </a:spcAft>
              <a:buNone/>
            </a:pPr>
            <a:r>
              <a:rPr b="0" lang="en" sz="6000">
                <a:solidFill>
                  <a:srgbClr val="FFFFFF"/>
                </a:solidFill>
                <a:highlight>
                  <a:srgbClr val="8D2B8D"/>
                </a:highlight>
              </a:rPr>
              <a:t>Step 3:</a:t>
            </a:r>
            <a:endParaRPr b="0" sz="6000">
              <a:solidFill>
                <a:srgbClr val="FFFFFF"/>
              </a:solidFill>
              <a:highlight>
                <a:srgbClr val="8D2B8D"/>
              </a:highlight>
            </a:endParaRPr>
          </a:p>
          <a:p>
            <a:pPr indent="0" lvl="0" marL="0" rtl="0" algn="ctr">
              <a:lnSpc>
                <a:spcPct val="115000"/>
              </a:lnSpc>
              <a:spcBef>
                <a:spcPts val="0"/>
              </a:spcBef>
              <a:spcAft>
                <a:spcPts val="1200"/>
              </a:spcAft>
              <a:buNone/>
            </a:pPr>
            <a:r>
              <a:rPr b="0" lang="en" sz="6000">
                <a:solidFill>
                  <a:srgbClr val="FFFFFF"/>
                </a:solidFill>
              </a:rPr>
              <a:t>Let’s learn how                              to stress less</a:t>
            </a:r>
            <a:endParaRPr b="0" sz="6000">
              <a:solidFill>
                <a:srgbClr val="FFFFFF"/>
              </a:solidFill>
              <a:highlight>
                <a:srgbClr val="8D2B8D"/>
              </a:highlight>
            </a:endParaRPr>
          </a:p>
        </p:txBody>
      </p:sp>
      <p:pic>
        <p:nvPicPr>
          <p:cNvPr id="697" name="Google Shape;697;p100"/>
          <p:cNvPicPr preferRelativeResize="0"/>
          <p:nvPr/>
        </p:nvPicPr>
        <p:blipFill rotWithShape="1">
          <a:blip r:embed="rId3">
            <a:alphaModFix/>
          </a:blip>
          <a:srcRect b="3104" l="0" r="0" t="3095"/>
          <a:stretch/>
        </p:blipFill>
        <p:spPr>
          <a:xfrm flipH="1">
            <a:off x="3878243" y="545025"/>
            <a:ext cx="1387508" cy="1300801"/>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101"/>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01"/>
          <p:cNvSpPr txBox="1"/>
          <p:nvPr/>
        </p:nvSpPr>
        <p:spPr>
          <a:xfrm>
            <a:off x="309275" y="1247575"/>
            <a:ext cx="3457500" cy="1770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What is stress?</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1800">
              <a:solidFill>
                <a:srgbClr val="003030"/>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pic>
        <p:nvPicPr>
          <p:cNvPr id="704" name="Google Shape;704;p101"/>
          <p:cNvPicPr preferRelativeResize="0"/>
          <p:nvPr/>
        </p:nvPicPr>
        <p:blipFill>
          <a:blip r:embed="rId3">
            <a:alphaModFix/>
          </a:blip>
          <a:stretch>
            <a:fillRect/>
          </a:stretch>
        </p:blipFill>
        <p:spPr>
          <a:xfrm>
            <a:off x="438746" y="2276971"/>
            <a:ext cx="3198551" cy="1688300"/>
          </a:xfrm>
          <a:prstGeom prst="rect">
            <a:avLst/>
          </a:prstGeom>
          <a:noFill/>
          <a:ln>
            <a:noFill/>
          </a:ln>
        </p:spPr>
      </p:pic>
      <p:sp>
        <p:nvSpPr>
          <p:cNvPr id="705" name="Google Shape;705;p101"/>
          <p:cNvSpPr txBox="1"/>
          <p:nvPr/>
        </p:nvSpPr>
        <p:spPr>
          <a:xfrm>
            <a:off x="4658650" y="457900"/>
            <a:ext cx="4030200" cy="433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400"/>
              </a:spcBef>
              <a:spcAft>
                <a:spcPts val="0"/>
              </a:spcAft>
              <a:buNone/>
            </a:pPr>
            <a:r>
              <a:rPr b="1" lang="en" sz="1800">
                <a:latin typeface="Georgia"/>
                <a:ea typeface="Georgia"/>
                <a:cs typeface="Georgia"/>
                <a:sym typeface="Georgia"/>
              </a:rPr>
              <a:t>Stress is defined as the body's reaction to any change that requires an adjustment or response.</a:t>
            </a:r>
            <a:endParaRPr b="1" sz="1800">
              <a:latin typeface="Georgia"/>
              <a:ea typeface="Georgia"/>
              <a:cs typeface="Georgia"/>
              <a:sym typeface="Georgia"/>
            </a:endParaRPr>
          </a:p>
          <a:p>
            <a:pPr indent="-330200" lvl="0" marL="457200" rtl="0" algn="l">
              <a:lnSpc>
                <a:spcPct val="115000"/>
              </a:lnSpc>
              <a:spcBef>
                <a:spcPts val="600"/>
              </a:spcBef>
              <a:spcAft>
                <a:spcPts val="0"/>
              </a:spcAft>
              <a:buSzPts val="1600"/>
              <a:buFont typeface="Georgia"/>
              <a:buChar char="●"/>
            </a:pPr>
            <a:r>
              <a:rPr lang="en" sz="1600">
                <a:latin typeface="Georgia"/>
                <a:ea typeface="Georgia"/>
                <a:cs typeface="Georgia"/>
                <a:sym typeface="Georgia"/>
              </a:rPr>
              <a:t>The body reacts to these changes with physical, mental, and emotional responses. Stress is a normal part of life. You can experience stress from your environment, your body, and your thoughts</a:t>
            </a:r>
            <a:endParaRPr sz="1600">
              <a:latin typeface="Georgia"/>
              <a:ea typeface="Georgia"/>
              <a:cs typeface="Georgia"/>
              <a:sym typeface="Georgia"/>
            </a:endParaRPr>
          </a:p>
          <a:p>
            <a:pPr indent="-330200" lvl="0" marL="457200" rtl="0" algn="l">
              <a:lnSpc>
                <a:spcPct val="115000"/>
              </a:lnSpc>
              <a:spcBef>
                <a:spcPts val="0"/>
              </a:spcBef>
              <a:spcAft>
                <a:spcPts val="0"/>
              </a:spcAft>
              <a:buSzPts val="1600"/>
              <a:buFont typeface="Georgia"/>
              <a:buChar char="●"/>
            </a:pPr>
            <a:r>
              <a:rPr lang="en" sz="1600">
                <a:latin typeface="Georgia"/>
                <a:ea typeface="Georgia"/>
                <a:cs typeface="Georgia"/>
                <a:sym typeface="Georgia"/>
              </a:rPr>
              <a:t>Doesn’t sound like much based on the definition but if you have experienced stress…you know it’s not that fun!</a:t>
            </a:r>
            <a:endParaRPr sz="1600">
              <a:latin typeface="Georgia"/>
              <a:ea typeface="Georgia"/>
              <a:cs typeface="Georgia"/>
              <a:sym typeface="Georgia"/>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102"/>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02"/>
          <p:cNvSpPr txBox="1"/>
          <p:nvPr/>
        </p:nvSpPr>
        <p:spPr>
          <a:xfrm>
            <a:off x="309275" y="942775"/>
            <a:ext cx="3457500" cy="1770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What are your stressors?</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1800">
              <a:solidFill>
                <a:srgbClr val="003030"/>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sp>
        <p:nvSpPr>
          <p:cNvPr id="712" name="Google Shape;712;p102"/>
          <p:cNvSpPr txBox="1"/>
          <p:nvPr/>
        </p:nvSpPr>
        <p:spPr>
          <a:xfrm>
            <a:off x="4658650" y="610300"/>
            <a:ext cx="4030200" cy="404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400"/>
              </a:spcBef>
              <a:spcAft>
                <a:spcPts val="0"/>
              </a:spcAft>
              <a:buNone/>
            </a:pPr>
            <a:r>
              <a:rPr b="1" lang="en" sz="1800">
                <a:latin typeface="Georgia"/>
                <a:ea typeface="Georgia"/>
                <a:cs typeface="Georgia"/>
                <a:sym typeface="Georgia"/>
              </a:rPr>
              <a:t>What stresses you out? Add to the chat log.</a:t>
            </a:r>
            <a:endParaRPr b="1" sz="1800">
              <a:latin typeface="Georgia"/>
              <a:ea typeface="Georgia"/>
              <a:cs typeface="Georgia"/>
              <a:sym typeface="Georgia"/>
            </a:endParaRPr>
          </a:p>
          <a:p>
            <a:pPr indent="-342900" lvl="0" marL="457200" rtl="0" algn="l">
              <a:lnSpc>
                <a:spcPct val="115000"/>
              </a:lnSpc>
              <a:spcBef>
                <a:spcPts val="600"/>
              </a:spcBef>
              <a:spcAft>
                <a:spcPts val="0"/>
              </a:spcAft>
              <a:buSzPts val="1800"/>
              <a:buFont typeface="Georgia"/>
              <a:buChar char="●"/>
            </a:pPr>
            <a:r>
              <a:rPr lang="en" sz="1800">
                <a:latin typeface="Georgia"/>
                <a:ea typeface="Georgia"/>
                <a:cs typeface="Georgia"/>
                <a:sym typeface="Georgia"/>
              </a:rPr>
              <a:t>Being under lots of pressure.</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Facing big changes.</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Worrying about something.</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Not having much or any control over the outcome of a situation.</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Having responsibilities that you're finding overwhelming.</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Not having enough work, activities or change in your life.</a:t>
            </a:r>
            <a:endParaRPr sz="1800">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latin typeface="Georgia"/>
                <a:ea typeface="Georgia"/>
                <a:cs typeface="Georgia"/>
                <a:sym typeface="Georgia"/>
              </a:rPr>
              <a:t>Times of uncertainty.</a:t>
            </a:r>
            <a:endParaRPr sz="1800">
              <a:latin typeface="Georgia"/>
              <a:ea typeface="Georgia"/>
              <a:cs typeface="Georgia"/>
              <a:sym typeface="Georgia"/>
            </a:endParaRPr>
          </a:p>
        </p:txBody>
      </p:sp>
      <p:pic>
        <p:nvPicPr>
          <p:cNvPr id="713" name="Google Shape;713;p102"/>
          <p:cNvPicPr preferRelativeResize="0"/>
          <p:nvPr/>
        </p:nvPicPr>
        <p:blipFill>
          <a:blip r:embed="rId3">
            <a:alphaModFix/>
          </a:blip>
          <a:stretch>
            <a:fillRect/>
          </a:stretch>
        </p:blipFill>
        <p:spPr>
          <a:xfrm>
            <a:off x="1024447" y="2114075"/>
            <a:ext cx="2027151" cy="229107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103"/>
          <p:cNvSpPr/>
          <p:nvPr/>
        </p:nvSpPr>
        <p:spPr>
          <a:xfrm>
            <a:off x="0" y="0"/>
            <a:ext cx="41751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03"/>
          <p:cNvSpPr txBox="1"/>
          <p:nvPr/>
        </p:nvSpPr>
        <p:spPr>
          <a:xfrm>
            <a:off x="309275" y="942775"/>
            <a:ext cx="3457500" cy="1770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What does stress feel like?</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1800">
              <a:solidFill>
                <a:srgbClr val="003030"/>
              </a:solidFill>
              <a:latin typeface="Georgia"/>
              <a:ea typeface="Georgia"/>
              <a:cs typeface="Georgia"/>
              <a:sym typeface="Georgia"/>
            </a:endParaRPr>
          </a:p>
          <a:p>
            <a:pPr indent="0" lvl="0" marL="0" marR="0" rtl="0" algn="ctr">
              <a:lnSpc>
                <a:spcPct val="100000"/>
              </a:lnSpc>
              <a:spcBef>
                <a:spcPts val="0"/>
              </a:spcBef>
              <a:spcAft>
                <a:spcPts val="0"/>
              </a:spcAft>
              <a:buClr>
                <a:schemeClr val="dk1"/>
              </a:buClr>
              <a:buSzPts val="2800"/>
              <a:buFont typeface="Arial"/>
              <a:buNone/>
            </a:pPr>
            <a:r>
              <a:t/>
            </a:r>
            <a:endParaRPr sz="2100">
              <a:solidFill>
                <a:schemeClr val="dk1"/>
              </a:solidFill>
              <a:latin typeface="Georgia"/>
              <a:ea typeface="Georgia"/>
              <a:cs typeface="Georgia"/>
              <a:sym typeface="Georgia"/>
            </a:endParaRPr>
          </a:p>
        </p:txBody>
      </p:sp>
      <p:sp>
        <p:nvSpPr>
          <p:cNvPr id="720" name="Google Shape;720;p103"/>
          <p:cNvSpPr txBox="1"/>
          <p:nvPr/>
        </p:nvSpPr>
        <p:spPr>
          <a:xfrm>
            <a:off x="4648800" y="1384950"/>
            <a:ext cx="4030200" cy="237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700"/>
              </a:spcBef>
              <a:spcAft>
                <a:spcPts val="600"/>
              </a:spcAft>
              <a:buNone/>
            </a:pPr>
            <a:r>
              <a:rPr b="1" lang="en" sz="1800">
                <a:solidFill>
                  <a:schemeClr val="dk1"/>
                </a:solidFill>
                <a:latin typeface="Georgia"/>
                <a:ea typeface="Georgia"/>
                <a:cs typeface="Georgia"/>
                <a:sym typeface="Georgia"/>
              </a:rPr>
              <a:t>Emotional symptoms of stress include:</a:t>
            </a:r>
            <a:r>
              <a:rPr lang="en" sz="1800">
                <a:solidFill>
                  <a:schemeClr val="dk1"/>
                </a:solidFill>
                <a:latin typeface="Georgia"/>
                <a:ea typeface="Georgia"/>
                <a:cs typeface="Georgia"/>
                <a:sym typeface="Georgia"/>
              </a:rPr>
              <a:t> Becoming easily agitated, frustrated, and moody. Feeling overwhelmed, like you are losing control or need to take control. Having difficulty relaxing and quieting your mind.</a:t>
            </a:r>
            <a:endParaRPr b="1" sz="1800">
              <a:latin typeface="Georgia"/>
              <a:ea typeface="Georgia"/>
              <a:cs typeface="Georgia"/>
              <a:sym typeface="Georgia"/>
            </a:endParaRPr>
          </a:p>
        </p:txBody>
      </p:sp>
      <p:pic>
        <p:nvPicPr>
          <p:cNvPr id="721" name="Google Shape;721;p103"/>
          <p:cNvPicPr preferRelativeResize="0"/>
          <p:nvPr/>
        </p:nvPicPr>
        <p:blipFill>
          <a:blip r:embed="rId3">
            <a:alphaModFix/>
          </a:blip>
          <a:stretch>
            <a:fillRect/>
          </a:stretch>
        </p:blipFill>
        <p:spPr>
          <a:xfrm>
            <a:off x="710022" y="1902172"/>
            <a:ext cx="2755050" cy="275507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25" name="Shape 725"/>
        <p:cNvGrpSpPr/>
        <p:nvPr/>
      </p:nvGrpSpPr>
      <p:grpSpPr>
        <a:xfrm>
          <a:off x="0" y="0"/>
          <a:ext cx="0" cy="0"/>
          <a:chOff x="0" y="0"/>
          <a:chExt cx="0" cy="0"/>
        </a:xfrm>
      </p:grpSpPr>
      <p:sp>
        <p:nvSpPr>
          <p:cNvPr id="726" name="Google Shape;726;p104"/>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04"/>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How do you manage stress?</a:t>
            </a:r>
            <a:endParaRPr b="1" sz="3000">
              <a:solidFill>
                <a:srgbClr val="FFFFFF"/>
              </a:solidFill>
              <a:latin typeface="Georgia"/>
              <a:ea typeface="Georgia"/>
              <a:cs typeface="Georgia"/>
              <a:sym typeface="Georgia"/>
            </a:endParaRPr>
          </a:p>
          <a:p>
            <a:pPr indent="0" lvl="0" marL="0" rtl="0" algn="l">
              <a:lnSpc>
                <a:spcPct val="115000"/>
              </a:lnSpc>
              <a:spcBef>
                <a:spcPts val="0"/>
              </a:spcBef>
              <a:spcAft>
                <a:spcPts val="0"/>
              </a:spcAft>
              <a:buNone/>
            </a:pPr>
            <a:r>
              <a:t/>
            </a:r>
            <a:endParaRPr sz="800">
              <a:solidFill>
                <a:srgbClr val="FFFFFF"/>
              </a:solidFill>
              <a:latin typeface="Georgia"/>
              <a:ea typeface="Georgia"/>
              <a:cs typeface="Georgia"/>
              <a:sym typeface="Georgia"/>
            </a:endParaRPr>
          </a:p>
        </p:txBody>
      </p:sp>
      <p:pic>
        <p:nvPicPr>
          <p:cNvPr id="728" name="Google Shape;728;p104"/>
          <p:cNvPicPr preferRelativeResize="0"/>
          <p:nvPr/>
        </p:nvPicPr>
        <p:blipFill rotWithShape="1">
          <a:blip r:embed="rId3">
            <a:alphaModFix/>
          </a:blip>
          <a:srcRect b="3104" l="0" r="0" t="3095"/>
          <a:stretch/>
        </p:blipFill>
        <p:spPr>
          <a:xfrm flipH="1">
            <a:off x="1344268" y="1162925"/>
            <a:ext cx="1387508" cy="1300801"/>
          </a:xfrm>
          <a:prstGeom prst="rect">
            <a:avLst/>
          </a:prstGeom>
          <a:noFill/>
          <a:ln>
            <a:noFill/>
          </a:ln>
        </p:spPr>
      </p:pic>
      <p:sp>
        <p:nvSpPr>
          <p:cNvPr id="729" name="Google Shape;729;p104"/>
          <p:cNvSpPr txBox="1"/>
          <p:nvPr/>
        </p:nvSpPr>
        <p:spPr>
          <a:xfrm>
            <a:off x="4572000" y="1066350"/>
            <a:ext cx="4175100" cy="30108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600"/>
              </a:spcBef>
              <a:spcAft>
                <a:spcPts val="0"/>
              </a:spcAft>
              <a:buSzPts val="1800"/>
              <a:buFont typeface="Georgia"/>
              <a:buChar char="●"/>
            </a:pPr>
            <a:r>
              <a:rPr lang="en" sz="1800">
                <a:solidFill>
                  <a:schemeClr val="dk1"/>
                </a:solidFill>
                <a:latin typeface="Georgia"/>
                <a:ea typeface="Georgia"/>
                <a:cs typeface="Georgia"/>
                <a:sym typeface="Georgia"/>
              </a:rPr>
              <a:t>Keep a positive attitude.</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solidFill>
                  <a:schemeClr val="dk1"/>
                </a:solidFill>
                <a:latin typeface="Georgia"/>
                <a:ea typeface="Georgia"/>
                <a:cs typeface="Georgia"/>
                <a:sym typeface="Georgia"/>
              </a:rPr>
              <a:t>Accept that there are events that you cannot control.</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solidFill>
                  <a:schemeClr val="dk1"/>
                </a:solidFill>
                <a:latin typeface="Georgia"/>
                <a:ea typeface="Georgia"/>
                <a:cs typeface="Georgia"/>
                <a:sym typeface="Georgia"/>
              </a:rPr>
              <a:t>Be assertive instead of aggressive.</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solidFill>
                  <a:schemeClr val="dk1"/>
                </a:solidFill>
                <a:latin typeface="Georgia"/>
                <a:ea typeface="Georgia"/>
                <a:cs typeface="Georgia"/>
                <a:sym typeface="Georgia"/>
              </a:rPr>
              <a:t>Learn and practice relaxation techniques; try meditation, yoga, or tai-chi for stress management.</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solidFill>
                  <a:schemeClr val="dk1"/>
                </a:solidFill>
                <a:latin typeface="Georgia"/>
                <a:ea typeface="Georgia"/>
                <a:cs typeface="Georgia"/>
                <a:sym typeface="Georgia"/>
              </a:rPr>
              <a:t>Exercise regularly.</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SzPts val="1800"/>
              <a:buFont typeface="Georgia"/>
              <a:buChar char="●"/>
            </a:pPr>
            <a:r>
              <a:rPr lang="en" sz="1800">
                <a:solidFill>
                  <a:schemeClr val="dk1"/>
                </a:solidFill>
                <a:latin typeface="Georgia"/>
                <a:ea typeface="Georgia"/>
                <a:cs typeface="Georgia"/>
                <a:sym typeface="Georgia"/>
              </a:rPr>
              <a:t>Eat healthy, well-balanced meals.</a:t>
            </a:r>
            <a:endParaRPr sz="1800">
              <a:solidFill>
                <a:schemeClr val="dk1"/>
              </a:solidFill>
              <a:latin typeface="Georgia"/>
              <a:ea typeface="Georgia"/>
              <a:cs typeface="Georgia"/>
              <a:sym typeface="Georgia"/>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33" name="Shape 733"/>
        <p:cNvGrpSpPr/>
        <p:nvPr/>
      </p:nvGrpSpPr>
      <p:grpSpPr>
        <a:xfrm>
          <a:off x="0" y="0"/>
          <a:ext cx="0" cy="0"/>
          <a:chOff x="0" y="0"/>
          <a:chExt cx="0" cy="0"/>
        </a:xfrm>
      </p:grpSpPr>
      <p:sp>
        <p:nvSpPr>
          <p:cNvPr id="734" name="Google Shape;734;p105"/>
          <p:cNvSpPr/>
          <p:nvPr/>
        </p:nvSpPr>
        <p:spPr>
          <a:xfrm>
            <a:off x="0" y="0"/>
            <a:ext cx="41751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05"/>
          <p:cNvSpPr txBox="1"/>
          <p:nvPr/>
        </p:nvSpPr>
        <p:spPr>
          <a:xfrm>
            <a:off x="309275" y="0"/>
            <a:ext cx="3457500" cy="5143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t/>
            </a:r>
            <a:endParaRPr b="1" sz="3000">
              <a:solidFill>
                <a:srgbClr val="FFFFFF"/>
              </a:solidFill>
              <a:latin typeface="Georgia"/>
              <a:ea typeface="Georgia"/>
              <a:cs typeface="Georgia"/>
              <a:sym typeface="Georgia"/>
            </a:endParaRPr>
          </a:p>
          <a:p>
            <a:pPr indent="0" lvl="0" marL="0" marR="0" rtl="0" algn="ctr">
              <a:lnSpc>
                <a:spcPct val="100000"/>
              </a:lnSpc>
              <a:spcBef>
                <a:spcPts val="0"/>
              </a:spcBef>
              <a:spcAft>
                <a:spcPts val="0"/>
              </a:spcAft>
              <a:buNone/>
            </a:pPr>
            <a:r>
              <a:rPr b="1" lang="en" sz="3000">
                <a:solidFill>
                  <a:srgbClr val="FFFFFF"/>
                </a:solidFill>
                <a:latin typeface="Georgia"/>
                <a:ea typeface="Georgia"/>
                <a:cs typeface="Georgia"/>
                <a:sym typeface="Georgia"/>
              </a:rPr>
              <a:t>Let’s make a stress ball to help you manage stress.</a:t>
            </a:r>
            <a:endParaRPr sz="800">
              <a:solidFill>
                <a:srgbClr val="FFFFFF"/>
              </a:solidFill>
              <a:latin typeface="Georgia"/>
              <a:ea typeface="Georgia"/>
              <a:cs typeface="Georgia"/>
              <a:sym typeface="Georgia"/>
            </a:endParaRPr>
          </a:p>
        </p:txBody>
      </p:sp>
      <p:pic>
        <p:nvPicPr>
          <p:cNvPr id="736" name="Google Shape;736;p105"/>
          <p:cNvPicPr preferRelativeResize="0"/>
          <p:nvPr/>
        </p:nvPicPr>
        <p:blipFill rotWithShape="1">
          <a:blip r:embed="rId3">
            <a:alphaModFix/>
          </a:blip>
          <a:srcRect b="3104" l="0" r="0" t="3095"/>
          <a:stretch/>
        </p:blipFill>
        <p:spPr>
          <a:xfrm flipH="1">
            <a:off x="1344268" y="781925"/>
            <a:ext cx="1387508" cy="1300801"/>
          </a:xfrm>
          <a:prstGeom prst="rect">
            <a:avLst/>
          </a:prstGeom>
          <a:noFill/>
          <a:ln>
            <a:noFill/>
          </a:ln>
        </p:spPr>
      </p:pic>
      <p:sp>
        <p:nvSpPr>
          <p:cNvPr id="737" name="Google Shape;737;p105"/>
          <p:cNvSpPr txBox="1"/>
          <p:nvPr/>
        </p:nvSpPr>
        <p:spPr>
          <a:xfrm>
            <a:off x="4572000" y="532950"/>
            <a:ext cx="4175100" cy="245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b="1" lang="en" sz="1800">
                <a:solidFill>
                  <a:schemeClr val="dk1"/>
                </a:solidFill>
                <a:latin typeface="Georgia"/>
                <a:ea typeface="Georgia"/>
                <a:cs typeface="Georgia"/>
                <a:sym typeface="Georgia"/>
              </a:rPr>
              <a:t>What you need:</a:t>
            </a:r>
            <a:endParaRPr b="1" sz="1800">
              <a:solidFill>
                <a:schemeClr val="dk1"/>
              </a:solidFill>
              <a:latin typeface="Georgia"/>
              <a:ea typeface="Georgia"/>
              <a:cs typeface="Georgia"/>
              <a:sym typeface="Georgia"/>
            </a:endParaRPr>
          </a:p>
          <a:p>
            <a:pPr indent="-342900" lvl="0" marL="457200" rtl="0" algn="l">
              <a:lnSpc>
                <a:spcPct val="115000"/>
              </a:lnSpc>
              <a:spcBef>
                <a:spcPts val="600"/>
              </a:spcBef>
              <a:spcAft>
                <a:spcPts val="0"/>
              </a:spcAft>
              <a:buSzPts val="1800"/>
              <a:buFont typeface="Georgia"/>
              <a:buChar char="●"/>
            </a:pPr>
            <a:r>
              <a:rPr lang="en" sz="1800">
                <a:solidFill>
                  <a:schemeClr val="dk1"/>
                </a:solidFill>
                <a:latin typeface="Georgia"/>
                <a:ea typeface="Georgia"/>
                <a:cs typeface="Georgia"/>
                <a:sym typeface="Georgia"/>
              </a:rPr>
              <a:t>12 inch balloon</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1 cup of flour</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Water</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Funnel OR you can cut off the bottom of a water bottle</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Pen or pencil</a:t>
            </a:r>
            <a:endParaRPr sz="1800">
              <a:solidFill>
                <a:schemeClr val="dk1"/>
              </a:solidFill>
              <a:latin typeface="Georgia"/>
              <a:ea typeface="Georgia"/>
              <a:cs typeface="Georgia"/>
              <a:sym typeface="Georgia"/>
            </a:endParaRPr>
          </a:p>
        </p:txBody>
      </p:sp>
      <p:pic>
        <p:nvPicPr>
          <p:cNvPr id="738" name="Google Shape;738;p105"/>
          <p:cNvPicPr preferRelativeResize="0"/>
          <p:nvPr/>
        </p:nvPicPr>
        <p:blipFill>
          <a:blip r:embed="rId4">
            <a:alphaModFix/>
          </a:blip>
          <a:stretch>
            <a:fillRect/>
          </a:stretch>
        </p:blipFill>
        <p:spPr>
          <a:xfrm>
            <a:off x="4572000" y="3121950"/>
            <a:ext cx="2257896" cy="1514350"/>
          </a:xfrm>
          <a:prstGeom prst="rect">
            <a:avLst/>
          </a:prstGeom>
          <a:noFill/>
          <a:ln>
            <a:noFill/>
          </a:ln>
        </p:spPr>
      </p:pic>
      <p:pic>
        <p:nvPicPr>
          <p:cNvPr id="739" name="Google Shape;739;p105"/>
          <p:cNvPicPr preferRelativeResize="0"/>
          <p:nvPr/>
        </p:nvPicPr>
        <p:blipFill rotWithShape="1">
          <a:blip r:embed="rId5">
            <a:alphaModFix/>
          </a:blip>
          <a:srcRect b="0" l="11440" r="12083" t="0"/>
          <a:stretch/>
        </p:blipFill>
        <p:spPr>
          <a:xfrm>
            <a:off x="6929939" y="3121950"/>
            <a:ext cx="1737236" cy="15143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106"/>
          <p:cNvSpPr txBox="1"/>
          <p:nvPr>
            <p:ph type="ctrTitle"/>
          </p:nvPr>
        </p:nvSpPr>
        <p:spPr>
          <a:xfrm>
            <a:off x="491975" y="-25"/>
            <a:ext cx="2574900" cy="5143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000"/>
              <a:t>Step 1:</a:t>
            </a:r>
            <a:endParaRPr sz="3000"/>
          </a:p>
          <a:p>
            <a:pPr indent="0" lvl="0" marL="0" rtl="0" algn="ctr">
              <a:spcBef>
                <a:spcPts val="0"/>
              </a:spcBef>
              <a:spcAft>
                <a:spcPts val="0"/>
              </a:spcAft>
              <a:buNone/>
            </a:pPr>
            <a:r>
              <a:t/>
            </a:r>
            <a:endParaRPr b="0" sz="1800"/>
          </a:p>
          <a:p>
            <a:pPr indent="0" lvl="0" marL="0" rtl="0" algn="ctr">
              <a:lnSpc>
                <a:spcPct val="115000"/>
              </a:lnSpc>
              <a:spcBef>
                <a:spcPts val="600"/>
              </a:spcBef>
              <a:spcAft>
                <a:spcPts val="600"/>
              </a:spcAft>
              <a:buNone/>
            </a:pPr>
            <a:r>
              <a:rPr b="0" lang="en" sz="1800">
                <a:solidFill>
                  <a:srgbClr val="000000"/>
                </a:solidFill>
              </a:rPr>
              <a:t>Blow up the balloon and then deflate it before you start. This stretches the balloon which makes it easier to fill it with the flour.</a:t>
            </a:r>
            <a:endParaRPr b="0" sz="1800"/>
          </a:p>
        </p:txBody>
      </p:sp>
      <p:grpSp>
        <p:nvGrpSpPr>
          <p:cNvPr id="745" name="Google Shape;745;p106"/>
          <p:cNvGrpSpPr/>
          <p:nvPr/>
        </p:nvGrpSpPr>
        <p:grpSpPr>
          <a:xfrm>
            <a:off x="0" y="0"/>
            <a:ext cx="9144000" cy="5143562"/>
            <a:chOff x="0" y="0"/>
            <a:chExt cx="9144000" cy="5143562"/>
          </a:xfrm>
        </p:grpSpPr>
        <p:sp>
          <p:nvSpPr>
            <p:cNvPr id="746" name="Google Shape;746;p106"/>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7" name="Google Shape;747;p106"/>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748" name="Google Shape;748;p106"/>
          <p:cNvPicPr preferRelativeResize="0"/>
          <p:nvPr/>
        </p:nvPicPr>
        <p:blipFill>
          <a:blip r:embed="rId3">
            <a:alphaModFix/>
          </a:blip>
          <a:stretch>
            <a:fillRect/>
          </a:stretch>
        </p:blipFill>
        <p:spPr>
          <a:xfrm>
            <a:off x="3640347" y="1144400"/>
            <a:ext cx="5069600" cy="285472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107"/>
          <p:cNvSpPr txBox="1"/>
          <p:nvPr>
            <p:ph type="ctrTitle"/>
          </p:nvPr>
        </p:nvSpPr>
        <p:spPr>
          <a:xfrm>
            <a:off x="491975" y="-25"/>
            <a:ext cx="2574900" cy="5143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000"/>
              <a:t>Step 2:</a:t>
            </a:r>
            <a:endParaRPr sz="3000"/>
          </a:p>
          <a:p>
            <a:pPr indent="0" lvl="0" marL="0" rtl="0" algn="ctr">
              <a:spcBef>
                <a:spcPts val="0"/>
              </a:spcBef>
              <a:spcAft>
                <a:spcPts val="0"/>
              </a:spcAft>
              <a:buNone/>
            </a:pPr>
            <a:r>
              <a:t/>
            </a:r>
            <a:endParaRPr b="0" sz="1800"/>
          </a:p>
          <a:p>
            <a:pPr indent="0" lvl="0" marL="0" rtl="0" algn="ctr">
              <a:lnSpc>
                <a:spcPct val="115000"/>
              </a:lnSpc>
              <a:spcBef>
                <a:spcPts val="600"/>
              </a:spcBef>
              <a:spcAft>
                <a:spcPts val="600"/>
              </a:spcAft>
              <a:buNone/>
            </a:pPr>
            <a:r>
              <a:rPr b="0" lang="en" sz="1800">
                <a:solidFill>
                  <a:srgbClr val="000000"/>
                </a:solidFill>
              </a:rPr>
              <a:t>Pull the end of the balloon up over the end of a funnel or a cut off water bottle </a:t>
            </a:r>
            <a:r>
              <a:rPr b="0" i="1" lang="en" sz="1600">
                <a:solidFill>
                  <a:srgbClr val="000000"/>
                </a:solidFill>
              </a:rPr>
              <a:t>(you may need to get an adult to help you with this part if using a water bottle top)</a:t>
            </a:r>
            <a:endParaRPr b="0" i="1" sz="1600">
              <a:solidFill>
                <a:srgbClr val="000000"/>
              </a:solidFill>
            </a:endParaRPr>
          </a:p>
        </p:txBody>
      </p:sp>
      <p:grpSp>
        <p:nvGrpSpPr>
          <p:cNvPr id="754" name="Google Shape;754;p107"/>
          <p:cNvGrpSpPr/>
          <p:nvPr/>
        </p:nvGrpSpPr>
        <p:grpSpPr>
          <a:xfrm>
            <a:off x="0" y="0"/>
            <a:ext cx="9144000" cy="5143562"/>
            <a:chOff x="0" y="0"/>
            <a:chExt cx="9144000" cy="5143562"/>
          </a:xfrm>
        </p:grpSpPr>
        <p:sp>
          <p:nvSpPr>
            <p:cNvPr id="755" name="Google Shape;755;p107"/>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6" name="Google Shape;756;p107"/>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757" name="Google Shape;757;p107"/>
          <p:cNvPicPr preferRelativeResize="0"/>
          <p:nvPr/>
        </p:nvPicPr>
        <p:blipFill>
          <a:blip r:embed="rId3">
            <a:alphaModFix/>
          </a:blip>
          <a:stretch>
            <a:fillRect/>
          </a:stretch>
        </p:blipFill>
        <p:spPr>
          <a:xfrm>
            <a:off x="3616475" y="1144400"/>
            <a:ext cx="5069600" cy="285474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108"/>
          <p:cNvSpPr txBox="1"/>
          <p:nvPr>
            <p:ph type="ctrTitle"/>
          </p:nvPr>
        </p:nvSpPr>
        <p:spPr>
          <a:xfrm>
            <a:off x="491975" y="-25"/>
            <a:ext cx="2574900" cy="5143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000"/>
              <a:t>Step 3:</a:t>
            </a:r>
            <a:endParaRPr sz="3000"/>
          </a:p>
          <a:p>
            <a:pPr indent="0" lvl="0" marL="0" rtl="0" algn="ctr">
              <a:spcBef>
                <a:spcPts val="0"/>
              </a:spcBef>
              <a:spcAft>
                <a:spcPts val="0"/>
              </a:spcAft>
              <a:buNone/>
            </a:pPr>
            <a:r>
              <a:t/>
            </a:r>
            <a:endParaRPr b="0" sz="1800"/>
          </a:p>
          <a:p>
            <a:pPr indent="0" lvl="0" marL="0" rtl="0" algn="ctr">
              <a:lnSpc>
                <a:spcPct val="115000"/>
              </a:lnSpc>
              <a:spcBef>
                <a:spcPts val="600"/>
              </a:spcBef>
              <a:spcAft>
                <a:spcPts val="600"/>
              </a:spcAft>
              <a:buNone/>
            </a:pPr>
            <a:r>
              <a:rPr b="0" lang="en" sz="1800">
                <a:solidFill>
                  <a:srgbClr val="000000"/>
                </a:solidFill>
              </a:rPr>
              <a:t>Carefully pour water into the funnel and balloon.</a:t>
            </a:r>
            <a:endParaRPr b="0" i="1" sz="1600">
              <a:solidFill>
                <a:srgbClr val="000000"/>
              </a:solidFill>
            </a:endParaRPr>
          </a:p>
        </p:txBody>
      </p:sp>
      <p:grpSp>
        <p:nvGrpSpPr>
          <p:cNvPr id="763" name="Google Shape;763;p108"/>
          <p:cNvGrpSpPr/>
          <p:nvPr/>
        </p:nvGrpSpPr>
        <p:grpSpPr>
          <a:xfrm>
            <a:off x="0" y="0"/>
            <a:ext cx="9144000" cy="5143562"/>
            <a:chOff x="0" y="0"/>
            <a:chExt cx="9144000" cy="5143562"/>
          </a:xfrm>
        </p:grpSpPr>
        <p:sp>
          <p:nvSpPr>
            <p:cNvPr id="764" name="Google Shape;764;p108"/>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5" name="Google Shape;765;p108"/>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766" name="Google Shape;766;p108"/>
          <p:cNvPicPr preferRelativeResize="0"/>
          <p:nvPr/>
        </p:nvPicPr>
        <p:blipFill>
          <a:blip r:embed="rId3">
            <a:alphaModFix/>
          </a:blip>
          <a:stretch>
            <a:fillRect/>
          </a:stretch>
        </p:blipFill>
        <p:spPr>
          <a:xfrm>
            <a:off x="3616476" y="1144400"/>
            <a:ext cx="5069600" cy="2854722"/>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109"/>
          <p:cNvSpPr txBox="1"/>
          <p:nvPr>
            <p:ph type="ctrTitle"/>
          </p:nvPr>
        </p:nvSpPr>
        <p:spPr>
          <a:xfrm>
            <a:off x="568175" y="-25"/>
            <a:ext cx="2574900" cy="5143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000"/>
              <a:t>Step 4:</a:t>
            </a:r>
            <a:endParaRPr sz="3000"/>
          </a:p>
          <a:p>
            <a:pPr indent="0" lvl="0" marL="0" rtl="0" algn="ctr">
              <a:spcBef>
                <a:spcPts val="0"/>
              </a:spcBef>
              <a:spcAft>
                <a:spcPts val="0"/>
              </a:spcAft>
              <a:buNone/>
            </a:pPr>
            <a:r>
              <a:t/>
            </a:r>
            <a:endParaRPr b="0" sz="1800"/>
          </a:p>
          <a:p>
            <a:pPr indent="0" lvl="0" marL="0" rtl="0" algn="ctr">
              <a:lnSpc>
                <a:spcPct val="115000"/>
              </a:lnSpc>
              <a:spcBef>
                <a:spcPts val="500"/>
              </a:spcBef>
              <a:spcAft>
                <a:spcPts val="0"/>
              </a:spcAft>
              <a:buNone/>
            </a:pPr>
            <a:r>
              <a:rPr b="0" lang="en" sz="1800">
                <a:solidFill>
                  <a:srgbClr val="000000"/>
                </a:solidFill>
              </a:rPr>
              <a:t>Now, add your flour to the funnel and balloon.</a:t>
            </a:r>
            <a:endParaRPr b="0" sz="1800">
              <a:solidFill>
                <a:srgbClr val="000000"/>
              </a:solidFill>
            </a:endParaRPr>
          </a:p>
          <a:p>
            <a:pPr indent="0" lvl="0" marL="0" rtl="0" algn="ctr">
              <a:lnSpc>
                <a:spcPct val="115000"/>
              </a:lnSpc>
              <a:spcBef>
                <a:spcPts val="600"/>
              </a:spcBef>
              <a:spcAft>
                <a:spcPts val="600"/>
              </a:spcAft>
              <a:buNone/>
            </a:pPr>
            <a:r>
              <a:rPr b="0" lang="en" sz="1800">
                <a:solidFill>
                  <a:srgbClr val="000000"/>
                </a:solidFill>
              </a:rPr>
              <a:t>Shake the funnel back and forth and tap the side of it to get the flour to go down into the balloon.</a:t>
            </a:r>
            <a:endParaRPr b="0" sz="1600">
              <a:solidFill>
                <a:srgbClr val="000000"/>
              </a:solidFill>
            </a:endParaRPr>
          </a:p>
        </p:txBody>
      </p:sp>
      <p:grpSp>
        <p:nvGrpSpPr>
          <p:cNvPr id="772" name="Google Shape;772;p109"/>
          <p:cNvGrpSpPr/>
          <p:nvPr/>
        </p:nvGrpSpPr>
        <p:grpSpPr>
          <a:xfrm>
            <a:off x="0" y="0"/>
            <a:ext cx="9144000" cy="5143562"/>
            <a:chOff x="0" y="0"/>
            <a:chExt cx="9144000" cy="5143562"/>
          </a:xfrm>
        </p:grpSpPr>
        <p:sp>
          <p:nvSpPr>
            <p:cNvPr id="773" name="Google Shape;773;p109"/>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74" name="Google Shape;774;p109"/>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775" name="Google Shape;775;p109"/>
          <p:cNvPicPr preferRelativeResize="0"/>
          <p:nvPr/>
        </p:nvPicPr>
        <p:blipFill>
          <a:blip r:embed="rId3">
            <a:alphaModFix/>
          </a:blip>
          <a:stretch>
            <a:fillRect/>
          </a:stretch>
        </p:blipFill>
        <p:spPr>
          <a:xfrm>
            <a:off x="3616476" y="1144404"/>
            <a:ext cx="5069600" cy="2854721"/>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110"/>
          <p:cNvSpPr txBox="1"/>
          <p:nvPr>
            <p:ph type="ctrTitle"/>
          </p:nvPr>
        </p:nvSpPr>
        <p:spPr>
          <a:xfrm>
            <a:off x="491975" y="-25"/>
            <a:ext cx="2574900" cy="5143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000"/>
              <a:t>Step 4, continued:</a:t>
            </a:r>
            <a:endParaRPr sz="3000"/>
          </a:p>
          <a:p>
            <a:pPr indent="0" lvl="0" marL="0" rtl="0" algn="ctr">
              <a:spcBef>
                <a:spcPts val="0"/>
              </a:spcBef>
              <a:spcAft>
                <a:spcPts val="0"/>
              </a:spcAft>
              <a:buNone/>
            </a:pPr>
            <a:r>
              <a:t/>
            </a:r>
            <a:endParaRPr b="0" sz="1800"/>
          </a:p>
          <a:p>
            <a:pPr indent="0" lvl="0" marL="0" rtl="0" algn="ctr">
              <a:lnSpc>
                <a:spcPct val="115000"/>
              </a:lnSpc>
              <a:spcBef>
                <a:spcPts val="500"/>
              </a:spcBef>
              <a:spcAft>
                <a:spcPts val="0"/>
              </a:spcAft>
              <a:buNone/>
            </a:pPr>
            <a:r>
              <a:rPr b="0" lang="en" sz="1800">
                <a:solidFill>
                  <a:srgbClr val="000000"/>
                </a:solidFill>
              </a:rPr>
              <a:t>If the flour doesn’t seem to go through the funnel, use a pencil or pen to push it through.</a:t>
            </a:r>
            <a:endParaRPr b="0" sz="1800">
              <a:solidFill>
                <a:srgbClr val="000000"/>
              </a:solidFill>
            </a:endParaRPr>
          </a:p>
          <a:p>
            <a:pPr indent="0" lvl="0" marL="0" rtl="0" algn="ctr">
              <a:lnSpc>
                <a:spcPct val="115000"/>
              </a:lnSpc>
              <a:spcBef>
                <a:spcPts val="600"/>
              </a:spcBef>
              <a:spcAft>
                <a:spcPts val="600"/>
              </a:spcAft>
              <a:buNone/>
            </a:pPr>
            <a:r>
              <a:rPr b="0" lang="en" sz="1800">
                <a:solidFill>
                  <a:srgbClr val="000000"/>
                </a:solidFill>
              </a:rPr>
              <a:t>Keep adding more and more flour to the funnel and balloon until you’re happy with the size.</a:t>
            </a:r>
            <a:endParaRPr b="0" sz="1600">
              <a:solidFill>
                <a:srgbClr val="000000"/>
              </a:solidFill>
            </a:endParaRPr>
          </a:p>
        </p:txBody>
      </p:sp>
      <p:grpSp>
        <p:nvGrpSpPr>
          <p:cNvPr id="781" name="Google Shape;781;p110"/>
          <p:cNvGrpSpPr/>
          <p:nvPr/>
        </p:nvGrpSpPr>
        <p:grpSpPr>
          <a:xfrm>
            <a:off x="0" y="0"/>
            <a:ext cx="9144000" cy="5143562"/>
            <a:chOff x="0" y="0"/>
            <a:chExt cx="9144000" cy="5143562"/>
          </a:xfrm>
        </p:grpSpPr>
        <p:sp>
          <p:nvSpPr>
            <p:cNvPr id="782" name="Google Shape;782;p110"/>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83" name="Google Shape;783;p110"/>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784" name="Google Shape;784;p110"/>
          <p:cNvPicPr preferRelativeResize="0"/>
          <p:nvPr/>
        </p:nvPicPr>
        <p:blipFill>
          <a:blip r:embed="rId3">
            <a:alphaModFix/>
          </a:blip>
          <a:stretch>
            <a:fillRect/>
          </a:stretch>
        </p:blipFill>
        <p:spPr>
          <a:xfrm>
            <a:off x="3616476" y="1144410"/>
            <a:ext cx="5069600" cy="285471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11"/>
          <p:cNvSpPr txBox="1"/>
          <p:nvPr>
            <p:ph type="ctrTitle"/>
          </p:nvPr>
        </p:nvSpPr>
        <p:spPr>
          <a:xfrm>
            <a:off x="339575" y="-25"/>
            <a:ext cx="2890200" cy="5143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000"/>
              <a:t>Step 5:</a:t>
            </a:r>
            <a:endParaRPr sz="3000"/>
          </a:p>
          <a:p>
            <a:pPr indent="0" lvl="0" marL="0" rtl="0" algn="ctr">
              <a:spcBef>
                <a:spcPts val="0"/>
              </a:spcBef>
              <a:spcAft>
                <a:spcPts val="0"/>
              </a:spcAft>
              <a:buNone/>
            </a:pPr>
            <a:r>
              <a:t/>
            </a:r>
            <a:endParaRPr b="0" sz="1800"/>
          </a:p>
          <a:p>
            <a:pPr indent="0" lvl="0" marL="0" rtl="0" algn="ctr">
              <a:lnSpc>
                <a:spcPct val="90000"/>
              </a:lnSpc>
              <a:spcBef>
                <a:spcPts val="400"/>
              </a:spcBef>
              <a:spcAft>
                <a:spcPts val="0"/>
              </a:spcAft>
              <a:buNone/>
            </a:pPr>
            <a:r>
              <a:rPr b="0" lang="en" sz="1600">
                <a:solidFill>
                  <a:srgbClr val="000000"/>
                </a:solidFill>
              </a:rPr>
              <a:t>If the balloon is running out of space to add more flour, pinch the opening of the balloon closed, then use your fingers to press down the flour in the balloon right below the funnel.</a:t>
            </a:r>
            <a:endParaRPr b="0" sz="1600">
              <a:solidFill>
                <a:srgbClr val="000000"/>
              </a:solidFill>
            </a:endParaRPr>
          </a:p>
          <a:p>
            <a:pPr indent="0" lvl="0" marL="0" rtl="0" algn="ctr">
              <a:lnSpc>
                <a:spcPct val="90000"/>
              </a:lnSpc>
              <a:spcBef>
                <a:spcPts val="600"/>
              </a:spcBef>
              <a:spcAft>
                <a:spcPts val="600"/>
              </a:spcAft>
              <a:buNone/>
            </a:pPr>
            <a:r>
              <a:rPr b="0" lang="en" sz="1600">
                <a:solidFill>
                  <a:srgbClr val="000000"/>
                </a:solidFill>
              </a:rPr>
              <a:t>Press and shape the balloon down and outwards to make space for more flour. You'd be surprised how much flour you can fit into the balloon just by pressing it down like this!</a:t>
            </a:r>
            <a:endParaRPr b="0" sz="1800">
              <a:solidFill>
                <a:srgbClr val="000000"/>
              </a:solidFill>
            </a:endParaRPr>
          </a:p>
        </p:txBody>
      </p:sp>
      <p:grpSp>
        <p:nvGrpSpPr>
          <p:cNvPr id="790" name="Google Shape;790;p111"/>
          <p:cNvGrpSpPr/>
          <p:nvPr/>
        </p:nvGrpSpPr>
        <p:grpSpPr>
          <a:xfrm>
            <a:off x="0" y="0"/>
            <a:ext cx="9144000" cy="5143562"/>
            <a:chOff x="0" y="0"/>
            <a:chExt cx="9144000" cy="5143562"/>
          </a:xfrm>
        </p:grpSpPr>
        <p:sp>
          <p:nvSpPr>
            <p:cNvPr id="791" name="Google Shape;791;p111"/>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92" name="Google Shape;792;p111"/>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793" name="Google Shape;793;p111"/>
          <p:cNvPicPr preferRelativeResize="0"/>
          <p:nvPr/>
        </p:nvPicPr>
        <p:blipFill>
          <a:blip r:embed="rId3">
            <a:alphaModFix/>
          </a:blip>
          <a:stretch>
            <a:fillRect/>
          </a:stretch>
        </p:blipFill>
        <p:spPr>
          <a:xfrm>
            <a:off x="3616476" y="1144412"/>
            <a:ext cx="5069600" cy="2854713"/>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112"/>
          <p:cNvSpPr txBox="1"/>
          <p:nvPr>
            <p:ph type="ctrTitle"/>
          </p:nvPr>
        </p:nvSpPr>
        <p:spPr>
          <a:xfrm>
            <a:off x="491975" y="-25"/>
            <a:ext cx="4156800" cy="5143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000"/>
              <a:t>Step 6:</a:t>
            </a:r>
            <a:endParaRPr sz="3000"/>
          </a:p>
          <a:p>
            <a:pPr indent="0" lvl="0" marL="0" rtl="0" algn="ctr">
              <a:spcBef>
                <a:spcPts val="0"/>
              </a:spcBef>
              <a:spcAft>
                <a:spcPts val="0"/>
              </a:spcAft>
              <a:buNone/>
            </a:pPr>
            <a:r>
              <a:t/>
            </a:r>
            <a:endParaRPr b="0" sz="1800">
              <a:solidFill>
                <a:srgbClr val="000000"/>
              </a:solidFill>
            </a:endParaRPr>
          </a:p>
          <a:p>
            <a:pPr indent="0" lvl="0" marL="0" rtl="0" algn="ctr">
              <a:lnSpc>
                <a:spcPct val="115000"/>
              </a:lnSpc>
              <a:spcBef>
                <a:spcPts val="400"/>
              </a:spcBef>
              <a:spcAft>
                <a:spcPts val="0"/>
              </a:spcAft>
              <a:buNone/>
            </a:pPr>
            <a:r>
              <a:rPr b="0" lang="en" sz="1800">
                <a:solidFill>
                  <a:srgbClr val="000000"/>
                </a:solidFill>
              </a:rPr>
              <a:t>Remove the funnel and tie a knot in the balloon. Try to get the knot as close to the base of the balloon as you can.</a:t>
            </a:r>
            <a:endParaRPr b="0" sz="1800">
              <a:solidFill>
                <a:srgbClr val="000000"/>
              </a:solidFill>
            </a:endParaRPr>
          </a:p>
          <a:p>
            <a:pPr indent="0" lvl="0" marL="0" rtl="0" algn="ctr">
              <a:lnSpc>
                <a:spcPct val="115000"/>
              </a:lnSpc>
              <a:spcBef>
                <a:spcPts val="600"/>
              </a:spcBef>
              <a:spcAft>
                <a:spcPts val="0"/>
              </a:spcAft>
              <a:buNone/>
            </a:pPr>
            <a:r>
              <a:t/>
            </a:r>
            <a:endParaRPr b="0" sz="1800">
              <a:solidFill>
                <a:srgbClr val="000000"/>
              </a:solidFill>
            </a:endParaRPr>
          </a:p>
          <a:p>
            <a:pPr indent="0" lvl="0" marL="0" rtl="0" algn="ctr">
              <a:lnSpc>
                <a:spcPct val="115000"/>
              </a:lnSpc>
              <a:spcBef>
                <a:spcPts val="600"/>
              </a:spcBef>
              <a:spcAft>
                <a:spcPts val="600"/>
              </a:spcAft>
              <a:buNone/>
            </a:pPr>
            <a:r>
              <a:rPr lang="en" sz="1800">
                <a:solidFill>
                  <a:srgbClr val="000000"/>
                </a:solidFill>
              </a:rPr>
              <a:t>Your stress ball is done!</a:t>
            </a:r>
            <a:endParaRPr b="0" sz="1600">
              <a:solidFill>
                <a:srgbClr val="000000"/>
              </a:solidFill>
            </a:endParaRPr>
          </a:p>
        </p:txBody>
      </p:sp>
      <p:grpSp>
        <p:nvGrpSpPr>
          <p:cNvPr id="799" name="Google Shape;799;p112"/>
          <p:cNvGrpSpPr/>
          <p:nvPr/>
        </p:nvGrpSpPr>
        <p:grpSpPr>
          <a:xfrm>
            <a:off x="0" y="0"/>
            <a:ext cx="9144000" cy="5143562"/>
            <a:chOff x="0" y="0"/>
            <a:chExt cx="9144000" cy="5143562"/>
          </a:xfrm>
        </p:grpSpPr>
        <p:sp>
          <p:nvSpPr>
            <p:cNvPr id="800" name="Google Shape;800;p112"/>
            <p:cNvSpPr/>
            <p:nvPr/>
          </p:nvSpPr>
          <p:spPr>
            <a:xfrm>
              <a:off x="0" y="0"/>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1" name="Google Shape;801;p112"/>
            <p:cNvSpPr/>
            <p:nvPr/>
          </p:nvSpPr>
          <p:spPr>
            <a:xfrm>
              <a:off x="0" y="4901762"/>
              <a:ext cx="9144000" cy="241800"/>
            </a:xfrm>
            <a:prstGeom prst="rect">
              <a:avLst/>
            </a:prstGeom>
            <a:solidFill>
              <a:srgbClr val="8D2B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802" name="Google Shape;802;p112"/>
          <p:cNvPicPr preferRelativeResize="0"/>
          <p:nvPr/>
        </p:nvPicPr>
        <p:blipFill>
          <a:blip r:embed="rId3">
            <a:alphaModFix/>
          </a:blip>
          <a:stretch>
            <a:fillRect/>
          </a:stretch>
        </p:blipFill>
        <p:spPr>
          <a:xfrm>
            <a:off x="5023250" y="532775"/>
            <a:ext cx="3450400" cy="1935275"/>
          </a:xfrm>
          <a:prstGeom prst="rect">
            <a:avLst/>
          </a:prstGeom>
          <a:noFill/>
          <a:ln>
            <a:noFill/>
          </a:ln>
        </p:spPr>
      </p:pic>
      <p:pic>
        <p:nvPicPr>
          <p:cNvPr id="803" name="Google Shape;803;p112"/>
          <p:cNvPicPr preferRelativeResize="0"/>
          <p:nvPr/>
        </p:nvPicPr>
        <p:blipFill>
          <a:blip r:embed="rId4">
            <a:alphaModFix/>
          </a:blip>
          <a:stretch>
            <a:fillRect/>
          </a:stretch>
        </p:blipFill>
        <p:spPr>
          <a:xfrm>
            <a:off x="5023250" y="2581625"/>
            <a:ext cx="3450400" cy="193528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807" name="Shape 807"/>
        <p:cNvGrpSpPr/>
        <p:nvPr/>
      </p:nvGrpSpPr>
      <p:grpSpPr>
        <a:xfrm>
          <a:off x="0" y="0"/>
          <a:ext cx="0" cy="0"/>
          <a:chOff x="0" y="0"/>
          <a:chExt cx="0" cy="0"/>
        </a:xfrm>
      </p:grpSpPr>
      <p:sp>
        <p:nvSpPr>
          <p:cNvPr id="808" name="Google Shape;808;p113"/>
          <p:cNvSpPr txBox="1"/>
          <p:nvPr>
            <p:ph type="title"/>
          </p:nvPr>
        </p:nvSpPr>
        <p:spPr>
          <a:xfrm>
            <a:off x="0" y="2477725"/>
            <a:ext cx="9144000" cy="1465500"/>
          </a:xfrm>
          <a:prstGeom prst="rect">
            <a:avLst/>
          </a:prstGeom>
          <a:solidFill>
            <a:srgbClr val="8D2B8D"/>
          </a:solidFill>
        </p:spPr>
        <p:txBody>
          <a:bodyPr anchorCtr="0" anchor="ctr" bIns="91425" lIns="91425" spcFirstLastPara="1" rIns="91425" wrap="square" tIns="91425">
            <a:noAutofit/>
          </a:bodyPr>
          <a:lstStyle/>
          <a:p>
            <a:pPr indent="0" lvl="0" marL="0" rtl="0" algn="ctr">
              <a:lnSpc>
                <a:spcPct val="115000"/>
              </a:lnSpc>
              <a:spcBef>
                <a:spcPts val="0"/>
              </a:spcBef>
              <a:spcAft>
                <a:spcPts val="1200"/>
              </a:spcAft>
              <a:buNone/>
            </a:pPr>
            <a:r>
              <a:rPr b="0" lang="en" sz="6000">
                <a:solidFill>
                  <a:srgbClr val="FFFFFF"/>
                </a:solidFill>
                <a:highlight>
                  <a:srgbClr val="8D2B8D"/>
                </a:highlight>
              </a:rPr>
              <a:t>Yoga time!</a:t>
            </a:r>
            <a:endParaRPr b="0" sz="6000">
              <a:solidFill>
                <a:srgbClr val="FFFFFF"/>
              </a:solidFill>
              <a:highlight>
                <a:srgbClr val="8D2B8D"/>
              </a:highlight>
            </a:endParaRPr>
          </a:p>
        </p:txBody>
      </p:sp>
      <p:pic>
        <p:nvPicPr>
          <p:cNvPr id="809" name="Google Shape;809;p113"/>
          <p:cNvPicPr preferRelativeResize="0"/>
          <p:nvPr/>
        </p:nvPicPr>
        <p:blipFill rotWithShape="1">
          <a:blip r:embed="rId3">
            <a:alphaModFix/>
          </a:blip>
          <a:srcRect b="3104" l="0" r="0" t="3095"/>
          <a:stretch/>
        </p:blipFill>
        <p:spPr>
          <a:xfrm flipH="1">
            <a:off x="3878243" y="1307025"/>
            <a:ext cx="1387508" cy="1300801"/>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813" name="Shape 813"/>
        <p:cNvGrpSpPr/>
        <p:nvPr/>
      </p:nvGrpSpPr>
      <p:grpSpPr>
        <a:xfrm>
          <a:off x="0" y="0"/>
          <a:ext cx="0" cy="0"/>
          <a:chOff x="0" y="0"/>
          <a:chExt cx="0" cy="0"/>
        </a:xfrm>
      </p:grpSpPr>
      <p:pic>
        <p:nvPicPr>
          <p:cNvPr descr="Here is a quick and easy Yoga video to make feel good. This is a great little sequence to stretch the body and relieve any stress or tension. It is sure to re-connect you to your body and perhaps lift you up if you are feeling down. It is a great thing to do after work (or maybe before an interview) as you transition from your busy day to your evening. Take a moment to find what feels good! Smile! Practice self love. &#10;&#10;- - - - - - - - - - &#10;&#10;❤️SUBSCRIBE to the YWA channel for free yoga videos every week and to support high-quality free yoga for all! ❤️&#10;https://www.youtube.com/user/yogawithadriene?sub_confirmation=1&#10;&#10;- - - - - - - - - - &#10;&#10;🧘🏽‍♂️🧘‍♀️Become a FWFG YOGA member! 🧘🏻‍♂️🧘🏿‍♀️&#10;https://fwfg.com&#10;Join Find What Feels Good and access over 700 videos including yoga and meditation for all levels. Explore daily practices, workshops, in-depth learning, weekly or monthly accountability series, and an opportunity to connect with a one of a kind global community. This is your one-stop-shop for yoga, creativity, wellness, and all things FWFG. Try it FREE for 7 Days! &#10;&#10;- - - - - - - - - - &#10;&#10;🗓Get your FREE Yoga Calendar: 🗓&#10;http://yogawithadriene.com/calendar/&#10;&#10;- - - - - - - - - - &#10;&#10;More at www.yogawithadriene.com&#10;▶︎ Instagram: @adrienelouise&#10;▶︎ Twitter: @yogawithadriene&#10;▶︎ Facebook: Yoga With Adriene&#10;▶︎ Shop: https://shop.fwfg.com&#10;&#10;- - - - - - - - - - &#10;&#10;Music by Shakey Graves: &#10;https://www.shakeygraves.com&#10;&#10;- - - - - - - - - - &#10;&#10;Yoga With Adriene, LLC recommends that you consult your physician regarding the applicability of any recommendations and follow all safety instructions before beginning any exercise program. When participating in any exercise or exercise program, there is the possibility of physical injury. If you engage in this exercise or exercise program, you agree that you do so at your own risk, are voluntarily participating in these activities, assume all risk of injury to yourself." id="814" name="Google Shape;814;p114" title="Quick Stress Fix - 5 Minute Sequence">
            <a:hlinkClick r:id="rId3"/>
          </p:cNvPr>
          <p:cNvPicPr preferRelativeResize="0"/>
          <p:nvPr/>
        </p:nvPicPr>
        <p:blipFill>
          <a:blip r:embed="rId4">
            <a:alphaModFix/>
          </a:blip>
          <a:stretch>
            <a:fillRect/>
          </a:stretch>
        </p:blipFill>
        <p:spPr>
          <a:xfrm>
            <a:off x="1626825" y="362875"/>
            <a:ext cx="5890350" cy="44177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4"/>
                                        </p:tgtEl>
                                        <p:attrNameLst>
                                          <p:attrName>style.visibility</p:attrName>
                                        </p:attrNameLst>
                                      </p:cBhvr>
                                      <p:to>
                                        <p:strVal val="visible"/>
                                      </p:to>
                                    </p:set>
                                    <p:animEffect filter="fade" transition="in">
                                      <p:cBhvr>
                                        <p:cTn dur="1000"/>
                                        <p:tgtEl>
                                          <p:spTgt spid="8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115"/>
          <p:cNvSpPr/>
          <p:nvPr/>
        </p:nvSpPr>
        <p:spPr>
          <a:xfrm>
            <a:off x="0" y="0"/>
            <a:ext cx="29877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15"/>
          <p:cNvSpPr txBox="1"/>
          <p:nvPr/>
        </p:nvSpPr>
        <p:spPr>
          <a:xfrm>
            <a:off x="309275" y="0"/>
            <a:ext cx="2370600" cy="5143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Stress busters challenge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Try it for a week :)</a:t>
            </a:r>
            <a:endParaRPr sz="2100">
              <a:solidFill>
                <a:schemeClr val="dk1"/>
              </a:solidFill>
              <a:latin typeface="Georgia"/>
              <a:ea typeface="Georgia"/>
              <a:cs typeface="Georgia"/>
              <a:sym typeface="Georgia"/>
            </a:endParaRPr>
          </a:p>
        </p:txBody>
      </p:sp>
      <p:sp>
        <p:nvSpPr>
          <p:cNvPr id="821" name="Google Shape;821;p115"/>
          <p:cNvSpPr txBox="1"/>
          <p:nvPr/>
        </p:nvSpPr>
        <p:spPr>
          <a:xfrm>
            <a:off x="3275125" y="153100"/>
            <a:ext cx="5487300" cy="4920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300"/>
              </a:spcBef>
              <a:spcAft>
                <a:spcPts val="0"/>
              </a:spcAft>
              <a:buNone/>
            </a:pPr>
            <a:r>
              <a:rPr b="1" lang="en">
                <a:solidFill>
                  <a:schemeClr val="dk1"/>
                </a:solidFill>
                <a:latin typeface="Georgia"/>
                <a:ea typeface="Georgia"/>
                <a:cs typeface="Georgia"/>
                <a:sym typeface="Georgia"/>
              </a:rPr>
              <a:t>Music Monday: </a:t>
            </a:r>
            <a:r>
              <a:rPr lang="en">
                <a:solidFill>
                  <a:schemeClr val="dk1"/>
                </a:solidFill>
                <a:latin typeface="Georgia"/>
                <a:ea typeface="Georgia"/>
                <a:cs typeface="Georgia"/>
                <a:sym typeface="Georgia"/>
              </a:rPr>
              <a:t>Slow down and play soothing music. Playing calming music can have a positive effect on the brain and body, can lower blood pressure, and reduce cortisol, a hormone linked to stress.</a:t>
            </a:r>
            <a:endParaRPr>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rPr b="1" lang="en">
                <a:solidFill>
                  <a:schemeClr val="dk1"/>
                </a:solidFill>
                <a:latin typeface="Georgia"/>
                <a:ea typeface="Georgia"/>
                <a:cs typeface="Georgia"/>
                <a:sym typeface="Georgia"/>
              </a:rPr>
              <a:t>Tranquil Tuesday: </a:t>
            </a:r>
            <a:r>
              <a:rPr lang="en">
                <a:solidFill>
                  <a:schemeClr val="dk1"/>
                </a:solidFill>
                <a:latin typeface="Georgia"/>
                <a:ea typeface="Georgia"/>
                <a:cs typeface="Georgia"/>
                <a:sym typeface="Georgia"/>
              </a:rPr>
              <a:t>Getting enough sleep is essential to reducing stress. Also try relaxation techniques like yoga and meditation.</a:t>
            </a:r>
            <a:endParaRPr>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rPr b="1" lang="en">
                <a:solidFill>
                  <a:schemeClr val="dk1"/>
                </a:solidFill>
                <a:latin typeface="Georgia"/>
                <a:ea typeface="Georgia"/>
                <a:cs typeface="Georgia"/>
                <a:sym typeface="Georgia"/>
              </a:rPr>
              <a:t>Workout Wednesday: </a:t>
            </a:r>
            <a:r>
              <a:rPr lang="en">
                <a:solidFill>
                  <a:schemeClr val="dk1"/>
                </a:solidFill>
                <a:latin typeface="Georgia"/>
                <a:ea typeface="Georgia"/>
                <a:cs typeface="Georgia"/>
                <a:sym typeface="Georgia"/>
              </a:rPr>
              <a:t>A short walk around the school or simply standing up to stretch can offer immediate stress relief. Getting your blood moving releases endorphins and can improve your mood almost instantaneously.</a:t>
            </a:r>
            <a:endParaRPr>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rPr b="1" lang="en">
                <a:solidFill>
                  <a:schemeClr val="dk1"/>
                </a:solidFill>
                <a:latin typeface="Georgia"/>
                <a:ea typeface="Georgia"/>
                <a:cs typeface="Georgia"/>
                <a:sym typeface="Georgia"/>
              </a:rPr>
              <a:t>Take A DEEP Breath Thursday: </a:t>
            </a:r>
            <a:r>
              <a:rPr lang="en">
                <a:solidFill>
                  <a:schemeClr val="dk1"/>
                </a:solidFill>
                <a:latin typeface="Georgia"/>
                <a:ea typeface="Georgia"/>
                <a:cs typeface="Georgia"/>
                <a:sym typeface="Georgia"/>
              </a:rPr>
              <a:t>Deep breathing increases the supply of oxygen to your brain and stimulates the parasympathetic nervous system, which promotes a state of calmness.</a:t>
            </a:r>
            <a:endParaRPr>
              <a:solidFill>
                <a:schemeClr val="dk1"/>
              </a:solidFill>
              <a:latin typeface="Georgia"/>
              <a:ea typeface="Georgia"/>
              <a:cs typeface="Georgia"/>
              <a:sym typeface="Georgia"/>
            </a:endParaRPr>
          </a:p>
          <a:p>
            <a:pPr indent="0" lvl="0" marL="0" rtl="0" algn="l">
              <a:lnSpc>
                <a:spcPct val="115000"/>
              </a:lnSpc>
              <a:spcBef>
                <a:spcPts val="600"/>
              </a:spcBef>
              <a:spcAft>
                <a:spcPts val="600"/>
              </a:spcAft>
              <a:buNone/>
            </a:pPr>
            <a:r>
              <a:rPr b="1" lang="en">
                <a:solidFill>
                  <a:schemeClr val="dk1"/>
                </a:solidFill>
                <a:latin typeface="Georgia"/>
                <a:ea typeface="Georgia"/>
                <a:cs typeface="Georgia"/>
                <a:sym typeface="Georgia"/>
              </a:rPr>
              <a:t>Fun Friday: </a:t>
            </a:r>
            <a:r>
              <a:rPr lang="en">
                <a:solidFill>
                  <a:schemeClr val="dk1"/>
                </a:solidFill>
                <a:latin typeface="Georgia"/>
                <a:ea typeface="Georgia"/>
                <a:cs typeface="Georgia"/>
                <a:sym typeface="Georgia"/>
              </a:rPr>
              <a:t>Laughter releases endorphins that improve mood and decrease levels of stress causing hormones cortisol and adrenaline</a:t>
            </a:r>
            <a:endParaRPr b="1" sz="1800">
              <a:latin typeface="Georgia"/>
              <a:ea typeface="Georgia"/>
              <a:cs typeface="Georgia"/>
              <a:sym typeface="Georgia"/>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825" name="Shape 825"/>
        <p:cNvGrpSpPr/>
        <p:nvPr/>
      </p:nvGrpSpPr>
      <p:grpSpPr>
        <a:xfrm>
          <a:off x="0" y="0"/>
          <a:ext cx="0" cy="0"/>
          <a:chOff x="0" y="0"/>
          <a:chExt cx="0" cy="0"/>
        </a:xfrm>
      </p:grpSpPr>
      <p:sp>
        <p:nvSpPr>
          <p:cNvPr id="826" name="Google Shape;826;p116"/>
          <p:cNvSpPr txBox="1"/>
          <p:nvPr>
            <p:ph type="title"/>
          </p:nvPr>
        </p:nvSpPr>
        <p:spPr>
          <a:xfrm>
            <a:off x="0" y="2477725"/>
            <a:ext cx="9144000" cy="1465500"/>
          </a:xfrm>
          <a:prstGeom prst="rect">
            <a:avLst/>
          </a:prstGeom>
          <a:solidFill>
            <a:srgbClr val="8D2B8D"/>
          </a:solidFill>
        </p:spPr>
        <p:txBody>
          <a:bodyPr anchorCtr="0" anchor="ctr" bIns="91425" lIns="91425" spcFirstLastPara="1" rIns="91425" wrap="square" tIns="91425">
            <a:noAutofit/>
          </a:bodyPr>
          <a:lstStyle/>
          <a:p>
            <a:pPr indent="0" lvl="0" marL="0" rtl="0" algn="ctr">
              <a:lnSpc>
                <a:spcPct val="115000"/>
              </a:lnSpc>
              <a:spcBef>
                <a:spcPts val="0"/>
              </a:spcBef>
              <a:spcAft>
                <a:spcPts val="1200"/>
              </a:spcAft>
              <a:buNone/>
            </a:pPr>
            <a:r>
              <a:rPr b="0" lang="en" sz="6000">
                <a:solidFill>
                  <a:srgbClr val="FFFFFF"/>
                </a:solidFill>
                <a:highlight>
                  <a:srgbClr val="8D2B8D"/>
                </a:highlight>
              </a:rPr>
              <a:t>Step 4:                                          Get the truth                           about health</a:t>
            </a:r>
            <a:endParaRPr b="0" sz="6000">
              <a:solidFill>
                <a:srgbClr val="FFFFFF"/>
              </a:solidFill>
              <a:highlight>
                <a:srgbClr val="8D2B8D"/>
              </a:highlight>
            </a:endParaRPr>
          </a:p>
        </p:txBody>
      </p:sp>
      <p:pic>
        <p:nvPicPr>
          <p:cNvPr id="827" name="Google Shape;827;p116"/>
          <p:cNvPicPr preferRelativeResize="0"/>
          <p:nvPr/>
        </p:nvPicPr>
        <p:blipFill rotWithShape="1">
          <a:blip r:embed="rId3">
            <a:alphaModFix/>
          </a:blip>
          <a:srcRect b="3104" l="0" r="0" t="3095"/>
          <a:stretch/>
        </p:blipFill>
        <p:spPr>
          <a:xfrm flipH="1">
            <a:off x="3878243" y="468825"/>
            <a:ext cx="1387508" cy="1300801"/>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117"/>
          <p:cNvSpPr/>
          <p:nvPr/>
        </p:nvSpPr>
        <p:spPr>
          <a:xfrm>
            <a:off x="0" y="0"/>
            <a:ext cx="25755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17"/>
          <p:cNvSpPr txBox="1"/>
          <p:nvPr/>
        </p:nvSpPr>
        <p:spPr>
          <a:xfrm>
            <a:off x="309275" y="0"/>
            <a:ext cx="1934700" cy="5143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Fitness trends and fads</a:t>
            </a:r>
            <a:endParaRPr sz="3000">
              <a:solidFill>
                <a:schemeClr val="dk1"/>
              </a:solidFill>
              <a:latin typeface="Georgia"/>
              <a:ea typeface="Georgia"/>
              <a:cs typeface="Georgia"/>
              <a:sym typeface="Georgia"/>
            </a:endParaRPr>
          </a:p>
        </p:txBody>
      </p:sp>
      <p:sp>
        <p:nvSpPr>
          <p:cNvPr id="834" name="Google Shape;834;p117"/>
          <p:cNvSpPr txBox="1"/>
          <p:nvPr/>
        </p:nvSpPr>
        <p:spPr>
          <a:xfrm>
            <a:off x="2817925" y="153100"/>
            <a:ext cx="2725200" cy="4920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800">
                <a:solidFill>
                  <a:schemeClr val="dk1"/>
                </a:solidFill>
              </a:rPr>
              <a:t>Fitness is constantly evolving. Over the past 80 years, we have gone through a variety of fitness phases, some of which laid the foundation for modern-day exercise routines. Let’s take a walk through some of the most popular fitness trends over the decades!</a:t>
            </a:r>
            <a:endParaRPr b="1">
              <a:solidFill>
                <a:schemeClr val="dk1"/>
              </a:solidFill>
              <a:latin typeface="Georgia"/>
              <a:ea typeface="Georgia"/>
              <a:cs typeface="Georgia"/>
              <a:sym typeface="Georgia"/>
            </a:endParaRPr>
          </a:p>
        </p:txBody>
      </p:sp>
      <p:sp>
        <p:nvSpPr>
          <p:cNvPr id="835" name="Google Shape;835;p117"/>
          <p:cNvSpPr/>
          <p:nvPr/>
        </p:nvSpPr>
        <p:spPr>
          <a:xfrm>
            <a:off x="5853000" y="0"/>
            <a:ext cx="32910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6" name="Google Shape;836;p117"/>
          <p:cNvPicPr preferRelativeResize="0"/>
          <p:nvPr/>
        </p:nvPicPr>
        <p:blipFill>
          <a:blip r:embed="rId3">
            <a:alphaModFix/>
          </a:blip>
          <a:stretch>
            <a:fillRect/>
          </a:stretch>
        </p:blipFill>
        <p:spPr>
          <a:xfrm>
            <a:off x="6261213" y="923500"/>
            <a:ext cx="2474575" cy="3296500"/>
          </a:xfrm>
          <a:prstGeom prst="rect">
            <a:avLst/>
          </a:prstGeom>
          <a:noFill/>
          <a:ln>
            <a:noFill/>
          </a:ln>
        </p:spPr>
      </p:pic>
      <p:pic>
        <p:nvPicPr>
          <p:cNvPr id="837" name="Google Shape;837;p117"/>
          <p:cNvPicPr preferRelativeResize="0"/>
          <p:nvPr/>
        </p:nvPicPr>
        <p:blipFill rotWithShape="1">
          <a:blip r:embed="rId4">
            <a:alphaModFix/>
          </a:blip>
          <a:srcRect b="3104" l="0" r="0" t="3095"/>
          <a:stretch/>
        </p:blipFill>
        <p:spPr>
          <a:xfrm flipH="1">
            <a:off x="582868" y="1109700"/>
            <a:ext cx="1387508" cy="1300801"/>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118"/>
          <p:cNvSpPr/>
          <p:nvPr/>
        </p:nvSpPr>
        <p:spPr>
          <a:xfrm>
            <a:off x="0" y="0"/>
            <a:ext cx="25755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18"/>
          <p:cNvSpPr txBox="1"/>
          <p:nvPr/>
        </p:nvSpPr>
        <p:spPr>
          <a:xfrm>
            <a:off x="309275" y="0"/>
            <a:ext cx="1934700" cy="5143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Fitness trends and fads</a:t>
            </a:r>
            <a:endParaRPr sz="3000">
              <a:solidFill>
                <a:schemeClr val="dk1"/>
              </a:solidFill>
              <a:latin typeface="Georgia"/>
              <a:ea typeface="Georgia"/>
              <a:cs typeface="Georgia"/>
              <a:sym typeface="Georgia"/>
            </a:endParaRPr>
          </a:p>
        </p:txBody>
      </p:sp>
      <p:sp>
        <p:nvSpPr>
          <p:cNvPr id="844" name="Google Shape;844;p118"/>
          <p:cNvSpPr txBox="1"/>
          <p:nvPr/>
        </p:nvSpPr>
        <p:spPr>
          <a:xfrm>
            <a:off x="2817925" y="153100"/>
            <a:ext cx="2725200" cy="4920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700"/>
              </a:spcBef>
              <a:spcAft>
                <a:spcPts val="600"/>
              </a:spcAft>
              <a:buNone/>
            </a:pPr>
            <a:r>
              <a:rPr lang="en" sz="1800">
                <a:solidFill>
                  <a:schemeClr val="dk1"/>
                </a:solidFill>
                <a:latin typeface="Georgia"/>
                <a:ea typeface="Georgia"/>
                <a:cs typeface="Georgia"/>
                <a:sym typeface="Georgia"/>
              </a:rPr>
              <a:t>Fitness fads aren't anything new. In fact, they've been around as early as the '50s. Some of these products and exercises are still popular today, while others have been shunned or forgotten.</a:t>
            </a:r>
            <a:endParaRPr sz="1800">
              <a:solidFill>
                <a:schemeClr val="dk1"/>
              </a:solidFill>
              <a:latin typeface="Georgia"/>
              <a:ea typeface="Georgia"/>
              <a:cs typeface="Georgia"/>
              <a:sym typeface="Georgia"/>
            </a:endParaRPr>
          </a:p>
        </p:txBody>
      </p:sp>
      <p:sp>
        <p:nvSpPr>
          <p:cNvPr id="845" name="Google Shape;845;p118"/>
          <p:cNvSpPr/>
          <p:nvPr/>
        </p:nvSpPr>
        <p:spPr>
          <a:xfrm>
            <a:off x="5853000" y="0"/>
            <a:ext cx="3291000" cy="51435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6" name="Google Shape;846;p118"/>
          <p:cNvPicPr preferRelativeResize="0"/>
          <p:nvPr/>
        </p:nvPicPr>
        <p:blipFill rotWithShape="1">
          <a:blip r:embed="rId3">
            <a:alphaModFix/>
          </a:blip>
          <a:srcRect b="3104" l="0" r="0" t="3095"/>
          <a:stretch/>
        </p:blipFill>
        <p:spPr>
          <a:xfrm flipH="1">
            <a:off x="582868" y="1109700"/>
            <a:ext cx="1387508" cy="1300801"/>
          </a:xfrm>
          <a:prstGeom prst="rect">
            <a:avLst/>
          </a:prstGeom>
          <a:noFill/>
          <a:ln>
            <a:noFill/>
          </a:ln>
        </p:spPr>
      </p:pic>
      <p:sp>
        <p:nvSpPr>
          <p:cNvPr id="847" name="Google Shape;847;p118"/>
          <p:cNvSpPr txBox="1"/>
          <p:nvPr/>
        </p:nvSpPr>
        <p:spPr>
          <a:xfrm>
            <a:off x="6306900" y="1699300"/>
            <a:ext cx="2383200" cy="1828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700"/>
              </a:spcBef>
              <a:spcAft>
                <a:spcPts val="600"/>
              </a:spcAft>
              <a:buNone/>
            </a:pPr>
            <a:r>
              <a:rPr lang="en" sz="2400">
                <a:solidFill>
                  <a:srgbClr val="FFFFFF"/>
                </a:solidFill>
                <a:latin typeface="Georgia"/>
                <a:ea typeface="Georgia"/>
                <a:cs typeface="Georgia"/>
                <a:sym typeface="Georgia"/>
              </a:rPr>
              <a:t>See if you can </a:t>
            </a:r>
            <a:r>
              <a:rPr lang="en" sz="2400">
                <a:solidFill>
                  <a:srgbClr val="FFFFFF"/>
                </a:solidFill>
                <a:latin typeface="Georgia"/>
                <a:ea typeface="Georgia"/>
                <a:cs typeface="Georgia"/>
                <a:sym typeface="Georgia"/>
              </a:rPr>
              <a:t>recognize these workout machines?</a:t>
            </a:r>
            <a:endParaRPr sz="2400">
              <a:solidFill>
                <a:srgbClr val="FFFFFF"/>
              </a:solidFill>
              <a:latin typeface="Georgia"/>
              <a:ea typeface="Georgia"/>
              <a:cs typeface="Georgia"/>
              <a:sym typeface="Georgia"/>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119"/>
          <p:cNvSpPr/>
          <p:nvPr/>
        </p:nvSpPr>
        <p:spPr>
          <a:xfrm>
            <a:off x="0" y="0"/>
            <a:ext cx="25755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19"/>
          <p:cNvSpPr txBox="1"/>
          <p:nvPr/>
        </p:nvSpPr>
        <p:spPr>
          <a:xfrm>
            <a:off x="309275" y="1104300"/>
            <a:ext cx="1934700" cy="4039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Vibrating Belts</a:t>
            </a:r>
            <a:endParaRPr sz="3000">
              <a:solidFill>
                <a:schemeClr val="dk1"/>
              </a:solidFill>
              <a:latin typeface="Georgia"/>
              <a:ea typeface="Georgia"/>
              <a:cs typeface="Georgia"/>
              <a:sym typeface="Georgia"/>
            </a:endParaRPr>
          </a:p>
        </p:txBody>
      </p:sp>
      <p:sp>
        <p:nvSpPr>
          <p:cNvPr id="854" name="Google Shape;854;p119"/>
          <p:cNvSpPr txBox="1"/>
          <p:nvPr/>
        </p:nvSpPr>
        <p:spPr>
          <a:xfrm>
            <a:off x="4441325" y="534100"/>
            <a:ext cx="4235100" cy="4039200"/>
          </a:xfrm>
          <a:prstGeom prst="rect">
            <a:avLst/>
          </a:prstGeom>
          <a:noFill/>
          <a:ln>
            <a:noFill/>
          </a:ln>
        </p:spPr>
        <p:txBody>
          <a:bodyPr anchorCtr="0" anchor="ctr" bIns="91425" lIns="91425" spcFirstLastPara="1" rIns="91425" wrap="square" tIns="91425">
            <a:noAutofit/>
          </a:bodyPr>
          <a:lstStyle/>
          <a:p>
            <a:pPr indent="-342900" lvl="0" marL="457200" rtl="0" algn="l">
              <a:lnSpc>
                <a:spcPct val="115000"/>
              </a:lnSpc>
              <a:spcBef>
                <a:spcPts val="400"/>
              </a:spcBef>
              <a:spcAft>
                <a:spcPts val="0"/>
              </a:spcAft>
              <a:buClr>
                <a:srgbClr val="003030"/>
              </a:buClr>
              <a:buSzPts val="1800"/>
              <a:buFont typeface="Georgia"/>
              <a:buChar char="●"/>
            </a:pPr>
            <a:r>
              <a:rPr lang="en" sz="1800">
                <a:solidFill>
                  <a:srgbClr val="003030"/>
                </a:solidFill>
                <a:latin typeface="Georgia"/>
                <a:ea typeface="Georgia"/>
                <a:cs typeface="Georgia"/>
                <a:sym typeface="Georgia"/>
              </a:rPr>
              <a:t>A hot commodity in the '50s and '60s, the vibrating belt was used to shake your waist, legs, arms, and butt into shape.</a:t>
            </a:r>
            <a:endParaRPr sz="1800">
              <a:solidFill>
                <a:srgbClr val="003030"/>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rgbClr val="003030"/>
                </a:solidFill>
                <a:latin typeface="Georgia"/>
                <a:ea typeface="Georgia"/>
                <a:cs typeface="Georgia"/>
                <a:sym typeface="Georgia"/>
              </a:rPr>
              <a:t>According to The Washington Post, the machine was marketed as a way to vibrate fat and make it easier for the body to "flush it away."</a:t>
            </a:r>
            <a:endParaRPr sz="1800">
              <a:solidFill>
                <a:srgbClr val="003030"/>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rgbClr val="003030"/>
                </a:solidFill>
                <a:latin typeface="Georgia"/>
                <a:ea typeface="Georgia"/>
                <a:cs typeface="Georgia"/>
                <a:sym typeface="Georgia"/>
              </a:rPr>
              <a:t>Scientists eventually discovered that you can't vibrate fat off of your body, causing this trend to die down.</a:t>
            </a:r>
            <a:endParaRPr sz="1800">
              <a:solidFill>
                <a:srgbClr val="003030"/>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rgbClr val="003030"/>
                </a:solidFill>
                <a:latin typeface="Georgia"/>
                <a:ea typeface="Georgia"/>
                <a:cs typeface="Georgia"/>
                <a:sym typeface="Georgia"/>
              </a:rPr>
              <a:t>We all know there is no substitute for diet and exercise!</a:t>
            </a:r>
            <a:endParaRPr sz="1800">
              <a:solidFill>
                <a:schemeClr val="dk1"/>
              </a:solidFill>
              <a:latin typeface="Georgia"/>
              <a:ea typeface="Georgia"/>
              <a:cs typeface="Georgia"/>
              <a:sym typeface="Georgia"/>
            </a:endParaRPr>
          </a:p>
        </p:txBody>
      </p:sp>
      <p:pic>
        <p:nvPicPr>
          <p:cNvPr id="855" name="Google Shape;855;p119"/>
          <p:cNvPicPr preferRelativeResize="0"/>
          <p:nvPr/>
        </p:nvPicPr>
        <p:blipFill>
          <a:blip r:embed="rId3">
            <a:alphaModFix/>
          </a:blip>
          <a:stretch>
            <a:fillRect/>
          </a:stretch>
        </p:blipFill>
        <p:spPr>
          <a:xfrm>
            <a:off x="451758" y="423150"/>
            <a:ext cx="3498393" cy="2571750"/>
          </a:xfrm>
          <a:prstGeom prst="rect">
            <a:avLst/>
          </a:prstGeom>
          <a:noFill/>
          <a:ln>
            <a:noFill/>
          </a:ln>
        </p:spPr>
      </p:pic>
      <p:pic>
        <p:nvPicPr>
          <p:cNvPr id="856" name="Google Shape;856;p119"/>
          <p:cNvPicPr preferRelativeResize="0"/>
          <p:nvPr/>
        </p:nvPicPr>
        <p:blipFill rotWithShape="1">
          <a:blip r:embed="rId4">
            <a:alphaModFix/>
          </a:blip>
          <a:srcRect b="3104" l="0" r="0" t="3095"/>
          <a:stretch/>
        </p:blipFill>
        <p:spPr>
          <a:xfrm flipH="1">
            <a:off x="2883518" y="3336675"/>
            <a:ext cx="1387508" cy="1300802"/>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120"/>
          <p:cNvSpPr/>
          <p:nvPr/>
        </p:nvSpPr>
        <p:spPr>
          <a:xfrm>
            <a:off x="0" y="0"/>
            <a:ext cx="25755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20"/>
          <p:cNvSpPr txBox="1"/>
          <p:nvPr/>
        </p:nvSpPr>
        <p:spPr>
          <a:xfrm>
            <a:off x="309275" y="0"/>
            <a:ext cx="1934700" cy="5143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Hula Hoops</a:t>
            </a:r>
            <a:endParaRPr sz="3000">
              <a:solidFill>
                <a:schemeClr val="dk1"/>
              </a:solidFill>
              <a:latin typeface="Georgia"/>
              <a:ea typeface="Georgia"/>
              <a:cs typeface="Georgia"/>
              <a:sym typeface="Georgia"/>
            </a:endParaRPr>
          </a:p>
        </p:txBody>
      </p:sp>
      <p:sp>
        <p:nvSpPr>
          <p:cNvPr id="863" name="Google Shape;863;p120"/>
          <p:cNvSpPr txBox="1"/>
          <p:nvPr/>
        </p:nvSpPr>
        <p:spPr>
          <a:xfrm>
            <a:off x="2791300" y="3826575"/>
            <a:ext cx="5732700" cy="1051500"/>
          </a:xfrm>
          <a:prstGeom prst="rect">
            <a:avLst/>
          </a:prstGeom>
          <a:noFill/>
          <a:ln>
            <a:noFill/>
          </a:ln>
        </p:spPr>
        <p:txBody>
          <a:bodyPr anchorCtr="0" anchor="ctr" bIns="91425" lIns="91425" spcFirstLastPara="1" rIns="91425" wrap="square" tIns="91425">
            <a:noAutofit/>
          </a:bodyPr>
          <a:lstStyle/>
          <a:p>
            <a:pPr indent="-342900" lvl="0" marL="457200" rtl="0" algn="l">
              <a:lnSpc>
                <a:spcPct val="115000"/>
              </a:lnSpc>
              <a:spcBef>
                <a:spcPts val="400"/>
              </a:spcBef>
              <a:spcAft>
                <a:spcPts val="0"/>
              </a:spcAft>
              <a:buClr>
                <a:srgbClr val="003030"/>
              </a:buClr>
              <a:buSzPts val="1800"/>
              <a:buFont typeface="Georgia"/>
              <a:buChar char="●"/>
            </a:pPr>
            <a:r>
              <a:rPr lang="en" sz="1800">
                <a:solidFill>
                  <a:srgbClr val="003030"/>
                </a:solidFill>
                <a:latin typeface="Georgia"/>
                <a:ea typeface="Georgia"/>
                <a:cs typeface="Georgia"/>
                <a:sym typeface="Georgia"/>
              </a:rPr>
              <a:t>Before it was a toy, it was used as an exercise tool!</a:t>
            </a:r>
            <a:endParaRPr sz="1800">
              <a:solidFill>
                <a:schemeClr val="dk1"/>
              </a:solidFill>
              <a:latin typeface="Georgia"/>
              <a:ea typeface="Georgia"/>
              <a:cs typeface="Georgia"/>
              <a:sym typeface="Georgia"/>
            </a:endParaRPr>
          </a:p>
        </p:txBody>
      </p:sp>
      <p:pic>
        <p:nvPicPr>
          <p:cNvPr id="864" name="Google Shape;864;p120"/>
          <p:cNvPicPr preferRelativeResize="0"/>
          <p:nvPr/>
        </p:nvPicPr>
        <p:blipFill rotWithShape="1">
          <a:blip r:embed="rId3">
            <a:alphaModFix/>
          </a:blip>
          <a:srcRect b="3104" l="0" r="0" t="3095"/>
          <a:stretch/>
        </p:blipFill>
        <p:spPr>
          <a:xfrm flipH="1">
            <a:off x="582868" y="1213000"/>
            <a:ext cx="1387508" cy="1300801"/>
          </a:xfrm>
          <a:prstGeom prst="rect">
            <a:avLst/>
          </a:prstGeom>
          <a:noFill/>
          <a:ln>
            <a:noFill/>
          </a:ln>
        </p:spPr>
      </p:pic>
      <p:pic>
        <p:nvPicPr>
          <p:cNvPr id="865" name="Google Shape;865;p120"/>
          <p:cNvPicPr preferRelativeResize="0"/>
          <p:nvPr/>
        </p:nvPicPr>
        <p:blipFill>
          <a:blip r:embed="rId4">
            <a:alphaModFix/>
          </a:blip>
          <a:stretch>
            <a:fillRect/>
          </a:stretch>
        </p:blipFill>
        <p:spPr>
          <a:xfrm>
            <a:off x="2943700" y="324500"/>
            <a:ext cx="5499475" cy="357902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121"/>
          <p:cNvSpPr/>
          <p:nvPr/>
        </p:nvSpPr>
        <p:spPr>
          <a:xfrm>
            <a:off x="0" y="0"/>
            <a:ext cx="25755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21"/>
          <p:cNvSpPr txBox="1"/>
          <p:nvPr/>
        </p:nvSpPr>
        <p:spPr>
          <a:xfrm>
            <a:off x="309275" y="0"/>
            <a:ext cx="1934700" cy="5143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Hula Hoop</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History</a:t>
            </a:r>
            <a:endParaRPr sz="3000">
              <a:solidFill>
                <a:schemeClr val="dk1"/>
              </a:solidFill>
              <a:latin typeface="Georgia"/>
              <a:ea typeface="Georgia"/>
              <a:cs typeface="Georgia"/>
              <a:sym typeface="Georgia"/>
            </a:endParaRPr>
          </a:p>
        </p:txBody>
      </p:sp>
      <p:sp>
        <p:nvSpPr>
          <p:cNvPr id="872" name="Google Shape;872;p121"/>
          <p:cNvSpPr txBox="1"/>
          <p:nvPr/>
        </p:nvSpPr>
        <p:spPr>
          <a:xfrm>
            <a:off x="2791300" y="2150175"/>
            <a:ext cx="5732700" cy="1051500"/>
          </a:xfrm>
          <a:prstGeom prst="rect">
            <a:avLst/>
          </a:prstGeom>
          <a:noFill/>
          <a:ln>
            <a:noFill/>
          </a:ln>
        </p:spPr>
        <p:txBody>
          <a:bodyPr anchorCtr="0" anchor="ctr" bIns="91425" lIns="91425" spcFirstLastPara="1" rIns="91425" wrap="square" tIns="91425">
            <a:noAutofit/>
          </a:bodyPr>
          <a:lstStyle/>
          <a:p>
            <a:pPr indent="-342900" lvl="0" marL="457200" rtl="0" algn="l">
              <a:lnSpc>
                <a:spcPct val="115000"/>
              </a:lnSpc>
              <a:spcBef>
                <a:spcPts val="700"/>
              </a:spcBef>
              <a:spcAft>
                <a:spcPts val="0"/>
              </a:spcAft>
              <a:buClr>
                <a:srgbClr val="003030"/>
              </a:buClr>
              <a:buSzPts val="1800"/>
              <a:buFont typeface="Georgia"/>
              <a:buChar char="●"/>
            </a:pPr>
            <a:r>
              <a:rPr lang="en" sz="1800">
                <a:solidFill>
                  <a:schemeClr val="dk1"/>
                </a:solidFill>
                <a:latin typeface="Georgia"/>
                <a:ea typeface="Georgia"/>
                <a:cs typeface="Georgia"/>
                <a:sym typeface="Georgia"/>
              </a:rPr>
              <a:t>Wham-O founders heard about twirling hoops that were gaining popularity in Australia, according to Hulahooping.com.</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chemeClr val="dk1"/>
                </a:solidFill>
                <a:latin typeface="Georgia"/>
                <a:ea typeface="Georgia"/>
                <a:cs typeface="Georgia"/>
                <a:sym typeface="Georgia"/>
              </a:rPr>
              <a:t>They started making their own version of the product in 1958, and even held demonstrations on how to use it.</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chemeClr val="dk1"/>
                </a:solidFill>
                <a:latin typeface="Georgia"/>
                <a:ea typeface="Georgia"/>
                <a:cs typeface="Georgia"/>
                <a:sym typeface="Georgia"/>
              </a:rPr>
              <a:t>History.com reports that                                                                an estimated 25 million                                                     hula-hoops were sold in                                                              the first four months                                                                         of production.</a:t>
            </a:r>
            <a:endParaRPr sz="1800">
              <a:solidFill>
                <a:srgbClr val="003030"/>
              </a:solidFill>
              <a:latin typeface="Georgia"/>
              <a:ea typeface="Georgia"/>
              <a:cs typeface="Georgia"/>
              <a:sym typeface="Georgia"/>
            </a:endParaRPr>
          </a:p>
        </p:txBody>
      </p:sp>
      <p:pic>
        <p:nvPicPr>
          <p:cNvPr id="873" name="Google Shape;873;p121"/>
          <p:cNvPicPr preferRelativeResize="0"/>
          <p:nvPr/>
        </p:nvPicPr>
        <p:blipFill rotWithShape="1">
          <a:blip r:embed="rId3">
            <a:alphaModFix/>
          </a:blip>
          <a:srcRect b="3104" l="0" r="0" t="3095"/>
          <a:stretch/>
        </p:blipFill>
        <p:spPr>
          <a:xfrm flipH="1">
            <a:off x="582868" y="984400"/>
            <a:ext cx="1387508" cy="1300801"/>
          </a:xfrm>
          <a:prstGeom prst="rect">
            <a:avLst/>
          </a:prstGeom>
          <a:noFill/>
          <a:ln>
            <a:noFill/>
          </a:ln>
        </p:spPr>
      </p:pic>
      <p:pic>
        <p:nvPicPr>
          <p:cNvPr id="874" name="Google Shape;874;p121"/>
          <p:cNvPicPr preferRelativeResize="0"/>
          <p:nvPr/>
        </p:nvPicPr>
        <p:blipFill>
          <a:blip r:embed="rId4">
            <a:alphaModFix/>
          </a:blip>
          <a:stretch>
            <a:fillRect/>
          </a:stretch>
        </p:blipFill>
        <p:spPr>
          <a:xfrm>
            <a:off x="6238750" y="2907075"/>
            <a:ext cx="2389290" cy="1789425"/>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122"/>
          <p:cNvSpPr/>
          <p:nvPr/>
        </p:nvSpPr>
        <p:spPr>
          <a:xfrm>
            <a:off x="0" y="0"/>
            <a:ext cx="2575500" cy="51435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22"/>
          <p:cNvSpPr txBox="1"/>
          <p:nvPr/>
        </p:nvSpPr>
        <p:spPr>
          <a:xfrm>
            <a:off x="309275" y="0"/>
            <a:ext cx="1934700" cy="5143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t/>
            </a:r>
            <a:endParaRPr sz="3000">
              <a:solidFill>
                <a:schemeClr val="dk1"/>
              </a:solidFill>
              <a:latin typeface="Georgia"/>
              <a:ea typeface="Georgia"/>
              <a:cs typeface="Georgia"/>
              <a:sym typeface="Georgia"/>
            </a:endParaRPr>
          </a:p>
          <a:p>
            <a:pPr indent="0" lvl="0" marL="0" rtl="0" algn="ctr">
              <a:lnSpc>
                <a:spcPct val="115000"/>
              </a:lnSpc>
              <a:spcBef>
                <a:spcPts val="0"/>
              </a:spcBef>
              <a:spcAft>
                <a:spcPts val="0"/>
              </a:spcAft>
              <a:buClr>
                <a:schemeClr val="dk1"/>
              </a:buClr>
              <a:buSzPts val="1100"/>
              <a:buFont typeface="Arial"/>
              <a:buNone/>
            </a:pPr>
            <a:r>
              <a:rPr lang="en" sz="3000">
                <a:solidFill>
                  <a:schemeClr val="dk1"/>
                </a:solidFill>
                <a:latin typeface="Georgia"/>
                <a:ea typeface="Georgia"/>
                <a:cs typeface="Georgia"/>
                <a:sym typeface="Georgia"/>
              </a:rPr>
              <a:t>Hula Hoops in America</a:t>
            </a:r>
            <a:endParaRPr sz="3000">
              <a:solidFill>
                <a:schemeClr val="dk1"/>
              </a:solidFill>
              <a:latin typeface="Georgia"/>
              <a:ea typeface="Georgia"/>
              <a:cs typeface="Georgia"/>
              <a:sym typeface="Georgia"/>
            </a:endParaRPr>
          </a:p>
        </p:txBody>
      </p:sp>
      <p:sp>
        <p:nvSpPr>
          <p:cNvPr id="881" name="Google Shape;881;p122"/>
          <p:cNvSpPr txBox="1"/>
          <p:nvPr/>
        </p:nvSpPr>
        <p:spPr>
          <a:xfrm>
            <a:off x="2791300" y="2073975"/>
            <a:ext cx="5732700" cy="1051500"/>
          </a:xfrm>
          <a:prstGeom prst="rect">
            <a:avLst/>
          </a:prstGeom>
          <a:noFill/>
          <a:ln>
            <a:noFill/>
          </a:ln>
        </p:spPr>
        <p:txBody>
          <a:bodyPr anchorCtr="0" anchor="ctr" bIns="91425" lIns="91425" spcFirstLastPara="1" rIns="91425" wrap="square" tIns="91425">
            <a:noAutofit/>
          </a:bodyPr>
          <a:lstStyle/>
          <a:p>
            <a:pPr indent="-342900" lvl="0" marL="457200" rtl="0" algn="l">
              <a:lnSpc>
                <a:spcPct val="115000"/>
              </a:lnSpc>
              <a:spcBef>
                <a:spcPts val="700"/>
              </a:spcBef>
              <a:spcAft>
                <a:spcPts val="0"/>
              </a:spcAft>
              <a:buClr>
                <a:srgbClr val="003030"/>
              </a:buClr>
              <a:buSzPts val="1800"/>
              <a:buFont typeface="Georgia"/>
              <a:buChar char="●"/>
            </a:pPr>
            <a:r>
              <a:rPr lang="en" sz="1800">
                <a:solidFill>
                  <a:schemeClr val="dk1"/>
                </a:solidFill>
                <a:latin typeface="Georgia"/>
                <a:ea typeface="Georgia"/>
                <a:cs typeface="Georgia"/>
                <a:sym typeface="Georgia"/>
              </a:rPr>
              <a:t>The hula hoop was a toy trend that caught fire the moment it hit America.</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chemeClr val="dk1"/>
                </a:solidFill>
                <a:latin typeface="Georgia"/>
                <a:ea typeface="Georgia"/>
                <a:cs typeface="Georgia"/>
                <a:sym typeface="Georgia"/>
              </a:rPr>
              <a:t>More than 400,000 were sold by 1957!</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chemeClr val="dk1"/>
                </a:solidFill>
                <a:latin typeface="Georgia"/>
                <a:ea typeface="Georgia"/>
                <a:cs typeface="Georgia"/>
                <a:sym typeface="Georgia"/>
              </a:rPr>
              <a:t>Granted, it was classified as a toy when it first hit stores, but hula hooping for 30 minutes can be a great full-body workout.</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chemeClr val="dk1"/>
                </a:solidFill>
                <a:latin typeface="Georgia"/>
                <a:ea typeface="Georgia"/>
                <a:cs typeface="Georgia"/>
                <a:sym typeface="Georgia"/>
              </a:rPr>
              <a:t>Nowadays, adults can use a                                               weighted hula hoop as opposed                                                      to a plastic one if they want to                                                                                feel the burn!</a:t>
            </a:r>
            <a:endParaRPr sz="1800">
              <a:solidFill>
                <a:schemeClr val="dk1"/>
              </a:solidFill>
              <a:latin typeface="Georgia"/>
              <a:ea typeface="Georgia"/>
              <a:cs typeface="Georgia"/>
              <a:sym typeface="Georgia"/>
            </a:endParaRPr>
          </a:p>
          <a:p>
            <a:pPr indent="-342900" lvl="0" marL="457200" rtl="0" algn="l">
              <a:lnSpc>
                <a:spcPct val="115000"/>
              </a:lnSpc>
              <a:spcBef>
                <a:spcPts val="0"/>
              </a:spcBef>
              <a:spcAft>
                <a:spcPts val="0"/>
              </a:spcAft>
              <a:buClr>
                <a:srgbClr val="003030"/>
              </a:buClr>
              <a:buSzPts val="1800"/>
              <a:buFont typeface="Georgia"/>
              <a:buChar char="●"/>
            </a:pPr>
            <a:r>
              <a:rPr lang="en" sz="1800">
                <a:solidFill>
                  <a:schemeClr val="dk1"/>
                </a:solidFill>
                <a:latin typeface="Georgia"/>
                <a:ea typeface="Georgia"/>
                <a:cs typeface="Georgia"/>
                <a:sym typeface="Georgia"/>
              </a:rPr>
              <a:t>The Mayo Clinic reports that                                                               30 minutes of hula-hooping can                                                        even burn between 165 to 200                                        calories.</a:t>
            </a:r>
            <a:endParaRPr sz="1800">
              <a:solidFill>
                <a:schemeClr val="dk1"/>
              </a:solidFill>
              <a:latin typeface="Georgia"/>
              <a:ea typeface="Georgia"/>
              <a:cs typeface="Georgia"/>
              <a:sym typeface="Georgia"/>
            </a:endParaRPr>
          </a:p>
        </p:txBody>
      </p:sp>
      <p:pic>
        <p:nvPicPr>
          <p:cNvPr id="882" name="Google Shape;882;p122"/>
          <p:cNvPicPr preferRelativeResize="0"/>
          <p:nvPr/>
        </p:nvPicPr>
        <p:blipFill rotWithShape="1">
          <a:blip r:embed="rId3">
            <a:alphaModFix/>
          </a:blip>
          <a:srcRect b="3104" l="0" r="0" t="3095"/>
          <a:stretch/>
        </p:blipFill>
        <p:spPr>
          <a:xfrm flipH="1">
            <a:off x="582868" y="984400"/>
            <a:ext cx="1387508" cy="1300801"/>
          </a:xfrm>
          <a:prstGeom prst="rect">
            <a:avLst/>
          </a:prstGeom>
          <a:noFill/>
          <a:ln>
            <a:noFill/>
          </a:ln>
        </p:spPr>
      </p:pic>
      <p:pic>
        <p:nvPicPr>
          <p:cNvPr id="883" name="Google Shape;883;p122"/>
          <p:cNvPicPr preferRelativeResize="0"/>
          <p:nvPr/>
        </p:nvPicPr>
        <p:blipFill>
          <a:blip r:embed="rId4">
            <a:alphaModFix/>
          </a:blip>
          <a:stretch>
            <a:fillRect/>
          </a:stretch>
        </p:blipFill>
        <p:spPr>
          <a:xfrm>
            <a:off x="6963000" y="2535950"/>
            <a:ext cx="1677612" cy="1845373"/>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2B8D"/>
        </a:solidFill>
      </p:bgPr>
    </p:bg>
    <p:spTree>
      <p:nvGrpSpPr>
        <p:cNvPr id="887" name="Shape 887"/>
        <p:cNvGrpSpPr/>
        <p:nvPr/>
      </p:nvGrpSpPr>
      <p:grpSpPr>
        <a:xfrm>
          <a:off x="0" y="0"/>
          <a:ext cx="0" cy="0"/>
          <a:chOff x="0" y="0"/>
          <a:chExt cx="0" cy="0"/>
        </a:xfrm>
      </p:grpSpPr>
      <p:sp>
        <p:nvSpPr>
          <p:cNvPr id="888" name="Google Shape;888;p123"/>
          <p:cNvSpPr txBox="1"/>
          <p:nvPr>
            <p:ph type="title"/>
          </p:nvPr>
        </p:nvSpPr>
        <p:spPr>
          <a:xfrm>
            <a:off x="0" y="2477725"/>
            <a:ext cx="9144000" cy="1465500"/>
          </a:xfrm>
          <a:prstGeom prst="rect">
            <a:avLst/>
          </a:prstGeom>
          <a:solidFill>
            <a:srgbClr val="8D2B8D"/>
          </a:solidFill>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0" lang="en" sz="6000">
                <a:solidFill>
                  <a:srgbClr val="FFFFFF"/>
                </a:solidFill>
                <a:highlight>
                  <a:srgbClr val="8D2B8D"/>
                </a:highlight>
              </a:rPr>
              <a:t>Step 5:                                          Help your family stay fit</a:t>
            </a:r>
            <a:endParaRPr b="0" sz="6000">
              <a:solidFill>
                <a:srgbClr val="FFFFFF"/>
              </a:solidFill>
              <a:highlight>
                <a:srgbClr val="8D2B8D"/>
              </a:highlight>
            </a:endParaRPr>
          </a:p>
          <a:p>
            <a:pPr indent="0" lvl="0" marL="0" rtl="0" algn="ctr">
              <a:lnSpc>
                <a:spcPct val="115000"/>
              </a:lnSpc>
              <a:spcBef>
                <a:spcPts val="1200"/>
              </a:spcBef>
              <a:spcAft>
                <a:spcPts val="2100"/>
              </a:spcAft>
              <a:buNone/>
            </a:pPr>
            <a:r>
              <a:rPr lang="en" sz="1800">
                <a:solidFill>
                  <a:srgbClr val="000000"/>
                </a:solidFill>
              </a:rPr>
              <a:t>Badge Homework:</a:t>
            </a:r>
            <a:r>
              <a:rPr b="0" lang="en" sz="1800">
                <a:solidFill>
                  <a:srgbClr val="000000"/>
                </a:solidFill>
              </a:rPr>
              <a:t> Plan and help cook a healthy dinner for your family,                                           or plan and lead a fitness activity for your family to do together.</a:t>
            </a:r>
            <a:endParaRPr b="0" sz="5400">
              <a:solidFill>
                <a:srgbClr val="000000"/>
              </a:solidFill>
              <a:highlight>
                <a:srgbClr val="8D2B8D"/>
              </a:highlight>
            </a:endParaRPr>
          </a:p>
        </p:txBody>
      </p:sp>
      <p:pic>
        <p:nvPicPr>
          <p:cNvPr id="889" name="Google Shape;889;p123"/>
          <p:cNvPicPr preferRelativeResize="0"/>
          <p:nvPr/>
        </p:nvPicPr>
        <p:blipFill rotWithShape="1">
          <a:blip r:embed="rId3">
            <a:alphaModFix/>
          </a:blip>
          <a:srcRect b="3104" l="0" r="0" t="3095"/>
          <a:stretch/>
        </p:blipFill>
        <p:spPr>
          <a:xfrm flipH="1">
            <a:off x="3878243" y="468825"/>
            <a:ext cx="1387508" cy="1300801"/>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93" name="Shape 893"/>
        <p:cNvGrpSpPr/>
        <p:nvPr/>
      </p:nvGrpSpPr>
      <p:grpSpPr>
        <a:xfrm>
          <a:off x="0" y="0"/>
          <a:ext cx="0" cy="0"/>
          <a:chOff x="0" y="0"/>
          <a:chExt cx="0" cy="0"/>
        </a:xfrm>
      </p:grpSpPr>
      <p:sp>
        <p:nvSpPr>
          <p:cNvPr id="894" name="Google Shape;894;p124"/>
          <p:cNvSpPr/>
          <p:nvPr/>
        </p:nvSpPr>
        <p:spPr>
          <a:xfrm>
            <a:off x="4572000" y="0"/>
            <a:ext cx="4572000" cy="3458700"/>
          </a:xfrm>
          <a:prstGeom prst="rect">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24"/>
          <p:cNvSpPr txBox="1"/>
          <p:nvPr/>
        </p:nvSpPr>
        <p:spPr>
          <a:xfrm>
            <a:off x="478475" y="3687275"/>
            <a:ext cx="8216100" cy="115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latin typeface="Georgia"/>
                <a:ea typeface="Georgia"/>
                <a:cs typeface="Georgia"/>
                <a:sym typeface="Georgia"/>
              </a:rPr>
              <a:t>Way to go, Girl Scouts! You have earned your </a:t>
            </a:r>
            <a:r>
              <a:rPr lang="en" sz="3600">
                <a:latin typeface="Georgia"/>
                <a:ea typeface="Georgia"/>
                <a:cs typeface="Georgia"/>
                <a:sym typeface="Georgia"/>
              </a:rPr>
              <a:t>Junior Staying Fit badge.</a:t>
            </a:r>
            <a:endParaRPr sz="3600">
              <a:latin typeface="Georgia"/>
              <a:ea typeface="Georgia"/>
              <a:cs typeface="Georgia"/>
              <a:sym typeface="Georgia"/>
            </a:endParaRPr>
          </a:p>
        </p:txBody>
      </p:sp>
      <p:pic>
        <p:nvPicPr>
          <p:cNvPr id="896" name="Google Shape;896;p124"/>
          <p:cNvPicPr preferRelativeResize="0"/>
          <p:nvPr/>
        </p:nvPicPr>
        <p:blipFill rotWithShape="1">
          <a:blip r:embed="rId3">
            <a:alphaModFix/>
          </a:blip>
          <a:srcRect b="0" l="0" r="0" t="0"/>
          <a:stretch/>
        </p:blipFill>
        <p:spPr>
          <a:xfrm>
            <a:off x="5383150" y="254500"/>
            <a:ext cx="2949700" cy="2949700"/>
          </a:xfrm>
          <a:prstGeom prst="rect">
            <a:avLst/>
          </a:prstGeom>
          <a:noFill/>
          <a:ln>
            <a:noFill/>
          </a:ln>
        </p:spPr>
      </p:pic>
      <p:sp>
        <p:nvSpPr>
          <p:cNvPr id="897" name="Google Shape;897;p124"/>
          <p:cNvSpPr/>
          <p:nvPr/>
        </p:nvSpPr>
        <p:spPr>
          <a:xfrm>
            <a:off x="0" y="0"/>
            <a:ext cx="4572000" cy="3458700"/>
          </a:xfrm>
          <a:prstGeom prst="rect">
            <a:avLst/>
          </a:prstGeom>
          <a:solidFill>
            <a:srgbClr val="8D2B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8" name="Google Shape;898;p124"/>
          <p:cNvPicPr preferRelativeResize="0"/>
          <p:nvPr/>
        </p:nvPicPr>
        <p:blipFill rotWithShape="1">
          <a:blip r:embed="rId4">
            <a:alphaModFix/>
          </a:blip>
          <a:srcRect b="3104" l="0" r="0" t="3095"/>
          <a:stretch/>
        </p:blipFill>
        <p:spPr>
          <a:xfrm flipH="1">
            <a:off x="748814" y="288212"/>
            <a:ext cx="3074375" cy="288227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