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72f1dc3cb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72f1dc3cb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2f1dc3cb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2f1dc3cb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72f1dc3cb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2f1dc3cb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2f1dc3cb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2f1dc3cb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2f1dc3cb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2f1dc3cb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72f1dc3cb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2f1dc3cb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72f1dc3cb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72f1dc3cb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72f1dc3cb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72f1dc3cb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72f1dc3cb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72f1dc3cb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72f1dc3cbb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72f1dc3cbb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72f1dc3cb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72f1dc3cb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0.png"/><Relationship Id="rId5" Type="http://schemas.openxmlformats.org/officeDocument/2006/relationships/hyperlink" Target="http://www.getyourgirlpower.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hyperlink" Target="https://www.mayoclinic.org/healthy-lifestyle/fitness/expert-answers/heart-rate/faq-2005797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hyperlink" Target="https://www.facebook.com/gscentralil/" TargetMode="External"/><Relationship Id="rId9" Type="http://schemas.openxmlformats.org/officeDocument/2006/relationships/image" Target="../media/image15.jpg"/><Relationship Id="rId5" Type="http://schemas.openxmlformats.org/officeDocument/2006/relationships/hyperlink" Target="https://www.google.com/search?q=songs+that+tell+you+how+to+dance&amp;rlz=1C1OKWM_enUS779US779&amp;oq=songs+that+tell+you+&amp;aqs=chrome.0.0j69i57j0l6.34094j0j7&amp;sourceid=chrome&amp;ie=UTF-8" TargetMode="External"/><Relationship Id="rId6" Type="http://schemas.openxmlformats.org/officeDocument/2006/relationships/hyperlink" Target="https://www.youtube.com/watch?v=v7AYKMP6rOE" TargetMode="External"/><Relationship Id="rId7" Type="http://schemas.openxmlformats.org/officeDocument/2006/relationships/hyperlink" Target="https://www.youtube.com/watch?v=1EvZgd9onRY" TargetMode="External"/><Relationship Id="rId8" Type="http://schemas.openxmlformats.org/officeDocument/2006/relationships/hyperlink" Target="https://www.youtube.com/watch?v=1EvZgd9onR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hyperlink" Target="https://www.choosemyplate.gov/" TargetMode="External"/><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hyperlink" Target="http://www.youtube.com/watch?v=fc0gRir7ML4" TargetMode="External"/><Relationship Id="rId5"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9.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hyperlink" Target="https://www.healthykids.nsw.gov.au/kids-teens/kids-activities/healthy-kids-quiz.aspx" TargetMode="External"/><Relationship Id="rId5" Type="http://schemas.openxmlformats.org/officeDocument/2006/relationships/hyperlink" Target="https://kidshealth.org/en/kids/bodyquizzes.html" TargetMode="External"/><Relationship Id="rId6" Type="http://schemas.openxmlformats.org/officeDocument/2006/relationships/hyperlink" Target="https://www.fns.usda.gov/ask-expert" TargetMode="External"/><Relationship Id="rId7" Type="http://schemas.openxmlformats.org/officeDocument/2006/relationships/hyperlink" Target="https://www.fns.usda.gov/ask-expert" TargetMode="External"/><Relationship Id="rId8" Type="http://schemas.openxmlformats.org/officeDocument/2006/relationships/hyperlink" Target="https://www.fns.usda.gov/ask-exper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hyperlink" Target="https://italoamericano.org/story/2015-10-17/slow-food" TargetMode="External"/><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hyperlink" Target="https://fridgetotable.com/?&amp;campaignid=8091193140&amp;adgroupid=83624192636&amp;targetid=kwd-1061060105&amp;loc_physical_ms=9021959&amp;matchtype=b&amp;network=g&amp;device=c&amp;devicemodel=&amp;creative=396731593593&amp;keyword=recipes%20by%20ingredients&amp;placement=&amp;adposition=&amp;gclid=EAIaIQobChMIk-qvxqfX6AIVEr7ACh2qKwcbEAAYASAAEgLpWvD_BwE" TargetMode="External"/><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hyperlink" Target="http://www.getyourgirlpower.org" TargetMode="External"/><Relationship Id="rId5" Type="http://schemas.openxmlformats.org/officeDocument/2006/relationships/image" Target="../media/image10.png"/><Relationship Id="rId6"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Staying Fit</a:t>
            </a:r>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Junior</a:t>
            </a:r>
            <a:endParaRPr/>
          </a:p>
        </p:txBody>
      </p:sp>
      <p:pic>
        <p:nvPicPr>
          <p:cNvPr descr="Girl Scouts of Central Illinois | GETYOURGIRLPOWER" id="57" name="Google Shape;57;p13"/>
          <p:cNvPicPr preferRelativeResize="0"/>
          <p:nvPr/>
        </p:nvPicPr>
        <p:blipFill>
          <a:blip r:embed="rId4">
            <a:alphaModFix/>
          </a:blip>
          <a:stretch>
            <a:fillRect/>
          </a:stretch>
        </p:blipFill>
        <p:spPr>
          <a:xfrm>
            <a:off x="7146288" y="4295074"/>
            <a:ext cx="1929512" cy="792600"/>
          </a:xfrm>
          <a:prstGeom prst="rect">
            <a:avLst/>
          </a:prstGeom>
          <a:noFill/>
          <a:ln>
            <a:noFill/>
          </a:ln>
        </p:spPr>
      </p:pic>
      <p:sp>
        <p:nvSpPr>
          <p:cNvPr id="58" name="Google Shape;58;p13"/>
          <p:cNvSpPr txBox="1"/>
          <p:nvPr/>
        </p:nvSpPr>
        <p:spPr>
          <a:xfrm>
            <a:off x="111900" y="4487375"/>
            <a:ext cx="3970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uFill>
                  <a:noFill/>
                </a:uFill>
                <a:hlinkClick r:id="rId5">
                  <a:extLst>
                    <a:ext uri="{A12FA001-AC4F-418D-AE19-62706E023703}">
                      <ahyp:hlinkClr val="tx"/>
                    </a:ext>
                  </a:extLst>
                </a:hlinkClick>
              </a:rPr>
              <a:t>www.GetYourGirlPower.org</a:t>
            </a:r>
            <a:r>
              <a:rPr lang="en" sz="1800">
                <a:solidFill>
                  <a:schemeClr val="lt1"/>
                </a:solidFill>
              </a:rPr>
              <a:t> </a:t>
            </a:r>
            <a:endParaRPr sz="1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64" name="Google Shape;64;p14"/>
          <p:cNvSpPr txBox="1"/>
          <p:nvPr>
            <p:ph idx="1" type="subTitle"/>
          </p:nvPr>
        </p:nvSpPr>
        <p:spPr>
          <a:xfrm>
            <a:off x="311700" y="1133750"/>
            <a:ext cx="8520600" cy="249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 need a fit body and mind to do all your favorite things, from roller skating to </a:t>
            </a:r>
            <a:r>
              <a:rPr lang="en"/>
              <a:t>writing</a:t>
            </a:r>
            <a:r>
              <a:rPr lang="en"/>
              <a:t> in your diary to sharing advise with friends.  Jump into this badge to figure out what fitness, food, and fun you need to stay strong for your life. </a:t>
            </a:r>
            <a:endParaRPr/>
          </a:p>
        </p:txBody>
      </p:sp>
      <p:pic>
        <p:nvPicPr>
          <p:cNvPr id="65" name="Google Shape;65;p14"/>
          <p:cNvPicPr preferRelativeResize="0"/>
          <p:nvPr/>
        </p:nvPicPr>
        <p:blipFill>
          <a:blip r:embed="rId4">
            <a:alphaModFix/>
          </a:blip>
          <a:stretch>
            <a:fillRect/>
          </a:stretch>
        </p:blipFill>
        <p:spPr>
          <a:xfrm>
            <a:off x="6168163" y="2373788"/>
            <a:ext cx="3038475" cy="3038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71" name="Google Shape;71;p15"/>
          <p:cNvSpPr txBox="1"/>
          <p:nvPr>
            <p:ph type="title"/>
          </p:nvPr>
        </p:nvSpPr>
        <p:spPr>
          <a:xfrm>
            <a:off x="311700" y="247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Start Moving</a:t>
            </a:r>
            <a:endParaRPr/>
          </a:p>
        </p:txBody>
      </p:sp>
      <p:sp>
        <p:nvSpPr>
          <p:cNvPr id="72" name="Google Shape;72;p15"/>
          <p:cNvSpPr txBox="1"/>
          <p:nvPr>
            <p:ph idx="1" type="body"/>
          </p:nvPr>
        </p:nvSpPr>
        <p:spPr>
          <a:xfrm>
            <a:off x="311700" y="1016450"/>
            <a:ext cx="8520600" cy="378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Grab your comfy clothes and sneakers and </a:t>
            </a:r>
            <a:r>
              <a:rPr lang="en"/>
              <a:t>let's</a:t>
            </a:r>
            <a:r>
              <a:rPr lang="en"/>
              <a:t> get moving!  You are going to be exercising and wearing the wrong clothing will make this un</a:t>
            </a:r>
            <a:r>
              <a:rPr lang="en"/>
              <a:t>comfortable</a:t>
            </a:r>
            <a:r>
              <a:rPr lang="en"/>
              <a:t> and could potentially cause an injury.  Try three </a:t>
            </a:r>
            <a:r>
              <a:rPr lang="en"/>
              <a:t>different</a:t>
            </a:r>
            <a:r>
              <a:rPr lang="en"/>
              <a:t> forms of getting moving this week.  Have each exercise answer these </a:t>
            </a:r>
            <a:r>
              <a:rPr lang="en"/>
              <a:t>questions</a:t>
            </a:r>
            <a:r>
              <a:rPr lang="en"/>
              <a:t>.</a:t>
            </a:r>
            <a:endParaRPr/>
          </a:p>
          <a:p>
            <a:pPr indent="0" lvl="0" marL="0" rtl="0" algn="l">
              <a:spcBef>
                <a:spcPts val="1600"/>
              </a:spcBef>
              <a:spcAft>
                <a:spcPts val="0"/>
              </a:spcAft>
              <a:buNone/>
            </a:pPr>
            <a:r>
              <a:rPr lang="en"/>
              <a:t>1.How do you feel?  Are you out of breath? </a:t>
            </a:r>
            <a:endParaRPr/>
          </a:p>
          <a:p>
            <a:pPr indent="0" lvl="0" marL="0" rtl="0" algn="l">
              <a:spcBef>
                <a:spcPts val="1600"/>
              </a:spcBef>
              <a:spcAft>
                <a:spcPts val="0"/>
              </a:spcAft>
              <a:buNone/>
            </a:pPr>
            <a:r>
              <a:rPr lang="en"/>
              <a:t>2. Take your pulse. </a:t>
            </a:r>
            <a:r>
              <a:rPr lang="en" sz="1200"/>
              <a:t> </a:t>
            </a:r>
            <a:r>
              <a:rPr lang="en"/>
              <a:t>Check out the link -&gt; </a:t>
            </a:r>
            <a:r>
              <a:rPr lang="en" u="sng">
                <a:solidFill>
                  <a:schemeClr val="hlink"/>
                </a:solidFill>
                <a:hlinkClick r:id="rId4"/>
              </a:rPr>
              <a:t>How to check your pulse?</a:t>
            </a:r>
            <a:endParaRPr/>
          </a:p>
          <a:p>
            <a:pPr indent="0" lvl="0" marL="0" rtl="0" algn="l">
              <a:spcBef>
                <a:spcPts val="1600"/>
              </a:spcBef>
              <a:spcAft>
                <a:spcPts val="0"/>
              </a:spcAft>
              <a:buNone/>
            </a:pPr>
            <a:r>
              <a:rPr lang="en"/>
              <a:t>3. Which exercise did you like the best? </a:t>
            </a:r>
            <a:endParaRPr/>
          </a:p>
          <a:p>
            <a:pPr indent="0" lvl="0" marL="0" rtl="0" algn="l">
              <a:spcBef>
                <a:spcPts val="1600"/>
              </a:spcBef>
              <a:spcAft>
                <a:spcPts val="0"/>
              </a:spcAft>
              <a:buNone/>
            </a:pPr>
            <a:r>
              <a:rPr lang="en"/>
              <a:t>4. Share your favorite exercise with a Girl Scout Friend. </a:t>
            </a:r>
            <a:endParaRPr/>
          </a:p>
          <a:p>
            <a:pPr indent="0" lvl="0" marL="0" rtl="0" algn="l">
              <a:spcBef>
                <a:spcPts val="1600"/>
              </a:spcBef>
              <a:spcAft>
                <a:spcPts val="1600"/>
              </a:spcAft>
              <a:buNone/>
            </a:pPr>
            <a:r>
              <a:t/>
            </a:r>
            <a:endParaRPr/>
          </a:p>
        </p:txBody>
      </p:sp>
      <p:sp>
        <p:nvSpPr>
          <p:cNvPr id="73" name="Google Shape;73;p15"/>
          <p:cNvSpPr/>
          <p:nvPr/>
        </p:nvSpPr>
        <p:spPr>
          <a:xfrm>
            <a:off x="8429975" y="4752550"/>
            <a:ext cx="293100" cy="330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79" name="Google Shape;79;p16"/>
          <p:cNvSpPr txBox="1"/>
          <p:nvPr>
            <p:ph type="title"/>
          </p:nvPr>
        </p:nvSpPr>
        <p:spPr>
          <a:xfrm>
            <a:off x="311700" y="247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Pick three </a:t>
            </a:r>
            <a:r>
              <a:rPr lang="en"/>
              <a:t>activities</a:t>
            </a:r>
            <a:r>
              <a:rPr lang="en"/>
              <a:t> </a:t>
            </a:r>
            <a:endParaRPr/>
          </a:p>
        </p:txBody>
      </p:sp>
      <p:sp>
        <p:nvSpPr>
          <p:cNvPr id="80" name="Google Shape;80;p16"/>
          <p:cNvSpPr txBox="1"/>
          <p:nvPr>
            <p:ph idx="1" type="body"/>
          </p:nvPr>
        </p:nvSpPr>
        <p:spPr>
          <a:xfrm>
            <a:off x="311700" y="1133550"/>
            <a:ext cx="8520600" cy="392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most </a:t>
            </a:r>
            <a:r>
              <a:rPr lang="en"/>
              <a:t>important</a:t>
            </a:r>
            <a:r>
              <a:rPr lang="en"/>
              <a:t> part of healthy living is staying active.  And to stay active, you have to find your favorite ways to move, so you’ll want to keep going! </a:t>
            </a:r>
            <a:endParaRPr/>
          </a:p>
          <a:p>
            <a:pPr indent="-342900" lvl="0" marL="457200" rtl="0" algn="l">
              <a:spcBef>
                <a:spcPts val="1600"/>
              </a:spcBef>
              <a:spcAft>
                <a:spcPts val="0"/>
              </a:spcAft>
              <a:buSzPts val="1800"/>
              <a:buAutoNum type="arabicPeriod"/>
            </a:pPr>
            <a:r>
              <a:rPr lang="en"/>
              <a:t>Join the GSCI virtual dance party on Tuesdays at 4:30 streaming live on FaceBook! </a:t>
            </a:r>
            <a:r>
              <a:rPr lang="en" sz="1400" u="sng">
                <a:solidFill>
                  <a:schemeClr val="hlink"/>
                </a:solidFill>
                <a:hlinkClick r:id="rId4"/>
              </a:rPr>
              <a:t>Girl Scouts of Central Illinois FaceBook</a:t>
            </a:r>
            <a:endParaRPr sz="1400"/>
          </a:p>
          <a:p>
            <a:pPr indent="-342900" lvl="0" marL="457200" rtl="0" algn="l">
              <a:spcBef>
                <a:spcPts val="0"/>
              </a:spcBef>
              <a:spcAft>
                <a:spcPts val="0"/>
              </a:spcAft>
              <a:buSzPts val="1800"/>
              <a:buAutoNum type="arabicPeriod"/>
            </a:pPr>
            <a:r>
              <a:rPr lang="en" u="sng">
                <a:solidFill>
                  <a:schemeClr val="hlink"/>
                </a:solidFill>
                <a:hlinkClick r:id="rId5"/>
              </a:rPr>
              <a:t>Line dance!</a:t>
            </a:r>
            <a:r>
              <a:rPr lang="en"/>
              <a:t> </a:t>
            </a:r>
            <a:endParaRPr/>
          </a:p>
          <a:p>
            <a:pPr indent="-342900" lvl="0" marL="457200" rtl="0" algn="l">
              <a:spcBef>
                <a:spcPts val="0"/>
              </a:spcBef>
              <a:spcAft>
                <a:spcPts val="0"/>
              </a:spcAft>
              <a:buSzPts val="1800"/>
              <a:buAutoNum type="arabicPeriod"/>
            </a:pPr>
            <a:r>
              <a:rPr lang="en"/>
              <a:t>Do a 15-30 minute </a:t>
            </a:r>
            <a:r>
              <a:rPr lang="en" u="sng">
                <a:solidFill>
                  <a:schemeClr val="hlink"/>
                </a:solidFill>
                <a:hlinkClick r:id="rId6"/>
              </a:rPr>
              <a:t>Yoga Video </a:t>
            </a:r>
            <a:endParaRPr/>
          </a:p>
          <a:p>
            <a:pPr indent="-342900" lvl="0" marL="457200" rtl="0" algn="l">
              <a:spcBef>
                <a:spcPts val="0"/>
              </a:spcBef>
              <a:spcAft>
                <a:spcPts val="0"/>
              </a:spcAft>
              <a:buSzPts val="1800"/>
              <a:buAutoNum type="arabicPeriod"/>
            </a:pPr>
            <a:r>
              <a:rPr lang="en"/>
              <a:t>Go for a Brisk walk around your neighborhood</a:t>
            </a:r>
            <a:endParaRPr/>
          </a:p>
          <a:p>
            <a:pPr indent="-342900" lvl="0" marL="457200" rtl="0" algn="l">
              <a:spcBef>
                <a:spcPts val="0"/>
              </a:spcBef>
              <a:spcAft>
                <a:spcPts val="0"/>
              </a:spcAft>
              <a:buSzPts val="1800"/>
              <a:buAutoNum type="arabicPeriod"/>
            </a:pPr>
            <a:r>
              <a:rPr lang="en"/>
              <a:t>Set-up an obstacle course with hula-hoops, cones, jump ropes, and a beach ball. </a:t>
            </a:r>
            <a:endParaRPr/>
          </a:p>
          <a:p>
            <a:pPr indent="-342900" lvl="0" marL="457200" rtl="0" algn="l">
              <a:spcBef>
                <a:spcPts val="0"/>
              </a:spcBef>
              <a:spcAft>
                <a:spcPts val="0"/>
              </a:spcAft>
              <a:buSzPts val="1800"/>
              <a:buAutoNum type="arabicPeriod"/>
            </a:pPr>
            <a:r>
              <a:rPr lang="en"/>
              <a:t>Following </a:t>
            </a:r>
            <a:r>
              <a:rPr lang="en"/>
              <a:t>along</a:t>
            </a:r>
            <a:r>
              <a:rPr lang="en"/>
              <a:t> an </a:t>
            </a:r>
            <a:r>
              <a:rPr lang="en" u="sng">
                <a:solidFill>
                  <a:schemeClr val="hlink"/>
                </a:solidFill>
                <a:hlinkClick r:id="rId7"/>
              </a:rPr>
              <a:t>aerobics</a:t>
            </a:r>
            <a:r>
              <a:rPr lang="en" u="sng">
                <a:solidFill>
                  <a:schemeClr val="hlink"/>
                </a:solidFill>
                <a:hlinkClick r:id="rId8"/>
              </a:rPr>
              <a:t> class </a:t>
            </a:r>
            <a:r>
              <a:rPr lang="en"/>
              <a:t>online </a:t>
            </a:r>
            <a:endParaRPr/>
          </a:p>
        </p:txBody>
      </p:sp>
      <p:pic>
        <p:nvPicPr>
          <p:cNvPr id="81" name="Google Shape;81;p16"/>
          <p:cNvPicPr preferRelativeResize="0"/>
          <p:nvPr/>
        </p:nvPicPr>
        <p:blipFill>
          <a:blip r:embed="rId9">
            <a:alphaModFix/>
          </a:blip>
          <a:stretch>
            <a:fillRect/>
          </a:stretch>
        </p:blipFill>
        <p:spPr>
          <a:xfrm>
            <a:off x="6829475" y="2469450"/>
            <a:ext cx="1911299" cy="10458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87" name="Google Shape;87;p17"/>
          <p:cNvSpPr txBox="1"/>
          <p:nvPr>
            <p:ph type="title"/>
          </p:nvPr>
        </p:nvSpPr>
        <p:spPr>
          <a:xfrm>
            <a:off x="311700" y="188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Keep Your Fit Body Fueled</a:t>
            </a:r>
            <a:endParaRPr/>
          </a:p>
        </p:txBody>
      </p:sp>
      <p:sp>
        <p:nvSpPr>
          <p:cNvPr id="88" name="Google Shape;88;p17"/>
          <p:cNvSpPr txBox="1"/>
          <p:nvPr>
            <p:ph idx="1" type="body"/>
          </p:nvPr>
        </p:nvSpPr>
        <p:spPr>
          <a:xfrm>
            <a:off x="311700" y="1016450"/>
            <a:ext cx="8520600" cy="259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dk1"/>
                </a:solidFill>
              </a:rPr>
              <a:t>You can’t stay fit without the fuel to move!  Learn what your body needs to stay strong and fit!</a:t>
            </a:r>
            <a:r>
              <a:rPr lang="en">
                <a:solidFill>
                  <a:schemeClr val="dk1"/>
                </a:solidFill>
              </a:rPr>
              <a:t>  Brainstorm a list of healthy foods and what </a:t>
            </a:r>
            <a:r>
              <a:rPr lang="en">
                <a:solidFill>
                  <a:schemeClr val="dk1"/>
                </a:solidFill>
              </a:rPr>
              <a:t>benefits</a:t>
            </a:r>
            <a:r>
              <a:rPr lang="en">
                <a:solidFill>
                  <a:schemeClr val="dk1"/>
                </a:solidFill>
              </a:rPr>
              <a:t> they provide your body.  Use </a:t>
            </a:r>
            <a:r>
              <a:rPr lang="en" u="sng">
                <a:solidFill>
                  <a:schemeClr val="hlink"/>
                </a:solidFill>
                <a:hlinkClick r:id="rId4"/>
              </a:rPr>
              <a:t>choosemyplate.gov</a:t>
            </a:r>
            <a:r>
              <a:rPr lang="en">
                <a:solidFill>
                  <a:schemeClr val="dk1"/>
                </a:solidFill>
              </a:rPr>
              <a:t> as a </a:t>
            </a:r>
            <a:r>
              <a:rPr lang="en">
                <a:solidFill>
                  <a:schemeClr val="dk1"/>
                </a:solidFill>
              </a:rPr>
              <a:t>resource</a:t>
            </a:r>
            <a:r>
              <a:rPr lang="en">
                <a:solidFill>
                  <a:schemeClr val="dk1"/>
                </a:solidFill>
              </a:rPr>
              <a:t>.  </a:t>
            </a:r>
            <a:endParaRPr>
              <a:solidFill>
                <a:schemeClr val="dk1"/>
              </a:solidFill>
            </a:endParaRPr>
          </a:p>
        </p:txBody>
      </p:sp>
      <p:pic>
        <p:nvPicPr>
          <p:cNvPr id="89" name="Google Shape;89;p17"/>
          <p:cNvPicPr preferRelativeResize="0"/>
          <p:nvPr/>
        </p:nvPicPr>
        <p:blipFill>
          <a:blip r:embed="rId5">
            <a:alphaModFix/>
          </a:blip>
          <a:stretch>
            <a:fillRect/>
          </a:stretch>
        </p:blipFill>
        <p:spPr>
          <a:xfrm>
            <a:off x="3066549" y="2089225"/>
            <a:ext cx="3211500" cy="2919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8"/>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95" name="Google Shape;95;p18"/>
          <p:cNvSpPr txBox="1"/>
          <p:nvPr>
            <p:ph type="title"/>
          </p:nvPr>
        </p:nvSpPr>
        <p:spPr>
          <a:xfrm>
            <a:off x="311700" y="2183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t>
            </a:r>
            <a:r>
              <a:rPr lang="en"/>
              <a:t>Activity</a:t>
            </a:r>
            <a:r>
              <a:rPr lang="en"/>
              <a:t> </a:t>
            </a:r>
            <a:endParaRPr/>
          </a:p>
        </p:txBody>
      </p:sp>
      <p:sp>
        <p:nvSpPr>
          <p:cNvPr id="96" name="Google Shape;96;p18"/>
          <p:cNvSpPr txBox="1"/>
          <p:nvPr>
            <p:ph idx="1" type="body"/>
          </p:nvPr>
        </p:nvSpPr>
        <p:spPr>
          <a:xfrm>
            <a:off x="105800" y="1006025"/>
            <a:ext cx="3415800" cy="413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Head to your refrigerator and pantry! Find healthy food for each letter of the alphabet and write it down.  </a:t>
            </a:r>
            <a:endParaRPr>
              <a:solidFill>
                <a:schemeClr val="dk1"/>
              </a:solidFill>
            </a:endParaRPr>
          </a:p>
          <a:p>
            <a:pPr indent="-342900" lvl="0" marL="457200" rtl="0" algn="l">
              <a:spcBef>
                <a:spcPts val="1600"/>
              </a:spcBef>
              <a:spcAft>
                <a:spcPts val="0"/>
              </a:spcAft>
              <a:buClr>
                <a:schemeClr val="dk1"/>
              </a:buClr>
              <a:buSzPts val="1800"/>
              <a:buChar char="-"/>
            </a:pPr>
            <a:r>
              <a:rPr lang="en">
                <a:solidFill>
                  <a:schemeClr val="dk1"/>
                </a:solidFill>
              </a:rPr>
              <a:t>What letters are you missing?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Do you have foods in each food pyramid category?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What types of food do you have the most?</a:t>
            </a:r>
            <a:endParaRPr>
              <a:solidFill>
                <a:schemeClr val="dk1"/>
              </a:solidFill>
            </a:endParaRPr>
          </a:p>
          <a:p>
            <a:pPr indent="0" lvl="0" marL="0" rtl="0" algn="l">
              <a:spcBef>
                <a:spcPts val="1600"/>
              </a:spcBef>
              <a:spcAft>
                <a:spcPts val="1600"/>
              </a:spcAft>
              <a:buNone/>
            </a:pPr>
            <a:r>
              <a:t/>
            </a:r>
            <a:endParaRPr/>
          </a:p>
        </p:txBody>
      </p:sp>
      <p:pic>
        <p:nvPicPr>
          <p:cNvPr id="97" name="Google Shape;97;p18"/>
          <p:cNvPicPr preferRelativeResize="0"/>
          <p:nvPr/>
        </p:nvPicPr>
        <p:blipFill>
          <a:blip r:embed="rId4">
            <a:alphaModFix/>
          </a:blip>
          <a:stretch>
            <a:fillRect/>
          </a:stretch>
        </p:blipFill>
        <p:spPr>
          <a:xfrm>
            <a:off x="3737900" y="1409713"/>
            <a:ext cx="5300301" cy="3022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03" name="Google Shape;103;p19"/>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04" name="Google Shape;104;p19"/>
          <p:cNvSpPr txBox="1"/>
          <p:nvPr/>
        </p:nvSpPr>
        <p:spPr>
          <a:xfrm>
            <a:off x="311700" y="189725"/>
            <a:ext cx="7120800" cy="8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Step 3: </a:t>
            </a:r>
            <a:r>
              <a:rPr lang="en" sz="2800"/>
              <a:t>Know How To Stress Less</a:t>
            </a:r>
            <a:endParaRPr sz="2800"/>
          </a:p>
        </p:txBody>
      </p:sp>
      <p:pic>
        <p:nvPicPr>
          <p:cNvPr descr="☆✩&#10;Sometimes starting a new journal can be scary, but it's using it that make it special! I hope this video will inspire you to start using all those pretty journals you hoard or collect, and to begin filling them up with your unique life! &#10;...................................&#10;&#10;☆✩&#10;Mentioned in this video ✩&#10;Journal used in this video made by: &#10;http://instagram.com/washedashore.glass&#10;...................................&#10;&#10;☆✩&#10;More journalling videos:&#10;Make your own journal: https://youtu.be/iNpOffXCb58&#10;Beginner supplies for journalling: https://youtu.be/U61DONvEBRI&#10;Junk journal with me: https://www.youtube.com/playlist?list=PLGzLZeIAjhfNLqzYk464ZLZrPmW9nFYJ0&#10;Finished journal flip through: https://youtu.be/Z4fLMbGYms0&#10;Add easy tabs to your journal: https://youtu.be/Tx0xAS6V_Tg&#10;...................................&#10;&#10;&#10;☆✩&#10;Other places to find me ✩&#10;Shop: http://www.littlebindy.etsy.com&#10;Instagram: http://www.instagram.com/johannaclough&#10;Pinterest: http://www.pinterest.com/johannaalyssa&#10;Facebook: http://www.facebook.com/littlebindy&#10;Blog: http://johannaalyssa.blogspot.com.au&#10;&#10;...................................&#10;&#10;☆✩&#10;For business enquiries: johanna.clough@outlook.com&#10;&#10;...................................&#10;&#10;Music: Ben Sound - Tomorrow&#10;https://www.youtube.com/watch?v=osg9PmkfTB0" id="105" name="Google Shape;105;p19" title="Starting a Journal ☆✩">
            <a:hlinkClick r:id="rId4"/>
          </p:cNvPr>
          <p:cNvPicPr preferRelativeResize="0"/>
          <p:nvPr/>
        </p:nvPicPr>
        <p:blipFill>
          <a:blip r:embed="rId5">
            <a:alphaModFix/>
          </a:blip>
          <a:stretch>
            <a:fillRect/>
          </a:stretch>
        </p:blipFill>
        <p:spPr>
          <a:xfrm>
            <a:off x="311700" y="2043150"/>
            <a:ext cx="3367625" cy="2525725"/>
          </a:xfrm>
          <a:prstGeom prst="rect">
            <a:avLst/>
          </a:prstGeom>
          <a:noFill/>
          <a:ln>
            <a:noFill/>
          </a:ln>
        </p:spPr>
      </p:pic>
      <p:sp>
        <p:nvSpPr>
          <p:cNvPr id="106" name="Google Shape;106;p19"/>
          <p:cNvSpPr txBox="1"/>
          <p:nvPr/>
        </p:nvSpPr>
        <p:spPr>
          <a:xfrm>
            <a:off x="4395950" y="1896750"/>
            <a:ext cx="3960900" cy="292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u="sng">
                <a:solidFill>
                  <a:srgbClr val="3A3A3A"/>
                </a:solidFill>
              </a:rPr>
              <a:t>Ask </a:t>
            </a:r>
            <a:r>
              <a:rPr b="1" lang="en" sz="1800" u="sng">
                <a:solidFill>
                  <a:srgbClr val="3A3A3A"/>
                </a:solidFill>
              </a:rPr>
              <a:t>Yourself</a:t>
            </a:r>
            <a:r>
              <a:rPr b="1" lang="en" sz="1800" u="sng">
                <a:solidFill>
                  <a:srgbClr val="3A3A3A"/>
                </a:solidFill>
              </a:rPr>
              <a:t>:</a:t>
            </a:r>
            <a:endParaRPr b="1" sz="1800" u="sng">
              <a:solidFill>
                <a:srgbClr val="3A3A3A"/>
              </a:solidFill>
            </a:endParaRPr>
          </a:p>
          <a:p>
            <a:pPr indent="0" lvl="0" marL="0" rtl="0" algn="l">
              <a:lnSpc>
                <a:spcPct val="115000"/>
              </a:lnSpc>
              <a:spcBef>
                <a:spcPts val="1600"/>
              </a:spcBef>
              <a:spcAft>
                <a:spcPts val="0"/>
              </a:spcAft>
              <a:buNone/>
            </a:pPr>
            <a:r>
              <a:rPr lang="en" sz="1800">
                <a:solidFill>
                  <a:srgbClr val="3A3A3A"/>
                </a:solidFill>
              </a:rPr>
              <a:t>What differences did you have? </a:t>
            </a:r>
            <a:endParaRPr sz="1800">
              <a:solidFill>
                <a:srgbClr val="3A3A3A"/>
              </a:solidFill>
            </a:endParaRPr>
          </a:p>
          <a:p>
            <a:pPr indent="0" lvl="0" marL="0" rtl="0" algn="l">
              <a:lnSpc>
                <a:spcPct val="115000"/>
              </a:lnSpc>
              <a:spcBef>
                <a:spcPts val="1600"/>
              </a:spcBef>
              <a:spcAft>
                <a:spcPts val="0"/>
              </a:spcAft>
              <a:buNone/>
            </a:pPr>
            <a:r>
              <a:rPr lang="en" sz="1800">
                <a:solidFill>
                  <a:srgbClr val="3A3A3A"/>
                </a:solidFill>
              </a:rPr>
              <a:t>Did you feel different during the week you didn’t record? </a:t>
            </a:r>
            <a:endParaRPr sz="1800">
              <a:solidFill>
                <a:srgbClr val="3A3A3A"/>
              </a:solidFill>
            </a:endParaRPr>
          </a:p>
          <a:p>
            <a:pPr indent="0" lvl="0" marL="0" rtl="0" algn="l">
              <a:lnSpc>
                <a:spcPct val="115000"/>
              </a:lnSpc>
              <a:spcBef>
                <a:spcPts val="1600"/>
              </a:spcBef>
              <a:spcAft>
                <a:spcPts val="1600"/>
              </a:spcAft>
              <a:buNone/>
            </a:pPr>
            <a:r>
              <a:rPr lang="en" sz="1800">
                <a:solidFill>
                  <a:srgbClr val="3A3A3A"/>
                </a:solidFill>
              </a:rPr>
              <a:t>How have your entries changed? </a:t>
            </a:r>
            <a:endParaRPr/>
          </a:p>
        </p:txBody>
      </p:sp>
      <p:sp>
        <p:nvSpPr>
          <p:cNvPr id="107" name="Google Shape;107;p19"/>
          <p:cNvSpPr txBox="1"/>
          <p:nvPr/>
        </p:nvSpPr>
        <p:spPr>
          <a:xfrm>
            <a:off x="159300" y="1017725"/>
            <a:ext cx="8825400" cy="97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rgbClr val="3A3A3A"/>
                </a:solidFill>
              </a:rPr>
              <a:t>Sometimes just writing down your emotions can help you feel better. For one week, write down or draw how you feel each day. Take a week off, and then record your feelings for another week.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0"/>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13" name="Google Shape;113;p20"/>
          <p:cNvSpPr txBox="1"/>
          <p:nvPr>
            <p:ph type="title"/>
          </p:nvPr>
        </p:nvSpPr>
        <p:spPr>
          <a:xfrm>
            <a:off x="262825" y="2006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More Fun!</a:t>
            </a:r>
            <a:endParaRPr/>
          </a:p>
        </p:txBody>
      </p:sp>
      <p:sp>
        <p:nvSpPr>
          <p:cNvPr id="114" name="Google Shape;114;p20"/>
          <p:cNvSpPr txBox="1"/>
          <p:nvPr>
            <p:ph idx="1" type="body"/>
          </p:nvPr>
        </p:nvSpPr>
        <p:spPr>
          <a:xfrm>
            <a:off x="311700" y="1152475"/>
            <a:ext cx="3096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Write down something that makes you stressed.  The next time it makes you feel that way, rip up that piece of paper and throw it away! Did it make you feel better?</a:t>
            </a:r>
            <a:endParaRPr>
              <a:solidFill>
                <a:srgbClr val="000000"/>
              </a:solidFill>
            </a:endParaRPr>
          </a:p>
        </p:txBody>
      </p:sp>
      <p:pic>
        <p:nvPicPr>
          <p:cNvPr id="115" name="Google Shape;115;p20"/>
          <p:cNvPicPr preferRelativeResize="0"/>
          <p:nvPr/>
        </p:nvPicPr>
        <p:blipFill>
          <a:blip r:embed="rId4">
            <a:alphaModFix/>
          </a:blip>
          <a:stretch>
            <a:fillRect/>
          </a:stretch>
        </p:blipFill>
        <p:spPr>
          <a:xfrm>
            <a:off x="3640775" y="916300"/>
            <a:ext cx="5503223" cy="4225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1"/>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21" name="Google Shape;121;p21"/>
          <p:cNvSpPr txBox="1"/>
          <p:nvPr>
            <p:ph type="title"/>
          </p:nvPr>
        </p:nvSpPr>
        <p:spPr>
          <a:xfrm>
            <a:off x="311700" y="2183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Get The Truth About Health</a:t>
            </a:r>
            <a:endParaRPr/>
          </a:p>
        </p:txBody>
      </p:sp>
      <p:sp>
        <p:nvSpPr>
          <p:cNvPr id="122" name="Google Shape;12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lt1"/>
                </a:solidFill>
              </a:rPr>
              <a:t>There are a lot of health ideas floating around-between friends, in the media, at school.</a:t>
            </a:r>
            <a:r>
              <a:rPr lang="en">
                <a:solidFill>
                  <a:schemeClr val="lt1"/>
                </a:solidFill>
              </a:rPr>
              <a:t>  Search online for the answer to a healthy question.  There are probably many!  How healthy are you?   </a:t>
            </a:r>
            <a:r>
              <a:rPr lang="en">
                <a:solidFill>
                  <a:schemeClr val="lt1"/>
                </a:solidFill>
              </a:rPr>
              <a:t>Take a </a:t>
            </a:r>
            <a:r>
              <a:rPr lang="en" u="sng">
                <a:solidFill>
                  <a:schemeClr val="hlink"/>
                </a:solidFill>
                <a:hlinkClick r:id="rId4"/>
              </a:rPr>
              <a:t>health quiz</a:t>
            </a:r>
            <a:r>
              <a:rPr lang="en">
                <a:solidFill>
                  <a:schemeClr val="lt1"/>
                </a:solidFill>
              </a:rPr>
              <a:t>!  Do you know </a:t>
            </a:r>
            <a:r>
              <a:rPr lang="en" u="sng">
                <a:solidFill>
                  <a:schemeClr val="hlink"/>
                </a:solidFill>
                <a:hlinkClick r:id="rId5"/>
              </a:rPr>
              <a:t>how the body works</a:t>
            </a:r>
            <a:r>
              <a:rPr lang="en">
                <a:solidFill>
                  <a:schemeClr val="lt1"/>
                </a:solidFill>
              </a:rPr>
              <a:t>?  Do you have a question for an expect?  </a:t>
            </a:r>
            <a:r>
              <a:rPr lang="en" u="sng">
                <a:solidFill>
                  <a:schemeClr val="hlink"/>
                </a:solidFill>
                <a:hlinkClick r:id="rId6"/>
              </a:rPr>
              <a:t>Ask the </a:t>
            </a:r>
            <a:r>
              <a:rPr lang="en" u="sng">
                <a:solidFill>
                  <a:schemeClr val="hlink"/>
                </a:solidFill>
                <a:hlinkClick r:id="rId7"/>
              </a:rPr>
              <a:t>expert</a:t>
            </a:r>
            <a:r>
              <a:rPr lang="en" u="sng">
                <a:solidFill>
                  <a:schemeClr val="hlink"/>
                </a:solidFill>
                <a:hlinkClick r:id="rId8"/>
              </a:rPr>
              <a:t>!</a:t>
            </a:r>
            <a:r>
              <a:rPr lang="en">
                <a:solidFill>
                  <a:schemeClr val="lt1"/>
                </a:solidFill>
              </a:rPr>
              <a:t>  Learn the truth about your health! Share what you learn with three Girl Scout Friends. </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2"/>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28" name="Google Shape;128;p22"/>
          <p:cNvSpPr txBox="1"/>
          <p:nvPr>
            <p:ph type="title"/>
          </p:nvPr>
        </p:nvSpPr>
        <p:spPr>
          <a:xfrm>
            <a:off x="311700" y="278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Help Your Family Stay Fit </a:t>
            </a:r>
            <a:endParaRPr/>
          </a:p>
        </p:txBody>
      </p:sp>
      <p:sp>
        <p:nvSpPr>
          <p:cNvPr id="129" name="Google Shape;129;p22"/>
          <p:cNvSpPr txBox="1"/>
          <p:nvPr>
            <p:ph idx="1" type="body"/>
          </p:nvPr>
        </p:nvSpPr>
        <p:spPr>
          <a:xfrm>
            <a:off x="311700" y="984250"/>
            <a:ext cx="8520600" cy="40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Why should you be the only one having all the fun?  Help your family become fit.  Teach them some </a:t>
            </a:r>
            <a:r>
              <a:rPr lang="en">
                <a:solidFill>
                  <a:schemeClr val="dk1"/>
                </a:solidFill>
              </a:rPr>
              <a:t>ideas</a:t>
            </a:r>
            <a:r>
              <a:rPr lang="en">
                <a:solidFill>
                  <a:schemeClr val="dk1"/>
                </a:solidFill>
              </a:rPr>
              <a:t> you’ve learned through this badge.  Have a family dance party!  Have a “slow food”dinner.  </a:t>
            </a:r>
            <a:endParaRPr>
              <a:solidFill>
                <a:schemeClr val="dk1"/>
              </a:solidFill>
            </a:endParaRPr>
          </a:p>
          <a:p>
            <a:pPr indent="0" lvl="0" marL="0" rtl="0" algn="l">
              <a:spcBef>
                <a:spcPts val="1600"/>
              </a:spcBef>
              <a:spcAft>
                <a:spcPts val="1600"/>
              </a:spcAft>
              <a:buNone/>
            </a:pPr>
            <a:r>
              <a:rPr lang="en">
                <a:solidFill>
                  <a:schemeClr val="dk1"/>
                </a:solidFill>
              </a:rPr>
              <a:t>What is</a:t>
            </a:r>
            <a:r>
              <a:rPr lang="en"/>
              <a:t> </a:t>
            </a:r>
            <a:r>
              <a:rPr lang="en" u="sng">
                <a:solidFill>
                  <a:schemeClr val="hlink"/>
                </a:solidFill>
                <a:hlinkClick r:id="rId4"/>
              </a:rPr>
              <a:t>Slow Food</a:t>
            </a:r>
            <a:r>
              <a:rPr lang="en">
                <a:solidFill>
                  <a:schemeClr val="dk1"/>
                </a:solidFill>
              </a:rPr>
              <a:t>? “slow food”is the name of a movement </a:t>
            </a:r>
            <a:r>
              <a:rPr lang="en">
                <a:solidFill>
                  <a:schemeClr val="dk1"/>
                </a:solidFill>
              </a:rPr>
              <a:t>started</a:t>
            </a:r>
            <a:r>
              <a:rPr lang="en">
                <a:solidFill>
                  <a:schemeClr val="dk1"/>
                </a:solidFill>
              </a:rPr>
              <a:t> in Italy in 1989.  It celebrates the </a:t>
            </a:r>
            <a:r>
              <a:rPr lang="en">
                <a:solidFill>
                  <a:schemeClr val="dk1"/>
                </a:solidFill>
              </a:rPr>
              <a:t>opposite</a:t>
            </a:r>
            <a:r>
              <a:rPr lang="en">
                <a:solidFill>
                  <a:schemeClr val="dk1"/>
                </a:solidFill>
              </a:rPr>
              <a:t> of fast food.  Slow fooders slow down to pay attention to what they eat, how it tastes, where it comes from, and who grows it.  It now has more than 150 </a:t>
            </a:r>
            <a:r>
              <a:rPr lang="en">
                <a:solidFill>
                  <a:schemeClr val="dk1"/>
                </a:solidFill>
              </a:rPr>
              <a:t>members</a:t>
            </a:r>
            <a:r>
              <a:rPr lang="en">
                <a:solidFill>
                  <a:schemeClr val="dk1"/>
                </a:solidFill>
              </a:rPr>
              <a:t> counties.  Maybe there’s a chapter in your area! </a:t>
            </a:r>
            <a:endParaRPr>
              <a:solidFill>
                <a:schemeClr val="dk1"/>
              </a:solidFill>
            </a:endParaRPr>
          </a:p>
        </p:txBody>
      </p:sp>
      <p:pic>
        <p:nvPicPr>
          <p:cNvPr id="130" name="Google Shape;130;p22"/>
          <p:cNvPicPr preferRelativeResize="0"/>
          <p:nvPr/>
        </p:nvPicPr>
        <p:blipFill>
          <a:blip r:embed="rId5">
            <a:alphaModFix/>
          </a:blip>
          <a:stretch>
            <a:fillRect/>
          </a:stretch>
        </p:blipFill>
        <p:spPr>
          <a:xfrm>
            <a:off x="1987038" y="3913475"/>
            <a:ext cx="5169925" cy="814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3"/>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36" name="Google Shape;136;p23"/>
          <p:cNvSpPr txBox="1"/>
          <p:nvPr>
            <p:ph type="title"/>
          </p:nvPr>
        </p:nvSpPr>
        <p:spPr>
          <a:xfrm>
            <a:off x="311700" y="278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Slow Dinner </a:t>
            </a:r>
            <a:endParaRPr/>
          </a:p>
        </p:txBody>
      </p:sp>
      <p:sp>
        <p:nvSpPr>
          <p:cNvPr id="137" name="Google Shape;137;p23"/>
          <p:cNvSpPr txBox="1"/>
          <p:nvPr>
            <p:ph idx="1" type="body"/>
          </p:nvPr>
        </p:nvSpPr>
        <p:spPr>
          <a:xfrm>
            <a:off x="3671400" y="1155300"/>
            <a:ext cx="5472600" cy="42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Help make a healthful dinner.  Create the menu together, shop in your pantry, take time to focus on food and eat together.  Talk about your favorite flavors.  </a:t>
            </a:r>
            <a:endParaRPr/>
          </a:p>
          <a:p>
            <a:pPr indent="0" lvl="0" marL="0" rtl="0" algn="l">
              <a:spcBef>
                <a:spcPts val="1600"/>
              </a:spcBef>
              <a:spcAft>
                <a:spcPts val="0"/>
              </a:spcAft>
              <a:buNone/>
            </a:pPr>
            <a:r>
              <a:rPr lang="en"/>
              <a:t>Don’t know what to make with the food in your pantry? Click</a:t>
            </a:r>
            <a:r>
              <a:rPr lang="en">
                <a:solidFill>
                  <a:srgbClr val="3A3A3A"/>
                </a:solidFill>
              </a:rPr>
              <a:t> </a:t>
            </a:r>
            <a:r>
              <a:rPr lang="en" u="sng">
                <a:solidFill>
                  <a:schemeClr val="hlink"/>
                </a:solidFill>
                <a:hlinkClick r:id="rId4"/>
              </a:rPr>
              <a:t>Here</a:t>
            </a:r>
            <a:r>
              <a:rPr lang="en">
                <a:solidFill>
                  <a:srgbClr val="0000FF"/>
                </a:solidFill>
              </a:rPr>
              <a:t> </a:t>
            </a:r>
            <a:r>
              <a:rPr lang="en">
                <a:solidFill>
                  <a:srgbClr val="3A3A3A"/>
                </a:solidFill>
              </a:rPr>
              <a:t>for some help!</a:t>
            </a:r>
            <a:endParaRPr>
              <a:solidFill>
                <a:srgbClr val="3A3A3A"/>
              </a:solidFill>
            </a:endParaRPr>
          </a:p>
          <a:p>
            <a:pPr indent="0" lvl="0" marL="0" rtl="0" algn="l">
              <a:spcBef>
                <a:spcPts val="1600"/>
              </a:spcBef>
              <a:spcAft>
                <a:spcPts val="1600"/>
              </a:spcAft>
              <a:buNone/>
            </a:pPr>
            <a:r>
              <a:t/>
            </a:r>
            <a:endParaRPr/>
          </a:p>
        </p:txBody>
      </p:sp>
      <p:pic>
        <p:nvPicPr>
          <p:cNvPr id="138" name="Google Shape;138;p23"/>
          <p:cNvPicPr preferRelativeResize="0"/>
          <p:nvPr/>
        </p:nvPicPr>
        <p:blipFill>
          <a:blip r:embed="rId5">
            <a:alphaModFix/>
          </a:blip>
          <a:stretch>
            <a:fillRect/>
          </a:stretch>
        </p:blipFill>
        <p:spPr>
          <a:xfrm>
            <a:off x="0" y="911100"/>
            <a:ext cx="3671400" cy="4232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24"/>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44" name="Google Shape;144;p24"/>
          <p:cNvSpPr txBox="1"/>
          <p:nvPr>
            <p:ph type="title"/>
          </p:nvPr>
        </p:nvSpPr>
        <p:spPr>
          <a:xfrm>
            <a:off x="3507300" y="1237288"/>
            <a:ext cx="5636700" cy="303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Congratulations</a:t>
            </a:r>
            <a:r>
              <a:rPr lang="en" sz="3600"/>
              <a:t> you earned your </a:t>
            </a:r>
            <a:endParaRPr sz="3600"/>
          </a:p>
          <a:p>
            <a:pPr indent="0" lvl="0" marL="0" rtl="0" algn="ctr">
              <a:spcBef>
                <a:spcPts val="0"/>
              </a:spcBef>
              <a:spcAft>
                <a:spcPts val="0"/>
              </a:spcAft>
              <a:buNone/>
            </a:pPr>
            <a:r>
              <a:rPr lang="en" sz="3600"/>
              <a:t>Stay Fit Badge! </a:t>
            </a:r>
            <a:endParaRPr sz="3600"/>
          </a:p>
        </p:txBody>
      </p:sp>
      <p:sp>
        <p:nvSpPr>
          <p:cNvPr id="145" name="Google Shape;145;p24"/>
          <p:cNvSpPr txBox="1"/>
          <p:nvPr/>
        </p:nvSpPr>
        <p:spPr>
          <a:xfrm>
            <a:off x="111900" y="4487375"/>
            <a:ext cx="3970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uFill>
                  <a:noFill/>
                </a:uFill>
                <a:hlinkClick r:id="rId4">
                  <a:extLst>
                    <a:ext uri="{A12FA001-AC4F-418D-AE19-62706E023703}">
                      <ahyp:hlinkClr val="tx"/>
                    </a:ext>
                  </a:extLst>
                </a:hlinkClick>
              </a:rPr>
              <a:t>www.GetYourGirlPower.org</a:t>
            </a:r>
            <a:r>
              <a:rPr lang="en" sz="1800">
                <a:solidFill>
                  <a:schemeClr val="lt1"/>
                </a:solidFill>
              </a:rPr>
              <a:t> </a:t>
            </a:r>
            <a:endParaRPr sz="1800">
              <a:solidFill>
                <a:schemeClr val="lt1"/>
              </a:solidFill>
            </a:endParaRPr>
          </a:p>
        </p:txBody>
      </p:sp>
      <p:pic>
        <p:nvPicPr>
          <p:cNvPr descr="Girl Scouts of Central Illinois | GETYOURGIRLPOWER" id="146" name="Google Shape;146;p24"/>
          <p:cNvPicPr preferRelativeResize="0"/>
          <p:nvPr/>
        </p:nvPicPr>
        <p:blipFill>
          <a:blip r:embed="rId5">
            <a:alphaModFix/>
          </a:blip>
          <a:stretch>
            <a:fillRect/>
          </a:stretch>
        </p:blipFill>
        <p:spPr>
          <a:xfrm>
            <a:off x="7242375" y="4275700"/>
            <a:ext cx="1785025" cy="690500"/>
          </a:xfrm>
          <a:prstGeom prst="rect">
            <a:avLst/>
          </a:prstGeom>
          <a:noFill/>
          <a:ln>
            <a:noFill/>
          </a:ln>
        </p:spPr>
      </p:pic>
      <p:pic>
        <p:nvPicPr>
          <p:cNvPr id="147" name="Google Shape;147;p24"/>
          <p:cNvPicPr preferRelativeResize="0"/>
          <p:nvPr/>
        </p:nvPicPr>
        <p:blipFill>
          <a:blip r:embed="rId6">
            <a:alphaModFix/>
          </a:blip>
          <a:stretch>
            <a:fillRect/>
          </a:stretch>
        </p:blipFill>
        <p:spPr>
          <a:xfrm>
            <a:off x="0" y="867679"/>
            <a:ext cx="3970199" cy="34080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