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  <p:embeddedFont>
      <p:font typeface="La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Italic.fntdata"/><Relationship Id="rId6" Type="http://schemas.openxmlformats.org/officeDocument/2006/relationships/slide" Target="slides/slide1.xml"/><Relationship Id="rId18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3150e9911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3150e9911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3150e9911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3150e9911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3150e9911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3150e9911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3150e991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3150e99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3150e9911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3150e9911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care.com/c/stories/15557/top-kid-injuries-how-to-prevent/" TargetMode="External"/><Relationship Id="rId4" Type="http://schemas.openxmlformats.org/officeDocument/2006/relationships/hyperlink" Target="https://www.care.com/c/stories/15557/top-kid-injuries-how-to-prevent/" TargetMode="External"/><Relationship Id="rId5" Type="http://schemas.openxmlformats.org/officeDocument/2006/relationships/hyperlink" Target="https://kidshealth.org/en/parents/household-checklist.htm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ready.gov/evacuatio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outdoorrevival.com/old-ways/predict-weather-using-nature-signs.html" TargetMode="External"/><Relationship Id="rId4" Type="http://schemas.openxmlformats.org/officeDocument/2006/relationships/hyperlink" Target="https://metro.co.uk/2018/02/26/iphone-weather-symbols-mean-7343734/" TargetMode="External"/><Relationship Id="rId5" Type="http://schemas.openxmlformats.org/officeDocument/2006/relationships/hyperlink" Target="https://metro.co.uk/2018/02/26/iphone-weather-symbols-mean-7343734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kidshealth.org/en/kids/bike-safety.html" TargetMode="External"/><Relationship Id="rId4" Type="http://schemas.openxmlformats.org/officeDocument/2006/relationships/hyperlink" Target="https://www.rei.com/learn/expert-advice/bicycle-helmet.htm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traillink.com/state/il-trails/" TargetMode="External"/><Relationship Id="rId4" Type="http://schemas.openxmlformats.org/officeDocument/2006/relationships/hyperlink" Target="https://www.getyourgirlpower.org/en/camp/our-camps/property-renta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title"/>
          </p:nvPr>
        </p:nvSpPr>
        <p:spPr>
          <a:xfrm>
            <a:off x="553325" y="1658325"/>
            <a:ext cx="5118600" cy="7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9900FF"/>
                </a:solidFill>
              </a:rPr>
              <a:t>Junior Safety Award </a:t>
            </a:r>
            <a:endParaRPr b="1" sz="3600">
              <a:solidFill>
                <a:srgbClr val="9900FF"/>
              </a:solidFill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1297500" y="2293300"/>
            <a:ext cx="4185600" cy="9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Girl Scouts of Central Illinois 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Home Edition 2020</a:t>
            </a:r>
            <a:r>
              <a:rPr lang="en" sz="2400">
                <a:solidFill>
                  <a:srgbClr val="D9EAD3"/>
                </a:solidFill>
              </a:rPr>
              <a:t> </a:t>
            </a:r>
            <a:endParaRPr sz="2400">
              <a:solidFill>
                <a:srgbClr val="D9EAD3"/>
              </a:solidFill>
            </a:endParaRPr>
          </a:p>
        </p:txBody>
      </p:sp>
      <p:pic>
        <p:nvPicPr>
          <p:cNvPr descr="Junior Safety Award | State College Girl Scouts"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7450" y="1409813"/>
            <a:ext cx="2578774" cy="247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9900FF"/>
                </a:solidFill>
              </a:rPr>
              <a:t>Step 1 Activities</a:t>
            </a:r>
            <a:endParaRPr b="1" sz="4800" u="sng">
              <a:solidFill>
                <a:srgbClr val="9900FF"/>
              </a:solidFill>
            </a:endParaRPr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1297500" y="1307850"/>
            <a:ext cx="34032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Find out what the most common injuries are for kids your age.  Make a list of how you can prevent them.  Find the cause of children injury and prevention</a:t>
            </a:r>
            <a:r>
              <a:rPr lang="en" sz="2400">
                <a:solidFill>
                  <a:schemeClr val="accent1"/>
                </a:solidFill>
              </a:rPr>
              <a:t> </a:t>
            </a:r>
            <a:r>
              <a:rPr lang="en" sz="24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2400"/>
              <a:t> . </a:t>
            </a:r>
            <a:endParaRPr sz="2400"/>
          </a:p>
        </p:txBody>
      </p:sp>
      <p:sp>
        <p:nvSpPr>
          <p:cNvPr id="143" name="Google Shape;143;p14"/>
          <p:cNvSpPr txBox="1"/>
          <p:nvPr>
            <p:ph idx="2" type="body"/>
          </p:nvPr>
        </p:nvSpPr>
        <p:spPr>
          <a:xfrm>
            <a:off x="5294400" y="1307600"/>
            <a:ext cx="30420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D</a:t>
            </a:r>
            <a:r>
              <a:rPr lang="en" sz="2400">
                <a:solidFill>
                  <a:srgbClr val="B6D7A8"/>
                </a:solidFill>
              </a:rPr>
              <a:t>o a home safety audit to check for dangers around the house. Find how to conduct a home audit  </a:t>
            </a:r>
            <a:r>
              <a:rPr lang="en" sz="24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1155CC"/>
                </a:solidFill>
              </a:rPr>
              <a:t> </a:t>
            </a:r>
            <a:r>
              <a:rPr lang="en" sz="2400">
                <a:solidFill>
                  <a:srgbClr val="B6D7A8"/>
                </a:solidFill>
              </a:rPr>
              <a:t>.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9900FF"/>
                </a:solidFill>
              </a:rPr>
              <a:t>Step 2 Activities</a:t>
            </a:r>
            <a:endParaRPr b="1" sz="4800" u="sng">
              <a:solidFill>
                <a:srgbClr val="9900FF"/>
              </a:solidFill>
            </a:endParaRPr>
          </a:p>
        </p:txBody>
      </p:sp>
      <p:sp>
        <p:nvSpPr>
          <p:cNvPr id="149" name="Google Shape;149;p15"/>
          <p:cNvSpPr txBox="1"/>
          <p:nvPr>
            <p:ph idx="1" type="body"/>
          </p:nvPr>
        </p:nvSpPr>
        <p:spPr>
          <a:xfrm>
            <a:off x="1297500" y="1307850"/>
            <a:ext cx="4110000" cy="34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Conduct an emergency evacuation drill of your home and/or Girl Scout troop meeting place.  In case of a fire, know where the main exit is located, and plan an alternative way to get out if the fire exit is blocked. </a:t>
            </a:r>
            <a:endParaRPr sz="2400"/>
          </a:p>
        </p:txBody>
      </p:sp>
      <p:sp>
        <p:nvSpPr>
          <p:cNvPr id="150" name="Google Shape;150;p15"/>
          <p:cNvSpPr txBox="1"/>
          <p:nvPr>
            <p:ph idx="2" type="body"/>
          </p:nvPr>
        </p:nvSpPr>
        <p:spPr>
          <a:xfrm>
            <a:off x="5960925" y="1307850"/>
            <a:ext cx="23754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Learn more about planning  for a home/building emergency evacuation plan </a:t>
            </a:r>
            <a:r>
              <a:rPr lang="en" sz="24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B6D7A8"/>
                </a:solidFill>
              </a:rPr>
              <a:t> .  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9900FF"/>
                </a:solidFill>
              </a:rPr>
              <a:t>Step 3 Activities</a:t>
            </a:r>
            <a:endParaRPr b="1" sz="4800" u="sng">
              <a:solidFill>
                <a:srgbClr val="9900FF"/>
              </a:solidFill>
            </a:endParaRPr>
          </a:p>
        </p:txBody>
      </p:sp>
      <p:sp>
        <p:nvSpPr>
          <p:cNvPr id="156" name="Google Shape;156;p16"/>
          <p:cNvSpPr txBox="1"/>
          <p:nvPr>
            <p:ph idx="1" type="body"/>
          </p:nvPr>
        </p:nvSpPr>
        <p:spPr>
          <a:xfrm>
            <a:off x="1297500" y="1307850"/>
            <a:ext cx="3274500" cy="34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D9EAD3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" sz="2400">
                <a:solidFill>
                  <a:srgbClr val="B6D7A8"/>
                </a:solidFill>
                <a:latin typeface="Arial"/>
                <a:ea typeface="Arial"/>
                <a:cs typeface="Arial"/>
                <a:sym typeface="Arial"/>
              </a:rPr>
              <a:t>ind out how to read weather signs so you know when to head indoors and get to safety. Learn how to predict weather using nature signs</a:t>
            </a:r>
            <a:r>
              <a:rPr lang="en" sz="2400">
                <a:solidFill>
                  <a:srgbClr val="D9EAD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D9EAD3"/>
                </a:solidFill>
                <a:latin typeface="Arial"/>
                <a:ea typeface="Arial"/>
                <a:cs typeface="Arial"/>
                <a:sym typeface="Arial"/>
              </a:rPr>
              <a:t> . </a:t>
            </a:r>
            <a:endParaRPr sz="2400">
              <a:solidFill>
                <a:srgbClr val="D9EAD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6"/>
          <p:cNvSpPr txBox="1"/>
          <p:nvPr>
            <p:ph idx="2" type="body"/>
          </p:nvPr>
        </p:nvSpPr>
        <p:spPr>
          <a:xfrm>
            <a:off x="5061900" y="1307850"/>
            <a:ext cx="32745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You can download  weather apps on your “smart phone” and it will send emergency weather alerts.  Learn common weather icons </a:t>
            </a:r>
            <a:r>
              <a:rPr lang="en" sz="24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 u="sng">
                <a:solidFill>
                  <a:schemeClr val="hlink"/>
                </a:solidFill>
                <a:hlinkClick r:id="rId5"/>
              </a:rPr>
              <a:t> </a:t>
            </a:r>
            <a:r>
              <a:rPr lang="en" sz="2400">
                <a:solidFill>
                  <a:srgbClr val="B6D7A8"/>
                </a:solidFill>
              </a:rPr>
              <a:t>.  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9900FF"/>
                </a:solidFill>
              </a:rPr>
              <a:t>Step 4 Activities</a:t>
            </a:r>
            <a:endParaRPr b="1" sz="4800" u="sng">
              <a:solidFill>
                <a:srgbClr val="9900FF"/>
              </a:solidFill>
            </a:endParaRPr>
          </a:p>
        </p:txBody>
      </p:sp>
      <p:sp>
        <p:nvSpPr>
          <p:cNvPr id="163" name="Google Shape;163;p17"/>
          <p:cNvSpPr txBox="1"/>
          <p:nvPr>
            <p:ph idx="1" type="body"/>
          </p:nvPr>
        </p:nvSpPr>
        <p:spPr>
          <a:xfrm>
            <a:off x="1458800" y="1307850"/>
            <a:ext cx="2892300" cy="34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B6D7A8"/>
                </a:solidFill>
                <a:latin typeface="Arial"/>
                <a:ea typeface="Arial"/>
                <a:cs typeface="Arial"/>
                <a:sym typeface="Arial"/>
              </a:rPr>
              <a:t>Explore bicycle safety. Learn best practices when bicycling </a:t>
            </a:r>
            <a:r>
              <a:rPr lang="en" sz="2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D9EAD3"/>
                </a:solidFill>
                <a:latin typeface="Arial"/>
                <a:ea typeface="Arial"/>
                <a:cs typeface="Arial"/>
                <a:sym typeface="Arial"/>
              </a:rPr>
              <a:t> .  </a:t>
            </a:r>
            <a:endParaRPr sz="2400">
              <a:solidFill>
                <a:srgbClr val="D9EAD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7"/>
          <p:cNvSpPr txBox="1"/>
          <p:nvPr>
            <p:ph idx="2" type="body"/>
          </p:nvPr>
        </p:nvSpPr>
        <p:spPr>
          <a:xfrm>
            <a:off x="4728500" y="1307850"/>
            <a:ext cx="36078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  <a:latin typeface="Arial"/>
                <a:ea typeface="Arial"/>
                <a:cs typeface="Arial"/>
                <a:sym typeface="Arial"/>
              </a:rPr>
              <a:t>Research why bike helmets are important and how to check if a helmet fits you properly.  Learn how to choose and correctly use a bicycle helmet </a:t>
            </a:r>
            <a:r>
              <a:rPr lang="en" sz="2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B6D7A8"/>
                </a:solidFill>
              </a:rPr>
              <a:t> . 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 u="sng">
                <a:solidFill>
                  <a:srgbClr val="9900FF"/>
                </a:solidFill>
              </a:rPr>
              <a:t>Step 5 Activities</a:t>
            </a:r>
            <a:endParaRPr b="1" sz="4800" u="sng">
              <a:solidFill>
                <a:srgbClr val="9900FF"/>
              </a:solidFill>
            </a:endParaRPr>
          </a:p>
        </p:txBody>
      </p:sp>
      <p:sp>
        <p:nvSpPr>
          <p:cNvPr id="170" name="Google Shape;170;p18"/>
          <p:cNvSpPr txBox="1"/>
          <p:nvPr>
            <p:ph idx="1" type="body"/>
          </p:nvPr>
        </p:nvSpPr>
        <p:spPr>
          <a:xfrm>
            <a:off x="1458800" y="1307850"/>
            <a:ext cx="3113100" cy="34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B6D7A8"/>
                </a:solidFill>
                <a:latin typeface="Arial"/>
                <a:ea typeface="Arial"/>
                <a:cs typeface="Arial"/>
                <a:sym typeface="Arial"/>
              </a:rPr>
              <a:t>Go on a hazard-identification walk along a local hiking trail, bike trail, or horse trail. </a:t>
            </a:r>
            <a:endParaRPr sz="2400">
              <a:solidFill>
                <a:srgbClr val="B6D7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8"/>
          <p:cNvSpPr txBox="1"/>
          <p:nvPr>
            <p:ph idx="2" type="body"/>
          </p:nvPr>
        </p:nvSpPr>
        <p:spPr>
          <a:xfrm>
            <a:off x="4967425" y="1307850"/>
            <a:ext cx="33690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Find a list of bicycle paths in Illinois</a:t>
            </a:r>
            <a:r>
              <a:rPr lang="en" sz="2400">
                <a:solidFill>
                  <a:srgbClr val="1155CC"/>
                </a:solidFill>
              </a:rPr>
              <a:t> </a:t>
            </a:r>
            <a:r>
              <a:rPr lang="en" sz="24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1155CC"/>
                </a:solidFill>
              </a:rPr>
              <a:t> </a:t>
            </a:r>
            <a:r>
              <a:rPr lang="en" sz="2400">
                <a:solidFill>
                  <a:srgbClr val="B6D7A8"/>
                </a:solidFill>
              </a:rPr>
              <a:t>.  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6D7A8"/>
                </a:solidFill>
              </a:rPr>
              <a:t>Reserve a  Girl Scouts of Central Illinois Camp and hike their trails </a:t>
            </a:r>
            <a:r>
              <a:rPr lang="en" sz="24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2400">
                <a:solidFill>
                  <a:srgbClr val="1155CC"/>
                </a:solidFill>
              </a:rPr>
              <a:t> </a:t>
            </a:r>
            <a:r>
              <a:rPr lang="en" sz="2400">
                <a:solidFill>
                  <a:srgbClr val="B6D7A8"/>
                </a:solidFill>
              </a:rPr>
              <a:t>.  </a:t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B6D7A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