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 id="2147483679" r:id="rId5"/>
    <p:sldMasterId id="214748368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embeddedFontLst>
    <p:embeddedFont>
      <p:font typeface="Pacifico"/>
      <p:regular r:id="rId47"/>
    </p:embeddedFont>
    <p:embeddedFont>
      <p:font typeface="Century Gothic"/>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CenturyGothic-regular.fntdata"/><Relationship Id="rId47" Type="http://schemas.openxmlformats.org/officeDocument/2006/relationships/font" Target="fonts/Pacifico-regular.fntdata"/><Relationship Id="rId49" Type="http://schemas.openxmlformats.org/officeDocument/2006/relationships/font" Target="fonts/CenturyGothic-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CenturyGothic-boldItalic.fntdata"/><Relationship Id="rId50" Type="http://schemas.openxmlformats.org/officeDocument/2006/relationships/font" Target="fonts/CenturyGothic-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9cb1e47355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9cb1e47355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1" name="Google Shape;35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725e14d3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725e14d3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4" name="Google Shape;37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2" name="Google Shape;40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4" name="Google Shape;41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9" name="Google Shape;42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7" name="Google Shape;44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0" name="Google Shape;46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9" name="Google Shape;48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3" name="Google Shape;50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5" name="Google Shape;51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4" name="Google Shape;53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0" name="Google Shape;55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4" name="Google Shape;56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5" name="Google Shape;57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6" name="Google Shape;58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7" name="Google Shape;59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1" name="Google Shape;61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2" name="Google Shape;62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3" name="Google Shape;63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4" name="Google Shape;64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8" name="Google Shape;65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9" name="Google Shape;66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84" name="Google Shape;68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7" name="Google Shape;69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7" name="Google Shape;70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1" name="Google Shape;72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1" name="Google Shape;731;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6" name="Google Shape;74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5" name="Google Shape;755;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9" name="Google Shape;769;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1" name="Google Shape;78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5" name="Google Shape;79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0" name="Google Shape;82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FFFFFF"/>
        </a:solidFill>
      </p:bgPr>
    </p:bg>
    <p:spTree>
      <p:nvGrpSpPr>
        <p:cNvPr id="22" name="Shape 22"/>
        <p:cNvGrpSpPr/>
        <p:nvPr/>
      </p:nvGrpSpPr>
      <p:grpSpPr>
        <a:xfrm>
          <a:off x="0" y="0"/>
          <a:ext cx="0" cy="0"/>
          <a:chOff x="0" y="0"/>
          <a:chExt cx="0" cy="0"/>
        </a:xfrm>
      </p:grpSpPr>
      <p:grpSp>
        <p:nvGrpSpPr>
          <p:cNvPr id="23" name="Google Shape;23;p2"/>
          <p:cNvGrpSpPr/>
          <p:nvPr/>
        </p:nvGrpSpPr>
        <p:grpSpPr>
          <a:xfrm>
            <a:off x="0" y="0"/>
            <a:ext cx="9144009" cy="5143500"/>
            <a:chOff x="0" y="0"/>
            <a:chExt cx="12192011" cy="6858000"/>
          </a:xfrm>
        </p:grpSpPr>
        <p:sp>
          <p:nvSpPr>
            <p:cNvPr id="24" name="Google Shape;24;p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26" name="Google Shape;26;p2"/>
          <p:cNvSpPr txBox="1"/>
          <p:nvPr>
            <p:ph type="ctrTitle"/>
          </p:nvPr>
        </p:nvSpPr>
        <p:spPr>
          <a:xfrm>
            <a:off x="866216" y="1574800"/>
            <a:ext cx="6619200" cy="20082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dk2"/>
              </a:buClr>
              <a:buSzPts val="4100"/>
              <a:buFont typeface="Century Gothic"/>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p2"/>
          <p:cNvSpPr txBox="1"/>
          <p:nvPr>
            <p:ph idx="1" type="subTitle"/>
          </p:nvPr>
        </p:nvSpPr>
        <p:spPr>
          <a:xfrm>
            <a:off x="866216" y="3583035"/>
            <a:ext cx="6619200" cy="646200"/>
          </a:xfrm>
          <a:prstGeom prst="rect">
            <a:avLst/>
          </a:prstGeom>
          <a:noFill/>
          <a:ln>
            <a:noFill/>
          </a:ln>
        </p:spPr>
        <p:txBody>
          <a:bodyPr anchorCtr="0" anchor="t" bIns="34275" lIns="68575" spcFirstLastPara="1" rIns="68575" wrap="square" tIns="34275">
            <a:noAutofit/>
          </a:bodyPr>
          <a:lstStyle>
            <a:lvl1pPr lvl="0" algn="l">
              <a:lnSpc>
                <a:spcPct val="100000"/>
              </a:lnSpc>
              <a:spcBef>
                <a:spcPts val="800"/>
              </a:spcBef>
              <a:spcAft>
                <a:spcPts val="0"/>
              </a:spcAft>
              <a:buSzPts val="1100"/>
              <a:buNone/>
              <a:defRPr cap="none">
                <a:solidFill>
                  <a:srgbClr val="EE52A4"/>
                </a:solidFill>
              </a:defRPr>
            </a:lvl1pPr>
            <a:lvl2pPr lvl="1" algn="ctr">
              <a:lnSpc>
                <a:spcPct val="100000"/>
              </a:lnSpc>
              <a:spcBef>
                <a:spcPts val="800"/>
              </a:spcBef>
              <a:spcAft>
                <a:spcPts val="0"/>
              </a:spcAft>
              <a:buSzPts val="1000"/>
              <a:buNone/>
              <a:defRPr>
                <a:solidFill>
                  <a:schemeClr val="lt1"/>
                </a:solidFill>
              </a:defRPr>
            </a:lvl2pPr>
            <a:lvl3pPr lvl="2" algn="ctr">
              <a:lnSpc>
                <a:spcPct val="100000"/>
              </a:lnSpc>
              <a:spcBef>
                <a:spcPts val="800"/>
              </a:spcBef>
              <a:spcAft>
                <a:spcPts val="0"/>
              </a:spcAft>
              <a:buSzPts val="800"/>
              <a:buNone/>
              <a:defRPr>
                <a:solidFill>
                  <a:schemeClr val="lt1"/>
                </a:solidFill>
              </a:defRPr>
            </a:lvl3pPr>
            <a:lvl4pPr lvl="3" algn="ctr">
              <a:lnSpc>
                <a:spcPct val="100000"/>
              </a:lnSpc>
              <a:spcBef>
                <a:spcPts val="800"/>
              </a:spcBef>
              <a:spcAft>
                <a:spcPts val="0"/>
              </a:spcAft>
              <a:buSzPts val="700"/>
              <a:buNone/>
              <a:defRPr>
                <a:solidFill>
                  <a:schemeClr val="lt1"/>
                </a:solidFill>
              </a:defRPr>
            </a:lvl4pPr>
            <a:lvl5pPr lvl="4" algn="ctr">
              <a:lnSpc>
                <a:spcPct val="100000"/>
              </a:lnSpc>
              <a:spcBef>
                <a:spcPts val="800"/>
              </a:spcBef>
              <a:spcAft>
                <a:spcPts val="0"/>
              </a:spcAft>
              <a:buSzPts val="700"/>
              <a:buNone/>
              <a:defRPr>
                <a:solidFill>
                  <a:schemeClr val="lt1"/>
                </a:solidFill>
              </a:defRPr>
            </a:lvl5pPr>
            <a:lvl6pPr lvl="5" algn="ctr">
              <a:lnSpc>
                <a:spcPct val="100000"/>
              </a:lnSpc>
              <a:spcBef>
                <a:spcPts val="800"/>
              </a:spcBef>
              <a:spcAft>
                <a:spcPts val="0"/>
              </a:spcAft>
              <a:buSzPts val="700"/>
              <a:buNone/>
              <a:defRPr>
                <a:solidFill>
                  <a:schemeClr val="lt1"/>
                </a:solidFill>
              </a:defRPr>
            </a:lvl6pPr>
            <a:lvl7pPr lvl="6" algn="ctr">
              <a:lnSpc>
                <a:spcPct val="100000"/>
              </a:lnSpc>
              <a:spcBef>
                <a:spcPts val="800"/>
              </a:spcBef>
              <a:spcAft>
                <a:spcPts val="0"/>
              </a:spcAft>
              <a:buSzPts val="700"/>
              <a:buNone/>
              <a:defRPr>
                <a:solidFill>
                  <a:schemeClr val="lt1"/>
                </a:solidFill>
              </a:defRPr>
            </a:lvl7pPr>
            <a:lvl8pPr lvl="7" algn="ctr">
              <a:lnSpc>
                <a:spcPct val="100000"/>
              </a:lnSpc>
              <a:spcBef>
                <a:spcPts val="800"/>
              </a:spcBef>
              <a:spcAft>
                <a:spcPts val="0"/>
              </a:spcAft>
              <a:buSzPts val="700"/>
              <a:buNone/>
              <a:defRPr>
                <a:solidFill>
                  <a:schemeClr val="lt1"/>
                </a:solidFill>
              </a:defRPr>
            </a:lvl8pPr>
            <a:lvl9pPr lvl="8" algn="ctr">
              <a:lnSpc>
                <a:spcPct val="100000"/>
              </a:lnSpc>
              <a:spcBef>
                <a:spcPts val="800"/>
              </a:spcBef>
              <a:spcAft>
                <a:spcPts val="0"/>
              </a:spcAft>
              <a:buSzPts val="700"/>
              <a:buNone/>
              <a:defRPr>
                <a:solidFill>
                  <a:schemeClr val="lt1"/>
                </a:solidFill>
              </a:defRPr>
            </a:lvl9pPr>
          </a:lstStyle>
          <a:p/>
        </p:txBody>
      </p:sp>
      <p:sp>
        <p:nvSpPr>
          <p:cNvPr id="28" name="Google Shape;28;p2"/>
          <p:cNvSpPr txBox="1"/>
          <p:nvPr>
            <p:ph idx="10" type="dt"/>
          </p:nvPr>
        </p:nvSpPr>
        <p:spPr>
          <a:xfrm rot="5400000">
            <a:off x="7619312" y="1344093"/>
            <a:ext cx="742800" cy="228600"/>
          </a:xfrm>
          <a:prstGeom prst="rect">
            <a:avLst/>
          </a:prstGeom>
          <a:noFill/>
          <a:ln>
            <a:noFill/>
          </a:ln>
        </p:spPr>
        <p:txBody>
          <a:bodyPr anchorCtr="0" anchor="t" bIns="34275" lIns="68575" spcFirstLastPara="1" rIns="68575" wrap="square" tIns="34275">
            <a:noAutofit/>
          </a:bodyPr>
          <a:lstStyle>
            <a:lvl1pPr lvl="0" algn="l">
              <a:lnSpc>
                <a:spcPct val="100000"/>
              </a:lnSpc>
              <a:spcBef>
                <a:spcPts val="0"/>
              </a:spcBef>
              <a:spcAft>
                <a:spcPts val="0"/>
              </a:spcAft>
              <a:buSzPts val="1100"/>
              <a:buNone/>
              <a:defRPr b="0" i="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 name="Google Shape;29;p2"/>
          <p:cNvSpPr txBox="1"/>
          <p:nvPr>
            <p:ph idx="11" type="ftr"/>
          </p:nvPr>
        </p:nvSpPr>
        <p:spPr>
          <a:xfrm rot="5400000">
            <a:off x="6714056" y="2420801"/>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b="0" i="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 name="Google Shape;30;p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3"/>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dk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 name="Google Shape;34;p3"/>
          <p:cNvSpPr txBox="1"/>
          <p:nvPr>
            <p:ph idx="1" type="body"/>
          </p:nvPr>
        </p:nvSpPr>
        <p:spPr>
          <a:xfrm>
            <a:off x="866216" y="1952625"/>
            <a:ext cx="6619200" cy="25623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35" name="Google Shape;35;p3"/>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 name="Google Shape;36;p3"/>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 name="Google Shape;37;p3"/>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5"/>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 name="Google Shape;57;p5"/>
          <p:cNvSpPr txBox="1"/>
          <p:nvPr>
            <p:ph idx="1" type="body"/>
          </p:nvPr>
        </p:nvSpPr>
        <p:spPr>
          <a:xfrm>
            <a:off x="866216" y="1952625"/>
            <a:ext cx="6619200" cy="25623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58" name="Google Shape;58;p5"/>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5"/>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 name="Google Shape;60;p5"/>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FFFFFF"/>
        </a:solidFill>
      </p:bgPr>
    </p:bg>
    <p:spTree>
      <p:nvGrpSpPr>
        <p:cNvPr id="61" name="Shape 61"/>
        <p:cNvGrpSpPr/>
        <p:nvPr/>
      </p:nvGrpSpPr>
      <p:grpSpPr>
        <a:xfrm>
          <a:off x="0" y="0"/>
          <a:ext cx="0" cy="0"/>
          <a:chOff x="0" y="0"/>
          <a:chExt cx="0" cy="0"/>
        </a:xfrm>
      </p:grpSpPr>
      <p:grpSp>
        <p:nvGrpSpPr>
          <p:cNvPr id="62" name="Google Shape;62;p6"/>
          <p:cNvGrpSpPr/>
          <p:nvPr/>
        </p:nvGrpSpPr>
        <p:grpSpPr>
          <a:xfrm>
            <a:off x="0" y="0"/>
            <a:ext cx="9144009" cy="5143500"/>
            <a:chOff x="0" y="0"/>
            <a:chExt cx="12192011" cy="6858000"/>
          </a:xfrm>
        </p:grpSpPr>
        <p:sp>
          <p:nvSpPr>
            <p:cNvPr id="63" name="Google Shape;63;p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6"/>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65" name="Google Shape;65;p6"/>
          <p:cNvSpPr txBox="1"/>
          <p:nvPr>
            <p:ph type="ctrTitle"/>
          </p:nvPr>
        </p:nvSpPr>
        <p:spPr>
          <a:xfrm>
            <a:off x="866216" y="1574800"/>
            <a:ext cx="6619200" cy="20082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4100"/>
              <a:buFont typeface="Century Gothic"/>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6" name="Google Shape;66;p6"/>
          <p:cNvSpPr txBox="1"/>
          <p:nvPr>
            <p:ph idx="1" type="subTitle"/>
          </p:nvPr>
        </p:nvSpPr>
        <p:spPr>
          <a:xfrm>
            <a:off x="866216" y="3583035"/>
            <a:ext cx="6619200" cy="646200"/>
          </a:xfrm>
          <a:prstGeom prst="rect">
            <a:avLst/>
          </a:prstGeom>
          <a:noFill/>
          <a:ln>
            <a:noFill/>
          </a:ln>
        </p:spPr>
        <p:txBody>
          <a:bodyPr anchorCtr="0" anchor="t" bIns="34275" lIns="68575" spcFirstLastPara="1" rIns="68575" wrap="square" tIns="34275">
            <a:noAutofit/>
          </a:bodyPr>
          <a:lstStyle>
            <a:lvl1pPr lvl="0" algn="l">
              <a:lnSpc>
                <a:spcPct val="100000"/>
              </a:lnSpc>
              <a:spcBef>
                <a:spcPts val="800"/>
              </a:spcBef>
              <a:spcAft>
                <a:spcPts val="0"/>
              </a:spcAft>
              <a:buSzPts val="1100"/>
              <a:buNone/>
              <a:defRPr cap="none">
                <a:solidFill>
                  <a:srgbClr val="EE52A4"/>
                </a:solidFill>
              </a:defRPr>
            </a:lvl1pPr>
            <a:lvl2pPr lvl="1" algn="ctr">
              <a:lnSpc>
                <a:spcPct val="100000"/>
              </a:lnSpc>
              <a:spcBef>
                <a:spcPts val="800"/>
              </a:spcBef>
              <a:spcAft>
                <a:spcPts val="0"/>
              </a:spcAft>
              <a:buSzPts val="1000"/>
              <a:buNone/>
              <a:defRPr>
                <a:solidFill>
                  <a:srgbClr val="888888"/>
                </a:solidFill>
              </a:defRPr>
            </a:lvl2pPr>
            <a:lvl3pPr lvl="2" algn="ctr">
              <a:lnSpc>
                <a:spcPct val="100000"/>
              </a:lnSpc>
              <a:spcBef>
                <a:spcPts val="800"/>
              </a:spcBef>
              <a:spcAft>
                <a:spcPts val="0"/>
              </a:spcAft>
              <a:buSzPts val="800"/>
              <a:buNone/>
              <a:defRPr>
                <a:solidFill>
                  <a:srgbClr val="888888"/>
                </a:solidFill>
              </a:defRPr>
            </a:lvl3pPr>
            <a:lvl4pPr lvl="3" algn="ctr">
              <a:lnSpc>
                <a:spcPct val="100000"/>
              </a:lnSpc>
              <a:spcBef>
                <a:spcPts val="800"/>
              </a:spcBef>
              <a:spcAft>
                <a:spcPts val="0"/>
              </a:spcAft>
              <a:buSzPts val="700"/>
              <a:buNone/>
              <a:defRPr>
                <a:solidFill>
                  <a:srgbClr val="888888"/>
                </a:solidFill>
              </a:defRPr>
            </a:lvl4pPr>
            <a:lvl5pPr lvl="4" algn="ctr">
              <a:lnSpc>
                <a:spcPct val="100000"/>
              </a:lnSpc>
              <a:spcBef>
                <a:spcPts val="800"/>
              </a:spcBef>
              <a:spcAft>
                <a:spcPts val="0"/>
              </a:spcAft>
              <a:buSzPts val="700"/>
              <a:buNone/>
              <a:defRPr>
                <a:solidFill>
                  <a:srgbClr val="888888"/>
                </a:solidFill>
              </a:defRPr>
            </a:lvl5pPr>
            <a:lvl6pPr lvl="5" algn="ctr">
              <a:lnSpc>
                <a:spcPct val="100000"/>
              </a:lnSpc>
              <a:spcBef>
                <a:spcPts val="800"/>
              </a:spcBef>
              <a:spcAft>
                <a:spcPts val="0"/>
              </a:spcAft>
              <a:buSzPts val="700"/>
              <a:buNone/>
              <a:defRPr>
                <a:solidFill>
                  <a:srgbClr val="888888"/>
                </a:solidFill>
              </a:defRPr>
            </a:lvl6pPr>
            <a:lvl7pPr lvl="6" algn="ctr">
              <a:lnSpc>
                <a:spcPct val="100000"/>
              </a:lnSpc>
              <a:spcBef>
                <a:spcPts val="800"/>
              </a:spcBef>
              <a:spcAft>
                <a:spcPts val="0"/>
              </a:spcAft>
              <a:buSzPts val="700"/>
              <a:buNone/>
              <a:defRPr>
                <a:solidFill>
                  <a:srgbClr val="888888"/>
                </a:solidFill>
              </a:defRPr>
            </a:lvl7pPr>
            <a:lvl8pPr lvl="7" algn="ctr">
              <a:lnSpc>
                <a:spcPct val="100000"/>
              </a:lnSpc>
              <a:spcBef>
                <a:spcPts val="800"/>
              </a:spcBef>
              <a:spcAft>
                <a:spcPts val="0"/>
              </a:spcAft>
              <a:buSzPts val="700"/>
              <a:buNone/>
              <a:defRPr>
                <a:solidFill>
                  <a:srgbClr val="888888"/>
                </a:solidFill>
              </a:defRPr>
            </a:lvl8pPr>
            <a:lvl9pPr lvl="8" algn="ctr">
              <a:lnSpc>
                <a:spcPct val="100000"/>
              </a:lnSpc>
              <a:spcBef>
                <a:spcPts val="800"/>
              </a:spcBef>
              <a:spcAft>
                <a:spcPts val="0"/>
              </a:spcAft>
              <a:buSzPts val="700"/>
              <a:buNone/>
              <a:defRPr>
                <a:solidFill>
                  <a:srgbClr val="888888"/>
                </a:solidFill>
              </a:defRPr>
            </a:lvl9pPr>
          </a:lstStyle>
          <a:p/>
        </p:txBody>
      </p:sp>
      <p:sp>
        <p:nvSpPr>
          <p:cNvPr id="67" name="Google Shape;67;p6"/>
          <p:cNvSpPr txBox="1"/>
          <p:nvPr>
            <p:ph idx="10" type="dt"/>
          </p:nvPr>
        </p:nvSpPr>
        <p:spPr>
          <a:xfrm rot="5400000">
            <a:off x="7619312" y="1344093"/>
            <a:ext cx="742800" cy="228600"/>
          </a:xfrm>
          <a:prstGeom prst="rect">
            <a:avLst/>
          </a:prstGeom>
          <a:noFill/>
          <a:ln>
            <a:noFill/>
          </a:ln>
        </p:spPr>
        <p:txBody>
          <a:bodyPr anchorCtr="0" anchor="t" bIns="34275" lIns="68575" spcFirstLastPara="1" rIns="68575" wrap="square" tIns="34275">
            <a:noAutofit/>
          </a:bodyPr>
          <a:lstStyle>
            <a:lvl1pPr lvl="0" algn="l">
              <a:lnSpc>
                <a:spcPct val="100000"/>
              </a:lnSpc>
              <a:spcBef>
                <a:spcPts val="0"/>
              </a:spcBef>
              <a:spcAft>
                <a:spcPts val="0"/>
              </a:spcAft>
              <a:buSzPts val="1100"/>
              <a:buNone/>
              <a:defRPr b="0" i="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 name="Google Shape;68;p6"/>
          <p:cNvSpPr txBox="1"/>
          <p:nvPr>
            <p:ph idx="11" type="ftr"/>
          </p:nvPr>
        </p:nvSpPr>
        <p:spPr>
          <a:xfrm rot="5400000">
            <a:off x="6714056" y="2420801"/>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b="0" i="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9" name="Google Shape;69;p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rgbClr val="FFFFFF"/>
        </a:solidFill>
      </p:bgPr>
    </p:bg>
    <p:spTree>
      <p:nvGrpSpPr>
        <p:cNvPr id="71" name="Shape 71"/>
        <p:cNvGrpSpPr/>
        <p:nvPr/>
      </p:nvGrpSpPr>
      <p:grpSpPr>
        <a:xfrm>
          <a:off x="0" y="0"/>
          <a:ext cx="0" cy="0"/>
          <a:chOff x="0" y="0"/>
          <a:chExt cx="0" cy="0"/>
        </a:xfrm>
      </p:grpSpPr>
      <p:grpSp>
        <p:nvGrpSpPr>
          <p:cNvPr id="72" name="Google Shape;72;p7"/>
          <p:cNvGrpSpPr/>
          <p:nvPr/>
        </p:nvGrpSpPr>
        <p:grpSpPr>
          <a:xfrm>
            <a:off x="0" y="0"/>
            <a:ext cx="9144009" cy="5143500"/>
            <a:chOff x="0" y="0"/>
            <a:chExt cx="12192011" cy="6858000"/>
          </a:xfrm>
        </p:grpSpPr>
        <p:sp>
          <p:nvSpPr>
            <p:cNvPr id="73" name="Google Shape;73;p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7"/>
            <p:cNvSpPr/>
            <p:nvPr/>
          </p:nvSpPr>
          <p:spPr>
            <a:xfrm>
              <a:off x="7289800" y="402165"/>
              <a:ext cx="4479000" cy="6053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7"/>
            <p:cNvSpPr/>
            <p:nvPr/>
          </p:nvSpPr>
          <p:spPr>
            <a:xfrm rot="-5400000">
              <a:off x="3787243"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81" name="Google Shape;81;p7"/>
            <p:cNvSpPr/>
            <p:nvPr/>
          </p:nvSpPr>
          <p:spPr>
            <a:xfrm rot="-5677505">
              <a:off x="4698346"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7"/>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83" name="Google Shape;83;p7"/>
          <p:cNvSpPr txBox="1"/>
          <p:nvPr>
            <p:ph type="title"/>
          </p:nvPr>
        </p:nvSpPr>
        <p:spPr>
          <a:xfrm>
            <a:off x="866216" y="2008234"/>
            <a:ext cx="3263400" cy="17130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3000"/>
              <a:buFont typeface="Century Gothic"/>
              <a:buNone/>
              <a:defRPr b="0" sz="3000" cap="none"/>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 name="Google Shape;84;p7"/>
          <p:cNvSpPr txBox="1"/>
          <p:nvPr>
            <p:ph idx="1" type="body"/>
          </p:nvPr>
        </p:nvSpPr>
        <p:spPr>
          <a:xfrm>
            <a:off x="5171670" y="2008233"/>
            <a:ext cx="2818200" cy="1713000"/>
          </a:xfrm>
          <a:prstGeom prst="rect">
            <a:avLst/>
          </a:prstGeom>
          <a:noFill/>
          <a:ln>
            <a:noFill/>
          </a:ln>
        </p:spPr>
        <p:txBody>
          <a:bodyPr anchorCtr="0" anchor="ctr" bIns="34275" lIns="68575" spcFirstLastPara="1" rIns="68575" wrap="square" tIns="34275">
            <a:noAutofit/>
          </a:bodyPr>
          <a:lstStyle>
            <a:lvl1pPr indent="-228600" lvl="0" marL="457200" algn="l">
              <a:lnSpc>
                <a:spcPct val="100000"/>
              </a:lnSpc>
              <a:spcBef>
                <a:spcPts val="800"/>
              </a:spcBef>
              <a:spcAft>
                <a:spcPts val="0"/>
              </a:spcAft>
              <a:buSzPts val="1200"/>
              <a:buNone/>
              <a:defRPr sz="1500" cap="none">
                <a:solidFill>
                  <a:srgbClr val="EE52A4"/>
                </a:solidFill>
              </a:defRPr>
            </a:lvl1pPr>
            <a:lvl2pPr indent="-228600" lvl="1" marL="914400" algn="l">
              <a:lnSpc>
                <a:spcPct val="100000"/>
              </a:lnSpc>
              <a:spcBef>
                <a:spcPts val="800"/>
              </a:spcBef>
              <a:spcAft>
                <a:spcPts val="0"/>
              </a:spcAft>
              <a:buSzPts val="1100"/>
              <a:buNone/>
              <a:defRPr sz="1400">
                <a:solidFill>
                  <a:srgbClr val="888888"/>
                </a:solidFill>
              </a:defRPr>
            </a:lvl2pPr>
            <a:lvl3pPr indent="-228600" lvl="2" marL="1371600" algn="l">
              <a:lnSpc>
                <a:spcPct val="100000"/>
              </a:lnSpc>
              <a:spcBef>
                <a:spcPts val="800"/>
              </a:spcBef>
              <a:spcAft>
                <a:spcPts val="0"/>
              </a:spcAft>
              <a:buSzPts val="1000"/>
              <a:buNone/>
              <a:defRPr sz="1200">
                <a:solidFill>
                  <a:srgbClr val="888888"/>
                </a:solidFill>
              </a:defRPr>
            </a:lvl3pPr>
            <a:lvl4pPr indent="-228600" lvl="3" marL="1828800" algn="l">
              <a:lnSpc>
                <a:spcPct val="100000"/>
              </a:lnSpc>
              <a:spcBef>
                <a:spcPts val="800"/>
              </a:spcBef>
              <a:spcAft>
                <a:spcPts val="0"/>
              </a:spcAft>
              <a:buSzPts val="800"/>
              <a:buNone/>
              <a:defRPr sz="1100">
                <a:solidFill>
                  <a:srgbClr val="888888"/>
                </a:solidFill>
              </a:defRPr>
            </a:lvl4pPr>
            <a:lvl5pPr indent="-228600" lvl="4" marL="2286000" algn="l">
              <a:lnSpc>
                <a:spcPct val="100000"/>
              </a:lnSpc>
              <a:spcBef>
                <a:spcPts val="800"/>
              </a:spcBef>
              <a:spcAft>
                <a:spcPts val="0"/>
              </a:spcAft>
              <a:buSzPts val="800"/>
              <a:buNone/>
              <a:defRPr sz="1100">
                <a:solidFill>
                  <a:srgbClr val="888888"/>
                </a:solidFill>
              </a:defRPr>
            </a:lvl5pPr>
            <a:lvl6pPr indent="-228600" lvl="5" marL="2743200" algn="l">
              <a:lnSpc>
                <a:spcPct val="100000"/>
              </a:lnSpc>
              <a:spcBef>
                <a:spcPts val="800"/>
              </a:spcBef>
              <a:spcAft>
                <a:spcPts val="0"/>
              </a:spcAft>
              <a:buSzPts val="800"/>
              <a:buNone/>
              <a:defRPr sz="1100">
                <a:solidFill>
                  <a:srgbClr val="888888"/>
                </a:solidFill>
              </a:defRPr>
            </a:lvl6pPr>
            <a:lvl7pPr indent="-228600" lvl="6" marL="3200400" algn="l">
              <a:lnSpc>
                <a:spcPct val="100000"/>
              </a:lnSpc>
              <a:spcBef>
                <a:spcPts val="800"/>
              </a:spcBef>
              <a:spcAft>
                <a:spcPts val="0"/>
              </a:spcAft>
              <a:buSzPts val="800"/>
              <a:buNone/>
              <a:defRPr sz="1100">
                <a:solidFill>
                  <a:srgbClr val="888888"/>
                </a:solidFill>
              </a:defRPr>
            </a:lvl7pPr>
            <a:lvl8pPr indent="-228600" lvl="7" marL="3657600" algn="l">
              <a:lnSpc>
                <a:spcPct val="100000"/>
              </a:lnSpc>
              <a:spcBef>
                <a:spcPts val="800"/>
              </a:spcBef>
              <a:spcAft>
                <a:spcPts val="0"/>
              </a:spcAft>
              <a:buSzPts val="800"/>
              <a:buNone/>
              <a:defRPr sz="1100">
                <a:solidFill>
                  <a:srgbClr val="888888"/>
                </a:solidFill>
              </a:defRPr>
            </a:lvl8pPr>
            <a:lvl9pPr indent="-228600" lvl="8" marL="4114800" algn="l">
              <a:lnSpc>
                <a:spcPct val="100000"/>
              </a:lnSpc>
              <a:spcBef>
                <a:spcPts val="800"/>
              </a:spcBef>
              <a:spcAft>
                <a:spcPts val="0"/>
              </a:spcAft>
              <a:buSzPts val="800"/>
              <a:buNone/>
              <a:defRPr sz="1100">
                <a:solidFill>
                  <a:srgbClr val="888888"/>
                </a:solidFill>
              </a:defRPr>
            </a:lvl9pPr>
          </a:lstStyle>
          <a:p/>
        </p:txBody>
      </p:sp>
      <p:sp>
        <p:nvSpPr>
          <p:cNvPr id="85" name="Google Shape;85;p7"/>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 name="Google Shape;86;p7"/>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7" name="Google Shape;87;p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7"/>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8"/>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1" name="Google Shape;91;p8"/>
          <p:cNvSpPr txBox="1"/>
          <p:nvPr>
            <p:ph idx="1" type="body"/>
          </p:nvPr>
        </p:nvSpPr>
        <p:spPr>
          <a:xfrm>
            <a:off x="866216" y="1952625"/>
            <a:ext cx="3618900" cy="25623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92" name="Google Shape;92;p8"/>
          <p:cNvSpPr txBox="1"/>
          <p:nvPr>
            <p:ph idx="2" type="body"/>
          </p:nvPr>
        </p:nvSpPr>
        <p:spPr>
          <a:xfrm>
            <a:off x="4656534" y="1952625"/>
            <a:ext cx="3618900" cy="25623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93" name="Google Shape;93;p8"/>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4" name="Google Shape;94;p8"/>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5" name="Google Shape;95;p8"/>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9"/>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2700"/>
              <a:buFont typeface="Century Gothic"/>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8" name="Google Shape;98;p9"/>
          <p:cNvSpPr txBox="1"/>
          <p:nvPr>
            <p:ph idx="1" type="body"/>
          </p:nvPr>
        </p:nvSpPr>
        <p:spPr>
          <a:xfrm>
            <a:off x="866216" y="1952625"/>
            <a:ext cx="36189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chemeClr val="accent1"/>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99" name="Google Shape;99;p9"/>
          <p:cNvSpPr txBox="1"/>
          <p:nvPr>
            <p:ph idx="2" type="body"/>
          </p:nvPr>
        </p:nvSpPr>
        <p:spPr>
          <a:xfrm>
            <a:off x="866216" y="2384821"/>
            <a:ext cx="3618900" cy="21300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100" name="Google Shape;100;p9"/>
          <p:cNvSpPr txBox="1"/>
          <p:nvPr>
            <p:ph idx="3" type="body"/>
          </p:nvPr>
        </p:nvSpPr>
        <p:spPr>
          <a:xfrm>
            <a:off x="4656534" y="1952625"/>
            <a:ext cx="36189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chemeClr val="accent1"/>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101" name="Google Shape;101;p9"/>
          <p:cNvSpPr txBox="1"/>
          <p:nvPr>
            <p:ph idx="4" type="body"/>
          </p:nvPr>
        </p:nvSpPr>
        <p:spPr>
          <a:xfrm>
            <a:off x="4656534" y="2384821"/>
            <a:ext cx="3618900" cy="21300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sz="1400"/>
            </a:lvl1pPr>
            <a:lvl2pPr indent="-292100" lvl="1" marL="914400" algn="l">
              <a:lnSpc>
                <a:spcPct val="100000"/>
              </a:lnSpc>
              <a:spcBef>
                <a:spcPts val="800"/>
              </a:spcBef>
              <a:spcAft>
                <a:spcPts val="0"/>
              </a:spcAft>
              <a:buSzPts val="1000"/>
              <a:buChar char="►"/>
              <a:defRPr sz="1200"/>
            </a:lvl2pPr>
            <a:lvl3pPr indent="-279400" lvl="2" marL="1371600" algn="l">
              <a:lnSpc>
                <a:spcPct val="100000"/>
              </a:lnSpc>
              <a:spcBef>
                <a:spcPts val="800"/>
              </a:spcBef>
              <a:spcAft>
                <a:spcPts val="0"/>
              </a:spcAft>
              <a:buSzPts val="800"/>
              <a:buChar char="►"/>
              <a:defRPr sz="1100"/>
            </a:lvl3pPr>
            <a:lvl4pPr indent="-273050" lvl="3" marL="1828800" algn="l">
              <a:lnSpc>
                <a:spcPct val="100000"/>
              </a:lnSpc>
              <a:spcBef>
                <a:spcPts val="800"/>
              </a:spcBef>
              <a:spcAft>
                <a:spcPts val="0"/>
              </a:spcAft>
              <a:buSzPts val="700"/>
              <a:buChar char="►"/>
              <a:defRPr sz="900"/>
            </a:lvl4pPr>
            <a:lvl5pPr indent="-273050" lvl="4" marL="2286000" algn="l">
              <a:lnSpc>
                <a:spcPct val="100000"/>
              </a:lnSpc>
              <a:spcBef>
                <a:spcPts val="800"/>
              </a:spcBef>
              <a:spcAft>
                <a:spcPts val="0"/>
              </a:spcAft>
              <a:buSzPts val="700"/>
              <a:buChar char="►"/>
              <a:defRPr sz="900"/>
            </a:lvl5pPr>
            <a:lvl6pPr indent="-273050" lvl="5" marL="2743200" algn="l">
              <a:lnSpc>
                <a:spcPct val="100000"/>
              </a:lnSpc>
              <a:spcBef>
                <a:spcPts val="800"/>
              </a:spcBef>
              <a:spcAft>
                <a:spcPts val="0"/>
              </a:spcAft>
              <a:buSzPts val="700"/>
              <a:buChar char="►"/>
              <a:defRPr sz="900"/>
            </a:lvl6pPr>
            <a:lvl7pPr indent="-273050" lvl="6" marL="3200400" algn="l">
              <a:lnSpc>
                <a:spcPct val="100000"/>
              </a:lnSpc>
              <a:spcBef>
                <a:spcPts val="800"/>
              </a:spcBef>
              <a:spcAft>
                <a:spcPts val="0"/>
              </a:spcAft>
              <a:buSzPts val="700"/>
              <a:buChar char="►"/>
              <a:defRPr sz="900"/>
            </a:lvl7pPr>
            <a:lvl8pPr indent="-273050" lvl="7" marL="3657600" algn="l">
              <a:lnSpc>
                <a:spcPct val="100000"/>
              </a:lnSpc>
              <a:spcBef>
                <a:spcPts val="800"/>
              </a:spcBef>
              <a:spcAft>
                <a:spcPts val="0"/>
              </a:spcAft>
              <a:buSzPts val="700"/>
              <a:buChar char="►"/>
              <a:defRPr sz="900"/>
            </a:lvl8pPr>
            <a:lvl9pPr indent="-273050" lvl="8" marL="4114800" algn="l">
              <a:lnSpc>
                <a:spcPct val="100000"/>
              </a:lnSpc>
              <a:spcBef>
                <a:spcPts val="800"/>
              </a:spcBef>
              <a:spcAft>
                <a:spcPts val="0"/>
              </a:spcAft>
              <a:buSzPts val="700"/>
              <a:buChar char="►"/>
              <a:defRPr sz="900"/>
            </a:lvl9pPr>
          </a:lstStyle>
          <a:p/>
        </p:txBody>
      </p:sp>
      <p:sp>
        <p:nvSpPr>
          <p:cNvPr id="102" name="Google Shape;102;p9"/>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3" name="Google Shape;103;p9"/>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 name="Google Shape;104;p9"/>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10"/>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2700"/>
              <a:buFont typeface="Century Gothic"/>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 name="Google Shape;107;p10"/>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8" name="Google Shape;108;p10"/>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 name="Google Shape;109;p10"/>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bg>
      <p:bgPr>
        <a:solidFill>
          <a:srgbClr val="FFFFFF"/>
        </a:solidFill>
      </p:bgPr>
    </p:bg>
    <p:spTree>
      <p:nvGrpSpPr>
        <p:cNvPr id="110" name="Shape 110"/>
        <p:cNvGrpSpPr/>
        <p:nvPr/>
      </p:nvGrpSpPr>
      <p:grpSpPr>
        <a:xfrm>
          <a:off x="0" y="0"/>
          <a:ext cx="0" cy="0"/>
          <a:chOff x="0" y="0"/>
          <a:chExt cx="0" cy="0"/>
        </a:xfrm>
      </p:grpSpPr>
      <p:sp>
        <p:nvSpPr>
          <p:cNvPr id="111" name="Google Shape;111;p11"/>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2" name="Google Shape;112;p11"/>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 name="Google Shape;113;p1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1"/>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rgbClr val="FFFFFF"/>
        </a:solidFill>
      </p:bgPr>
    </p:bg>
    <p:spTree>
      <p:nvGrpSpPr>
        <p:cNvPr id="115" name="Shape 115"/>
        <p:cNvGrpSpPr/>
        <p:nvPr/>
      </p:nvGrpSpPr>
      <p:grpSpPr>
        <a:xfrm>
          <a:off x="0" y="0"/>
          <a:ext cx="0" cy="0"/>
          <a:chOff x="0" y="0"/>
          <a:chExt cx="0" cy="0"/>
        </a:xfrm>
      </p:grpSpPr>
      <p:grpSp>
        <p:nvGrpSpPr>
          <p:cNvPr id="116" name="Google Shape;116;p12"/>
          <p:cNvGrpSpPr/>
          <p:nvPr/>
        </p:nvGrpSpPr>
        <p:grpSpPr>
          <a:xfrm>
            <a:off x="0" y="0"/>
            <a:ext cx="9144009" cy="5143500"/>
            <a:chOff x="0" y="0"/>
            <a:chExt cx="12192011" cy="6858000"/>
          </a:xfrm>
        </p:grpSpPr>
        <p:sp>
          <p:nvSpPr>
            <p:cNvPr id="117" name="Google Shape;117;p1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2"/>
            <p:cNvSpPr/>
            <p:nvPr/>
          </p:nvSpPr>
          <p:spPr>
            <a:xfrm>
              <a:off x="5713412" y="402165"/>
              <a:ext cx="6055200" cy="6053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2"/>
            <p:cNvSpPr/>
            <p:nvPr/>
          </p:nvSpPr>
          <p:spPr>
            <a:xfrm rot="-5677505">
              <a:off x="3140479"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2"/>
            <p:cNvSpPr/>
            <p:nvPr/>
          </p:nvSpPr>
          <p:spPr>
            <a:xfrm rot="-5400000">
              <a:off x="2229375"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26" name="Google Shape;126;p12"/>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27" name="Google Shape;127;p12"/>
          <p:cNvSpPr txBox="1"/>
          <p:nvPr>
            <p:ph type="title"/>
          </p:nvPr>
        </p:nvSpPr>
        <p:spPr>
          <a:xfrm>
            <a:off x="866216" y="971550"/>
            <a:ext cx="2094900" cy="12000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1800"/>
              <a:buFont typeface="Century Gothic"/>
              <a:buNone/>
              <a:defRPr b="0" sz="18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8" name="Google Shape;128;p12"/>
          <p:cNvSpPr txBox="1"/>
          <p:nvPr>
            <p:ph idx="1" type="body"/>
          </p:nvPr>
        </p:nvSpPr>
        <p:spPr>
          <a:xfrm>
            <a:off x="4335860" y="1085850"/>
            <a:ext cx="3892500" cy="3429000"/>
          </a:xfrm>
          <a:prstGeom prst="rect">
            <a:avLst/>
          </a:prstGeom>
          <a:noFill/>
          <a:ln>
            <a:noFill/>
          </a:ln>
        </p:spPr>
        <p:txBody>
          <a:bodyPr anchorCtr="0" anchor="ctr"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129" name="Google Shape;129;p12"/>
          <p:cNvSpPr txBox="1"/>
          <p:nvPr>
            <p:ph idx="2" type="body"/>
          </p:nvPr>
        </p:nvSpPr>
        <p:spPr>
          <a:xfrm>
            <a:off x="866216" y="2346960"/>
            <a:ext cx="2094900" cy="21717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solidFill>
                  <a:srgbClr val="EE52A4"/>
                </a:solidFill>
              </a:defRPr>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130" name="Google Shape;130;p12"/>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1" name="Google Shape;131;p12"/>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2" name="Google Shape;132;p1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2"/>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solidFill>
          <a:srgbClr val="FFFFFF"/>
        </a:solidFill>
      </p:bgPr>
    </p:bg>
    <p:spTree>
      <p:nvGrpSpPr>
        <p:cNvPr id="134" name="Shape 134"/>
        <p:cNvGrpSpPr/>
        <p:nvPr/>
      </p:nvGrpSpPr>
      <p:grpSpPr>
        <a:xfrm>
          <a:off x="0" y="0"/>
          <a:ext cx="0" cy="0"/>
          <a:chOff x="0" y="0"/>
          <a:chExt cx="0" cy="0"/>
        </a:xfrm>
      </p:grpSpPr>
      <p:grpSp>
        <p:nvGrpSpPr>
          <p:cNvPr id="135" name="Google Shape;135;p13"/>
          <p:cNvGrpSpPr/>
          <p:nvPr/>
        </p:nvGrpSpPr>
        <p:grpSpPr>
          <a:xfrm>
            <a:off x="0" y="0"/>
            <a:ext cx="9144009" cy="5143500"/>
            <a:chOff x="0" y="0"/>
            <a:chExt cx="12192011" cy="6858000"/>
          </a:xfrm>
        </p:grpSpPr>
        <p:sp>
          <p:nvSpPr>
            <p:cNvPr id="136" name="Google Shape;136;p1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6172200" y="402165"/>
              <a:ext cx="5596500" cy="6053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rot="-5677505">
              <a:off x="4203588"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rot="-5400000">
              <a:off x="3295430"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45" name="Google Shape;145;p13"/>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6" name="Google Shape;146;p13"/>
          <p:cNvSpPr txBox="1"/>
          <p:nvPr>
            <p:ph type="title"/>
          </p:nvPr>
        </p:nvSpPr>
        <p:spPr>
          <a:xfrm>
            <a:off x="866216" y="1270000"/>
            <a:ext cx="2898900" cy="13017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2700"/>
              <a:buFont typeface="Century Gothic"/>
              <a:buNone/>
              <a:defRPr b="0" sz="27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7" name="Google Shape;147;p13"/>
          <p:cNvSpPr/>
          <p:nvPr>
            <p:ph idx="2" type="pic"/>
          </p:nvPr>
        </p:nvSpPr>
        <p:spPr>
          <a:xfrm>
            <a:off x="4910902" y="857250"/>
            <a:ext cx="2420400" cy="3429000"/>
          </a:xfrm>
          <a:prstGeom prst="roundRect">
            <a:avLst>
              <a:gd fmla="val 1858" name="adj"/>
            </a:avLst>
          </a:prstGeom>
          <a:noFill/>
          <a:ln>
            <a:noFill/>
          </a:ln>
          <a:effectLst>
            <a:outerShdw blurRad="50800" rotWithShape="0" algn="tl" dir="5400000" dist="50800">
              <a:srgbClr val="000000">
                <a:alpha val="42352"/>
              </a:srgbClr>
            </a:outerShdw>
          </a:effectLst>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9pPr>
          </a:lstStyle>
          <a:p/>
        </p:txBody>
      </p:sp>
      <p:sp>
        <p:nvSpPr>
          <p:cNvPr id="148" name="Google Shape;148;p13"/>
          <p:cNvSpPr txBox="1"/>
          <p:nvPr>
            <p:ph idx="1" type="body"/>
          </p:nvPr>
        </p:nvSpPr>
        <p:spPr>
          <a:xfrm>
            <a:off x="866216" y="2743200"/>
            <a:ext cx="2894400" cy="10287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solidFill>
                  <a:srgbClr val="EE52A4"/>
                </a:solidFill>
              </a:defRPr>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149" name="Google Shape;149;p13"/>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0" name="Google Shape;150;p13"/>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1" name="Google Shape;151;p13"/>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53" name="Shape 153"/>
        <p:cNvGrpSpPr/>
        <p:nvPr/>
      </p:nvGrpSpPr>
      <p:grpSpPr>
        <a:xfrm>
          <a:off x="0" y="0"/>
          <a:ext cx="0" cy="0"/>
          <a:chOff x="0" y="0"/>
          <a:chExt cx="0" cy="0"/>
        </a:xfrm>
      </p:grpSpPr>
      <p:grpSp>
        <p:nvGrpSpPr>
          <p:cNvPr id="154" name="Google Shape;154;p14"/>
          <p:cNvGrpSpPr/>
          <p:nvPr/>
        </p:nvGrpSpPr>
        <p:grpSpPr>
          <a:xfrm>
            <a:off x="0" y="0"/>
            <a:ext cx="9144009" cy="5143500"/>
            <a:chOff x="0" y="0"/>
            <a:chExt cx="12192011" cy="6858000"/>
          </a:xfrm>
        </p:grpSpPr>
        <p:sp>
          <p:nvSpPr>
            <p:cNvPr id="155" name="Google Shape;155;p1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4"/>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4"/>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4"/>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4"/>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4"/>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4"/>
            <p:cNvSpPr/>
            <p:nvPr/>
          </p:nvSpPr>
          <p:spPr>
            <a:xfrm rot="10371520">
              <a:off x="263754" y="4438261"/>
              <a:ext cx="3299420"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4"/>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63" name="Google Shape;163;p14"/>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4" name="Google Shape;164;p14"/>
          <p:cNvSpPr txBox="1"/>
          <p:nvPr>
            <p:ph type="title"/>
          </p:nvPr>
        </p:nvSpPr>
        <p:spPr>
          <a:xfrm>
            <a:off x="866216" y="3727445"/>
            <a:ext cx="6619200" cy="4251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1800"/>
              <a:buFont typeface="Century Gothic"/>
              <a:buNone/>
              <a:defRPr b="0" sz="18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5" name="Google Shape;165;p14"/>
          <p:cNvSpPr/>
          <p:nvPr>
            <p:ph idx="2" type="pic"/>
          </p:nvPr>
        </p:nvSpPr>
        <p:spPr>
          <a:xfrm>
            <a:off x="866216" y="514350"/>
            <a:ext cx="6619200" cy="2571900"/>
          </a:xfrm>
          <a:prstGeom prst="roundRect">
            <a:avLst>
              <a:gd fmla="val 1858" name="adj"/>
            </a:avLst>
          </a:prstGeom>
          <a:noFill/>
          <a:ln>
            <a:noFill/>
          </a:ln>
          <a:effectLst>
            <a:outerShdw blurRad="50800" rotWithShape="0" algn="tl" dir="5400000" dist="50800">
              <a:srgbClr val="000000">
                <a:alpha val="42352"/>
              </a:srgbClr>
            </a:outerShdw>
          </a:effectLst>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9pPr>
          </a:lstStyle>
          <a:p/>
        </p:txBody>
      </p:sp>
      <p:sp>
        <p:nvSpPr>
          <p:cNvPr id="166" name="Google Shape;166;p14"/>
          <p:cNvSpPr txBox="1"/>
          <p:nvPr>
            <p:ph idx="1" type="body"/>
          </p:nvPr>
        </p:nvSpPr>
        <p:spPr>
          <a:xfrm>
            <a:off x="866216" y="4152499"/>
            <a:ext cx="6619200" cy="3702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700"/>
              <a:buNone/>
              <a:defRPr sz="900">
                <a:solidFill>
                  <a:srgbClr val="EE52A4"/>
                </a:solidFill>
              </a:defRPr>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167" name="Google Shape;167;p14"/>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8" name="Google Shape;168;p14"/>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9" name="Google Shape;169;p1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4"/>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bg>
      <p:bgPr>
        <a:solidFill>
          <a:srgbClr val="FFFFFF"/>
        </a:solidFill>
      </p:bgPr>
    </p:bg>
    <p:spTree>
      <p:nvGrpSpPr>
        <p:cNvPr id="171" name="Shape 171"/>
        <p:cNvGrpSpPr/>
        <p:nvPr/>
      </p:nvGrpSpPr>
      <p:grpSpPr>
        <a:xfrm>
          <a:off x="0" y="0"/>
          <a:ext cx="0" cy="0"/>
          <a:chOff x="0" y="0"/>
          <a:chExt cx="0" cy="0"/>
        </a:xfrm>
      </p:grpSpPr>
      <p:grpSp>
        <p:nvGrpSpPr>
          <p:cNvPr id="172" name="Google Shape;172;p15"/>
          <p:cNvGrpSpPr/>
          <p:nvPr/>
        </p:nvGrpSpPr>
        <p:grpSpPr>
          <a:xfrm>
            <a:off x="0" y="0"/>
            <a:ext cx="9144009" cy="5143500"/>
            <a:chOff x="0" y="0"/>
            <a:chExt cx="12192011" cy="6858000"/>
          </a:xfrm>
        </p:grpSpPr>
        <p:sp>
          <p:nvSpPr>
            <p:cNvPr id="173" name="Google Shape;173;p1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5"/>
            <p:cNvSpPr/>
            <p:nvPr/>
          </p:nvSpPr>
          <p:spPr>
            <a:xfrm rot="-589939">
              <a:off x="8490949" y="2714870"/>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5"/>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81" name="Google Shape;181;p15"/>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2" name="Google Shape;182;p15"/>
          <p:cNvSpPr txBox="1"/>
          <p:nvPr>
            <p:ph type="title"/>
          </p:nvPr>
        </p:nvSpPr>
        <p:spPr>
          <a:xfrm>
            <a:off x="861599" y="797563"/>
            <a:ext cx="6624000" cy="1029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3000"/>
              <a:buFont typeface="Century Gothic"/>
              <a:buNone/>
              <a:defRPr sz="30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3" name="Google Shape;183;p15"/>
          <p:cNvSpPr txBox="1"/>
          <p:nvPr>
            <p:ph idx="1" type="body"/>
          </p:nvPr>
        </p:nvSpPr>
        <p:spPr>
          <a:xfrm>
            <a:off x="866216" y="2657475"/>
            <a:ext cx="6619200" cy="1857300"/>
          </a:xfrm>
          <a:prstGeom prst="rect">
            <a:avLst/>
          </a:prstGeom>
          <a:noFill/>
          <a:ln>
            <a:noFill/>
          </a:ln>
        </p:spPr>
        <p:txBody>
          <a:bodyPr anchorCtr="0" anchor="ctr" bIns="34275" lIns="68575" spcFirstLastPara="1" rIns="68575" wrap="square" tIns="34275">
            <a:noAutofit/>
          </a:bodyPr>
          <a:lstStyle>
            <a:lvl1pPr indent="-228600" lvl="0" marL="457200" algn="l">
              <a:lnSpc>
                <a:spcPct val="100000"/>
              </a:lnSpc>
              <a:spcBef>
                <a:spcPts val="800"/>
              </a:spcBef>
              <a:spcAft>
                <a:spcPts val="0"/>
              </a:spcAft>
              <a:buSzPts val="1100"/>
              <a:buNone/>
              <a:defRPr sz="14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184" name="Google Shape;184;p15"/>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5" name="Google Shape;185;p15"/>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6" name="Google Shape;186;p1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5"/>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bg>
      <p:bgPr>
        <a:solidFill>
          <a:srgbClr val="FFFFFF"/>
        </a:solidFill>
      </p:bgPr>
    </p:bg>
    <p:spTree>
      <p:nvGrpSpPr>
        <p:cNvPr id="188" name="Shape 188"/>
        <p:cNvGrpSpPr/>
        <p:nvPr/>
      </p:nvGrpSpPr>
      <p:grpSpPr>
        <a:xfrm>
          <a:off x="0" y="0"/>
          <a:ext cx="0" cy="0"/>
          <a:chOff x="0" y="0"/>
          <a:chExt cx="0" cy="0"/>
        </a:xfrm>
      </p:grpSpPr>
      <p:grpSp>
        <p:nvGrpSpPr>
          <p:cNvPr id="189" name="Google Shape;189;p16"/>
          <p:cNvGrpSpPr/>
          <p:nvPr/>
        </p:nvGrpSpPr>
        <p:grpSpPr>
          <a:xfrm>
            <a:off x="0" y="0"/>
            <a:ext cx="9144009" cy="5143500"/>
            <a:chOff x="0" y="0"/>
            <a:chExt cx="12192011" cy="6858000"/>
          </a:xfrm>
        </p:grpSpPr>
        <p:sp>
          <p:nvSpPr>
            <p:cNvPr id="190" name="Google Shape;190;p1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6"/>
            <p:cNvSpPr/>
            <p:nvPr/>
          </p:nvSpPr>
          <p:spPr>
            <a:xfrm rot="-589939">
              <a:off x="8490949" y="4185114"/>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6"/>
            <p:cNvSpPr/>
            <p:nvPr/>
          </p:nvSpPr>
          <p:spPr>
            <a:xfrm>
              <a:off x="455612" y="4241801"/>
              <a:ext cx="11277600" cy="23371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98" name="Google Shape;198;p16"/>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99" name="Google Shape;199;p16"/>
          <p:cNvSpPr txBox="1"/>
          <p:nvPr/>
        </p:nvSpPr>
        <p:spPr>
          <a:xfrm>
            <a:off x="661175" y="455502"/>
            <a:ext cx="601500" cy="11772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200"/>
              <a:buFont typeface="Arial"/>
              <a:buNone/>
            </a:pPr>
            <a:r>
              <a:rPr b="0" i="0" lang="en" sz="7200" u="none" cap="none" strike="noStrike">
                <a:solidFill>
                  <a:srgbClr val="EE52A4"/>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
        <p:nvSpPr>
          <p:cNvPr id="200" name="Google Shape;200;p16"/>
          <p:cNvSpPr txBox="1"/>
          <p:nvPr/>
        </p:nvSpPr>
        <p:spPr>
          <a:xfrm>
            <a:off x="7413343" y="1960340"/>
            <a:ext cx="489600" cy="11772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200"/>
              <a:buFont typeface="Arial"/>
              <a:buNone/>
            </a:pPr>
            <a:r>
              <a:rPr b="0" i="0" lang="en" sz="7200" u="none" cap="none" strike="noStrike">
                <a:solidFill>
                  <a:srgbClr val="EE52A4"/>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
        <p:nvSpPr>
          <p:cNvPr id="201" name="Google Shape;201;p16"/>
          <p:cNvSpPr txBox="1"/>
          <p:nvPr>
            <p:ph type="title"/>
          </p:nvPr>
        </p:nvSpPr>
        <p:spPr>
          <a:xfrm>
            <a:off x="1186409" y="736600"/>
            <a:ext cx="6340500" cy="2022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3000"/>
              <a:buFont typeface="Century Gothic"/>
              <a:buNone/>
              <a:defRPr sz="30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2" name="Google Shape;202;p16"/>
          <p:cNvSpPr txBox="1"/>
          <p:nvPr>
            <p:ph idx="1" type="body"/>
          </p:nvPr>
        </p:nvSpPr>
        <p:spPr>
          <a:xfrm>
            <a:off x="1459459" y="2759075"/>
            <a:ext cx="5798400" cy="2565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b="0" i="0" sz="1100" cap="small">
                <a:solidFill>
                  <a:srgbClr val="EE52A4"/>
                </a:solidFill>
                <a:latin typeface="Century Gothic"/>
                <a:ea typeface="Century Gothic"/>
                <a:cs typeface="Century Gothic"/>
                <a:sym typeface="Century Gothic"/>
              </a:defRPr>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03" name="Google Shape;203;p16"/>
          <p:cNvSpPr txBox="1"/>
          <p:nvPr>
            <p:ph idx="2" type="body"/>
          </p:nvPr>
        </p:nvSpPr>
        <p:spPr>
          <a:xfrm>
            <a:off x="866216" y="3771899"/>
            <a:ext cx="6933600" cy="748500"/>
          </a:xfrm>
          <a:prstGeom prst="rect">
            <a:avLst/>
          </a:prstGeom>
          <a:noFill/>
          <a:ln>
            <a:noFill/>
          </a:ln>
        </p:spPr>
        <p:txBody>
          <a:bodyPr anchorCtr="0" anchor="ctr"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04" name="Google Shape;204;p16"/>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16"/>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6" name="Google Shape;206;p1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6"/>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bg>
      <p:bgPr>
        <a:solidFill>
          <a:srgbClr val="FFFFFF"/>
        </a:solidFill>
      </p:bgPr>
    </p:bg>
    <p:spTree>
      <p:nvGrpSpPr>
        <p:cNvPr id="208" name="Shape 208"/>
        <p:cNvGrpSpPr/>
        <p:nvPr/>
      </p:nvGrpSpPr>
      <p:grpSpPr>
        <a:xfrm>
          <a:off x="0" y="0"/>
          <a:ext cx="0" cy="0"/>
          <a:chOff x="0" y="0"/>
          <a:chExt cx="0" cy="0"/>
        </a:xfrm>
      </p:grpSpPr>
      <p:grpSp>
        <p:nvGrpSpPr>
          <p:cNvPr id="209" name="Google Shape;209;p17"/>
          <p:cNvGrpSpPr/>
          <p:nvPr/>
        </p:nvGrpSpPr>
        <p:grpSpPr>
          <a:xfrm>
            <a:off x="0" y="0"/>
            <a:ext cx="9144009" cy="5143500"/>
            <a:chOff x="0" y="0"/>
            <a:chExt cx="12192011" cy="6858000"/>
          </a:xfrm>
        </p:grpSpPr>
        <p:sp>
          <p:nvSpPr>
            <p:cNvPr id="210" name="Google Shape;210;p1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1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1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1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17"/>
            <p:cNvSpPr/>
            <p:nvPr/>
          </p:nvSpPr>
          <p:spPr>
            <a:xfrm rot="-589939">
              <a:off x="8490949" y="4193580"/>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17"/>
            <p:cNvSpPr/>
            <p:nvPr/>
          </p:nvSpPr>
          <p:spPr>
            <a:xfrm>
              <a:off x="455612" y="4241801"/>
              <a:ext cx="11277600" cy="23371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18" name="Google Shape;218;p17"/>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19" name="Google Shape;219;p17"/>
          <p:cNvSpPr txBox="1"/>
          <p:nvPr>
            <p:ph type="title"/>
          </p:nvPr>
        </p:nvSpPr>
        <p:spPr>
          <a:xfrm>
            <a:off x="866216" y="1778000"/>
            <a:ext cx="6619200" cy="13668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3000"/>
              <a:buFont typeface="Century Gothic"/>
              <a:buNone/>
              <a:defRPr b="0" sz="3000" cap="none"/>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0" name="Google Shape;220;p17"/>
          <p:cNvSpPr txBox="1"/>
          <p:nvPr>
            <p:ph idx="1" type="body"/>
          </p:nvPr>
        </p:nvSpPr>
        <p:spPr>
          <a:xfrm>
            <a:off x="866216" y="3768725"/>
            <a:ext cx="6619200" cy="6453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1200"/>
              <a:buNone/>
              <a:defRPr sz="1500" cap="none">
                <a:solidFill>
                  <a:srgbClr val="EE52A4"/>
                </a:solidFill>
              </a:defRPr>
            </a:lvl1pPr>
            <a:lvl2pPr indent="-228600" lvl="1" marL="914400" algn="l">
              <a:lnSpc>
                <a:spcPct val="100000"/>
              </a:lnSpc>
              <a:spcBef>
                <a:spcPts val="800"/>
              </a:spcBef>
              <a:spcAft>
                <a:spcPts val="0"/>
              </a:spcAft>
              <a:buSzPts val="1100"/>
              <a:buNone/>
              <a:defRPr sz="1400">
                <a:solidFill>
                  <a:srgbClr val="888888"/>
                </a:solidFill>
              </a:defRPr>
            </a:lvl2pPr>
            <a:lvl3pPr indent="-228600" lvl="2" marL="1371600" algn="l">
              <a:lnSpc>
                <a:spcPct val="100000"/>
              </a:lnSpc>
              <a:spcBef>
                <a:spcPts val="800"/>
              </a:spcBef>
              <a:spcAft>
                <a:spcPts val="0"/>
              </a:spcAft>
              <a:buSzPts val="1000"/>
              <a:buNone/>
              <a:defRPr sz="1200">
                <a:solidFill>
                  <a:srgbClr val="888888"/>
                </a:solidFill>
              </a:defRPr>
            </a:lvl3pPr>
            <a:lvl4pPr indent="-228600" lvl="3" marL="1828800" algn="l">
              <a:lnSpc>
                <a:spcPct val="100000"/>
              </a:lnSpc>
              <a:spcBef>
                <a:spcPts val="800"/>
              </a:spcBef>
              <a:spcAft>
                <a:spcPts val="0"/>
              </a:spcAft>
              <a:buSzPts val="800"/>
              <a:buNone/>
              <a:defRPr sz="1100">
                <a:solidFill>
                  <a:srgbClr val="888888"/>
                </a:solidFill>
              </a:defRPr>
            </a:lvl4pPr>
            <a:lvl5pPr indent="-228600" lvl="4" marL="2286000" algn="l">
              <a:lnSpc>
                <a:spcPct val="100000"/>
              </a:lnSpc>
              <a:spcBef>
                <a:spcPts val="800"/>
              </a:spcBef>
              <a:spcAft>
                <a:spcPts val="0"/>
              </a:spcAft>
              <a:buSzPts val="800"/>
              <a:buNone/>
              <a:defRPr sz="1100">
                <a:solidFill>
                  <a:srgbClr val="888888"/>
                </a:solidFill>
              </a:defRPr>
            </a:lvl5pPr>
            <a:lvl6pPr indent="-228600" lvl="5" marL="2743200" algn="l">
              <a:lnSpc>
                <a:spcPct val="100000"/>
              </a:lnSpc>
              <a:spcBef>
                <a:spcPts val="800"/>
              </a:spcBef>
              <a:spcAft>
                <a:spcPts val="0"/>
              </a:spcAft>
              <a:buSzPts val="800"/>
              <a:buNone/>
              <a:defRPr sz="1100">
                <a:solidFill>
                  <a:srgbClr val="888888"/>
                </a:solidFill>
              </a:defRPr>
            </a:lvl6pPr>
            <a:lvl7pPr indent="-228600" lvl="6" marL="3200400" algn="l">
              <a:lnSpc>
                <a:spcPct val="100000"/>
              </a:lnSpc>
              <a:spcBef>
                <a:spcPts val="800"/>
              </a:spcBef>
              <a:spcAft>
                <a:spcPts val="0"/>
              </a:spcAft>
              <a:buSzPts val="800"/>
              <a:buNone/>
              <a:defRPr sz="1100">
                <a:solidFill>
                  <a:srgbClr val="888888"/>
                </a:solidFill>
              </a:defRPr>
            </a:lvl7pPr>
            <a:lvl8pPr indent="-228600" lvl="7" marL="3657600" algn="l">
              <a:lnSpc>
                <a:spcPct val="100000"/>
              </a:lnSpc>
              <a:spcBef>
                <a:spcPts val="800"/>
              </a:spcBef>
              <a:spcAft>
                <a:spcPts val="0"/>
              </a:spcAft>
              <a:buSzPts val="800"/>
              <a:buNone/>
              <a:defRPr sz="1100">
                <a:solidFill>
                  <a:srgbClr val="888888"/>
                </a:solidFill>
              </a:defRPr>
            </a:lvl8pPr>
            <a:lvl9pPr indent="-228600" lvl="8" marL="4114800" algn="l">
              <a:lnSpc>
                <a:spcPct val="100000"/>
              </a:lnSpc>
              <a:spcBef>
                <a:spcPts val="800"/>
              </a:spcBef>
              <a:spcAft>
                <a:spcPts val="0"/>
              </a:spcAft>
              <a:buSzPts val="800"/>
              <a:buNone/>
              <a:defRPr sz="1100">
                <a:solidFill>
                  <a:srgbClr val="888888"/>
                </a:solidFill>
              </a:defRPr>
            </a:lvl9pPr>
          </a:lstStyle>
          <a:p/>
        </p:txBody>
      </p:sp>
      <p:sp>
        <p:nvSpPr>
          <p:cNvPr id="221" name="Google Shape;221;p17"/>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2" name="Google Shape;222;p17"/>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3" name="Google Shape;223;p1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17"/>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25" name="Shape 225"/>
        <p:cNvGrpSpPr/>
        <p:nvPr/>
      </p:nvGrpSpPr>
      <p:grpSpPr>
        <a:xfrm>
          <a:off x="0" y="0"/>
          <a:ext cx="0" cy="0"/>
          <a:chOff x="0" y="0"/>
          <a:chExt cx="0" cy="0"/>
        </a:xfrm>
      </p:grpSpPr>
      <p:sp>
        <p:nvSpPr>
          <p:cNvPr id="226" name="Google Shape;226;p18"/>
          <p:cNvSpPr txBox="1"/>
          <p:nvPr>
            <p:ph type="title"/>
          </p:nvPr>
        </p:nvSpPr>
        <p:spPr>
          <a:xfrm>
            <a:off x="866216" y="730251"/>
            <a:ext cx="6619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2700"/>
              <a:buFont typeface="Century Gothic"/>
              <a:buNone/>
              <a:defRPr sz="27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7" name="Google Shape;227;p18"/>
          <p:cNvSpPr txBox="1"/>
          <p:nvPr>
            <p:ph idx="1" type="body"/>
          </p:nvPr>
        </p:nvSpPr>
        <p:spPr>
          <a:xfrm>
            <a:off x="866216" y="1952626"/>
            <a:ext cx="23565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28" name="Google Shape;228;p18"/>
          <p:cNvSpPr txBox="1"/>
          <p:nvPr>
            <p:ph idx="2" type="body"/>
          </p:nvPr>
        </p:nvSpPr>
        <p:spPr>
          <a:xfrm>
            <a:off x="866215" y="2384823"/>
            <a:ext cx="2356500" cy="21354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29" name="Google Shape;229;p18"/>
          <p:cNvSpPr txBox="1"/>
          <p:nvPr>
            <p:ph idx="3" type="body"/>
          </p:nvPr>
        </p:nvSpPr>
        <p:spPr>
          <a:xfrm>
            <a:off x="3384541" y="1952625"/>
            <a:ext cx="23604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30" name="Google Shape;230;p18"/>
          <p:cNvSpPr txBox="1"/>
          <p:nvPr>
            <p:ph idx="4" type="body"/>
          </p:nvPr>
        </p:nvSpPr>
        <p:spPr>
          <a:xfrm>
            <a:off x="3384541" y="2384822"/>
            <a:ext cx="2360400" cy="21354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31" name="Google Shape;231;p18"/>
          <p:cNvSpPr txBox="1"/>
          <p:nvPr>
            <p:ph idx="5" type="body"/>
          </p:nvPr>
        </p:nvSpPr>
        <p:spPr>
          <a:xfrm>
            <a:off x="5916101" y="1952626"/>
            <a:ext cx="23592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32" name="Google Shape;232;p18"/>
          <p:cNvSpPr txBox="1"/>
          <p:nvPr>
            <p:ph idx="6" type="body"/>
          </p:nvPr>
        </p:nvSpPr>
        <p:spPr>
          <a:xfrm>
            <a:off x="5916247" y="2384821"/>
            <a:ext cx="2359200" cy="21354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cxnSp>
        <p:nvCxnSpPr>
          <p:cNvPr id="233" name="Google Shape;233;p18"/>
          <p:cNvCxnSpPr/>
          <p:nvPr/>
        </p:nvCxnSpPr>
        <p:spPr>
          <a:xfrm>
            <a:off x="3302978" y="1927225"/>
            <a:ext cx="0" cy="2619300"/>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34" name="Google Shape;234;p18"/>
          <p:cNvCxnSpPr/>
          <p:nvPr/>
        </p:nvCxnSpPr>
        <p:spPr>
          <a:xfrm>
            <a:off x="5829301" y="1927225"/>
            <a:ext cx="0" cy="26193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35" name="Google Shape;235;p18"/>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6" name="Google Shape;236;p18"/>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7" name="Google Shape;237;p18"/>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38" name="Shape 238"/>
        <p:cNvGrpSpPr/>
        <p:nvPr/>
      </p:nvGrpSpPr>
      <p:grpSpPr>
        <a:xfrm>
          <a:off x="0" y="0"/>
          <a:ext cx="0" cy="0"/>
          <a:chOff x="0" y="0"/>
          <a:chExt cx="0" cy="0"/>
        </a:xfrm>
      </p:grpSpPr>
      <p:sp>
        <p:nvSpPr>
          <p:cNvPr id="239" name="Google Shape;239;p19"/>
          <p:cNvSpPr txBox="1"/>
          <p:nvPr>
            <p:ph type="title"/>
          </p:nvPr>
        </p:nvSpPr>
        <p:spPr>
          <a:xfrm>
            <a:off x="866216" y="730251"/>
            <a:ext cx="6619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2700"/>
              <a:buFont typeface="Century Gothic"/>
              <a:buNone/>
              <a:defRPr sz="27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0" name="Google Shape;240;p19"/>
          <p:cNvSpPr txBox="1"/>
          <p:nvPr>
            <p:ph idx="1" type="body"/>
          </p:nvPr>
        </p:nvSpPr>
        <p:spPr>
          <a:xfrm>
            <a:off x="866216" y="3399633"/>
            <a:ext cx="22878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41" name="Google Shape;241;p19"/>
          <p:cNvSpPr/>
          <p:nvPr>
            <p:ph idx="2" type="pic"/>
          </p:nvPr>
        </p:nvSpPr>
        <p:spPr>
          <a:xfrm>
            <a:off x="1000915" y="1952625"/>
            <a:ext cx="2018400" cy="1193700"/>
          </a:xfrm>
          <a:prstGeom prst="roundRect">
            <a:avLst>
              <a:gd fmla="val 1858" name="adj"/>
            </a:avLst>
          </a:prstGeom>
          <a:noFill/>
          <a:ln>
            <a:noFill/>
          </a:ln>
          <a:effectLst>
            <a:outerShdw blurRad="50800" rotWithShape="0" algn="tl" dir="5400000" dist="50800">
              <a:srgbClr val="000000">
                <a:alpha val="42352"/>
              </a:srgbClr>
            </a:outerShdw>
          </a:effectLst>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9pPr>
          </a:lstStyle>
          <a:p/>
        </p:txBody>
      </p:sp>
      <p:sp>
        <p:nvSpPr>
          <p:cNvPr id="242" name="Google Shape;242;p19"/>
          <p:cNvSpPr txBox="1"/>
          <p:nvPr>
            <p:ph idx="3" type="body"/>
          </p:nvPr>
        </p:nvSpPr>
        <p:spPr>
          <a:xfrm>
            <a:off x="866216" y="3831829"/>
            <a:ext cx="2287800" cy="6885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43" name="Google Shape;243;p19"/>
          <p:cNvSpPr txBox="1"/>
          <p:nvPr>
            <p:ph idx="4" type="body"/>
          </p:nvPr>
        </p:nvSpPr>
        <p:spPr>
          <a:xfrm>
            <a:off x="3426649" y="3399633"/>
            <a:ext cx="22878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44" name="Google Shape;244;p19"/>
          <p:cNvSpPr/>
          <p:nvPr>
            <p:ph idx="5" type="pic"/>
          </p:nvPr>
        </p:nvSpPr>
        <p:spPr>
          <a:xfrm>
            <a:off x="3561347" y="1952625"/>
            <a:ext cx="2018400" cy="1193700"/>
          </a:xfrm>
          <a:prstGeom prst="roundRect">
            <a:avLst>
              <a:gd fmla="val 1858" name="adj"/>
            </a:avLst>
          </a:prstGeom>
          <a:noFill/>
          <a:ln>
            <a:noFill/>
          </a:ln>
          <a:effectLst>
            <a:outerShdw blurRad="50800" rotWithShape="0" algn="tl" dir="5400000" dist="50800">
              <a:srgbClr val="000000">
                <a:alpha val="42352"/>
              </a:srgbClr>
            </a:outerShdw>
          </a:effectLst>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9pPr>
          </a:lstStyle>
          <a:p/>
        </p:txBody>
      </p:sp>
      <p:sp>
        <p:nvSpPr>
          <p:cNvPr id="245" name="Google Shape;245;p19"/>
          <p:cNvSpPr txBox="1"/>
          <p:nvPr>
            <p:ph idx="6" type="body"/>
          </p:nvPr>
        </p:nvSpPr>
        <p:spPr>
          <a:xfrm>
            <a:off x="3427629" y="3831829"/>
            <a:ext cx="2287800" cy="6885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sp>
        <p:nvSpPr>
          <p:cNvPr id="246" name="Google Shape;246;p19"/>
          <p:cNvSpPr txBox="1"/>
          <p:nvPr>
            <p:ph idx="7" type="body"/>
          </p:nvPr>
        </p:nvSpPr>
        <p:spPr>
          <a:xfrm>
            <a:off x="5987081" y="3399634"/>
            <a:ext cx="2288400" cy="4323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800"/>
              </a:spcBef>
              <a:spcAft>
                <a:spcPts val="0"/>
              </a:spcAft>
              <a:buSzPts val="1400"/>
              <a:buNone/>
              <a:defRPr b="0" sz="1800">
                <a:solidFill>
                  <a:srgbClr val="EE52A4"/>
                </a:solidFill>
              </a:defRPr>
            </a:lvl1pPr>
            <a:lvl2pPr indent="-228600" lvl="1" marL="914400" algn="l">
              <a:lnSpc>
                <a:spcPct val="100000"/>
              </a:lnSpc>
              <a:spcBef>
                <a:spcPts val="800"/>
              </a:spcBef>
              <a:spcAft>
                <a:spcPts val="0"/>
              </a:spcAft>
              <a:buSzPts val="1200"/>
              <a:buNone/>
              <a:defRPr b="1" sz="1500"/>
            </a:lvl2pPr>
            <a:lvl3pPr indent="-228600" lvl="2" marL="1371600" algn="l">
              <a:lnSpc>
                <a:spcPct val="100000"/>
              </a:lnSpc>
              <a:spcBef>
                <a:spcPts val="800"/>
              </a:spcBef>
              <a:spcAft>
                <a:spcPts val="0"/>
              </a:spcAft>
              <a:buSzPts val="1100"/>
              <a:buNone/>
              <a:defRPr b="1" sz="1400"/>
            </a:lvl3pPr>
            <a:lvl4pPr indent="-228600" lvl="3" marL="1828800" algn="l">
              <a:lnSpc>
                <a:spcPct val="100000"/>
              </a:lnSpc>
              <a:spcBef>
                <a:spcPts val="800"/>
              </a:spcBef>
              <a:spcAft>
                <a:spcPts val="0"/>
              </a:spcAft>
              <a:buSzPts val="1000"/>
              <a:buNone/>
              <a:defRPr b="1" sz="1200"/>
            </a:lvl4pPr>
            <a:lvl5pPr indent="-228600" lvl="4" marL="2286000" algn="l">
              <a:lnSpc>
                <a:spcPct val="100000"/>
              </a:lnSpc>
              <a:spcBef>
                <a:spcPts val="800"/>
              </a:spcBef>
              <a:spcAft>
                <a:spcPts val="0"/>
              </a:spcAft>
              <a:buSzPts val="1000"/>
              <a:buNone/>
              <a:defRPr b="1" sz="1200"/>
            </a:lvl5pPr>
            <a:lvl6pPr indent="-228600" lvl="5" marL="2743200" algn="l">
              <a:lnSpc>
                <a:spcPct val="100000"/>
              </a:lnSpc>
              <a:spcBef>
                <a:spcPts val="800"/>
              </a:spcBef>
              <a:spcAft>
                <a:spcPts val="0"/>
              </a:spcAft>
              <a:buSzPts val="1000"/>
              <a:buNone/>
              <a:defRPr b="1" sz="1200"/>
            </a:lvl6pPr>
            <a:lvl7pPr indent="-228600" lvl="6" marL="3200400" algn="l">
              <a:lnSpc>
                <a:spcPct val="100000"/>
              </a:lnSpc>
              <a:spcBef>
                <a:spcPts val="800"/>
              </a:spcBef>
              <a:spcAft>
                <a:spcPts val="0"/>
              </a:spcAft>
              <a:buSzPts val="1000"/>
              <a:buNone/>
              <a:defRPr b="1" sz="1200"/>
            </a:lvl7pPr>
            <a:lvl8pPr indent="-228600" lvl="7" marL="3657600" algn="l">
              <a:lnSpc>
                <a:spcPct val="100000"/>
              </a:lnSpc>
              <a:spcBef>
                <a:spcPts val="800"/>
              </a:spcBef>
              <a:spcAft>
                <a:spcPts val="0"/>
              </a:spcAft>
              <a:buSzPts val="1000"/>
              <a:buNone/>
              <a:defRPr b="1" sz="1200"/>
            </a:lvl8pPr>
            <a:lvl9pPr indent="-228600" lvl="8" marL="4114800" algn="l">
              <a:lnSpc>
                <a:spcPct val="100000"/>
              </a:lnSpc>
              <a:spcBef>
                <a:spcPts val="800"/>
              </a:spcBef>
              <a:spcAft>
                <a:spcPts val="0"/>
              </a:spcAft>
              <a:buSzPts val="1000"/>
              <a:buNone/>
              <a:defRPr b="1" sz="1200"/>
            </a:lvl9pPr>
          </a:lstStyle>
          <a:p/>
        </p:txBody>
      </p:sp>
      <p:sp>
        <p:nvSpPr>
          <p:cNvPr id="247" name="Google Shape;247;p19"/>
          <p:cNvSpPr/>
          <p:nvPr>
            <p:ph idx="8" type="pic"/>
          </p:nvPr>
        </p:nvSpPr>
        <p:spPr>
          <a:xfrm>
            <a:off x="6122273" y="1952625"/>
            <a:ext cx="2018400" cy="1193700"/>
          </a:xfrm>
          <a:prstGeom prst="roundRect">
            <a:avLst>
              <a:gd fmla="val 1858" name="adj"/>
            </a:avLst>
          </a:prstGeom>
          <a:noFill/>
          <a:ln>
            <a:noFill/>
          </a:ln>
          <a:effectLst>
            <a:outerShdw blurRad="50800" rotWithShape="0" algn="tl" dir="5400000" dist="50800">
              <a:srgbClr val="000000">
                <a:alpha val="42352"/>
              </a:srgbClr>
            </a:outerShdw>
          </a:effectLst>
        </p:spPr>
        <p:txBody>
          <a:bodyPr anchorCtr="0" anchor="t" bIns="34275" lIns="68575" spcFirstLastPara="1" rIns="68575" wrap="square" tIns="34275">
            <a:noAutofit/>
          </a:bodyPr>
          <a:lstStyle>
            <a:lvl1pPr lvl="0" marR="0" rtl="0" algn="ctr">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2pPr>
            <a:lvl3pPr lvl="2"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3pPr>
            <a:lvl4pPr lvl="3"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4pPr>
            <a:lvl5pPr lvl="4"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5pPr>
            <a:lvl6pPr lvl="5"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6pPr>
            <a:lvl7pPr lvl="6"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7pPr>
            <a:lvl8pPr lvl="7"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8pPr>
            <a:lvl9pPr lvl="8" marR="0" rtl="0" algn="l">
              <a:lnSpc>
                <a:spcPct val="100000"/>
              </a:lnSpc>
              <a:spcBef>
                <a:spcPts val="800"/>
              </a:spcBef>
              <a:spcAft>
                <a:spcPts val="0"/>
              </a:spcAft>
              <a:buClr>
                <a:schemeClr val="accent1"/>
              </a:buClr>
              <a:buSzPts val="1000"/>
              <a:buFont typeface="Noto Sans Symbols"/>
              <a:buNone/>
              <a:defRPr b="0" i="0" sz="1200" u="none" cap="none" strike="noStrike">
                <a:solidFill>
                  <a:srgbClr val="3F3F3F"/>
                </a:solidFill>
                <a:latin typeface="Century Gothic"/>
                <a:ea typeface="Century Gothic"/>
                <a:cs typeface="Century Gothic"/>
                <a:sym typeface="Century Gothic"/>
              </a:defRPr>
            </a:lvl9pPr>
          </a:lstStyle>
          <a:p/>
        </p:txBody>
      </p:sp>
      <p:sp>
        <p:nvSpPr>
          <p:cNvPr id="248" name="Google Shape;248;p19"/>
          <p:cNvSpPr txBox="1"/>
          <p:nvPr>
            <p:ph idx="9" type="body"/>
          </p:nvPr>
        </p:nvSpPr>
        <p:spPr>
          <a:xfrm>
            <a:off x="5987081" y="3831828"/>
            <a:ext cx="2288400" cy="6885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700"/>
              <a:buNone/>
              <a:defRPr sz="900"/>
            </a:lvl2pPr>
            <a:lvl3pPr indent="-228600" lvl="2" marL="1371600" algn="l">
              <a:lnSpc>
                <a:spcPct val="100000"/>
              </a:lnSpc>
              <a:spcBef>
                <a:spcPts val="800"/>
              </a:spcBef>
              <a:spcAft>
                <a:spcPts val="0"/>
              </a:spcAft>
              <a:buSzPts val="600"/>
              <a:buNone/>
              <a:defRPr sz="800"/>
            </a:lvl3pPr>
            <a:lvl4pPr indent="-228600" lvl="3" marL="1828800" algn="l">
              <a:lnSpc>
                <a:spcPct val="100000"/>
              </a:lnSpc>
              <a:spcBef>
                <a:spcPts val="800"/>
              </a:spcBef>
              <a:spcAft>
                <a:spcPts val="0"/>
              </a:spcAft>
              <a:buSzPts val="500"/>
              <a:buNone/>
              <a:defRPr sz="700"/>
            </a:lvl4pPr>
            <a:lvl5pPr indent="-228600" lvl="4" marL="2286000" algn="l">
              <a:lnSpc>
                <a:spcPct val="100000"/>
              </a:lnSpc>
              <a:spcBef>
                <a:spcPts val="800"/>
              </a:spcBef>
              <a:spcAft>
                <a:spcPts val="0"/>
              </a:spcAft>
              <a:buSzPts val="500"/>
              <a:buNone/>
              <a:defRPr sz="700"/>
            </a:lvl5pPr>
            <a:lvl6pPr indent="-228600" lvl="5" marL="2743200" algn="l">
              <a:lnSpc>
                <a:spcPct val="100000"/>
              </a:lnSpc>
              <a:spcBef>
                <a:spcPts val="800"/>
              </a:spcBef>
              <a:spcAft>
                <a:spcPts val="0"/>
              </a:spcAft>
              <a:buSzPts val="500"/>
              <a:buNone/>
              <a:defRPr sz="700"/>
            </a:lvl6pPr>
            <a:lvl7pPr indent="-228600" lvl="6" marL="3200400" algn="l">
              <a:lnSpc>
                <a:spcPct val="100000"/>
              </a:lnSpc>
              <a:spcBef>
                <a:spcPts val="800"/>
              </a:spcBef>
              <a:spcAft>
                <a:spcPts val="0"/>
              </a:spcAft>
              <a:buSzPts val="500"/>
              <a:buNone/>
              <a:defRPr sz="700"/>
            </a:lvl7pPr>
            <a:lvl8pPr indent="-228600" lvl="7" marL="3657600" algn="l">
              <a:lnSpc>
                <a:spcPct val="100000"/>
              </a:lnSpc>
              <a:spcBef>
                <a:spcPts val="800"/>
              </a:spcBef>
              <a:spcAft>
                <a:spcPts val="0"/>
              </a:spcAft>
              <a:buSzPts val="500"/>
              <a:buNone/>
              <a:defRPr sz="700"/>
            </a:lvl8pPr>
            <a:lvl9pPr indent="-228600" lvl="8" marL="4114800" algn="l">
              <a:lnSpc>
                <a:spcPct val="100000"/>
              </a:lnSpc>
              <a:spcBef>
                <a:spcPts val="800"/>
              </a:spcBef>
              <a:spcAft>
                <a:spcPts val="0"/>
              </a:spcAft>
              <a:buSzPts val="500"/>
              <a:buNone/>
              <a:defRPr sz="700"/>
            </a:lvl9pPr>
          </a:lstStyle>
          <a:p/>
        </p:txBody>
      </p:sp>
      <p:cxnSp>
        <p:nvCxnSpPr>
          <p:cNvPr id="249" name="Google Shape;249;p19"/>
          <p:cNvCxnSpPr/>
          <p:nvPr/>
        </p:nvCxnSpPr>
        <p:spPr>
          <a:xfrm>
            <a:off x="3304373" y="1927225"/>
            <a:ext cx="0" cy="2619300"/>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50" name="Google Shape;250;p19"/>
          <p:cNvCxnSpPr/>
          <p:nvPr/>
        </p:nvCxnSpPr>
        <p:spPr>
          <a:xfrm>
            <a:off x="5848352" y="1927225"/>
            <a:ext cx="0" cy="26193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51" name="Google Shape;251;p19"/>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2" name="Google Shape;252;p19"/>
          <p:cNvSpPr txBox="1"/>
          <p:nvPr>
            <p:ph idx="11" type="ftr"/>
          </p:nvPr>
        </p:nvSpPr>
        <p:spPr>
          <a:xfrm>
            <a:off x="420833" y="4793878"/>
            <a:ext cx="27333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3" name="Google Shape;253;p19"/>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54" name="Shape 254"/>
        <p:cNvGrpSpPr/>
        <p:nvPr/>
      </p:nvGrpSpPr>
      <p:grpSpPr>
        <a:xfrm>
          <a:off x="0" y="0"/>
          <a:ext cx="0" cy="0"/>
          <a:chOff x="0" y="0"/>
          <a:chExt cx="0" cy="0"/>
        </a:xfrm>
      </p:grpSpPr>
      <p:sp>
        <p:nvSpPr>
          <p:cNvPr id="255" name="Google Shape;255;p20"/>
          <p:cNvSpPr txBox="1"/>
          <p:nvPr>
            <p:ph type="title"/>
          </p:nvPr>
        </p:nvSpPr>
        <p:spPr>
          <a:xfrm>
            <a:off x="866216" y="730251"/>
            <a:ext cx="6619200" cy="530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6" name="Google Shape;256;p20"/>
          <p:cNvSpPr txBox="1"/>
          <p:nvPr>
            <p:ph idx="1" type="body"/>
          </p:nvPr>
        </p:nvSpPr>
        <p:spPr>
          <a:xfrm rot="5400000">
            <a:off x="2894710" y="-75825"/>
            <a:ext cx="2562300" cy="66192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257" name="Google Shape;257;p20"/>
          <p:cNvSpPr txBox="1"/>
          <p:nvPr>
            <p:ph idx="10" type="dt"/>
          </p:nvPr>
        </p:nvSpPr>
        <p:spPr>
          <a:xfrm>
            <a:off x="8021579" y="4793878"/>
            <a:ext cx="7428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8" name="Google Shape;258;p20"/>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9" name="Google Shape;259;p20"/>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rgbClr val="FFFFFF"/>
        </a:solidFill>
      </p:bgPr>
    </p:bg>
    <p:spTree>
      <p:nvGrpSpPr>
        <p:cNvPr id="260" name="Shape 260"/>
        <p:cNvGrpSpPr/>
        <p:nvPr/>
      </p:nvGrpSpPr>
      <p:grpSpPr>
        <a:xfrm>
          <a:off x="0" y="0"/>
          <a:ext cx="0" cy="0"/>
          <a:chOff x="0" y="0"/>
          <a:chExt cx="0" cy="0"/>
        </a:xfrm>
      </p:grpSpPr>
      <p:grpSp>
        <p:nvGrpSpPr>
          <p:cNvPr id="261" name="Google Shape;261;p21"/>
          <p:cNvGrpSpPr/>
          <p:nvPr/>
        </p:nvGrpSpPr>
        <p:grpSpPr>
          <a:xfrm>
            <a:off x="0" y="0"/>
            <a:ext cx="9144009" cy="5143500"/>
            <a:chOff x="0" y="0"/>
            <a:chExt cx="12192011" cy="6858000"/>
          </a:xfrm>
        </p:grpSpPr>
        <p:sp>
          <p:nvSpPr>
            <p:cNvPr id="262" name="Google Shape;262;p2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2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2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2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2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21"/>
            <p:cNvSpPr/>
            <p:nvPr/>
          </p:nvSpPr>
          <p:spPr>
            <a:xfrm>
              <a:off x="414867" y="402165"/>
              <a:ext cx="6510900" cy="60537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21"/>
            <p:cNvSpPr/>
            <p:nvPr/>
          </p:nvSpPr>
          <p:spPr>
            <a:xfrm rot="5101739">
              <a:off x="6294739" y="4577733"/>
              <a:ext cx="3299410" cy="44093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21"/>
            <p:cNvSpPr/>
            <p:nvPr/>
          </p:nvSpPr>
          <p:spPr>
            <a:xfrm rot="5400000">
              <a:off x="4449229" y="2801722"/>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71" name="Google Shape;271;p21"/>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72" name="Google Shape;272;p21"/>
          <p:cNvSpPr txBox="1"/>
          <p:nvPr>
            <p:ph type="title"/>
          </p:nvPr>
        </p:nvSpPr>
        <p:spPr>
          <a:xfrm rot="5400000">
            <a:off x="5187000" y="2210750"/>
            <a:ext cx="3561300" cy="1057500"/>
          </a:xfrm>
          <a:prstGeom prst="rect">
            <a:avLst/>
          </a:prstGeom>
          <a:noFill/>
          <a:ln>
            <a:noFill/>
          </a:ln>
        </p:spPr>
        <p:txBody>
          <a:bodyPr anchorCtr="0" anchor="b" bIns="34275" lIns="68575" spcFirstLastPara="1" rIns="68575" wrap="square" tIns="34275">
            <a:noAutofit/>
          </a:bodyPr>
          <a:lstStyle>
            <a:lvl1pPr lvl="0" algn="l">
              <a:lnSpc>
                <a:spcPct val="100000"/>
              </a:lnSpc>
              <a:spcBef>
                <a:spcPts val="0"/>
              </a:spcBef>
              <a:spcAft>
                <a:spcPts val="0"/>
              </a:spcAft>
              <a:buClr>
                <a:schemeClr val="lt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3" name="Google Shape;273;p21"/>
          <p:cNvSpPr txBox="1"/>
          <p:nvPr>
            <p:ph idx="1" type="body"/>
          </p:nvPr>
        </p:nvSpPr>
        <p:spPr>
          <a:xfrm rot="5400000">
            <a:off x="1431584" y="393500"/>
            <a:ext cx="3561300" cy="4692000"/>
          </a:xfrm>
          <a:prstGeom prst="rect">
            <a:avLst/>
          </a:prstGeom>
          <a:noFill/>
          <a:ln>
            <a:noFill/>
          </a:ln>
        </p:spPr>
        <p:txBody>
          <a:bodyPr anchorCtr="0" anchor="t" bIns="34275" lIns="68575" spcFirstLastPara="1" rIns="68575" wrap="square" tIns="34275">
            <a:no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274" name="Google Shape;274;p21"/>
          <p:cNvSpPr txBox="1"/>
          <p:nvPr>
            <p:ph idx="10" type="dt"/>
          </p:nvPr>
        </p:nvSpPr>
        <p:spPr>
          <a:xfrm>
            <a:off x="7989828" y="4793878"/>
            <a:ext cx="744000" cy="2286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5" name="Google Shape;275;p21"/>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6" name="Google Shape;276;p2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21"/>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2" name="Shape 282"/>
        <p:cNvGrpSpPr/>
        <p:nvPr/>
      </p:nvGrpSpPr>
      <p:grpSpPr>
        <a:xfrm>
          <a:off x="0" y="0"/>
          <a:ext cx="0" cy="0"/>
          <a:chOff x="0" y="0"/>
          <a:chExt cx="0" cy="0"/>
        </a:xfrm>
      </p:grpSpPr>
      <p:sp>
        <p:nvSpPr>
          <p:cNvPr id="283" name="Google Shape;283;p2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4" name="Google Shape;284;p2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85" name="Google Shape;285;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6" name="Shape 286"/>
        <p:cNvGrpSpPr/>
        <p:nvPr/>
      </p:nvGrpSpPr>
      <p:grpSpPr>
        <a:xfrm>
          <a:off x="0" y="0"/>
          <a:ext cx="0" cy="0"/>
          <a:chOff x="0" y="0"/>
          <a:chExt cx="0" cy="0"/>
        </a:xfrm>
      </p:grpSpPr>
      <p:sp>
        <p:nvSpPr>
          <p:cNvPr id="287" name="Google Shape;287;p2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88" name="Google Shape;28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9" name="Shape 289"/>
        <p:cNvGrpSpPr/>
        <p:nvPr/>
      </p:nvGrpSpPr>
      <p:grpSpPr>
        <a:xfrm>
          <a:off x="0" y="0"/>
          <a:ext cx="0" cy="0"/>
          <a:chOff x="0" y="0"/>
          <a:chExt cx="0" cy="0"/>
        </a:xfrm>
      </p:grpSpPr>
      <p:sp>
        <p:nvSpPr>
          <p:cNvPr id="290" name="Google Shape;290;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1" name="Google Shape;291;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92" name="Google Shape;29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3" name="Shape 293"/>
        <p:cNvGrpSpPr/>
        <p:nvPr/>
      </p:nvGrpSpPr>
      <p:grpSpPr>
        <a:xfrm>
          <a:off x="0" y="0"/>
          <a:ext cx="0" cy="0"/>
          <a:chOff x="0" y="0"/>
          <a:chExt cx="0" cy="0"/>
        </a:xfrm>
      </p:grpSpPr>
      <p:sp>
        <p:nvSpPr>
          <p:cNvPr id="294" name="Google Shape;294;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5" name="Google Shape;295;p2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6" name="Google Shape;296;p2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97" name="Google Shape;29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8" name="Shape 298"/>
        <p:cNvGrpSpPr/>
        <p:nvPr/>
      </p:nvGrpSpPr>
      <p:grpSpPr>
        <a:xfrm>
          <a:off x="0" y="0"/>
          <a:ext cx="0" cy="0"/>
          <a:chOff x="0" y="0"/>
          <a:chExt cx="0" cy="0"/>
        </a:xfrm>
      </p:grpSpPr>
      <p:sp>
        <p:nvSpPr>
          <p:cNvPr id="299" name="Google Shape;299;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0" name="Google Shape;300;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1" name="Shape 301"/>
        <p:cNvGrpSpPr/>
        <p:nvPr/>
      </p:nvGrpSpPr>
      <p:grpSpPr>
        <a:xfrm>
          <a:off x="0" y="0"/>
          <a:ext cx="0" cy="0"/>
          <a:chOff x="0" y="0"/>
          <a:chExt cx="0" cy="0"/>
        </a:xfrm>
      </p:grpSpPr>
      <p:sp>
        <p:nvSpPr>
          <p:cNvPr id="302" name="Google Shape;302;p2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3" name="Google Shape;303;p2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04" name="Google Shape;30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05" name="Shape 305"/>
        <p:cNvGrpSpPr/>
        <p:nvPr/>
      </p:nvGrpSpPr>
      <p:grpSpPr>
        <a:xfrm>
          <a:off x="0" y="0"/>
          <a:ext cx="0" cy="0"/>
          <a:chOff x="0" y="0"/>
          <a:chExt cx="0" cy="0"/>
        </a:xfrm>
      </p:grpSpPr>
      <p:sp>
        <p:nvSpPr>
          <p:cNvPr id="306" name="Google Shape;306;p2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07" name="Google Shape;30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8" name="Shape 308"/>
        <p:cNvGrpSpPr/>
        <p:nvPr/>
      </p:nvGrpSpPr>
      <p:grpSpPr>
        <a:xfrm>
          <a:off x="0" y="0"/>
          <a:ext cx="0" cy="0"/>
          <a:chOff x="0" y="0"/>
          <a:chExt cx="0" cy="0"/>
        </a:xfrm>
      </p:grpSpPr>
      <p:sp>
        <p:nvSpPr>
          <p:cNvPr id="309" name="Google Shape;309;p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1" name="Google Shape;311;p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2" name="Google Shape;312;p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13" name="Google Shape;313;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14" name="Shape 314"/>
        <p:cNvGrpSpPr/>
        <p:nvPr/>
      </p:nvGrpSpPr>
      <p:grpSpPr>
        <a:xfrm>
          <a:off x="0" y="0"/>
          <a:ext cx="0" cy="0"/>
          <a:chOff x="0" y="0"/>
          <a:chExt cx="0" cy="0"/>
        </a:xfrm>
      </p:grpSpPr>
      <p:sp>
        <p:nvSpPr>
          <p:cNvPr id="315" name="Google Shape;315;p3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316" name="Google Shape;316;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7" name="Shape 317"/>
        <p:cNvGrpSpPr/>
        <p:nvPr/>
      </p:nvGrpSpPr>
      <p:grpSpPr>
        <a:xfrm>
          <a:off x="0" y="0"/>
          <a:ext cx="0" cy="0"/>
          <a:chOff x="0" y="0"/>
          <a:chExt cx="0" cy="0"/>
        </a:xfrm>
      </p:grpSpPr>
      <p:sp>
        <p:nvSpPr>
          <p:cNvPr id="318" name="Google Shape;318;p3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19" name="Google Shape;319;p3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320" name="Google Shape;32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1" name="Shape 321"/>
        <p:cNvGrpSpPr/>
        <p:nvPr/>
      </p:nvGrpSpPr>
      <p:grpSpPr>
        <a:xfrm>
          <a:off x="0" y="0"/>
          <a:ext cx="0" cy="0"/>
          <a:chOff x="0" y="0"/>
          <a:chExt cx="0" cy="0"/>
        </a:xfrm>
      </p:grpSpPr>
      <p:sp>
        <p:nvSpPr>
          <p:cNvPr id="322" name="Google Shape;322;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 Type="http://schemas.openxmlformats.org/officeDocument/2006/relationships/image" Target="../media/image1.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15" Type="http://schemas.openxmlformats.org/officeDocument/2006/relationships/slideLayout" Target="../slideLayouts/slideLayout16.xml"/><Relationship Id="rId14" Type="http://schemas.openxmlformats.org/officeDocument/2006/relationships/slideLayout" Target="../slideLayouts/slideLayout15.xml"/><Relationship Id="rId17" Type="http://schemas.openxmlformats.org/officeDocument/2006/relationships/slideLayout" Target="../slideLayouts/slideLayout18.xml"/><Relationship Id="rId16" Type="http://schemas.openxmlformats.org/officeDocument/2006/relationships/slideLayout" Target="../slideLayouts/slideLayout17.xml"/><Relationship Id="rId5" Type="http://schemas.openxmlformats.org/officeDocument/2006/relationships/slideLayout" Target="../slideLayouts/slideLayout6.xml"/><Relationship Id="rId19" Type="http://schemas.openxmlformats.org/officeDocument/2006/relationships/theme" Target="../theme/theme1.xml"/><Relationship Id="rId6" Type="http://schemas.openxmlformats.org/officeDocument/2006/relationships/slideLayout" Target="../slideLayouts/slideLayout7.xml"/><Relationship Id="rId18" Type="http://schemas.openxmlformats.org/officeDocument/2006/relationships/slideLayout" Target="../slideLayouts/slideLayout19.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2" Type="http://schemas.openxmlformats.org/officeDocument/2006/relationships/theme" Target="../theme/theme3.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grpSp>
        <p:nvGrpSpPr>
          <p:cNvPr id="6" name="Google Shape;6;p1"/>
          <p:cNvGrpSpPr/>
          <p:nvPr/>
        </p:nvGrpSpPr>
        <p:grpSpPr>
          <a:xfrm>
            <a:off x="0" y="0"/>
            <a:ext cx="9144009" cy="5143500"/>
            <a:chOff x="0" y="0"/>
            <a:chExt cx="12192011" cy="6858000"/>
          </a:xfrm>
        </p:grpSpPr>
        <p:sp>
          <p:nvSpPr>
            <p:cNvPr id="7" name="Google Shape;7;p1"/>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rot="-589939">
              <a:off x="8490949" y="17975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dk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dk1"/>
            </a:solidFill>
            <a:ln>
              <a:noFill/>
            </a:ln>
          </p:spPr>
        </p:sp>
        <p:sp>
          <p:nvSpPr>
            <p:cNvPr id="15" name="Google Shape;15;p1"/>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16" name="Google Shape;16;p1"/>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chemeClr val="dk2"/>
              </a:buClr>
              <a:buSzPts val="2700"/>
              <a:buFont typeface="Century Gothic"/>
              <a:buNone/>
              <a:defRPr b="0" i="0" sz="27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lt2"/>
                </a:solidFill>
                <a:latin typeface="Arial"/>
                <a:ea typeface="Arial"/>
                <a:cs typeface="Arial"/>
                <a:sym typeface="Arial"/>
              </a:defRPr>
            </a:lvl9pPr>
          </a:lstStyle>
          <a:p/>
        </p:txBody>
      </p:sp>
      <p:sp>
        <p:nvSpPr>
          <p:cNvPr id="17" name="Google Shape;17;p1"/>
          <p:cNvSpPr txBox="1"/>
          <p:nvPr>
            <p:ph idx="1" type="body"/>
          </p:nvPr>
        </p:nvSpPr>
        <p:spPr>
          <a:xfrm>
            <a:off x="866216" y="1952625"/>
            <a:ext cx="6571200" cy="2562300"/>
          </a:xfrm>
          <a:prstGeom prst="rect">
            <a:avLst/>
          </a:prstGeom>
          <a:noFill/>
          <a:ln>
            <a:noFill/>
          </a:ln>
        </p:spPr>
        <p:txBody>
          <a:bodyPr anchorCtr="0" anchor="t" bIns="34275" lIns="68575" spcFirstLastPara="1" rIns="68575" wrap="square" tIns="34275">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FEFEFE"/>
                </a:solidFill>
                <a:latin typeface="Century Gothic"/>
                <a:ea typeface="Century Gothic"/>
                <a:cs typeface="Century Gothic"/>
                <a:sym typeface="Century Gothic"/>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FEFEFE"/>
                </a:solidFill>
                <a:latin typeface="Century Gothic"/>
                <a:ea typeface="Century Gothic"/>
                <a:cs typeface="Century Gothic"/>
                <a:sym typeface="Century Gothic"/>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FEFEFE"/>
                </a:solidFill>
                <a:latin typeface="Century Gothic"/>
                <a:ea typeface="Century Gothic"/>
                <a:cs typeface="Century Gothic"/>
                <a:sym typeface="Century Gothic"/>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FEFEFE"/>
                </a:solidFill>
                <a:latin typeface="Century Gothic"/>
                <a:ea typeface="Century Gothic"/>
                <a:cs typeface="Century Gothic"/>
                <a:sym typeface="Century Gothic"/>
              </a:defRPr>
            </a:lvl9pPr>
          </a:lstStyle>
          <a:p/>
        </p:txBody>
      </p:sp>
      <p:sp>
        <p:nvSpPr>
          <p:cNvPr id="18" name="Google Shape;18;p1"/>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1" i="0" sz="8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9pPr>
          </a:lstStyle>
          <a:p/>
        </p:txBody>
      </p:sp>
      <p:sp>
        <p:nvSpPr>
          <p:cNvPr id="19" name="Google Shape;19;p1"/>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1" i="0" sz="8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Century Gothic"/>
                <a:ea typeface="Century Gothic"/>
                <a:cs typeface="Century Gothic"/>
                <a:sym typeface="Century Gothic"/>
              </a:defRPr>
            </a:lvl9pPr>
          </a:lstStyle>
          <a:p/>
        </p:txBody>
      </p:sp>
      <p:sp>
        <p:nvSpPr>
          <p:cNvPr id="20" name="Google Shape;20;p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 name="Shape 38"/>
        <p:cNvGrpSpPr/>
        <p:nvPr/>
      </p:nvGrpSpPr>
      <p:grpSpPr>
        <a:xfrm>
          <a:off x="0" y="0"/>
          <a:ext cx="0" cy="0"/>
          <a:chOff x="0" y="0"/>
          <a:chExt cx="0" cy="0"/>
        </a:xfrm>
      </p:grpSpPr>
      <p:grpSp>
        <p:nvGrpSpPr>
          <p:cNvPr id="39" name="Google Shape;39;p4"/>
          <p:cNvGrpSpPr/>
          <p:nvPr/>
        </p:nvGrpSpPr>
        <p:grpSpPr>
          <a:xfrm>
            <a:off x="0" y="0"/>
            <a:ext cx="9144009" cy="5143500"/>
            <a:chOff x="0" y="0"/>
            <a:chExt cx="12192011" cy="6858000"/>
          </a:xfrm>
        </p:grpSpPr>
        <p:sp>
          <p:nvSpPr>
            <p:cNvPr id="40" name="Google Shape;40;p4"/>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4"/>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4"/>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4"/>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4"/>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4"/>
            <p:cNvSpPr/>
            <p:nvPr/>
          </p:nvSpPr>
          <p:spPr>
            <a:xfrm rot="-589939">
              <a:off x="8490949" y="17975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4"/>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48" name="Google Shape;48;p4"/>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9" name="Google Shape;49;p4"/>
          <p:cNvSpPr txBox="1"/>
          <p:nvPr>
            <p:ph type="title"/>
          </p:nvPr>
        </p:nvSpPr>
        <p:spPr>
          <a:xfrm>
            <a:off x="866216" y="730251"/>
            <a:ext cx="6571200" cy="5301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chemeClr val="lt2"/>
              </a:buClr>
              <a:buSzPts val="2700"/>
              <a:buFont typeface="Century Gothic"/>
              <a:buNone/>
              <a:defRPr b="0" i="0" sz="27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2"/>
                </a:solidFill>
                <a:latin typeface="Arial"/>
                <a:ea typeface="Arial"/>
                <a:cs typeface="Arial"/>
                <a:sym typeface="Arial"/>
              </a:defRPr>
            </a:lvl9pPr>
          </a:lstStyle>
          <a:p/>
        </p:txBody>
      </p:sp>
      <p:sp>
        <p:nvSpPr>
          <p:cNvPr id="50" name="Google Shape;50;p4"/>
          <p:cNvSpPr txBox="1"/>
          <p:nvPr>
            <p:ph idx="1" type="body"/>
          </p:nvPr>
        </p:nvSpPr>
        <p:spPr>
          <a:xfrm>
            <a:off x="866216" y="1952625"/>
            <a:ext cx="6571200" cy="2562300"/>
          </a:xfrm>
          <a:prstGeom prst="rect">
            <a:avLst/>
          </a:prstGeom>
          <a:noFill/>
          <a:ln>
            <a:noFill/>
          </a:ln>
        </p:spPr>
        <p:txBody>
          <a:bodyPr anchorCtr="0" anchor="t" bIns="34275" lIns="68575" spcFirstLastPara="1" rIns="68575" wrap="square" tIns="34275">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Century Gothic"/>
                <a:ea typeface="Century Gothic"/>
                <a:cs typeface="Century Gothic"/>
                <a:sym typeface="Century Gothic"/>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Century Gothic"/>
                <a:ea typeface="Century Gothic"/>
                <a:cs typeface="Century Gothic"/>
                <a:sym typeface="Century Gothic"/>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Century Gothic"/>
                <a:ea typeface="Century Gothic"/>
                <a:cs typeface="Century Gothic"/>
                <a:sym typeface="Century Gothic"/>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Century Gothic"/>
                <a:ea typeface="Century Gothic"/>
                <a:cs typeface="Century Gothic"/>
                <a:sym typeface="Century Gothic"/>
              </a:defRPr>
            </a:lvl9pPr>
          </a:lstStyle>
          <a:p/>
        </p:txBody>
      </p:sp>
      <p:sp>
        <p:nvSpPr>
          <p:cNvPr id="51" name="Google Shape;51;p4"/>
          <p:cNvSpPr txBox="1"/>
          <p:nvPr>
            <p:ph idx="10" type="dt"/>
          </p:nvPr>
        </p:nvSpPr>
        <p:spPr>
          <a:xfrm>
            <a:off x="7989828" y="4793878"/>
            <a:ext cx="742800" cy="2286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1" i="0" sz="8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9pPr>
          </a:lstStyle>
          <a:p/>
        </p:txBody>
      </p:sp>
      <p:sp>
        <p:nvSpPr>
          <p:cNvPr id="52" name="Google Shape;52;p4"/>
          <p:cNvSpPr txBox="1"/>
          <p:nvPr>
            <p:ph idx="11" type="ftr"/>
          </p:nvPr>
        </p:nvSpPr>
        <p:spPr>
          <a:xfrm>
            <a:off x="420833" y="4793878"/>
            <a:ext cx="2894700" cy="2286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1" i="0" sz="8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entury Gothic"/>
                <a:ea typeface="Century Gothic"/>
                <a:cs typeface="Century Gothic"/>
                <a:sym typeface="Century Gothic"/>
              </a:defRPr>
            </a:lvl9pPr>
          </a:lstStyle>
          <a:p/>
        </p:txBody>
      </p:sp>
      <p:sp>
        <p:nvSpPr>
          <p:cNvPr id="53" name="Google Shape;53;p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4"/>
          <p:cNvSpPr txBox="1"/>
          <p:nvPr>
            <p:ph idx="12" type="sldNum"/>
          </p:nvPr>
        </p:nvSpPr>
        <p:spPr>
          <a:xfrm>
            <a:off x="7764405" y="221797"/>
            <a:ext cx="628500" cy="575700"/>
          </a:xfrm>
          <a:prstGeom prst="rect">
            <a:avLst/>
          </a:prstGeom>
          <a:noFill/>
          <a:ln>
            <a:noFill/>
          </a:ln>
        </p:spPr>
        <p:txBody>
          <a:bodyPr anchorCtr="0" anchor="b" bIns="34275" lIns="68575" spcFirstLastPara="1" rIns="68575" wrap="square" tIns="34275">
            <a:noAutofit/>
          </a:bodyPr>
          <a:lstStyle>
            <a:lvl1pPr indent="0" lvl="0"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100"/>
              <a:buFont typeface="Arial"/>
              <a:buNone/>
              <a:defRPr b="0" i="0" sz="21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278" name="Shape 278"/>
        <p:cNvGrpSpPr/>
        <p:nvPr/>
      </p:nvGrpSpPr>
      <p:grpSpPr>
        <a:xfrm>
          <a:off x="0" y="0"/>
          <a:ext cx="0" cy="0"/>
          <a:chOff x="0" y="0"/>
          <a:chExt cx="0" cy="0"/>
        </a:xfrm>
      </p:grpSpPr>
      <p:sp>
        <p:nvSpPr>
          <p:cNvPr id="279" name="Google Shape;279;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80" name="Google Shape;280;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281" name="Google Shape;28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3.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hyperlink" Target="http://www.youtube.com/watch?v=U3ZLx4RRoSc" TargetMode="External"/><Relationship Id="rId5" Type="http://schemas.openxmlformats.org/officeDocument/2006/relationships/image" Target="../media/image2.jpg"/><Relationship Id="rId6" Type="http://schemas.openxmlformats.org/officeDocument/2006/relationships/image" Target="../media/image12.png"/><Relationship Id="rId7" Type="http://schemas.openxmlformats.org/officeDocument/2006/relationships/image" Target="../media/image3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hyperlink" Target="http://www.youtube.com/watch?v=o3U39SZ-V-o" TargetMode="External"/><Relationship Id="rId5" Type="http://schemas.openxmlformats.org/officeDocument/2006/relationships/image" Target="../media/image45.jp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2.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0.jpg"/><Relationship Id="rId5" Type="http://schemas.openxmlformats.org/officeDocument/2006/relationships/image" Target="../media/image12.png"/><Relationship Id="rId6"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6.gif"/><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4.jpg"/><Relationship Id="rId5"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5.jp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7.jpg"/><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jpg"/><Relationship Id="rId4" Type="http://schemas.openxmlformats.org/officeDocument/2006/relationships/image" Target="../media/image1.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0"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0.png"/><Relationship Id="rId9" Type="http://schemas.openxmlformats.org/officeDocument/2006/relationships/image" Target="../media/image18.png"/><Relationship Id="rId5" Type="http://schemas.openxmlformats.org/officeDocument/2006/relationships/image" Target="../media/image35.jpg"/><Relationship Id="rId6" Type="http://schemas.openxmlformats.org/officeDocument/2006/relationships/image" Target="../media/image12.png"/><Relationship Id="rId7" Type="http://schemas.openxmlformats.org/officeDocument/2006/relationships/image" Target="../media/image25.png"/><Relationship Id="rId8"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hyperlink" Target="http://www.youtube.com/watch?v=N_uwdz7owtk" TargetMode="External"/><Relationship Id="rId5" Type="http://schemas.openxmlformats.org/officeDocument/2006/relationships/image" Target="../media/image27.jpg"/><Relationship Id="rId6" Type="http://schemas.openxmlformats.org/officeDocument/2006/relationships/image" Target="../media/image12.png"/><Relationship Id="rId7"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jp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hyperlink" Target="http://www.youtube.com/watch?v=x7q-UZ9HGIY" TargetMode="External"/><Relationship Id="rId5" Type="http://schemas.openxmlformats.org/officeDocument/2006/relationships/image" Target="../media/image33.jpg"/><Relationship Id="rId6"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hyperlink" Target="http://www.youtube.com/watch?v=SOKU5tLU-j0" TargetMode="External"/><Relationship Id="rId5" Type="http://schemas.openxmlformats.org/officeDocument/2006/relationships/image" Target="../media/image21.jpg"/><Relationship Id="rId6"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hyperlink" Target="http://www.youtube.com/watch?v=i9xGdK1jltM" TargetMode="External"/><Relationship Id="rId5" Type="http://schemas.openxmlformats.org/officeDocument/2006/relationships/image" Target="../media/image22.jpg"/><Relationship Id="rId6"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4.jpg"/><Relationship Id="rId5"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hyperlink" Target="http://www.youtube.com/watch?v=gh3ZcNGIqx0" TargetMode="External"/><Relationship Id="rId5" Type="http://schemas.openxmlformats.org/officeDocument/2006/relationships/image" Target="../media/image32.jpg"/><Relationship Id="rId6"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hyperlink" Target="http://www.youtube.com/watch?v=dj-fQbhm5xI" TargetMode="External"/><Relationship Id="rId5" Type="http://schemas.openxmlformats.org/officeDocument/2006/relationships/image" Target="../media/image23.jpg"/><Relationship Id="rId6"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8.jpg"/><Relationship Id="rId5"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6.jpg"/><Relationship Id="rId5"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hyperlink" Target="http://www.youtube.com/watch?v=AAhJkrnbCkQ" TargetMode="External"/><Relationship Id="rId5" Type="http://schemas.openxmlformats.org/officeDocument/2006/relationships/image" Target="../media/image30.jpg"/><Relationship Id="rId6" Type="http://schemas.openxmlformats.org/officeDocument/2006/relationships/image" Target="../media/image12.png"/><Relationship Id="rId7"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37.jpg"/><Relationship Id="rId5"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40.jpg"/><Relationship Id="rId5"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39.jpg"/><Relationship Id="rId5"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41.jpg"/><Relationship Id="rId5"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42.jpg"/><Relationship Id="rId6"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43.png"/><Relationship Id="rId5"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49.jpg"/><Relationship Id="rId6"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hyperlink" Target="http://www.youtube.com/watch?v=UbMc-9Qtjas" TargetMode="External"/><Relationship Id="rId5" Type="http://schemas.openxmlformats.org/officeDocument/2006/relationships/image" Target="../media/image46.jpg"/><Relationship Id="rId6"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hyperlink" Target="http://www.youtube.com/watch?v=HSyIqEWipTI" TargetMode="External"/><Relationship Id="rId5" Type="http://schemas.openxmlformats.org/officeDocument/2006/relationships/image" Target="../media/image48.jpg"/><Relationship Id="rId6"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47.jpg"/><Relationship Id="rId5" Type="http://schemas.openxmlformats.org/officeDocument/2006/relationships/image" Target="../media/image12.png"/><Relationship Id="rId6"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4"/>
          <p:cNvSpPr txBox="1"/>
          <p:nvPr/>
        </p:nvSpPr>
        <p:spPr>
          <a:xfrm>
            <a:off x="1174975" y="2286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329" name="Google Shape;329;p34"/>
          <p:cNvSpPr txBox="1"/>
          <p:nvPr/>
        </p:nvSpPr>
        <p:spPr>
          <a:xfrm>
            <a:off x="1193000" y="656325"/>
            <a:ext cx="32388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8C2A8D"/>
                </a:solidFill>
                <a:latin typeface="Pacifico"/>
                <a:ea typeface="Pacifico"/>
                <a:cs typeface="Pacifico"/>
                <a:sym typeface="Pacifico"/>
              </a:rPr>
              <a:t>Junior Girl Scout Way Badge</a:t>
            </a:r>
            <a:endParaRPr sz="1800">
              <a:solidFill>
                <a:srgbClr val="8C2A8D"/>
              </a:solidFill>
              <a:latin typeface="Pacifico"/>
              <a:ea typeface="Pacifico"/>
              <a:cs typeface="Pacifico"/>
              <a:sym typeface="Pacifico"/>
            </a:endParaRPr>
          </a:p>
        </p:txBody>
      </p:sp>
      <p:sp>
        <p:nvSpPr>
          <p:cNvPr id="330" name="Google Shape;330;p34"/>
          <p:cNvSpPr txBox="1"/>
          <p:nvPr/>
        </p:nvSpPr>
        <p:spPr>
          <a:xfrm>
            <a:off x="482550" y="1211000"/>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Junior </a:t>
            </a:r>
            <a:r>
              <a:rPr lang="en" sz="1000"/>
              <a:t>Girl Scout Way</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331" name="Google Shape;331;p34"/>
          <p:cNvSpPr txBox="1"/>
          <p:nvPr/>
        </p:nvSpPr>
        <p:spPr>
          <a:xfrm>
            <a:off x="6249175" y="1098800"/>
            <a:ext cx="2417700" cy="3831900"/>
          </a:xfrm>
          <a:prstGeom prst="rect">
            <a:avLst/>
          </a:prstGeom>
          <a:noFill/>
          <a:ln cap="flat" cmpd="sng" w="28575">
            <a:solidFill>
              <a:srgbClr val="8C2A8D"/>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Junior Girl Scout Way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0" lvl="0" marL="0" rtl="0" algn="l">
              <a:lnSpc>
                <a:spcPct val="115000"/>
              </a:lnSpc>
              <a:spcBef>
                <a:spcPts val="1200"/>
              </a:spcBef>
              <a:spcAft>
                <a:spcPts val="0"/>
              </a:spcAft>
              <a:buNone/>
            </a:pPr>
            <a:r>
              <a:rPr b="1" lang="en" sz="1000"/>
              <a:t>For S.W.A.P.S.:                                               </a:t>
            </a:r>
            <a:r>
              <a:rPr lang="en" sz="500">
                <a:solidFill>
                  <a:schemeClr val="dk1"/>
                </a:solidFill>
              </a:rPr>
              <a:t>(**If you don’t think girls would have these items at home, you could just have them watch this video for ideas, then use whatever craft supplies they do have on hand to make up their own SWAP!)</a:t>
            </a:r>
            <a:endParaRPr b="1" sz="800"/>
          </a:p>
          <a:p>
            <a:pPr indent="-292100" lvl="0" marL="457200" rtl="0" algn="l">
              <a:lnSpc>
                <a:spcPct val="115000"/>
              </a:lnSpc>
              <a:spcBef>
                <a:spcPts val="1200"/>
              </a:spcBef>
              <a:spcAft>
                <a:spcPts val="0"/>
              </a:spcAft>
              <a:buClr>
                <a:srgbClr val="000000"/>
              </a:buClr>
              <a:buSzPts val="1000"/>
              <a:buChar char="●"/>
            </a:pPr>
            <a:r>
              <a:rPr lang="en" sz="1000"/>
              <a:t>Medium size craft pompoms</a:t>
            </a:r>
            <a:endParaRPr sz="1000"/>
          </a:p>
          <a:p>
            <a:pPr indent="-292100" lvl="0" marL="457200" rtl="0" algn="l">
              <a:lnSpc>
                <a:spcPct val="115000"/>
              </a:lnSpc>
              <a:spcBef>
                <a:spcPts val="0"/>
              </a:spcBef>
              <a:spcAft>
                <a:spcPts val="0"/>
              </a:spcAft>
              <a:buClr>
                <a:srgbClr val="000000"/>
              </a:buClr>
              <a:buSzPts val="1000"/>
              <a:buChar char="●"/>
            </a:pPr>
            <a:r>
              <a:rPr lang="en" sz="1000"/>
              <a:t>Medium and Small safety pins</a:t>
            </a:r>
            <a:endParaRPr sz="1000"/>
          </a:p>
          <a:p>
            <a:pPr indent="-292100" lvl="0" marL="457200" rtl="0" algn="l">
              <a:lnSpc>
                <a:spcPct val="115000"/>
              </a:lnSpc>
              <a:spcBef>
                <a:spcPts val="0"/>
              </a:spcBef>
              <a:spcAft>
                <a:spcPts val="0"/>
              </a:spcAft>
              <a:buClr>
                <a:srgbClr val="000000"/>
              </a:buClr>
              <a:buSzPts val="1000"/>
              <a:buChar char="●"/>
            </a:pPr>
            <a:r>
              <a:rPr lang="en" sz="1000"/>
              <a:t>Small piece of white ribbon</a:t>
            </a:r>
            <a:endParaRPr sz="1000"/>
          </a:p>
          <a:p>
            <a:pPr indent="-292100" lvl="0" marL="457200" rtl="0" algn="l">
              <a:lnSpc>
                <a:spcPct val="115000"/>
              </a:lnSpc>
              <a:spcBef>
                <a:spcPts val="0"/>
              </a:spcBef>
              <a:spcAft>
                <a:spcPts val="0"/>
              </a:spcAft>
              <a:buClr>
                <a:srgbClr val="000000"/>
              </a:buClr>
              <a:buSzPts val="1000"/>
              <a:buChar char="●"/>
            </a:pPr>
            <a:r>
              <a:rPr lang="en" sz="1000"/>
              <a:t>Glue</a:t>
            </a:r>
            <a:endParaRPr sz="700"/>
          </a:p>
          <a:p>
            <a:pPr indent="0" lvl="0" marL="0" rtl="0" algn="l">
              <a:lnSpc>
                <a:spcPct val="115000"/>
              </a:lnSpc>
              <a:spcBef>
                <a:spcPts val="1200"/>
              </a:spcBef>
              <a:spcAft>
                <a:spcPts val="0"/>
              </a:spcAft>
              <a:buNone/>
            </a:pPr>
            <a:r>
              <a:rPr b="1" lang="en" sz="1000"/>
              <a:t>For Creative S’mores:                                     </a:t>
            </a:r>
            <a:r>
              <a:rPr lang="en" sz="500">
                <a:solidFill>
                  <a:schemeClr val="dk1"/>
                </a:solidFill>
              </a:rPr>
              <a:t>(If you think girls likely do not have these items on hand or making these together virtually could be difficult, you could just have girls discuss and come up with their own unique recipes—to be made later!)</a:t>
            </a:r>
            <a:endParaRPr b="1" sz="900"/>
          </a:p>
          <a:p>
            <a:pPr indent="-292100" lvl="0" marL="457200" rtl="0" algn="l">
              <a:lnSpc>
                <a:spcPct val="115000"/>
              </a:lnSpc>
              <a:spcBef>
                <a:spcPts val="1200"/>
              </a:spcBef>
              <a:spcAft>
                <a:spcPts val="0"/>
              </a:spcAft>
              <a:buClr>
                <a:srgbClr val="000000"/>
              </a:buClr>
              <a:buSzPts val="1000"/>
              <a:buChar char="●"/>
            </a:pPr>
            <a:r>
              <a:rPr lang="en" sz="1000"/>
              <a:t>Graham crackers</a:t>
            </a:r>
            <a:endParaRPr sz="1000"/>
          </a:p>
          <a:p>
            <a:pPr indent="-292100" lvl="0" marL="457200" rtl="0" algn="l">
              <a:lnSpc>
                <a:spcPct val="115000"/>
              </a:lnSpc>
              <a:spcBef>
                <a:spcPts val="0"/>
              </a:spcBef>
              <a:spcAft>
                <a:spcPts val="0"/>
              </a:spcAft>
              <a:buClr>
                <a:srgbClr val="000000"/>
              </a:buClr>
              <a:buSzPts val="1000"/>
              <a:buChar char="●"/>
            </a:pPr>
            <a:r>
              <a:rPr lang="en" sz="1000"/>
              <a:t>Marshmallows</a:t>
            </a:r>
            <a:endParaRPr sz="1000"/>
          </a:p>
          <a:p>
            <a:pPr indent="-292100" lvl="0" marL="457200" rtl="0" algn="l">
              <a:lnSpc>
                <a:spcPct val="115000"/>
              </a:lnSpc>
              <a:spcBef>
                <a:spcPts val="0"/>
              </a:spcBef>
              <a:spcAft>
                <a:spcPts val="0"/>
              </a:spcAft>
              <a:buClr>
                <a:srgbClr val="000000"/>
              </a:buClr>
              <a:buSzPts val="1000"/>
              <a:buChar char="●"/>
            </a:pPr>
            <a:r>
              <a:rPr lang="en" sz="1000"/>
              <a:t>Chocolate</a:t>
            </a:r>
            <a:endParaRPr sz="1000"/>
          </a:p>
          <a:p>
            <a:pPr indent="-292100" lvl="0" marL="457200" rtl="0" algn="l">
              <a:lnSpc>
                <a:spcPct val="115000"/>
              </a:lnSpc>
              <a:spcBef>
                <a:spcPts val="0"/>
              </a:spcBef>
              <a:spcAft>
                <a:spcPts val="0"/>
              </a:spcAft>
              <a:buClr>
                <a:srgbClr val="000000"/>
              </a:buClr>
              <a:buSzPts val="1000"/>
              <a:buChar char="●"/>
            </a:pPr>
            <a:r>
              <a:rPr lang="en" sz="1000"/>
              <a:t>Creative Items to make your own unique s’more twist</a:t>
            </a:r>
            <a:endParaRPr sz="600"/>
          </a:p>
        </p:txBody>
      </p:sp>
      <p:pic>
        <p:nvPicPr>
          <p:cNvPr id="332" name="Google Shape;332;p34"/>
          <p:cNvPicPr preferRelativeResize="0"/>
          <p:nvPr/>
        </p:nvPicPr>
        <p:blipFill rotWithShape="1">
          <a:blip r:embed="rId5">
            <a:alphaModFix/>
          </a:blip>
          <a:srcRect b="0" l="0" r="0" t="0"/>
          <a:stretch/>
        </p:blipFill>
        <p:spPr>
          <a:xfrm>
            <a:off x="482550" y="395313"/>
            <a:ext cx="615176" cy="615176"/>
          </a:xfrm>
          <a:prstGeom prst="rect">
            <a:avLst/>
          </a:prstGeom>
          <a:noFill/>
          <a:ln>
            <a:noFill/>
          </a:ln>
        </p:spPr>
      </p:pic>
      <p:pic>
        <p:nvPicPr>
          <p:cNvPr id="333" name="Google Shape;333;p34"/>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5"/>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339" name="Google Shape;339;p35"/>
          <p:cNvSpPr txBox="1"/>
          <p:nvPr>
            <p:ph type="ctrTitle"/>
          </p:nvPr>
        </p:nvSpPr>
        <p:spPr>
          <a:xfrm>
            <a:off x="4178050" y="1025550"/>
            <a:ext cx="4065000" cy="29889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lt1"/>
              </a:buClr>
              <a:buSzPts val="4100"/>
              <a:buFont typeface="Century Gothic"/>
              <a:buNone/>
            </a:pPr>
            <a:r>
              <a:rPr b="1" lang="en" sz="4200">
                <a:solidFill>
                  <a:schemeClr val="lt1"/>
                </a:solidFill>
                <a:latin typeface="Century Gothic"/>
                <a:ea typeface="Century Gothic"/>
                <a:cs typeface="Century Gothic"/>
                <a:sym typeface="Century Gothic"/>
              </a:rPr>
              <a:t>Welcome to </a:t>
            </a:r>
            <a:br>
              <a:rPr b="1" lang="en" sz="4200">
                <a:solidFill>
                  <a:schemeClr val="lt1"/>
                </a:solidFill>
                <a:latin typeface="Century Gothic"/>
                <a:ea typeface="Century Gothic"/>
                <a:cs typeface="Century Gothic"/>
                <a:sym typeface="Century Gothic"/>
              </a:rPr>
            </a:br>
            <a:r>
              <a:rPr b="1" lang="en" sz="4200">
                <a:solidFill>
                  <a:schemeClr val="lt1"/>
                </a:solidFill>
                <a:latin typeface="Century Gothic"/>
                <a:ea typeface="Century Gothic"/>
                <a:cs typeface="Century Gothic"/>
                <a:sym typeface="Century Gothic"/>
              </a:rPr>
              <a:t>our Virtual </a:t>
            </a:r>
            <a:br>
              <a:rPr b="1" lang="en" sz="4200">
                <a:solidFill>
                  <a:schemeClr val="lt1"/>
                </a:solidFill>
                <a:latin typeface="Century Gothic"/>
                <a:ea typeface="Century Gothic"/>
                <a:cs typeface="Century Gothic"/>
                <a:sym typeface="Century Gothic"/>
              </a:rPr>
            </a:br>
            <a:r>
              <a:rPr b="1" lang="en" sz="4200">
                <a:solidFill>
                  <a:schemeClr val="lt1"/>
                </a:solidFill>
                <a:latin typeface="Century Gothic"/>
                <a:ea typeface="Century Gothic"/>
                <a:cs typeface="Century Gothic"/>
                <a:sym typeface="Century Gothic"/>
              </a:rPr>
              <a:t>Troop Meeting!</a:t>
            </a:r>
            <a:endParaRPr b="1" sz="4200">
              <a:latin typeface="Century Gothic"/>
              <a:ea typeface="Century Gothic"/>
              <a:cs typeface="Century Gothic"/>
              <a:sym typeface="Century Gothic"/>
            </a:endParaRPr>
          </a:p>
        </p:txBody>
      </p:sp>
      <p:sp>
        <p:nvSpPr>
          <p:cNvPr id="340" name="Google Shape;340;p3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1" name="Google Shape;341;p35"/>
          <p:cNvPicPr preferRelativeResize="0"/>
          <p:nvPr/>
        </p:nvPicPr>
        <p:blipFill rotWithShape="1">
          <a:blip r:embed="rId3">
            <a:alphaModFix/>
          </a:blip>
          <a:srcRect b="0" l="0" r="0" t="0"/>
          <a:stretch/>
        </p:blipFill>
        <p:spPr>
          <a:xfrm>
            <a:off x="7883045" y="400446"/>
            <a:ext cx="404828" cy="404828"/>
          </a:xfrm>
          <a:prstGeom prst="rect">
            <a:avLst/>
          </a:prstGeom>
          <a:noFill/>
          <a:ln>
            <a:noFill/>
          </a:ln>
        </p:spPr>
      </p:pic>
      <p:grpSp>
        <p:nvGrpSpPr>
          <p:cNvPr id="342" name="Google Shape;342;p35"/>
          <p:cNvGrpSpPr/>
          <p:nvPr/>
        </p:nvGrpSpPr>
        <p:grpSpPr>
          <a:xfrm>
            <a:off x="0" y="4628700"/>
            <a:ext cx="9144000" cy="526450"/>
            <a:chOff x="0" y="4628700"/>
            <a:chExt cx="9144000" cy="526450"/>
          </a:xfrm>
        </p:grpSpPr>
        <p:sp>
          <p:nvSpPr>
            <p:cNvPr id="343" name="Google Shape;343;p35"/>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4" name="Google Shape;344;p3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345" name="Google Shape;345;p35"/>
            <p:cNvGrpSpPr/>
            <p:nvPr/>
          </p:nvGrpSpPr>
          <p:grpSpPr>
            <a:xfrm>
              <a:off x="1589925" y="4721650"/>
              <a:ext cx="6111100" cy="433500"/>
              <a:chOff x="751725" y="4721650"/>
              <a:chExt cx="6111100" cy="433500"/>
            </a:xfrm>
          </p:grpSpPr>
          <p:sp>
            <p:nvSpPr>
              <p:cNvPr id="346" name="Google Shape;346;p3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347" name="Google Shape;347;p35"/>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pic>
        <p:nvPicPr>
          <p:cNvPr id="348" name="Google Shape;348;p35"/>
          <p:cNvPicPr preferRelativeResize="0"/>
          <p:nvPr/>
        </p:nvPicPr>
        <p:blipFill rotWithShape="1">
          <a:blip r:embed="rId5">
            <a:alphaModFix/>
          </a:blip>
          <a:srcRect b="0" l="0" r="0" t="0"/>
          <a:stretch/>
        </p:blipFill>
        <p:spPr>
          <a:xfrm>
            <a:off x="900947" y="978355"/>
            <a:ext cx="3083275" cy="3083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grpSp>
        <p:nvGrpSpPr>
          <p:cNvPr id="353" name="Google Shape;353;p36"/>
          <p:cNvGrpSpPr/>
          <p:nvPr/>
        </p:nvGrpSpPr>
        <p:grpSpPr>
          <a:xfrm>
            <a:off x="0" y="0"/>
            <a:ext cx="9144009" cy="5143500"/>
            <a:chOff x="0" y="0"/>
            <a:chExt cx="12192011" cy="6858000"/>
          </a:xfrm>
        </p:grpSpPr>
        <p:sp>
          <p:nvSpPr>
            <p:cNvPr id="354" name="Google Shape;354;p36"/>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36"/>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56" name="Google Shape;356;p3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36"/>
          <p:cNvSpPr txBox="1"/>
          <p:nvPr>
            <p:ph type="title"/>
          </p:nvPr>
        </p:nvSpPr>
        <p:spPr>
          <a:xfrm>
            <a:off x="2371330" y="627401"/>
            <a:ext cx="5181600" cy="1118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2"/>
              </a:buClr>
              <a:buSzPts val="3800"/>
              <a:buFont typeface="Century Gothic"/>
              <a:buNone/>
            </a:pPr>
            <a:r>
              <a:rPr b="1" i="0" lang="en" sz="3000">
                <a:solidFill>
                  <a:schemeClr val="lt2"/>
                </a:solidFill>
                <a:latin typeface="Century Gothic"/>
                <a:ea typeface="Century Gothic"/>
                <a:cs typeface="Century Gothic"/>
                <a:sym typeface="Century Gothic"/>
              </a:rPr>
              <a:t>Let’s start our meeting with the Girl Scout Promise</a:t>
            </a:r>
            <a:endParaRPr b="1" sz="3000"/>
          </a:p>
        </p:txBody>
      </p:sp>
      <p:pic>
        <p:nvPicPr>
          <p:cNvPr descr="On my honor, I will try..." id="358" name="Google Shape;358;p36" title="Girl Scout Promise">
            <a:hlinkClick r:id="rId4"/>
          </p:cNvPr>
          <p:cNvPicPr preferRelativeResize="0"/>
          <p:nvPr/>
        </p:nvPicPr>
        <p:blipFill rotWithShape="1">
          <a:blip r:embed="rId5">
            <a:alphaModFix/>
          </a:blip>
          <a:srcRect b="0" l="0" r="0" t="0"/>
          <a:stretch/>
        </p:blipFill>
        <p:spPr>
          <a:xfrm>
            <a:off x="4727938" y="1867411"/>
            <a:ext cx="3516518" cy="2637400"/>
          </a:xfrm>
          <a:prstGeom prst="rect">
            <a:avLst/>
          </a:prstGeom>
          <a:noFill/>
          <a:ln>
            <a:noFill/>
          </a:ln>
        </p:spPr>
      </p:pic>
      <p:sp>
        <p:nvSpPr>
          <p:cNvPr id="359" name="Google Shape;359;p36"/>
          <p:cNvSpPr txBox="1"/>
          <p:nvPr/>
        </p:nvSpPr>
        <p:spPr>
          <a:xfrm>
            <a:off x="1003906" y="2571750"/>
            <a:ext cx="3275700" cy="161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21C038"/>
                </a:solidFill>
                <a:latin typeface="Century Gothic"/>
                <a:ea typeface="Century Gothic"/>
                <a:cs typeface="Century Gothic"/>
                <a:sym typeface="Century Gothic"/>
              </a:rPr>
              <a:t>Girl Scout Promise</a:t>
            </a:r>
            <a:endParaRPr b="1" i="0" sz="1800" u="none" cap="none" strike="noStrike">
              <a:solidFill>
                <a:srgbClr val="21C038"/>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FFFFFF"/>
                </a:solidFill>
                <a:latin typeface="Century Gothic"/>
                <a:ea typeface="Century Gothic"/>
                <a:cs typeface="Century Gothic"/>
                <a:sym typeface="Century Gothic"/>
              </a:rPr>
              <a:t>On my honor, I will try:</a:t>
            </a:r>
            <a:endParaRPr b="0" i="1" sz="1400" u="none" cap="none" strike="noStrike">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Century Gothic"/>
                <a:ea typeface="Century Gothic"/>
                <a:cs typeface="Century Gothic"/>
                <a:sym typeface="Century Gothic"/>
              </a:rPr>
              <a:t>    To serve God and my country,</a:t>
            </a:r>
            <a:endParaRPr b="0" i="0" sz="1400" u="none" cap="none" strike="noStrike">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Century Gothic"/>
                <a:ea typeface="Century Gothic"/>
                <a:cs typeface="Century Gothic"/>
                <a:sym typeface="Century Gothic"/>
              </a:rPr>
              <a:t>    To help people at all times, </a:t>
            </a:r>
            <a:endParaRPr b="0" i="0" sz="1400" u="none" cap="none" strike="noStrike">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Century Gothic"/>
                <a:ea typeface="Century Gothic"/>
                <a:cs typeface="Century Gothic"/>
                <a:sym typeface="Century Gothic"/>
              </a:rPr>
              <a:t>    And to live by the Girl Scout Law.</a:t>
            </a:r>
            <a:endParaRPr b="0" i="0" sz="1400" u="none" cap="none" strike="noStrike">
              <a:solidFill>
                <a:srgbClr val="FFFFFF"/>
              </a:solidFill>
              <a:latin typeface="Century Gothic"/>
              <a:ea typeface="Century Gothic"/>
              <a:cs typeface="Century Gothic"/>
              <a:sym typeface="Century Gothic"/>
            </a:endParaRPr>
          </a:p>
        </p:txBody>
      </p:sp>
      <p:pic>
        <p:nvPicPr>
          <p:cNvPr id="360" name="Google Shape;360;p36"/>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361" name="Google Shape;361;p36"/>
          <p:cNvPicPr preferRelativeResize="0"/>
          <p:nvPr/>
        </p:nvPicPr>
        <p:blipFill rotWithShape="1">
          <a:blip r:embed="rId7">
            <a:alphaModFix/>
          </a:blip>
          <a:srcRect b="0" l="0" r="0" t="0"/>
          <a:stretch/>
        </p:blipFill>
        <p:spPr>
          <a:xfrm>
            <a:off x="904948" y="524058"/>
            <a:ext cx="1343352" cy="1343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grpSp>
        <p:nvGrpSpPr>
          <p:cNvPr id="366" name="Google Shape;366;p37"/>
          <p:cNvGrpSpPr/>
          <p:nvPr/>
        </p:nvGrpSpPr>
        <p:grpSpPr>
          <a:xfrm>
            <a:off x="0" y="0"/>
            <a:ext cx="9144009" cy="5143500"/>
            <a:chOff x="0" y="0"/>
            <a:chExt cx="12192011" cy="6858000"/>
          </a:xfrm>
        </p:grpSpPr>
        <p:sp>
          <p:nvSpPr>
            <p:cNvPr id="367" name="Google Shape;367;p37"/>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37"/>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69" name="Google Shape;369;p37"/>
          <p:cNvSpPr txBox="1"/>
          <p:nvPr>
            <p:ph type="title"/>
          </p:nvPr>
        </p:nvSpPr>
        <p:spPr>
          <a:xfrm>
            <a:off x="860024" y="398800"/>
            <a:ext cx="6693000" cy="1118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2"/>
              </a:buClr>
              <a:buSzPts val="3800"/>
              <a:buFont typeface="Century Gothic"/>
              <a:buNone/>
            </a:pPr>
            <a:r>
              <a:rPr b="1" i="0" lang="en" sz="3000">
                <a:solidFill>
                  <a:schemeClr val="lt2"/>
                </a:solidFill>
                <a:latin typeface="Century Gothic"/>
                <a:ea typeface="Century Gothic"/>
                <a:cs typeface="Century Gothic"/>
                <a:sym typeface="Century Gothic"/>
              </a:rPr>
              <a:t>Let’s </a:t>
            </a:r>
            <a:r>
              <a:rPr b="1" lang="en" sz="3000"/>
              <a:t>say the Pledge</a:t>
            </a:r>
            <a:endParaRPr b="1" sz="3000"/>
          </a:p>
        </p:txBody>
      </p:sp>
      <p:pic>
        <p:nvPicPr>
          <p:cNvPr descr="via YouTube Capture" id="370" name="Google Shape;370;p37" title="Girl Scout Pledge of Allegiance">
            <a:hlinkClick r:id="rId4"/>
          </p:cNvPr>
          <p:cNvPicPr preferRelativeResize="0"/>
          <p:nvPr/>
        </p:nvPicPr>
        <p:blipFill>
          <a:blip r:embed="rId5">
            <a:alphaModFix/>
          </a:blip>
          <a:stretch>
            <a:fillRect/>
          </a:stretch>
        </p:blipFill>
        <p:spPr>
          <a:xfrm>
            <a:off x="1785075" y="1330025"/>
            <a:ext cx="4587676" cy="3440750"/>
          </a:xfrm>
          <a:prstGeom prst="rect">
            <a:avLst/>
          </a:prstGeom>
          <a:noFill/>
          <a:ln>
            <a:noFill/>
          </a:ln>
        </p:spPr>
      </p:pic>
      <p:pic>
        <p:nvPicPr>
          <p:cNvPr id="371" name="Google Shape;371;p37"/>
          <p:cNvPicPr preferRelativeResize="0"/>
          <p:nvPr/>
        </p:nvPicPr>
        <p:blipFill rotWithShape="1">
          <a:blip r:embed="rId6">
            <a:alphaModFix/>
          </a:blip>
          <a:srcRect b="0" l="0" r="0" t="0"/>
          <a:stretch/>
        </p:blipFill>
        <p:spPr>
          <a:xfrm>
            <a:off x="5781813" y="874780"/>
            <a:ext cx="1921675" cy="12783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8"/>
          <p:cNvSpPr/>
          <p:nvPr/>
        </p:nvSpPr>
        <p:spPr>
          <a:xfrm>
            <a:off x="0" y="0"/>
            <a:ext cx="9144000" cy="5143500"/>
          </a:xfrm>
          <a:prstGeom prst="rect">
            <a:avLst/>
          </a:prstGeom>
          <a:solidFill>
            <a:schemeClr val="dk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38"/>
          <p:cNvSpPr/>
          <p:nvPr/>
        </p:nvSpPr>
        <p:spPr>
          <a:xfrm>
            <a:off x="0" y="596"/>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378" name="Google Shape;378;p38"/>
          <p:cNvSpPr txBox="1"/>
          <p:nvPr>
            <p:ph type="title"/>
          </p:nvPr>
        </p:nvSpPr>
        <p:spPr>
          <a:xfrm>
            <a:off x="2231534" y="1168379"/>
            <a:ext cx="3039936" cy="12168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FFFFFF"/>
              </a:buClr>
              <a:buSzPts val="2700"/>
              <a:buFont typeface="Century Gothic"/>
              <a:buNone/>
            </a:pPr>
            <a:r>
              <a:rPr b="1" lang="en" sz="3000">
                <a:solidFill>
                  <a:srgbClr val="FFFFFF"/>
                </a:solidFill>
              </a:rPr>
              <a:t>Earning the </a:t>
            </a:r>
            <a:endParaRPr b="1" sz="3000">
              <a:solidFill>
                <a:srgbClr val="FFFFFF"/>
              </a:solidFill>
            </a:endParaRPr>
          </a:p>
          <a:p>
            <a:pPr indent="0" lvl="0" marL="0" rtl="0" algn="l">
              <a:lnSpc>
                <a:spcPct val="100000"/>
              </a:lnSpc>
              <a:spcBef>
                <a:spcPts val="0"/>
              </a:spcBef>
              <a:spcAft>
                <a:spcPts val="0"/>
              </a:spcAft>
              <a:buClr>
                <a:srgbClr val="FFFFFF"/>
              </a:buClr>
              <a:buSzPts val="2700"/>
              <a:buFont typeface="Century Gothic"/>
              <a:buNone/>
            </a:pPr>
            <a:r>
              <a:rPr b="1" lang="en" sz="3000">
                <a:solidFill>
                  <a:srgbClr val="FFFFFF"/>
                </a:solidFill>
              </a:rPr>
              <a:t>Girl Scout Way badge</a:t>
            </a:r>
            <a:endParaRPr b="1" sz="3000"/>
          </a:p>
        </p:txBody>
      </p:sp>
      <p:pic>
        <p:nvPicPr>
          <p:cNvPr descr="Image result for cat girl scout" id="379" name="Google Shape;379;p38"/>
          <p:cNvPicPr preferRelativeResize="0"/>
          <p:nvPr/>
        </p:nvPicPr>
        <p:blipFill rotWithShape="1">
          <a:blip r:embed="rId3">
            <a:alphaModFix/>
          </a:blip>
          <a:srcRect b="10272" l="0" r="4456" t="0"/>
          <a:stretch/>
        </p:blipFill>
        <p:spPr>
          <a:xfrm>
            <a:off x="5253956" y="360045"/>
            <a:ext cx="3532692" cy="4423410"/>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380" name="Google Shape;380;p38"/>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38"/>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38"/>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38"/>
          <p:cNvSpPr txBox="1"/>
          <p:nvPr>
            <p:ph idx="1" type="body"/>
          </p:nvPr>
        </p:nvSpPr>
        <p:spPr>
          <a:xfrm>
            <a:off x="651641" y="2581304"/>
            <a:ext cx="4382282" cy="2421618"/>
          </a:xfrm>
          <a:prstGeom prst="rect">
            <a:avLst/>
          </a:prstGeom>
          <a:noFill/>
          <a:ln>
            <a:noFill/>
          </a:ln>
        </p:spPr>
        <p:txBody>
          <a:bodyPr anchorCtr="0" anchor="ctr" bIns="34275" lIns="68575" spcFirstLastPara="1" rIns="68575" wrap="square" tIns="34275">
            <a:noAutofit/>
          </a:bodyPr>
          <a:lstStyle/>
          <a:p>
            <a:pPr indent="-254000" lvl="0" marL="254000" rtl="0" algn="l">
              <a:lnSpc>
                <a:spcPct val="100000"/>
              </a:lnSpc>
              <a:spcBef>
                <a:spcPts val="0"/>
              </a:spcBef>
              <a:spcAft>
                <a:spcPts val="0"/>
              </a:spcAft>
              <a:buSzPts val="1400"/>
              <a:buChar char="►"/>
            </a:pPr>
            <a:r>
              <a:rPr lang="en">
                <a:solidFill>
                  <a:srgbClr val="FFFFFF"/>
                </a:solidFill>
              </a:rPr>
              <a:t>Celebrate Girl Scout History</a:t>
            </a:r>
            <a:endParaRPr/>
          </a:p>
          <a:p>
            <a:pPr indent="-254000" lvl="0" marL="254000" rtl="0" algn="l">
              <a:lnSpc>
                <a:spcPct val="100000"/>
              </a:lnSpc>
              <a:spcBef>
                <a:spcPts val="800"/>
              </a:spcBef>
              <a:spcAft>
                <a:spcPts val="0"/>
              </a:spcAft>
              <a:buSzPts val="1400"/>
              <a:buChar char="►"/>
            </a:pPr>
            <a:r>
              <a:rPr lang="en">
                <a:solidFill>
                  <a:srgbClr val="FFFFFF"/>
                </a:solidFill>
              </a:rPr>
              <a:t>Match Girl Scout Songs to an occasion.</a:t>
            </a:r>
            <a:endParaRPr/>
          </a:p>
          <a:p>
            <a:pPr indent="-254000" lvl="0" marL="254000" rtl="0" algn="l">
              <a:lnSpc>
                <a:spcPct val="100000"/>
              </a:lnSpc>
              <a:spcBef>
                <a:spcPts val="800"/>
              </a:spcBef>
              <a:spcAft>
                <a:spcPts val="0"/>
              </a:spcAft>
              <a:buSzPts val="1400"/>
              <a:buChar char="►"/>
            </a:pPr>
            <a:r>
              <a:rPr lang="en">
                <a:solidFill>
                  <a:srgbClr val="FFFFFF"/>
                </a:solidFill>
              </a:rPr>
              <a:t>Celebrate Girl Scout Sisterhood</a:t>
            </a:r>
            <a:endParaRPr/>
          </a:p>
          <a:p>
            <a:pPr indent="-254000" lvl="0" marL="254000" rtl="0" algn="l">
              <a:lnSpc>
                <a:spcPct val="100000"/>
              </a:lnSpc>
              <a:spcBef>
                <a:spcPts val="800"/>
              </a:spcBef>
              <a:spcAft>
                <a:spcPts val="0"/>
              </a:spcAft>
              <a:buSzPts val="1400"/>
              <a:buChar char="►"/>
            </a:pPr>
            <a:r>
              <a:rPr lang="en">
                <a:solidFill>
                  <a:srgbClr val="FFFFFF"/>
                </a:solidFill>
              </a:rPr>
              <a:t>Try out a Girl Scout tradition</a:t>
            </a:r>
            <a:endParaRPr/>
          </a:p>
          <a:p>
            <a:pPr indent="-254000" lvl="0" marL="254000" rtl="0" algn="l">
              <a:lnSpc>
                <a:spcPct val="100000"/>
              </a:lnSpc>
              <a:spcBef>
                <a:spcPts val="800"/>
              </a:spcBef>
              <a:spcAft>
                <a:spcPts val="0"/>
              </a:spcAft>
              <a:buSzPts val="1400"/>
              <a:buChar char="►"/>
            </a:pPr>
            <a:r>
              <a:rPr lang="en">
                <a:solidFill>
                  <a:srgbClr val="FFFFFF"/>
                </a:solidFill>
              </a:rPr>
              <a:t>Leave a place better than when you found it.</a:t>
            </a:r>
            <a:endParaRPr/>
          </a:p>
          <a:p>
            <a:pPr indent="-190500" lvl="0" marL="254000" rtl="0" algn="l">
              <a:lnSpc>
                <a:spcPct val="100000"/>
              </a:lnSpc>
              <a:spcBef>
                <a:spcPts val="800"/>
              </a:spcBef>
              <a:spcAft>
                <a:spcPts val="0"/>
              </a:spcAft>
              <a:buSzPts val="1100"/>
              <a:buNone/>
            </a:pPr>
            <a:r>
              <a:t/>
            </a:r>
            <a:endParaRPr sz="1100">
              <a:solidFill>
                <a:srgbClr val="FFFFFF"/>
              </a:solidFill>
            </a:endParaRPr>
          </a:p>
          <a:p>
            <a:pPr indent="-190500" lvl="0" marL="254000" rtl="0" algn="l">
              <a:lnSpc>
                <a:spcPct val="100000"/>
              </a:lnSpc>
              <a:spcBef>
                <a:spcPts val="800"/>
              </a:spcBef>
              <a:spcAft>
                <a:spcPts val="0"/>
              </a:spcAft>
              <a:buSzPts val="1100"/>
              <a:buNone/>
            </a:pPr>
            <a:r>
              <a:t/>
            </a:r>
            <a:endParaRPr sz="1100">
              <a:solidFill>
                <a:srgbClr val="FFFFFF"/>
              </a:solidFill>
            </a:endParaRPr>
          </a:p>
          <a:p>
            <a:pPr indent="-190500" lvl="0" marL="254000" rtl="0" algn="l">
              <a:lnSpc>
                <a:spcPct val="100000"/>
              </a:lnSpc>
              <a:spcBef>
                <a:spcPts val="800"/>
              </a:spcBef>
              <a:spcAft>
                <a:spcPts val="0"/>
              </a:spcAft>
              <a:buSzPts val="1100"/>
              <a:buNone/>
            </a:pPr>
            <a:r>
              <a:t/>
            </a:r>
            <a:endParaRPr sz="1100">
              <a:solidFill>
                <a:srgbClr val="FFFFFF"/>
              </a:solidFill>
            </a:endParaRPr>
          </a:p>
        </p:txBody>
      </p:sp>
      <p:pic>
        <p:nvPicPr>
          <p:cNvPr id="384" name="Google Shape;384;p38"/>
          <p:cNvPicPr preferRelativeResize="0"/>
          <p:nvPr/>
        </p:nvPicPr>
        <p:blipFill rotWithShape="1">
          <a:blip r:embed="rId4">
            <a:alphaModFix/>
          </a:blip>
          <a:srcRect b="0" l="0" r="0" t="0"/>
          <a:stretch/>
        </p:blipFill>
        <p:spPr>
          <a:xfrm>
            <a:off x="7883045" y="400446"/>
            <a:ext cx="404828" cy="404828"/>
          </a:xfrm>
          <a:prstGeom prst="rect">
            <a:avLst/>
          </a:prstGeom>
          <a:noFill/>
          <a:ln>
            <a:noFill/>
          </a:ln>
        </p:spPr>
      </p:pic>
      <p:pic>
        <p:nvPicPr>
          <p:cNvPr id="385" name="Google Shape;385;p38"/>
          <p:cNvPicPr preferRelativeResize="0"/>
          <p:nvPr/>
        </p:nvPicPr>
        <p:blipFill rotWithShape="1">
          <a:blip r:embed="rId5">
            <a:alphaModFix/>
          </a:blip>
          <a:srcRect b="0" l="0" r="0" t="0"/>
          <a:stretch/>
        </p:blipFill>
        <p:spPr>
          <a:xfrm>
            <a:off x="737127" y="1105606"/>
            <a:ext cx="1342346" cy="13423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grpSp>
        <p:nvGrpSpPr>
          <p:cNvPr id="390" name="Google Shape;390;p39"/>
          <p:cNvGrpSpPr/>
          <p:nvPr/>
        </p:nvGrpSpPr>
        <p:grpSpPr>
          <a:xfrm>
            <a:off x="0" y="0"/>
            <a:ext cx="9144009" cy="5143500"/>
            <a:chOff x="0" y="0"/>
            <a:chExt cx="12192011" cy="6858000"/>
          </a:xfrm>
        </p:grpSpPr>
        <p:sp>
          <p:nvSpPr>
            <p:cNvPr id="391" name="Google Shape;391;p39"/>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39"/>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393" name="Google Shape;393;p39"/>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39"/>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395" name="Google Shape;395;p39"/>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39"/>
          <p:cNvSpPr txBox="1"/>
          <p:nvPr>
            <p:ph type="title"/>
          </p:nvPr>
        </p:nvSpPr>
        <p:spPr>
          <a:xfrm>
            <a:off x="5114325" y="1008900"/>
            <a:ext cx="3017700" cy="3126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EBEBEB"/>
              </a:buClr>
              <a:buSzPts val="2300"/>
              <a:buFont typeface="Century Gothic"/>
              <a:buNone/>
            </a:pPr>
            <a:r>
              <a:rPr b="1" i="0" lang="en" sz="3000">
                <a:solidFill>
                  <a:srgbClr val="00B050"/>
                </a:solidFill>
              </a:rPr>
              <a:t>Check in:</a:t>
            </a:r>
            <a:endParaRPr b="1" i="0" sz="3000">
              <a:solidFill>
                <a:srgbClr val="00B050"/>
              </a:solidFill>
            </a:endParaRPr>
          </a:p>
          <a:p>
            <a:pPr indent="0" lvl="0" marL="0" rtl="0" algn="l">
              <a:lnSpc>
                <a:spcPct val="90000"/>
              </a:lnSpc>
              <a:spcBef>
                <a:spcPts val="0"/>
              </a:spcBef>
              <a:spcAft>
                <a:spcPts val="0"/>
              </a:spcAft>
              <a:buClr>
                <a:srgbClr val="EBEBEB"/>
              </a:buClr>
              <a:buSzPts val="2300"/>
              <a:buFont typeface="Century Gothic"/>
              <a:buNone/>
            </a:pPr>
            <a:br>
              <a:rPr b="0" i="0" lang="en" sz="1400">
                <a:solidFill>
                  <a:srgbClr val="EBEBEB"/>
                </a:solidFill>
                <a:latin typeface="Century Gothic"/>
                <a:ea typeface="Century Gothic"/>
                <a:cs typeface="Century Gothic"/>
                <a:sym typeface="Century Gothic"/>
              </a:rPr>
            </a:br>
            <a:r>
              <a:rPr b="0" i="0" lang="en" sz="1400">
                <a:solidFill>
                  <a:srgbClr val="EBEBEB"/>
                </a:solidFill>
                <a:latin typeface="Century Gothic"/>
                <a:ea typeface="Century Gothic"/>
                <a:cs typeface="Century Gothic"/>
                <a:sym typeface="Century Gothic"/>
              </a:rPr>
              <a:t>Tell us one thing that was fun or special about this week, and one thing that was a challenge. </a:t>
            </a:r>
            <a:endParaRPr sz="1400"/>
          </a:p>
        </p:txBody>
      </p:sp>
      <p:pic>
        <p:nvPicPr>
          <p:cNvPr descr="Image result for how are you" id="397" name="Google Shape;397;p39"/>
          <p:cNvPicPr preferRelativeResize="0"/>
          <p:nvPr>
            <p:ph idx="1" type="body"/>
          </p:nvPr>
        </p:nvPicPr>
        <p:blipFill rotWithShape="1">
          <a:blip r:embed="rId4">
            <a:alphaModFix/>
          </a:blip>
          <a:srcRect b="0" l="0" r="0" t="0"/>
          <a:stretch/>
        </p:blipFill>
        <p:spPr>
          <a:xfrm>
            <a:off x="1141425" y="1090650"/>
            <a:ext cx="3528000" cy="2963400"/>
          </a:xfrm>
          <a:prstGeom prst="roundRect">
            <a:avLst>
              <a:gd fmla="val 1858" name="adj"/>
            </a:avLst>
          </a:prstGeom>
          <a:noFill/>
          <a:ln>
            <a:noFill/>
          </a:ln>
          <a:effectLst>
            <a:outerShdw blurRad="50800" rotWithShape="0" algn="tl" dir="5400000" dist="50800">
              <a:srgbClr val="000000">
                <a:alpha val="42352"/>
              </a:srgbClr>
            </a:outerShdw>
          </a:effectLst>
        </p:spPr>
      </p:pic>
      <p:pic>
        <p:nvPicPr>
          <p:cNvPr id="398" name="Google Shape;398;p39"/>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pic>
        <p:nvPicPr>
          <p:cNvPr id="399" name="Google Shape;399;p39"/>
          <p:cNvPicPr preferRelativeResize="0"/>
          <p:nvPr/>
        </p:nvPicPr>
        <p:blipFill rotWithShape="1">
          <a:blip r:embed="rId5">
            <a:alphaModFix/>
          </a:blip>
          <a:srcRect b="0" l="0" r="0" t="0"/>
          <a:stretch/>
        </p:blipFill>
        <p:spPr>
          <a:xfrm>
            <a:off x="4233931" y="3307783"/>
            <a:ext cx="1106226" cy="11062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grpSp>
        <p:nvGrpSpPr>
          <p:cNvPr id="404" name="Google Shape;404;p40"/>
          <p:cNvGrpSpPr/>
          <p:nvPr/>
        </p:nvGrpSpPr>
        <p:grpSpPr>
          <a:xfrm>
            <a:off x="0" y="0"/>
            <a:ext cx="9144009" cy="5143500"/>
            <a:chOff x="0" y="0"/>
            <a:chExt cx="12192011" cy="6858000"/>
          </a:xfrm>
        </p:grpSpPr>
        <p:sp>
          <p:nvSpPr>
            <p:cNvPr id="405" name="Google Shape;405;p40"/>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40"/>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07" name="Google Shape;407;p40"/>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8" name="Google Shape;408;p40"/>
          <p:cNvPicPr preferRelativeResize="0"/>
          <p:nvPr/>
        </p:nvPicPr>
        <p:blipFill rotWithShape="1">
          <a:blip r:embed="rId4">
            <a:alphaModFix amt="15000"/>
          </a:blip>
          <a:srcRect b="0" l="0" r="0" t="0"/>
          <a:stretch/>
        </p:blipFill>
        <p:spPr>
          <a:xfrm>
            <a:off x="351400" y="351400"/>
            <a:ext cx="4434601" cy="4434601"/>
          </a:xfrm>
          <a:prstGeom prst="rect">
            <a:avLst/>
          </a:prstGeom>
          <a:noFill/>
          <a:ln>
            <a:noFill/>
          </a:ln>
          <a:effectLst>
            <a:outerShdw blurRad="57150" rotWithShape="0" algn="bl" dir="5400000" dist="19050">
              <a:srgbClr val="000000">
                <a:alpha val="49803"/>
              </a:srgbClr>
            </a:outerShdw>
          </a:effectLst>
        </p:spPr>
      </p:pic>
      <p:sp>
        <p:nvSpPr>
          <p:cNvPr id="409" name="Google Shape;409;p40"/>
          <p:cNvSpPr txBox="1"/>
          <p:nvPr>
            <p:ph type="title"/>
          </p:nvPr>
        </p:nvSpPr>
        <p:spPr>
          <a:xfrm>
            <a:off x="3547937" y="1071250"/>
            <a:ext cx="5244663" cy="29949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lt2"/>
              </a:buClr>
              <a:buSzPts val="5000"/>
              <a:buFont typeface="Century Gothic"/>
              <a:buNone/>
            </a:pPr>
            <a:r>
              <a:rPr b="1" lang="en" sz="4800"/>
              <a:t>Girl Scout </a:t>
            </a:r>
            <a:endParaRPr b="1" sz="4800"/>
          </a:p>
          <a:p>
            <a:pPr indent="0" lvl="0" marL="0" rtl="0" algn="l">
              <a:lnSpc>
                <a:spcPct val="100000"/>
              </a:lnSpc>
              <a:spcBef>
                <a:spcPts val="0"/>
              </a:spcBef>
              <a:spcAft>
                <a:spcPts val="0"/>
              </a:spcAft>
              <a:buClr>
                <a:schemeClr val="lt2"/>
              </a:buClr>
              <a:buSzPts val="5000"/>
              <a:buFont typeface="Century Gothic"/>
              <a:buNone/>
            </a:pPr>
            <a:r>
              <a:rPr b="1" lang="en" sz="4800"/>
              <a:t>History Trivia! </a:t>
            </a:r>
            <a:endParaRPr b="1" sz="4800"/>
          </a:p>
        </p:txBody>
      </p:sp>
      <p:pic>
        <p:nvPicPr>
          <p:cNvPr id="410" name="Google Shape;410;p40"/>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pic>
        <p:nvPicPr>
          <p:cNvPr id="411" name="Google Shape;411;p40"/>
          <p:cNvPicPr preferRelativeResize="0"/>
          <p:nvPr/>
        </p:nvPicPr>
        <p:blipFill rotWithShape="1">
          <a:blip r:embed="rId5">
            <a:alphaModFix/>
          </a:blip>
          <a:srcRect b="0" l="0" r="0" t="0"/>
          <a:stretch/>
        </p:blipFill>
        <p:spPr>
          <a:xfrm>
            <a:off x="1818040" y="1811835"/>
            <a:ext cx="1513730" cy="15137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grpSp>
        <p:nvGrpSpPr>
          <p:cNvPr id="416" name="Google Shape;416;p41"/>
          <p:cNvGrpSpPr/>
          <p:nvPr/>
        </p:nvGrpSpPr>
        <p:grpSpPr>
          <a:xfrm>
            <a:off x="0" y="0"/>
            <a:ext cx="9144009" cy="5143500"/>
            <a:chOff x="0" y="0"/>
            <a:chExt cx="12192011" cy="6858000"/>
          </a:xfrm>
        </p:grpSpPr>
        <p:sp>
          <p:nvSpPr>
            <p:cNvPr id="417" name="Google Shape;417;p41"/>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41"/>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19" name="Google Shape;419;p4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girl scouts founder" id="420" name="Google Shape;420;p41"/>
          <p:cNvPicPr preferRelativeResize="0"/>
          <p:nvPr>
            <p:ph idx="1" type="body"/>
          </p:nvPr>
        </p:nvPicPr>
        <p:blipFill rotWithShape="1">
          <a:blip r:embed="rId4">
            <a:alphaModFix/>
          </a:blip>
          <a:srcRect b="5338" l="0" r="-1" t="0"/>
          <a:stretch/>
        </p:blipFill>
        <p:spPr>
          <a:xfrm>
            <a:off x="-8" y="327275"/>
            <a:ext cx="9143700" cy="3765300"/>
          </a:xfrm>
          <a:prstGeom prst="rect">
            <a:avLst/>
          </a:prstGeom>
          <a:noFill/>
          <a:ln>
            <a:noFill/>
          </a:ln>
        </p:spPr>
      </p:pic>
      <p:sp>
        <p:nvSpPr>
          <p:cNvPr id="421" name="Google Shape;421;p41"/>
          <p:cNvSpPr/>
          <p:nvPr/>
        </p:nvSpPr>
        <p:spPr>
          <a:xfrm>
            <a:off x="0" y="3041650"/>
            <a:ext cx="9144000" cy="2101850"/>
          </a:xfrm>
          <a:custGeom>
            <a:rect b="b" l="l" r="r" t="t"/>
            <a:pathLst>
              <a:path extrusionOk="0" h="2802467" w="12192000">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blipFill rotWithShape="1">
            <a:blip r:embed="rId3">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22" name="Google Shape;422;p41"/>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423" name="Google Shape;423;p41"/>
          <p:cNvSpPr txBox="1"/>
          <p:nvPr>
            <p:ph type="title"/>
          </p:nvPr>
        </p:nvSpPr>
        <p:spPr>
          <a:xfrm>
            <a:off x="357352" y="3640760"/>
            <a:ext cx="8428835" cy="651000"/>
          </a:xfrm>
          <a:prstGeom prst="rect">
            <a:avLst/>
          </a:prstGeom>
          <a:noFill/>
          <a:ln>
            <a:noFill/>
          </a:ln>
        </p:spPr>
        <p:txBody>
          <a:bodyPr anchorCtr="0" anchor="b" bIns="34275" lIns="68575" spcFirstLastPara="1" rIns="68575" wrap="square" tIns="34275">
            <a:noAutofit/>
          </a:bodyPr>
          <a:lstStyle/>
          <a:p>
            <a:pPr indent="0" lvl="0" marL="0" rtl="0" algn="ctr">
              <a:lnSpc>
                <a:spcPct val="100000"/>
              </a:lnSpc>
              <a:spcBef>
                <a:spcPts val="0"/>
              </a:spcBef>
              <a:spcAft>
                <a:spcPts val="0"/>
              </a:spcAft>
              <a:buNone/>
            </a:pPr>
            <a:r>
              <a:rPr b="1" lang="en" sz="3000">
                <a:solidFill>
                  <a:srgbClr val="EBEBEB"/>
                </a:solidFill>
              </a:rPr>
              <a:t>Who was the founder of Girl Scouts? </a:t>
            </a:r>
            <a:endParaRPr b="1" sz="3000"/>
          </a:p>
        </p:txBody>
      </p:sp>
      <p:sp>
        <p:nvSpPr>
          <p:cNvPr id="424" name="Google Shape;424;p41"/>
          <p:cNvSpPr/>
          <p:nvPr/>
        </p:nvSpPr>
        <p:spPr>
          <a:xfrm>
            <a:off x="6182142" y="2839124"/>
            <a:ext cx="2604045" cy="619449"/>
          </a:xfrm>
          <a:custGeom>
            <a:rect b="b" l="l" r="r" t="t"/>
            <a:pathLst>
              <a:path extrusionOk="0" h="825932" w="3472060">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dk2">
              <a:alpha val="4000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5" name="Google Shape;425;p4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6" name="Google Shape;426;p41"/>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grpSp>
        <p:nvGrpSpPr>
          <p:cNvPr id="431" name="Google Shape;431;p42"/>
          <p:cNvGrpSpPr/>
          <p:nvPr/>
        </p:nvGrpSpPr>
        <p:grpSpPr>
          <a:xfrm>
            <a:off x="0" y="0"/>
            <a:ext cx="9144009" cy="5143500"/>
            <a:chOff x="0" y="0"/>
            <a:chExt cx="12192011" cy="6858000"/>
          </a:xfrm>
        </p:grpSpPr>
        <p:sp>
          <p:nvSpPr>
            <p:cNvPr id="432" name="Google Shape;432;p42"/>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42"/>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34" name="Google Shape;434;p4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42"/>
          <p:cNvSpPr/>
          <p:nvPr/>
        </p:nvSpPr>
        <p:spPr>
          <a:xfrm flipH="1" rot="5677523">
            <a:off x="2645465" y="1393412"/>
            <a:ext cx="247455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girl scouts founder" id="436" name="Google Shape;436;p42"/>
          <p:cNvPicPr preferRelativeResize="0"/>
          <p:nvPr>
            <p:ph idx="1" type="body"/>
          </p:nvPr>
        </p:nvPicPr>
        <p:blipFill rotWithShape="1">
          <a:blip r:embed="rId4">
            <a:alphaModFix/>
          </a:blip>
          <a:srcRect b="10723" l="0" r="2" t="208"/>
          <a:stretch/>
        </p:blipFill>
        <p:spPr>
          <a:xfrm>
            <a:off x="317503" y="312174"/>
            <a:ext cx="3699600" cy="4529650"/>
          </a:xfrm>
          <a:prstGeom prst="rect">
            <a:avLst/>
          </a:prstGeom>
          <a:noFill/>
          <a:ln>
            <a:noFill/>
          </a:ln>
        </p:spPr>
      </p:pic>
      <p:sp>
        <p:nvSpPr>
          <p:cNvPr id="437" name="Google Shape;437;p42"/>
          <p:cNvSpPr txBox="1"/>
          <p:nvPr>
            <p:ph type="title"/>
          </p:nvPr>
        </p:nvSpPr>
        <p:spPr>
          <a:xfrm>
            <a:off x="4334606" y="2830815"/>
            <a:ext cx="4071300" cy="490807"/>
          </a:xfrm>
          <a:prstGeom prst="rect">
            <a:avLst/>
          </a:prstGeom>
          <a:noFill/>
          <a:ln>
            <a:noFill/>
          </a:ln>
        </p:spPr>
        <p:txBody>
          <a:bodyPr anchorCtr="0" anchor="b" bIns="34275" lIns="68575" spcFirstLastPara="1" rIns="68575" wrap="square" tIns="34275">
            <a:noAutofit/>
          </a:bodyPr>
          <a:lstStyle/>
          <a:p>
            <a:pPr indent="0" lvl="0" marL="0" rtl="0" algn="l">
              <a:lnSpc>
                <a:spcPct val="100000"/>
              </a:lnSpc>
              <a:spcBef>
                <a:spcPts val="0"/>
              </a:spcBef>
              <a:spcAft>
                <a:spcPts val="0"/>
              </a:spcAft>
              <a:buClr>
                <a:schemeClr val="lt2"/>
              </a:buClr>
              <a:buSzPts val="4100"/>
              <a:buFont typeface="Century Gothic"/>
              <a:buNone/>
            </a:pPr>
            <a:r>
              <a:rPr b="1" lang="en" sz="3000"/>
              <a:t>Juliette Gordon Low</a:t>
            </a:r>
            <a:endParaRPr b="1" sz="3000"/>
          </a:p>
        </p:txBody>
      </p:sp>
      <p:sp>
        <p:nvSpPr>
          <p:cNvPr id="438" name="Google Shape;438;p42"/>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nvGrpSpPr>
          <p:cNvPr id="439" name="Google Shape;439;p42"/>
          <p:cNvGrpSpPr/>
          <p:nvPr/>
        </p:nvGrpSpPr>
        <p:grpSpPr>
          <a:xfrm>
            <a:off x="7828359" y="0"/>
            <a:ext cx="514200" cy="857400"/>
            <a:chOff x="7828359" y="0"/>
            <a:chExt cx="514200" cy="857400"/>
          </a:xfrm>
        </p:grpSpPr>
        <p:sp>
          <p:nvSpPr>
            <p:cNvPr id="440" name="Google Shape;440;p4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1" name="Google Shape;441;p42"/>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grpSp>
      <p:grpSp>
        <p:nvGrpSpPr>
          <p:cNvPr id="442" name="Google Shape;442;p42"/>
          <p:cNvGrpSpPr/>
          <p:nvPr/>
        </p:nvGrpSpPr>
        <p:grpSpPr>
          <a:xfrm>
            <a:off x="5746092" y="1361895"/>
            <a:ext cx="1248327" cy="1248327"/>
            <a:chOff x="3028173" y="969367"/>
            <a:chExt cx="1248327" cy="1248327"/>
          </a:xfrm>
        </p:grpSpPr>
        <p:sp>
          <p:nvSpPr>
            <p:cNvPr id="443" name="Google Shape;443;p42"/>
            <p:cNvSpPr/>
            <p:nvPr/>
          </p:nvSpPr>
          <p:spPr>
            <a:xfrm>
              <a:off x="3028173" y="969367"/>
              <a:ext cx="1248327" cy="1248327"/>
            </a:xfrm>
            <a:prstGeom prst="ellipse">
              <a:avLst/>
            </a:prstGeom>
            <a:solidFill>
              <a:schemeClr val="lt1"/>
            </a:solid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444" name="Google Shape;444;p42"/>
            <p:cNvPicPr preferRelativeResize="0"/>
            <p:nvPr/>
          </p:nvPicPr>
          <p:blipFill rotWithShape="1">
            <a:blip r:embed="rId6">
              <a:alphaModFix/>
            </a:blip>
            <a:srcRect b="0" l="0" r="0" t="0"/>
            <a:stretch/>
          </p:blipFill>
          <p:spPr>
            <a:xfrm>
              <a:off x="3210976" y="1122282"/>
              <a:ext cx="897002" cy="975002"/>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grpSp>
        <p:nvGrpSpPr>
          <p:cNvPr id="449" name="Google Shape;449;p43"/>
          <p:cNvGrpSpPr/>
          <p:nvPr/>
        </p:nvGrpSpPr>
        <p:grpSpPr>
          <a:xfrm>
            <a:off x="0" y="0"/>
            <a:ext cx="9144009" cy="5143500"/>
            <a:chOff x="0" y="0"/>
            <a:chExt cx="12192011" cy="6858000"/>
          </a:xfrm>
        </p:grpSpPr>
        <p:sp>
          <p:nvSpPr>
            <p:cNvPr id="450" name="Google Shape;450;p43"/>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43"/>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452" name="Google Shape;452;p43"/>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43"/>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454" name="Google Shape;454;p43"/>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43"/>
          <p:cNvSpPr txBox="1"/>
          <p:nvPr>
            <p:ph type="title"/>
          </p:nvPr>
        </p:nvSpPr>
        <p:spPr>
          <a:xfrm>
            <a:off x="5276194" y="1239600"/>
            <a:ext cx="3276242" cy="26655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00B050"/>
              </a:buClr>
              <a:buSzPts val="3800"/>
              <a:buNone/>
            </a:pPr>
            <a:r>
              <a:rPr b="1" i="0" lang="en" sz="3000">
                <a:solidFill>
                  <a:srgbClr val="EBEBEB"/>
                </a:solidFill>
                <a:latin typeface="Century Gothic"/>
                <a:ea typeface="Century Gothic"/>
                <a:cs typeface="Century Gothic"/>
                <a:sym typeface="Century Gothic"/>
              </a:rPr>
              <a:t>What Year was Girl </a:t>
            </a:r>
            <a:r>
              <a:rPr b="1" lang="en" sz="3000">
                <a:solidFill>
                  <a:srgbClr val="EBEBEB"/>
                </a:solidFill>
              </a:rPr>
              <a:t>S</a:t>
            </a:r>
            <a:r>
              <a:rPr b="1" i="0" lang="en" sz="3000">
                <a:solidFill>
                  <a:srgbClr val="EBEBEB"/>
                </a:solidFill>
                <a:latin typeface="Century Gothic"/>
                <a:ea typeface="Century Gothic"/>
                <a:cs typeface="Century Gothic"/>
                <a:sym typeface="Century Gothic"/>
              </a:rPr>
              <a:t>couts Founded? </a:t>
            </a:r>
            <a:endParaRPr b="1" sz="3000"/>
          </a:p>
        </p:txBody>
      </p:sp>
      <p:pic>
        <p:nvPicPr>
          <p:cNvPr descr="Image result for girl scouts founder" id="456" name="Google Shape;456;p43"/>
          <p:cNvPicPr preferRelativeResize="0"/>
          <p:nvPr>
            <p:ph idx="1" type="body"/>
          </p:nvPr>
        </p:nvPicPr>
        <p:blipFill rotWithShape="1">
          <a:blip r:embed="rId4">
            <a:alphaModFix/>
          </a:blip>
          <a:srcRect b="0" l="0" r="0" t="0"/>
          <a:stretch/>
        </p:blipFill>
        <p:spPr>
          <a:xfrm>
            <a:off x="695603" y="957600"/>
            <a:ext cx="4511100" cy="3228300"/>
          </a:xfrm>
          <a:prstGeom prst="roundRect">
            <a:avLst>
              <a:gd fmla="val 1858" name="adj"/>
            </a:avLst>
          </a:prstGeom>
          <a:noFill/>
          <a:ln>
            <a:noFill/>
          </a:ln>
          <a:effectLst>
            <a:outerShdw blurRad="50800" rotWithShape="0" algn="tl" dir="5400000" dist="50800">
              <a:srgbClr val="000000">
                <a:alpha val="42352"/>
              </a:srgbClr>
            </a:outerShdw>
          </a:effectLst>
        </p:spPr>
      </p:pic>
      <p:pic>
        <p:nvPicPr>
          <p:cNvPr id="457" name="Google Shape;457;p43"/>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grpSp>
        <p:nvGrpSpPr>
          <p:cNvPr id="462" name="Google Shape;462;p44"/>
          <p:cNvGrpSpPr/>
          <p:nvPr/>
        </p:nvGrpSpPr>
        <p:grpSpPr>
          <a:xfrm>
            <a:off x="0" y="0"/>
            <a:ext cx="9144009" cy="5143500"/>
            <a:chOff x="0" y="0"/>
            <a:chExt cx="12192011" cy="6858000"/>
          </a:xfrm>
        </p:grpSpPr>
        <p:sp>
          <p:nvSpPr>
            <p:cNvPr id="463" name="Google Shape;463;p44"/>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44"/>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465" name="Google Shape;465;p4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44"/>
          <p:cNvSpPr txBox="1"/>
          <p:nvPr>
            <p:ph type="title"/>
          </p:nvPr>
        </p:nvSpPr>
        <p:spPr>
          <a:xfrm>
            <a:off x="6775319" y="1897650"/>
            <a:ext cx="1802700" cy="13482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EBEBEB"/>
              </a:buClr>
              <a:buSzPts val="4100"/>
              <a:buFont typeface="Century Gothic"/>
              <a:buNone/>
            </a:pPr>
            <a:r>
              <a:rPr b="1" i="0" lang="en" sz="3000">
                <a:solidFill>
                  <a:srgbClr val="EBEBEB"/>
                </a:solidFill>
                <a:latin typeface="Century Gothic"/>
                <a:ea typeface="Century Gothic"/>
                <a:cs typeface="Century Gothic"/>
                <a:sym typeface="Century Gothic"/>
              </a:rPr>
              <a:t>1912</a:t>
            </a:r>
            <a:endParaRPr b="1" sz="3000"/>
          </a:p>
        </p:txBody>
      </p:sp>
      <p:pic>
        <p:nvPicPr>
          <p:cNvPr descr="Image result for girl scouts founder" id="467" name="Google Shape;467;p44"/>
          <p:cNvPicPr preferRelativeResize="0"/>
          <p:nvPr>
            <p:ph idx="1" type="body"/>
          </p:nvPr>
        </p:nvPicPr>
        <p:blipFill rotWithShape="1">
          <a:blip r:embed="rId4">
            <a:alphaModFix/>
          </a:blip>
          <a:srcRect b="0" l="0" r="0" t="0"/>
          <a:stretch/>
        </p:blipFill>
        <p:spPr>
          <a:xfrm>
            <a:off x="275312" y="303928"/>
            <a:ext cx="6366956" cy="4488789"/>
          </a:xfrm>
          <a:prstGeom prst="roundRect">
            <a:avLst>
              <a:gd fmla="val 1858" name="adj"/>
            </a:avLst>
          </a:prstGeom>
          <a:noFill/>
          <a:ln>
            <a:noFill/>
          </a:ln>
          <a:effectLst>
            <a:outerShdw blurRad="50800" rotWithShape="0" algn="tl" dir="5400000" dist="50800">
              <a:srgbClr val="000000">
                <a:alpha val="42352"/>
              </a:srgbClr>
            </a:outerShdw>
          </a:effectLst>
        </p:spPr>
      </p:pic>
      <p:sp>
        <p:nvSpPr>
          <p:cNvPr id="468" name="Google Shape;468;p44"/>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nvGrpSpPr>
          <p:cNvPr id="469" name="Google Shape;469;p44"/>
          <p:cNvGrpSpPr/>
          <p:nvPr/>
        </p:nvGrpSpPr>
        <p:grpSpPr>
          <a:xfrm>
            <a:off x="7828359" y="0"/>
            <a:ext cx="514200" cy="857400"/>
            <a:chOff x="7828359" y="0"/>
            <a:chExt cx="514200" cy="857400"/>
          </a:xfrm>
        </p:grpSpPr>
        <p:sp>
          <p:nvSpPr>
            <p:cNvPr id="470" name="Google Shape;470;p4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1" name="Google Shape;471;p44"/>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grpSp>
        <p:nvGrpSpPr>
          <p:cNvPr id="476" name="Google Shape;476;p45"/>
          <p:cNvGrpSpPr/>
          <p:nvPr/>
        </p:nvGrpSpPr>
        <p:grpSpPr>
          <a:xfrm>
            <a:off x="0" y="0"/>
            <a:ext cx="9144009" cy="5143500"/>
            <a:chOff x="0" y="0"/>
            <a:chExt cx="12192011" cy="6858000"/>
          </a:xfrm>
        </p:grpSpPr>
        <p:sp>
          <p:nvSpPr>
            <p:cNvPr id="477" name="Google Shape;477;p45"/>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45"/>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79" name="Google Shape;479;p4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girl scouts founder" id="480" name="Google Shape;480;p45"/>
          <p:cNvPicPr preferRelativeResize="0"/>
          <p:nvPr>
            <p:ph idx="1" type="body"/>
          </p:nvPr>
        </p:nvPicPr>
        <p:blipFill rotWithShape="1">
          <a:blip r:embed="rId4">
            <a:alphaModFix/>
          </a:blip>
          <a:srcRect b="26794" l="0" r="-1" t="0"/>
          <a:stretch/>
        </p:blipFill>
        <p:spPr>
          <a:xfrm>
            <a:off x="-8" y="284960"/>
            <a:ext cx="9143700" cy="3765300"/>
          </a:xfrm>
          <a:prstGeom prst="rect">
            <a:avLst/>
          </a:prstGeom>
          <a:noFill/>
          <a:ln>
            <a:noFill/>
          </a:ln>
        </p:spPr>
      </p:pic>
      <p:sp>
        <p:nvSpPr>
          <p:cNvPr id="481" name="Google Shape;481;p45"/>
          <p:cNvSpPr/>
          <p:nvPr/>
        </p:nvSpPr>
        <p:spPr>
          <a:xfrm>
            <a:off x="0" y="3041650"/>
            <a:ext cx="9144000" cy="2101850"/>
          </a:xfrm>
          <a:custGeom>
            <a:rect b="b" l="l" r="r" t="t"/>
            <a:pathLst>
              <a:path extrusionOk="0" h="2802467" w="12192000">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blipFill rotWithShape="1">
            <a:blip r:embed="rId3">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482" name="Google Shape;482;p45"/>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483" name="Google Shape;483;p45"/>
          <p:cNvSpPr txBox="1"/>
          <p:nvPr>
            <p:ph type="title"/>
          </p:nvPr>
        </p:nvSpPr>
        <p:spPr>
          <a:xfrm>
            <a:off x="381001" y="3640760"/>
            <a:ext cx="8439300" cy="6510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None/>
            </a:pPr>
            <a:r>
              <a:rPr b="1" lang="en" sz="2400">
                <a:solidFill>
                  <a:srgbClr val="EBEBEB"/>
                </a:solidFill>
              </a:rPr>
              <a:t>What were Girl Scouts called when they first started? </a:t>
            </a:r>
            <a:endParaRPr b="1" sz="2400"/>
          </a:p>
        </p:txBody>
      </p:sp>
      <p:sp>
        <p:nvSpPr>
          <p:cNvPr id="484" name="Google Shape;484;p45"/>
          <p:cNvSpPr/>
          <p:nvPr/>
        </p:nvSpPr>
        <p:spPr>
          <a:xfrm>
            <a:off x="6182142" y="2839124"/>
            <a:ext cx="2604045" cy="619449"/>
          </a:xfrm>
          <a:custGeom>
            <a:rect b="b" l="l" r="r" t="t"/>
            <a:pathLst>
              <a:path extrusionOk="0" h="825932" w="3472060">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dk2">
              <a:alpha val="4000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5" name="Google Shape;485;p4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6" name="Google Shape;486;p45"/>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grpSp>
        <p:nvGrpSpPr>
          <p:cNvPr id="491" name="Google Shape;491;p46"/>
          <p:cNvGrpSpPr/>
          <p:nvPr/>
        </p:nvGrpSpPr>
        <p:grpSpPr>
          <a:xfrm>
            <a:off x="0" y="0"/>
            <a:ext cx="9144009" cy="5143500"/>
            <a:chOff x="0" y="0"/>
            <a:chExt cx="12192011" cy="6858000"/>
          </a:xfrm>
        </p:grpSpPr>
        <p:sp>
          <p:nvSpPr>
            <p:cNvPr id="492" name="Google Shape;492;p46"/>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46"/>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494" name="Google Shape;494;p4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 result for girl scouts founder" id="495" name="Google Shape;495;p46"/>
          <p:cNvPicPr preferRelativeResize="0"/>
          <p:nvPr>
            <p:ph idx="1" type="body"/>
          </p:nvPr>
        </p:nvPicPr>
        <p:blipFill rotWithShape="1">
          <a:blip r:embed="rId4">
            <a:alphaModFix/>
          </a:blip>
          <a:srcRect b="-1" l="0" r="625" t="0"/>
          <a:stretch/>
        </p:blipFill>
        <p:spPr>
          <a:xfrm>
            <a:off x="214579" y="214019"/>
            <a:ext cx="3842413" cy="4715462"/>
          </a:xfrm>
          <a:prstGeom prst="rect">
            <a:avLst/>
          </a:prstGeom>
          <a:noFill/>
          <a:ln>
            <a:noFill/>
          </a:ln>
        </p:spPr>
      </p:pic>
      <p:sp>
        <p:nvSpPr>
          <p:cNvPr id="496" name="Google Shape;496;p46"/>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497" name="Google Shape;497;p46"/>
          <p:cNvSpPr txBox="1"/>
          <p:nvPr>
            <p:ph type="title"/>
          </p:nvPr>
        </p:nvSpPr>
        <p:spPr>
          <a:xfrm>
            <a:off x="4056992" y="1389125"/>
            <a:ext cx="4729656" cy="23652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lt2"/>
              </a:buClr>
              <a:buSzPts val="4100"/>
              <a:buFont typeface="Century Gothic"/>
              <a:buNone/>
            </a:pPr>
            <a:r>
              <a:rPr b="1" lang="en" sz="3000"/>
              <a:t>Girl Guides</a:t>
            </a:r>
            <a:endParaRPr b="1" sz="3000"/>
          </a:p>
        </p:txBody>
      </p:sp>
      <p:grpSp>
        <p:nvGrpSpPr>
          <p:cNvPr id="498" name="Google Shape;498;p46"/>
          <p:cNvGrpSpPr/>
          <p:nvPr/>
        </p:nvGrpSpPr>
        <p:grpSpPr>
          <a:xfrm>
            <a:off x="7828359" y="0"/>
            <a:ext cx="514200" cy="857400"/>
            <a:chOff x="7828359" y="0"/>
            <a:chExt cx="514200" cy="857400"/>
          </a:xfrm>
        </p:grpSpPr>
        <p:sp>
          <p:nvSpPr>
            <p:cNvPr id="499" name="Google Shape;499;p4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0" name="Google Shape;500;p46"/>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47"/>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pic>
        <p:nvPicPr>
          <p:cNvPr descr="Image result for first girl scout cookie sale" id="506" name="Google Shape;506;p47"/>
          <p:cNvPicPr preferRelativeResize="0"/>
          <p:nvPr>
            <p:ph idx="1" type="body"/>
          </p:nvPr>
        </p:nvPicPr>
        <p:blipFill rotWithShape="1">
          <a:blip r:embed="rId3">
            <a:alphaModFix/>
          </a:blip>
          <a:srcRect b="0" l="0" r="0" t="0"/>
          <a:stretch/>
        </p:blipFill>
        <p:spPr>
          <a:xfrm>
            <a:off x="336327" y="198984"/>
            <a:ext cx="8471338" cy="3698876"/>
          </a:xfrm>
          <a:prstGeom prst="rect">
            <a:avLst/>
          </a:prstGeom>
          <a:noFill/>
          <a:ln>
            <a:noFill/>
          </a:ln>
        </p:spPr>
      </p:pic>
      <p:sp>
        <p:nvSpPr>
          <p:cNvPr id="507" name="Google Shape;507;p47"/>
          <p:cNvSpPr/>
          <p:nvPr/>
        </p:nvSpPr>
        <p:spPr>
          <a:xfrm>
            <a:off x="0" y="3041650"/>
            <a:ext cx="9144000" cy="2101850"/>
          </a:xfrm>
          <a:custGeom>
            <a:rect b="b" l="l" r="r" t="t"/>
            <a:pathLst>
              <a:path extrusionOk="0" h="2802467" w="12192000">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blipFill rotWithShape="1">
            <a:blip r:embed="rId4">
              <a:alphaModFix/>
            </a:blip>
            <a:stretch>
              <a:fillRect b="0" l="0" r="0" t="0"/>
            </a:stretch>
          </a:blip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508" name="Google Shape;508;p47"/>
          <p:cNvSpPr txBox="1"/>
          <p:nvPr>
            <p:ph type="title"/>
          </p:nvPr>
        </p:nvSpPr>
        <p:spPr>
          <a:xfrm>
            <a:off x="-3" y="3793184"/>
            <a:ext cx="9143999" cy="5301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None/>
            </a:pPr>
            <a:r>
              <a:rPr b="1" lang="en" sz="2600"/>
              <a:t>What year did Girl Scouts start selling cookies? </a:t>
            </a:r>
            <a:endParaRPr b="1" sz="2600"/>
          </a:p>
        </p:txBody>
      </p:sp>
      <p:sp>
        <p:nvSpPr>
          <p:cNvPr id="509" name="Google Shape;509;p47"/>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10" name="Google Shape;510;p4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11" name="Google Shape;511;p47"/>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
        <p:nvSpPr>
          <p:cNvPr id="512" name="Google Shape;512;p47"/>
          <p:cNvSpPr/>
          <p:nvPr/>
        </p:nvSpPr>
        <p:spPr>
          <a:xfrm>
            <a:off x="536028" y="428700"/>
            <a:ext cx="1576551" cy="517231"/>
          </a:xfrm>
          <a:prstGeom prst="rect">
            <a:avLst/>
          </a:prstGeom>
          <a:solidFill>
            <a:srgbClr val="02A9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grpSp>
        <p:nvGrpSpPr>
          <p:cNvPr id="517" name="Google Shape;517;p48"/>
          <p:cNvGrpSpPr/>
          <p:nvPr/>
        </p:nvGrpSpPr>
        <p:grpSpPr>
          <a:xfrm>
            <a:off x="0" y="0"/>
            <a:ext cx="9144009" cy="5143500"/>
            <a:chOff x="0" y="0"/>
            <a:chExt cx="12192011" cy="6858000"/>
          </a:xfrm>
        </p:grpSpPr>
        <p:sp>
          <p:nvSpPr>
            <p:cNvPr id="518" name="Google Shape;518;p48"/>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48"/>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520" name="Google Shape;520;p48"/>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48"/>
          <p:cNvSpPr txBox="1"/>
          <p:nvPr>
            <p:ph type="title"/>
          </p:nvPr>
        </p:nvSpPr>
        <p:spPr>
          <a:xfrm>
            <a:off x="2984939" y="3184851"/>
            <a:ext cx="2953406" cy="19428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EBEBEB"/>
              </a:buClr>
              <a:buSzPts val="4100"/>
              <a:buFont typeface="Century Gothic"/>
              <a:buNone/>
            </a:pPr>
            <a:r>
              <a:rPr b="1" i="0" lang="en" sz="3000">
                <a:solidFill>
                  <a:srgbClr val="EBEBEB"/>
                </a:solidFill>
                <a:latin typeface="Century Gothic"/>
                <a:ea typeface="Century Gothic"/>
                <a:cs typeface="Century Gothic"/>
                <a:sym typeface="Century Gothic"/>
              </a:rPr>
              <a:t>1917</a:t>
            </a:r>
            <a:endParaRPr b="1" sz="3000"/>
          </a:p>
        </p:txBody>
      </p:sp>
      <p:pic>
        <p:nvPicPr>
          <p:cNvPr id="522" name="Google Shape;522;p48"/>
          <p:cNvPicPr preferRelativeResize="0"/>
          <p:nvPr/>
        </p:nvPicPr>
        <p:blipFill rotWithShape="1">
          <a:blip r:embed="rId4">
            <a:alphaModFix/>
          </a:blip>
          <a:srcRect b="0" l="0" r="0" t="0"/>
          <a:stretch/>
        </p:blipFill>
        <p:spPr>
          <a:xfrm>
            <a:off x="1188740" y="2689781"/>
            <a:ext cx="1166371" cy="1326461"/>
          </a:xfrm>
          <a:prstGeom prst="rect">
            <a:avLst/>
          </a:prstGeom>
          <a:noFill/>
          <a:ln>
            <a:noFill/>
          </a:ln>
        </p:spPr>
      </p:pic>
      <p:pic>
        <p:nvPicPr>
          <p:cNvPr descr="Image result for first girl scout cookie sale" id="523" name="Google Shape;523;p48"/>
          <p:cNvPicPr preferRelativeResize="0"/>
          <p:nvPr>
            <p:ph idx="1" type="body"/>
          </p:nvPr>
        </p:nvPicPr>
        <p:blipFill rotWithShape="1">
          <a:blip r:embed="rId5">
            <a:alphaModFix/>
          </a:blip>
          <a:srcRect b="0" l="0" r="0" t="0"/>
          <a:stretch/>
        </p:blipFill>
        <p:spPr>
          <a:xfrm>
            <a:off x="1923729" y="771021"/>
            <a:ext cx="5296539" cy="2912982"/>
          </a:xfrm>
          <a:prstGeom prst="roundRect">
            <a:avLst>
              <a:gd fmla="val 1858" name="adj"/>
            </a:avLst>
          </a:prstGeom>
          <a:noFill/>
          <a:ln>
            <a:noFill/>
          </a:ln>
          <a:effectLst>
            <a:outerShdw blurRad="50800" rotWithShape="0" algn="tl" dir="5400000" dist="50800">
              <a:srgbClr val="000000">
                <a:alpha val="42352"/>
              </a:srgbClr>
            </a:outerShdw>
          </a:effectLst>
        </p:spPr>
      </p:pic>
      <p:sp>
        <p:nvSpPr>
          <p:cNvPr id="524" name="Google Shape;524;p48"/>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25" name="Google Shape;525;p48"/>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6" name="Google Shape;526;p48"/>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527" name="Google Shape;527;p48"/>
          <p:cNvPicPr preferRelativeResize="0"/>
          <p:nvPr/>
        </p:nvPicPr>
        <p:blipFill rotWithShape="1">
          <a:blip r:embed="rId7">
            <a:alphaModFix/>
          </a:blip>
          <a:srcRect b="0" l="0" r="0" t="0"/>
          <a:stretch/>
        </p:blipFill>
        <p:spPr>
          <a:xfrm>
            <a:off x="7052063" y="2416770"/>
            <a:ext cx="1290496" cy="936242"/>
          </a:xfrm>
          <a:prstGeom prst="rect">
            <a:avLst/>
          </a:prstGeom>
          <a:noFill/>
          <a:ln>
            <a:noFill/>
          </a:ln>
        </p:spPr>
      </p:pic>
      <p:pic>
        <p:nvPicPr>
          <p:cNvPr id="528" name="Google Shape;528;p48"/>
          <p:cNvPicPr preferRelativeResize="0"/>
          <p:nvPr/>
        </p:nvPicPr>
        <p:blipFill rotWithShape="1">
          <a:blip r:embed="rId8">
            <a:alphaModFix/>
          </a:blip>
          <a:srcRect b="0" l="0" r="0" t="0"/>
          <a:stretch/>
        </p:blipFill>
        <p:spPr>
          <a:xfrm>
            <a:off x="6897704" y="1482069"/>
            <a:ext cx="1166371" cy="1189241"/>
          </a:xfrm>
          <a:prstGeom prst="rect">
            <a:avLst/>
          </a:prstGeom>
          <a:noFill/>
          <a:ln>
            <a:noFill/>
          </a:ln>
        </p:spPr>
      </p:pic>
      <p:pic>
        <p:nvPicPr>
          <p:cNvPr id="529" name="Google Shape;529;p48"/>
          <p:cNvPicPr preferRelativeResize="0"/>
          <p:nvPr/>
        </p:nvPicPr>
        <p:blipFill rotWithShape="1">
          <a:blip r:embed="rId9">
            <a:alphaModFix/>
          </a:blip>
          <a:srcRect b="0" l="0" r="0" t="0"/>
          <a:stretch/>
        </p:blipFill>
        <p:spPr>
          <a:xfrm>
            <a:off x="1068124" y="1993416"/>
            <a:ext cx="1166371" cy="1212111"/>
          </a:xfrm>
          <a:prstGeom prst="rect">
            <a:avLst/>
          </a:prstGeom>
          <a:noFill/>
          <a:ln>
            <a:noFill/>
          </a:ln>
        </p:spPr>
      </p:pic>
      <p:pic>
        <p:nvPicPr>
          <p:cNvPr id="530" name="Google Shape;530;p48"/>
          <p:cNvPicPr preferRelativeResize="0"/>
          <p:nvPr/>
        </p:nvPicPr>
        <p:blipFill rotWithShape="1">
          <a:blip r:embed="rId10">
            <a:alphaModFix/>
          </a:blip>
          <a:srcRect b="0" l="0" r="0" t="0"/>
          <a:stretch/>
        </p:blipFill>
        <p:spPr>
          <a:xfrm>
            <a:off x="918402" y="1346892"/>
            <a:ext cx="733422" cy="596683"/>
          </a:xfrm>
          <a:prstGeom prst="rect">
            <a:avLst/>
          </a:prstGeom>
          <a:noFill/>
          <a:ln>
            <a:noFill/>
          </a:ln>
        </p:spPr>
      </p:pic>
      <p:pic>
        <p:nvPicPr>
          <p:cNvPr id="531" name="Google Shape;531;p48"/>
          <p:cNvPicPr preferRelativeResize="0"/>
          <p:nvPr/>
        </p:nvPicPr>
        <p:blipFill rotWithShape="1">
          <a:blip r:embed="rId6">
            <a:alphaModFix/>
          </a:blip>
          <a:srcRect b="0" l="0" r="0" t="0"/>
          <a:stretch/>
        </p:blipFill>
        <p:spPr>
          <a:xfrm>
            <a:off x="6683221" y="3142993"/>
            <a:ext cx="1106226" cy="11062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9"/>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49"/>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38" name="Google Shape;538;p49"/>
          <p:cNvSpPr txBox="1"/>
          <p:nvPr>
            <p:ph type="title"/>
          </p:nvPr>
        </p:nvSpPr>
        <p:spPr>
          <a:xfrm>
            <a:off x="834686" y="2233216"/>
            <a:ext cx="3495577" cy="765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EBEBEB"/>
              </a:buClr>
              <a:buSzPts val="2500"/>
              <a:buFont typeface="Century Gothic"/>
              <a:buNone/>
            </a:pPr>
            <a:r>
              <a:rPr b="1" lang="en" sz="3000">
                <a:solidFill>
                  <a:srgbClr val="EBEBEB"/>
                </a:solidFill>
              </a:rPr>
              <a:t>Meet Juliette Gordon Low! </a:t>
            </a:r>
            <a:endParaRPr b="1" sz="3000"/>
          </a:p>
        </p:txBody>
      </p:sp>
      <p:sp>
        <p:nvSpPr>
          <p:cNvPr id="539" name="Google Shape;539;p49"/>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49"/>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49"/>
          <p:cNvSpPr txBox="1"/>
          <p:nvPr>
            <p:ph idx="1" type="body"/>
          </p:nvPr>
        </p:nvSpPr>
        <p:spPr>
          <a:xfrm>
            <a:off x="834686" y="2861940"/>
            <a:ext cx="2350200" cy="2514674"/>
          </a:xfrm>
          <a:prstGeom prst="rect">
            <a:avLst/>
          </a:prstGeom>
          <a:noFill/>
          <a:ln>
            <a:noFill/>
          </a:ln>
        </p:spPr>
        <p:txBody>
          <a:bodyPr anchorCtr="0" anchor="t" bIns="34275" lIns="68575" spcFirstLastPara="1" rIns="68575" wrap="square" tIns="34275">
            <a:noAutofit/>
          </a:bodyPr>
          <a:lstStyle/>
          <a:p>
            <a:pPr indent="-190500" lvl="0" marL="254000" rtl="0" algn="l">
              <a:lnSpc>
                <a:spcPct val="100000"/>
              </a:lnSpc>
              <a:spcBef>
                <a:spcPts val="0"/>
              </a:spcBef>
              <a:spcAft>
                <a:spcPts val="0"/>
              </a:spcAft>
              <a:buSzPts val="1100"/>
              <a:buNone/>
            </a:pPr>
            <a:r>
              <a:t/>
            </a:r>
            <a:endParaRPr>
              <a:solidFill>
                <a:srgbClr val="FFFFFF"/>
              </a:solidFill>
            </a:endParaRPr>
          </a:p>
          <a:p>
            <a:pPr indent="-254000" lvl="0" marL="254000" rtl="0" algn="l">
              <a:lnSpc>
                <a:spcPct val="100000"/>
              </a:lnSpc>
              <a:spcBef>
                <a:spcPts val="800"/>
              </a:spcBef>
              <a:spcAft>
                <a:spcPts val="0"/>
              </a:spcAft>
              <a:buSzPts val="1800"/>
              <a:buChar char="►"/>
            </a:pPr>
            <a:r>
              <a:rPr lang="en">
                <a:solidFill>
                  <a:srgbClr val="FFFFFF"/>
                </a:solidFill>
              </a:rPr>
              <a:t>Here Come The Girl Scouts!</a:t>
            </a:r>
            <a:endParaRPr>
              <a:solidFill>
                <a:srgbClr val="FFFFFF"/>
              </a:solidFill>
            </a:endParaRPr>
          </a:p>
          <a:p>
            <a:pPr indent="0" lvl="0" marL="0" rtl="0" algn="l">
              <a:lnSpc>
                <a:spcPct val="100000"/>
              </a:lnSpc>
              <a:spcBef>
                <a:spcPts val="800"/>
              </a:spcBef>
              <a:spcAft>
                <a:spcPts val="0"/>
              </a:spcAft>
              <a:buSzPts val="1100"/>
              <a:buNone/>
            </a:pPr>
            <a:r>
              <a:rPr lang="en">
                <a:solidFill>
                  <a:srgbClr val="FFFFFF"/>
                </a:solidFill>
              </a:rPr>
              <a:t>Let’s listen to a story about how Girl Scouts began!</a:t>
            </a:r>
            <a:endParaRPr/>
          </a:p>
        </p:txBody>
      </p:sp>
      <p:pic>
        <p:nvPicPr>
          <p:cNvPr descr="Children's Storybook read by Ruby Choo Choo.&#10;&#10;For more stories visit my website: storybookexpress.weebly.com" id="542" name="Google Shape;542;p49" title="Here Come The Girl Scouts!">
            <a:hlinkClick r:id="rId4"/>
          </p:cNvPr>
          <p:cNvPicPr preferRelativeResize="0"/>
          <p:nvPr/>
        </p:nvPicPr>
        <p:blipFill rotWithShape="1">
          <a:blip r:embed="rId5">
            <a:alphaModFix/>
          </a:blip>
          <a:srcRect b="0" l="0" r="0" t="0"/>
          <a:stretch/>
        </p:blipFill>
        <p:spPr>
          <a:xfrm>
            <a:off x="3659478" y="710972"/>
            <a:ext cx="4936370" cy="3702277"/>
          </a:xfrm>
          <a:prstGeom prst="rect">
            <a:avLst/>
          </a:prstGeom>
          <a:noFill/>
          <a:ln>
            <a:noFill/>
          </a:ln>
        </p:spPr>
      </p:pic>
      <p:sp>
        <p:nvSpPr>
          <p:cNvPr id="543" name="Google Shape;543;p49"/>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4" name="Google Shape;544;p49"/>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grpSp>
        <p:nvGrpSpPr>
          <p:cNvPr id="545" name="Google Shape;545;p49"/>
          <p:cNvGrpSpPr/>
          <p:nvPr/>
        </p:nvGrpSpPr>
        <p:grpSpPr>
          <a:xfrm>
            <a:off x="856127" y="791321"/>
            <a:ext cx="1248327" cy="1248327"/>
            <a:chOff x="3028173" y="969367"/>
            <a:chExt cx="1248327" cy="1248327"/>
          </a:xfrm>
        </p:grpSpPr>
        <p:sp>
          <p:nvSpPr>
            <p:cNvPr id="546" name="Google Shape;546;p49"/>
            <p:cNvSpPr/>
            <p:nvPr/>
          </p:nvSpPr>
          <p:spPr>
            <a:xfrm>
              <a:off x="3028173" y="969367"/>
              <a:ext cx="1248327" cy="1248327"/>
            </a:xfrm>
            <a:prstGeom prst="ellipse">
              <a:avLst/>
            </a:prstGeom>
            <a:solidFill>
              <a:schemeClr val="lt1"/>
            </a:solid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47" name="Google Shape;547;p49"/>
            <p:cNvPicPr preferRelativeResize="0"/>
            <p:nvPr/>
          </p:nvPicPr>
          <p:blipFill rotWithShape="1">
            <a:blip r:embed="rId7">
              <a:alphaModFix/>
            </a:blip>
            <a:srcRect b="0" l="0" r="0" t="0"/>
            <a:stretch/>
          </p:blipFill>
          <p:spPr>
            <a:xfrm>
              <a:off x="3210976" y="1122282"/>
              <a:ext cx="897002" cy="975002"/>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0"/>
          <p:cNvSpPr/>
          <p:nvPr/>
        </p:nvSpPr>
        <p:spPr>
          <a:xfrm>
            <a:off x="0" y="0"/>
            <a:ext cx="9144000" cy="5143500"/>
          </a:xfrm>
          <a:prstGeom prst="rect">
            <a:avLst/>
          </a:prstGeom>
          <a:solidFill>
            <a:schemeClr val="dk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50"/>
          <p:cNvSpPr/>
          <p:nvPr/>
        </p:nvSpPr>
        <p:spPr>
          <a:xfrm>
            <a:off x="0" y="596"/>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54" name="Google Shape;554;p50"/>
          <p:cNvSpPr txBox="1"/>
          <p:nvPr>
            <p:ph type="title"/>
          </p:nvPr>
        </p:nvSpPr>
        <p:spPr>
          <a:xfrm>
            <a:off x="1979315" y="986952"/>
            <a:ext cx="3338388" cy="12168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FFFFFF"/>
              </a:buClr>
              <a:buSzPts val="2700"/>
              <a:buFont typeface="Century Gothic"/>
              <a:buNone/>
            </a:pPr>
            <a:r>
              <a:rPr b="1" lang="en" sz="3000">
                <a:solidFill>
                  <a:srgbClr val="FFFFFF"/>
                </a:solidFill>
              </a:rPr>
              <a:t>Girl Scout Songs</a:t>
            </a:r>
            <a:endParaRPr b="1" sz="3000"/>
          </a:p>
        </p:txBody>
      </p:sp>
      <p:pic>
        <p:nvPicPr>
          <p:cNvPr descr="Post image" id="555" name="Google Shape;555;p50"/>
          <p:cNvPicPr preferRelativeResize="0"/>
          <p:nvPr/>
        </p:nvPicPr>
        <p:blipFill rotWithShape="1">
          <a:blip r:embed="rId3">
            <a:alphaModFix/>
          </a:blip>
          <a:srcRect b="28" l="11962" r="1764" t="1"/>
          <a:stretch/>
        </p:blipFill>
        <p:spPr>
          <a:xfrm>
            <a:off x="5228023" y="360045"/>
            <a:ext cx="3558625" cy="4422162"/>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556" name="Google Shape;556;p50"/>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50"/>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50"/>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50"/>
          <p:cNvSpPr txBox="1"/>
          <p:nvPr>
            <p:ph idx="1" type="body"/>
          </p:nvPr>
        </p:nvSpPr>
        <p:spPr>
          <a:xfrm>
            <a:off x="763102" y="2114860"/>
            <a:ext cx="4110266" cy="2131314"/>
          </a:xfrm>
          <a:prstGeom prst="rect">
            <a:avLst/>
          </a:prstGeom>
          <a:noFill/>
          <a:ln>
            <a:noFill/>
          </a:ln>
        </p:spPr>
        <p:txBody>
          <a:bodyPr anchorCtr="0" anchor="ctr" bIns="34275" lIns="68575" spcFirstLastPara="1" rIns="68575" wrap="square" tIns="34275">
            <a:noAutofit/>
          </a:bodyPr>
          <a:lstStyle/>
          <a:p>
            <a:pPr indent="-254000" lvl="0" marL="254000" rtl="0" algn="l">
              <a:lnSpc>
                <a:spcPct val="100000"/>
              </a:lnSpc>
              <a:spcBef>
                <a:spcPts val="0"/>
              </a:spcBef>
              <a:spcAft>
                <a:spcPts val="0"/>
              </a:spcAft>
              <a:buSzPts val="1400"/>
              <a:buChar char="►"/>
            </a:pPr>
            <a:r>
              <a:rPr lang="en">
                <a:solidFill>
                  <a:srgbClr val="FFFFFF"/>
                </a:solidFill>
              </a:rPr>
              <a:t>Do you know any?</a:t>
            </a:r>
            <a:endParaRPr/>
          </a:p>
          <a:p>
            <a:pPr indent="-254000" lvl="0" marL="254000" rtl="0" algn="l">
              <a:lnSpc>
                <a:spcPct val="100000"/>
              </a:lnSpc>
              <a:spcBef>
                <a:spcPts val="800"/>
              </a:spcBef>
              <a:spcAft>
                <a:spcPts val="0"/>
              </a:spcAft>
              <a:buSzPts val="1400"/>
              <a:buChar char="►"/>
            </a:pPr>
            <a:r>
              <a:rPr lang="en">
                <a:solidFill>
                  <a:srgbClr val="FFFFFF"/>
                </a:solidFill>
              </a:rPr>
              <a:t>Why do Girl Scouts sing songs?</a:t>
            </a:r>
            <a:endParaRPr/>
          </a:p>
          <a:p>
            <a:pPr indent="-254000" lvl="0" marL="254000" rtl="0" algn="l">
              <a:lnSpc>
                <a:spcPct val="100000"/>
              </a:lnSpc>
              <a:spcBef>
                <a:spcPts val="800"/>
              </a:spcBef>
              <a:spcAft>
                <a:spcPts val="0"/>
              </a:spcAft>
              <a:buSzPts val="1400"/>
              <a:buChar char="►"/>
            </a:pPr>
            <a:r>
              <a:rPr lang="en">
                <a:solidFill>
                  <a:srgbClr val="FFFFFF"/>
                </a:solidFill>
              </a:rPr>
              <a:t>Different songs are sung for all different occasions. Let’s learn some songs along with some Enthusiastic Girl Scouts – then, let’s think about when would be great times to sing these songs.</a:t>
            </a:r>
            <a:endParaRPr/>
          </a:p>
        </p:txBody>
      </p:sp>
      <p:pic>
        <p:nvPicPr>
          <p:cNvPr id="560" name="Google Shape;560;p50"/>
          <p:cNvPicPr preferRelativeResize="0"/>
          <p:nvPr/>
        </p:nvPicPr>
        <p:blipFill rotWithShape="1">
          <a:blip r:embed="rId4">
            <a:alphaModFix/>
          </a:blip>
          <a:srcRect b="0" l="0" r="0" t="0"/>
          <a:stretch/>
        </p:blipFill>
        <p:spPr>
          <a:xfrm>
            <a:off x="7883045" y="400446"/>
            <a:ext cx="404828" cy="404828"/>
          </a:xfrm>
          <a:prstGeom prst="rect">
            <a:avLst/>
          </a:prstGeom>
          <a:noFill/>
          <a:ln>
            <a:noFill/>
          </a:ln>
        </p:spPr>
      </p:pic>
      <p:pic>
        <p:nvPicPr>
          <p:cNvPr id="561" name="Google Shape;561;p50"/>
          <p:cNvPicPr preferRelativeResize="0"/>
          <p:nvPr/>
        </p:nvPicPr>
        <p:blipFill rotWithShape="1">
          <a:blip r:embed="rId4">
            <a:alphaModFix/>
          </a:blip>
          <a:srcRect b="0" l="0" r="0" t="0"/>
          <a:stretch/>
        </p:blipFill>
        <p:spPr>
          <a:xfrm>
            <a:off x="763101" y="1042239"/>
            <a:ext cx="1106226" cy="11062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1"/>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51"/>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68" name="Google Shape;568;p51"/>
          <p:cNvSpPr txBox="1"/>
          <p:nvPr>
            <p:ph type="title"/>
          </p:nvPr>
        </p:nvSpPr>
        <p:spPr>
          <a:xfrm>
            <a:off x="566528" y="617838"/>
            <a:ext cx="2478900" cy="39090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FFFFFE"/>
              </a:buClr>
              <a:buSzPts val="3000"/>
              <a:buFont typeface="Century Gothic"/>
              <a:buNone/>
            </a:pPr>
            <a:r>
              <a:rPr b="1" lang="en" sz="3000">
                <a:solidFill>
                  <a:srgbClr val="FFFFFE"/>
                </a:solidFill>
              </a:rPr>
              <a:t>Great Big Moose</a:t>
            </a:r>
            <a:endParaRPr b="1" sz="3000"/>
          </a:p>
        </p:txBody>
      </p:sp>
      <p:sp>
        <p:nvSpPr>
          <p:cNvPr id="569" name="Google Shape;569;p51"/>
          <p:cNvSpPr txBox="1"/>
          <p:nvPr>
            <p:ph idx="1" type="body"/>
          </p:nvPr>
        </p:nvSpPr>
        <p:spPr>
          <a:xfrm>
            <a:off x="3539612" y="617838"/>
            <a:ext cx="4930800" cy="2522400"/>
          </a:xfrm>
          <a:prstGeom prst="rect">
            <a:avLst/>
          </a:prstGeom>
          <a:noFill/>
          <a:ln>
            <a:noFill/>
          </a:ln>
        </p:spPr>
        <p:txBody>
          <a:bodyPr anchorCtr="0" anchor="ctr" bIns="34275" lIns="68575" spcFirstLastPara="1" rIns="68575" wrap="square" tIns="34275">
            <a:noAutofit/>
          </a:bodyPr>
          <a:lstStyle/>
          <a:p>
            <a:pPr indent="-190500" lvl="0" marL="254000" rtl="0" algn="l">
              <a:lnSpc>
                <a:spcPct val="100000"/>
              </a:lnSpc>
              <a:spcBef>
                <a:spcPts val="0"/>
              </a:spcBef>
              <a:spcAft>
                <a:spcPts val="0"/>
              </a:spcAft>
              <a:buSzPts val="1100"/>
              <a:buNone/>
            </a:pPr>
            <a:r>
              <a:t/>
            </a:r>
            <a:endParaRPr sz="1100">
              <a:solidFill>
                <a:srgbClr val="FFFFFE"/>
              </a:solidFill>
            </a:endParaRPr>
          </a:p>
          <a:p>
            <a:pPr indent="-190500" lvl="0" marL="254000" rtl="0" algn="l">
              <a:lnSpc>
                <a:spcPct val="100000"/>
              </a:lnSpc>
              <a:spcBef>
                <a:spcPts val="800"/>
              </a:spcBef>
              <a:spcAft>
                <a:spcPts val="0"/>
              </a:spcAft>
              <a:buSzPts val="1100"/>
              <a:buNone/>
            </a:pPr>
            <a:r>
              <a:t/>
            </a:r>
            <a:endParaRPr sz="1100">
              <a:solidFill>
                <a:srgbClr val="FFFFFE"/>
              </a:solidFill>
            </a:endParaRPr>
          </a:p>
        </p:txBody>
      </p:sp>
      <p:pic>
        <p:nvPicPr>
          <p:cNvPr descr="Follow along to learn the words and gestures to your favorite Girl Scout songs." id="570" name="Google Shape;570;p51" title="25 - Great Big Moose">
            <a:hlinkClick r:id="rId4"/>
          </p:cNvPr>
          <p:cNvPicPr preferRelativeResize="0"/>
          <p:nvPr/>
        </p:nvPicPr>
        <p:blipFill rotWithShape="1">
          <a:blip r:embed="rId5">
            <a:alphaModFix/>
          </a:blip>
          <a:srcRect b="0" l="0" r="0" t="0"/>
          <a:stretch/>
        </p:blipFill>
        <p:spPr>
          <a:xfrm>
            <a:off x="3474380" y="617837"/>
            <a:ext cx="5290428" cy="3967821"/>
          </a:xfrm>
          <a:prstGeom prst="rect">
            <a:avLst/>
          </a:prstGeom>
          <a:noFill/>
          <a:ln>
            <a:noFill/>
          </a:ln>
        </p:spPr>
      </p:pic>
      <p:sp>
        <p:nvSpPr>
          <p:cNvPr id="571" name="Google Shape;571;p5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72" name="Google Shape;572;p51"/>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52"/>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52"/>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79" name="Google Shape;579;p52"/>
          <p:cNvSpPr txBox="1"/>
          <p:nvPr>
            <p:ph type="title"/>
          </p:nvPr>
        </p:nvSpPr>
        <p:spPr>
          <a:xfrm>
            <a:off x="566528" y="617838"/>
            <a:ext cx="2478900" cy="39090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FFFFFE"/>
              </a:buClr>
              <a:buSzPts val="3000"/>
              <a:buFont typeface="Century Gothic"/>
              <a:buNone/>
            </a:pPr>
            <a:br>
              <a:rPr lang="en" sz="3000">
                <a:solidFill>
                  <a:srgbClr val="FFFFFE"/>
                </a:solidFill>
              </a:rPr>
            </a:br>
            <a:endParaRPr sz="3000">
              <a:solidFill>
                <a:srgbClr val="FFFFFE"/>
              </a:solidFill>
            </a:endParaRPr>
          </a:p>
        </p:txBody>
      </p:sp>
      <p:sp>
        <p:nvSpPr>
          <p:cNvPr id="580" name="Google Shape;580;p5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52"/>
          <p:cNvSpPr txBox="1"/>
          <p:nvPr>
            <p:ph idx="1" type="body"/>
          </p:nvPr>
        </p:nvSpPr>
        <p:spPr>
          <a:xfrm>
            <a:off x="5439577" y="2099478"/>
            <a:ext cx="3162678" cy="1501200"/>
          </a:xfrm>
          <a:prstGeom prst="rect">
            <a:avLst/>
          </a:prstGeom>
          <a:noFill/>
          <a:ln>
            <a:noFill/>
          </a:ln>
        </p:spPr>
        <p:txBody>
          <a:bodyPr anchorCtr="0" anchor="ctr" bIns="34275" lIns="68575" spcFirstLastPara="1" rIns="68575" wrap="square" tIns="34275">
            <a:noAutofit/>
          </a:bodyPr>
          <a:lstStyle/>
          <a:p>
            <a:pPr indent="0" lvl="0" marL="254000" rtl="0" algn="ctr">
              <a:lnSpc>
                <a:spcPct val="100000"/>
              </a:lnSpc>
              <a:spcBef>
                <a:spcPts val="0"/>
              </a:spcBef>
              <a:spcAft>
                <a:spcPts val="0"/>
              </a:spcAft>
              <a:buSzPts val="1100"/>
              <a:buNone/>
            </a:pPr>
            <a:r>
              <a:rPr b="1" lang="en" sz="3000">
                <a:solidFill>
                  <a:srgbClr val="FFFFFE"/>
                </a:solidFill>
              </a:rPr>
              <a:t>The Banana Song</a:t>
            </a:r>
            <a:endParaRPr b="1" sz="3000"/>
          </a:p>
          <a:p>
            <a:pPr indent="-190500" lvl="0" marL="254000" rtl="0" algn="ctr">
              <a:lnSpc>
                <a:spcPct val="100000"/>
              </a:lnSpc>
              <a:spcBef>
                <a:spcPts val="800"/>
              </a:spcBef>
              <a:spcAft>
                <a:spcPts val="0"/>
              </a:spcAft>
              <a:buSzPts val="1100"/>
              <a:buNone/>
            </a:pPr>
            <a:r>
              <a:t/>
            </a:r>
            <a:endParaRPr b="1" sz="3000">
              <a:solidFill>
                <a:srgbClr val="FFFFFE"/>
              </a:solidFill>
            </a:endParaRPr>
          </a:p>
        </p:txBody>
      </p:sp>
      <p:pic>
        <p:nvPicPr>
          <p:cNvPr descr="A crazy song about a crazy fruit!&#10;&#10;LYRICS:&#10;This is a repeat and answer song!&#10;&#10;Bananas Unite&#10;Bananas Split&#10;Peel banana; peel, peel banana&#10;Bite banana; bite, bite banana&#10;Chew banana; chew, chew banana&#10;Swallow banana; swallow, swallow, banana&#10;Digest banana! Digest, digest banana!&#10;Go Bananas!! Go, Go Bananas!!" id="582" name="Google Shape;582;p52" title="The Banana Song - Girl Scout Song with Lyrics">
            <a:hlinkClick r:id="rId4"/>
          </p:cNvPr>
          <p:cNvPicPr preferRelativeResize="0"/>
          <p:nvPr/>
        </p:nvPicPr>
        <p:blipFill rotWithShape="1">
          <a:blip r:embed="rId5">
            <a:alphaModFix/>
          </a:blip>
          <a:srcRect b="0" l="0" r="0" t="0"/>
          <a:stretch/>
        </p:blipFill>
        <p:spPr>
          <a:xfrm>
            <a:off x="363074" y="616662"/>
            <a:ext cx="5255173" cy="3941387"/>
          </a:xfrm>
          <a:prstGeom prst="rect">
            <a:avLst/>
          </a:prstGeom>
          <a:noFill/>
          <a:ln>
            <a:noFill/>
          </a:ln>
        </p:spPr>
      </p:pic>
      <p:pic>
        <p:nvPicPr>
          <p:cNvPr id="583" name="Google Shape;583;p52"/>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53"/>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53"/>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590" name="Google Shape;590;p53"/>
          <p:cNvSpPr txBox="1"/>
          <p:nvPr>
            <p:ph type="title"/>
          </p:nvPr>
        </p:nvSpPr>
        <p:spPr>
          <a:xfrm>
            <a:off x="566525" y="1153874"/>
            <a:ext cx="2817806" cy="39090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FFFFFE"/>
              </a:buClr>
              <a:buSzPts val="3000"/>
              <a:buFont typeface="Century Gothic"/>
              <a:buNone/>
            </a:pPr>
            <a:r>
              <a:rPr b="1" lang="en" sz="3000">
                <a:solidFill>
                  <a:srgbClr val="FFFFFE"/>
                </a:solidFill>
              </a:rPr>
              <a:t>Make New Friends</a:t>
            </a:r>
            <a:endParaRPr b="1" sz="3000"/>
          </a:p>
        </p:txBody>
      </p:sp>
      <p:sp>
        <p:nvSpPr>
          <p:cNvPr id="591" name="Google Shape;591;p53"/>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92" name="Google Shape;592;p53" title="Make New Friends">
            <a:hlinkClick r:id="rId4"/>
          </p:cNvPr>
          <p:cNvPicPr preferRelativeResize="0"/>
          <p:nvPr/>
        </p:nvPicPr>
        <p:blipFill rotWithShape="1">
          <a:blip r:embed="rId5">
            <a:alphaModFix/>
          </a:blip>
          <a:srcRect b="0" l="0" r="0" t="0"/>
          <a:stretch/>
        </p:blipFill>
        <p:spPr>
          <a:xfrm>
            <a:off x="3606379" y="602860"/>
            <a:ext cx="5182525" cy="3886894"/>
          </a:xfrm>
          <a:prstGeom prst="rect">
            <a:avLst/>
          </a:prstGeom>
          <a:noFill/>
          <a:ln>
            <a:noFill/>
          </a:ln>
        </p:spPr>
      </p:pic>
      <p:pic>
        <p:nvPicPr>
          <p:cNvPr id="593" name="Google Shape;593;p53"/>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594" name="Google Shape;594;p53"/>
          <p:cNvPicPr preferRelativeResize="0"/>
          <p:nvPr/>
        </p:nvPicPr>
        <p:blipFill rotWithShape="1">
          <a:blip r:embed="rId6">
            <a:alphaModFix/>
          </a:blip>
          <a:srcRect b="0" l="0" r="0" t="0"/>
          <a:stretch/>
        </p:blipFill>
        <p:spPr>
          <a:xfrm>
            <a:off x="1422315" y="1504692"/>
            <a:ext cx="1106226" cy="11062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grpSp>
        <p:nvGrpSpPr>
          <p:cNvPr id="599" name="Google Shape;599;p54"/>
          <p:cNvGrpSpPr/>
          <p:nvPr/>
        </p:nvGrpSpPr>
        <p:grpSpPr>
          <a:xfrm>
            <a:off x="0" y="0"/>
            <a:ext cx="9144009" cy="5143500"/>
            <a:chOff x="0" y="0"/>
            <a:chExt cx="12192011" cy="6858000"/>
          </a:xfrm>
        </p:grpSpPr>
        <p:sp>
          <p:nvSpPr>
            <p:cNvPr id="600" name="Google Shape;600;p54"/>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54"/>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a:noFill/>
            </a:ln>
          </p:spPr>
        </p:sp>
      </p:grpSp>
      <p:sp>
        <p:nvSpPr>
          <p:cNvPr id="602" name="Google Shape;602;p5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54"/>
          <p:cNvSpPr txBox="1"/>
          <p:nvPr>
            <p:ph type="title"/>
          </p:nvPr>
        </p:nvSpPr>
        <p:spPr>
          <a:xfrm>
            <a:off x="5174311" y="626152"/>
            <a:ext cx="3598500" cy="23652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rgbClr val="EBEBEB"/>
              </a:buClr>
              <a:buSzPts val="4100"/>
              <a:buFont typeface="Century Gothic"/>
              <a:buNone/>
            </a:pPr>
            <a:r>
              <a:rPr b="1" i="0" lang="en" sz="3000">
                <a:solidFill>
                  <a:srgbClr val="EBEBEB"/>
                </a:solidFill>
                <a:latin typeface="Century Gothic"/>
                <a:ea typeface="Century Gothic"/>
                <a:cs typeface="Century Gothic"/>
                <a:sym typeface="Century Gothic"/>
              </a:rPr>
              <a:t>Celebrating Sisterhood, </a:t>
            </a:r>
            <a:br>
              <a:rPr b="1" i="0" lang="en" sz="3000">
                <a:solidFill>
                  <a:srgbClr val="EBEBEB"/>
                </a:solidFill>
                <a:latin typeface="Century Gothic"/>
                <a:ea typeface="Century Gothic"/>
                <a:cs typeface="Century Gothic"/>
                <a:sym typeface="Century Gothic"/>
              </a:rPr>
            </a:br>
            <a:r>
              <a:rPr b="1" i="0" lang="en" sz="3000">
                <a:solidFill>
                  <a:srgbClr val="EBEBEB"/>
                </a:solidFill>
                <a:latin typeface="Century Gothic"/>
                <a:ea typeface="Century Gothic"/>
                <a:cs typeface="Century Gothic"/>
                <a:sym typeface="Century Gothic"/>
              </a:rPr>
              <a:t>Girl Scout Style</a:t>
            </a:r>
            <a:endParaRPr b="1" sz="3000"/>
          </a:p>
        </p:txBody>
      </p:sp>
      <p:sp>
        <p:nvSpPr>
          <p:cNvPr id="604" name="Google Shape;604;p54"/>
          <p:cNvSpPr txBox="1"/>
          <p:nvPr>
            <p:ph idx="1" type="body"/>
          </p:nvPr>
        </p:nvSpPr>
        <p:spPr>
          <a:xfrm>
            <a:off x="5174311" y="3033392"/>
            <a:ext cx="3598500" cy="1216800"/>
          </a:xfrm>
          <a:prstGeom prst="rect">
            <a:avLst/>
          </a:prstGeom>
          <a:noFill/>
          <a:ln>
            <a:noFill/>
          </a:ln>
        </p:spPr>
        <p:txBody>
          <a:bodyPr anchorCtr="0" anchor="t" bIns="34275" lIns="68575" spcFirstLastPara="1" rIns="68575" wrap="square" tIns="34275">
            <a:noAutofit/>
          </a:bodyPr>
          <a:lstStyle/>
          <a:p>
            <a:pPr indent="-457200" lvl="0" marL="457200" rtl="0" algn="l">
              <a:lnSpc>
                <a:spcPct val="100000"/>
              </a:lnSpc>
              <a:spcBef>
                <a:spcPts val="0"/>
              </a:spcBef>
              <a:spcAft>
                <a:spcPts val="0"/>
              </a:spcAft>
              <a:buClr>
                <a:srgbClr val="00B050"/>
              </a:buClr>
              <a:buSzPts val="2900"/>
              <a:buFont typeface="Arial"/>
              <a:buChar char="❧"/>
            </a:pPr>
            <a:r>
              <a:rPr b="1" i="0" lang="en" sz="3000" cap="none">
                <a:solidFill>
                  <a:srgbClr val="EE52A4"/>
                </a:solidFill>
                <a:latin typeface="Century Gothic"/>
                <a:ea typeface="Century Gothic"/>
                <a:cs typeface="Century Gothic"/>
                <a:sym typeface="Century Gothic"/>
              </a:rPr>
              <a:t> S.W.A.P.S. </a:t>
            </a:r>
            <a:endParaRPr b="1" sz="3000"/>
          </a:p>
        </p:txBody>
      </p:sp>
      <p:pic>
        <p:nvPicPr>
          <p:cNvPr descr="Related image" id="605" name="Google Shape;605;p54"/>
          <p:cNvPicPr preferRelativeResize="0"/>
          <p:nvPr/>
        </p:nvPicPr>
        <p:blipFill rotWithShape="1">
          <a:blip r:embed="rId4">
            <a:alphaModFix/>
          </a:blip>
          <a:srcRect b="0" l="0" r="0" t="0"/>
          <a:stretch/>
        </p:blipFill>
        <p:spPr>
          <a:xfrm>
            <a:off x="194233" y="235725"/>
            <a:ext cx="4672049" cy="4672049"/>
          </a:xfrm>
          <a:prstGeom prst="roundRect">
            <a:avLst>
              <a:gd fmla="val 1858" name="adj"/>
            </a:avLst>
          </a:prstGeom>
          <a:noFill/>
          <a:ln>
            <a:noFill/>
          </a:ln>
          <a:effectLst>
            <a:outerShdw blurRad="50800" rotWithShape="0" algn="tl" dir="5400000" dist="50800">
              <a:srgbClr val="000000">
                <a:alpha val="42352"/>
              </a:srgbClr>
            </a:outerShdw>
          </a:effectLst>
        </p:spPr>
      </p:pic>
      <p:sp>
        <p:nvSpPr>
          <p:cNvPr id="606" name="Google Shape;606;p54"/>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07" name="Google Shape;607;p5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08" name="Google Shape;608;p54"/>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55"/>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55"/>
          <p:cNvSpPr txBox="1"/>
          <p:nvPr>
            <p:ph type="title"/>
          </p:nvPr>
        </p:nvSpPr>
        <p:spPr>
          <a:xfrm>
            <a:off x="479323" y="471949"/>
            <a:ext cx="2566200" cy="42009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EBEBEB"/>
              </a:buClr>
              <a:buSzPts val="3000"/>
              <a:buFont typeface="Century Gothic"/>
              <a:buNone/>
            </a:pPr>
            <a:br>
              <a:rPr b="0" i="0" lang="en" sz="3000">
                <a:solidFill>
                  <a:srgbClr val="EBEBEB"/>
                </a:solidFill>
                <a:latin typeface="Century Gothic"/>
                <a:ea typeface="Century Gothic"/>
                <a:cs typeface="Century Gothic"/>
                <a:sym typeface="Century Gothic"/>
              </a:rPr>
            </a:br>
            <a:endParaRPr b="0" i="0" sz="3000">
              <a:solidFill>
                <a:srgbClr val="EBEBEB"/>
              </a:solidFill>
              <a:latin typeface="Century Gothic"/>
              <a:ea typeface="Century Gothic"/>
              <a:cs typeface="Century Gothic"/>
              <a:sym typeface="Century Gothic"/>
            </a:endParaRPr>
          </a:p>
        </p:txBody>
      </p:sp>
      <p:pic>
        <p:nvPicPr>
          <p:cNvPr descr="To earn our Bronze Award, our troop has made 'Girl Scout 101' videos, to share important facets of Girl Scouts with others. This information is great for girls who may be interested in Girl Scouts, young or new troops and even older girls who are joining Girl Scouts for the first time. &#10;The Girl Scout Bronze Award is a leadership adventure and the highest honor a Girl Scout Junior (or girls in 4th &amp; 5th grade) can achieve. &#10;&#10;Please check out all of our Girl Scout 101 videos." id="615" name="Google Shape;615;p55" title="Girl Scouts 101 - SWAPS">
            <a:hlinkClick r:id="rId4"/>
          </p:cNvPr>
          <p:cNvPicPr preferRelativeResize="0"/>
          <p:nvPr/>
        </p:nvPicPr>
        <p:blipFill rotWithShape="1">
          <a:blip r:embed="rId5">
            <a:alphaModFix/>
          </a:blip>
          <a:srcRect b="0" l="0" r="0" t="0"/>
          <a:stretch/>
        </p:blipFill>
        <p:spPr>
          <a:xfrm>
            <a:off x="1616403" y="355052"/>
            <a:ext cx="5911193" cy="4433395"/>
          </a:xfrm>
          <a:prstGeom prst="rect">
            <a:avLst/>
          </a:prstGeom>
          <a:noFill/>
          <a:ln>
            <a:noFill/>
          </a:ln>
        </p:spPr>
      </p:pic>
      <p:sp>
        <p:nvSpPr>
          <p:cNvPr id="616" name="Google Shape;616;p55"/>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17" name="Google Shape;617;p5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8" name="Google Shape;618;p55"/>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619" name="Google Shape;619;p55"/>
          <p:cNvPicPr preferRelativeResize="0"/>
          <p:nvPr/>
        </p:nvPicPr>
        <p:blipFill rotWithShape="1">
          <a:blip r:embed="rId6">
            <a:alphaModFix/>
          </a:blip>
          <a:srcRect b="0" l="0" r="0" t="0"/>
          <a:stretch/>
        </p:blipFill>
        <p:spPr>
          <a:xfrm>
            <a:off x="1063289" y="3565325"/>
            <a:ext cx="1106226" cy="11062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56"/>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56"/>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26" name="Google Shape;626;p56"/>
          <p:cNvSpPr txBox="1"/>
          <p:nvPr>
            <p:ph type="title"/>
          </p:nvPr>
        </p:nvSpPr>
        <p:spPr>
          <a:xfrm>
            <a:off x="693683" y="471949"/>
            <a:ext cx="2538676" cy="42009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EBEBEB"/>
              </a:buClr>
              <a:buSzPts val="3000"/>
              <a:buFont typeface="Century Gothic"/>
              <a:buNone/>
            </a:pPr>
            <a:r>
              <a:rPr b="1" lang="en" sz="3000">
                <a:solidFill>
                  <a:srgbClr val="EBEBEB"/>
                </a:solidFill>
              </a:rPr>
              <a:t>Make your own </a:t>
            </a:r>
            <a:r>
              <a:rPr b="1" lang="en" sz="3000">
                <a:solidFill>
                  <a:srgbClr val="EE52A4"/>
                </a:solidFill>
              </a:rPr>
              <a:t>S.W.A.P</a:t>
            </a:r>
            <a:endParaRPr b="1" sz="1100">
              <a:solidFill>
                <a:srgbClr val="EE52A4"/>
              </a:solidFill>
            </a:endParaRPr>
          </a:p>
        </p:txBody>
      </p:sp>
      <p:sp>
        <p:nvSpPr>
          <p:cNvPr id="627" name="Google Shape;627;p56"/>
          <p:cNvSpPr txBox="1"/>
          <p:nvPr>
            <p:ph idx="1" type="body"/>
          </p:nvPr>
        </p:nvSpPr>
        <p:spPr>
          <a:xfrm>
            <a:off x="3539612" y="471949"/>
            <a:ext cx="5110200" cy="2858700"/>
          </a:xfrm>
          <a:prstGeom prst="rect">
            <a:avLst/>
          </a:prstGeom>
          <a:noFill/>
          <a:ln>
            <a:noFill/>
          </a:ln>
        </p:spPr>
        <p:txBody>
          <a:bodyPr anchorCtr="0" anchor="ctr" bIns="34275" lIns="68575" spcFirstLastPara="1" rIns="68575" wrap="square" tIns="34275">
            <a:noAutofit/>
          </a:bodyPr>
          <a:lstStyle/>
          <a:p>
            <a:pPr indent="-190500" lvl="0" marL="254000" rtl="0" algn="l">
              <a:lnSpc>
                <a:spcPct val="100000"/>
              </a:lnSpc>
              <a:spcBef>
                <a:spcPts val="0"/>
              </a:spcBef>
              <a:spcAft>
                <a:spcPts val="0"/>
              </a:spcAft>
              <a:buSzPts val="1100"/>
              <a:buNone/>
            </a:pPr>
            <a:r>
              <a:t/>
            </a:r>
            <a:endParaRPr sz="1100">
              <a:solidFill>
                <a:srgbClr val="FFFFFF"/>
              </a:solidFill>
            </a:endParaRPr>
          </a:p>
          <a:p>
            <a:pPr indent="-190500" lvl="0" marL="254000" rtl="0" algn="l">
              <a:lnSpc>
                <a:spcPct val="100000"/>
              </a:lnSpc>
              <a:spcBef>
                <a:spcPts val="800"/>
              </a:spcBef>
              <a:spcAft>
                <a:spcPts val="0"/>
              </a:spcAft>
              <a:buSzPts val="1100"/>
              <a:buNone/>
            </a:pPr>
            <a:r>
              <a:t/>
            </a:r>
            <a:endParaRPr sz="1100">
              <a:solidFill>
                <a:srgbClr val="FFFFFF"/>
              </a:solidFill>
            </a:endParaRPr>
          </a:p>
        </p:txBody>
      </p:sp>
      <p:pic>
        <p:nvPicPr>
          <p:cNvPr descr="Sarah makes Bumblebees to Swap with her friends at Girl Scout Camp" id="628" name="Google Shape;628;p56" title="Sarah's Workshop   Girl Scout Swaps">
            <a:hlinkClick r:id="rId4"/>
          </p:cNvPr>
          <p:cNvPicPr preferRelativeResize="0"/>
          <p:nvPr/>
        </p:nvPicPr>
        <p:blipFill rotWithShape="1">
          <a:blip r:embed="rId5">
            <a:alphaModFix/>
          </a:blip>
          <a:srcRect b="0" l="0" r="0" t="0"/>
          <a:stretch/>
        </p:blipFill>
        <p:spPr>
          <a:xfrm>
            <a:off x="3456062" y="589937"/>
            <a:ext cx="5284834" cy="3963626"/>
          </a:xfrm>
          <a:prstGeom prst="rect">
            <a:avLst/>
          </a:prstGeom>
          <a:noFill/>
          <a:ln>
            <a:noFill/>
          </a:ln>
        </p:spPr>
      </p:pic>
      <p:sp>
        <p:nvSpPr>
          <p:cNvPr id="629" name="Google Shape;629;p5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30" name="Google Shape;630;p56"/>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57"/>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57"/>
          <p:cNvSpPr txBox="1"/>
          <p:nvPr>
            <p:ph type="title"/>
          </p:nvPr>
        </p:nvSpPr>
        <p:spPr>
          <a:xfrm>
            <a:off x="672661" y="553871"/>
            <a:ext cx="3652962" cy="12168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EE52A4"/>
              </a:buClr>
              <a:buSzPts val="1800"/>
              <a:buFont typeface="Century Gothic"/>
              <a:buNone/>
            </a:pPr>
            <a:r>
              <a:rPr b="1" lang="en" sz="3000">
                <a:solidFill>
                  <a:srgbClr val="EE52A4"/>
                </a:solidFill>
              </a:rPr>
              <a:t>Create your own S.W.A.P. design!</a:t>
            </a:r>
            <a:endParaRPr sz="3000"/>
          </a:p>
        </p:txBody>
      </p:sp>
      <p:pic>
        <p:nvPicPr>
          <p:cNvPr id="637" name="Google Shape;637;p57"/>
          <p:cNvPicPr preferRelativeResize="0"/>
          <p:nvPr/>
        </p:nvPicPr>
        <p:blipFill rotWithShape="1">
          <a:blip r:embed="rId4">
            <a:alphaModFix/>
          </a:blip>
          <a:srcRect b="0" l="0" r="0" t="0"/>
          <a:stretch/>
        </p:blipFill>
        <p:spPr>
          <a:xfrm>
            <a:off x="4818379" y="350891"/>
            <a:ext cx="3948327" cy="4491336"/>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638" name="Google Shape;638;p57"/>
          <p:cNvSpPr txBox="1"/>
          <p:nvPr>
            <p:ph idx="1" type="body"/>
          </p:nvPr>
        </p:nvSpPr>
        <p:spPr>
          <a:xfrm>
            <a:off x="672661" y="2207171"/>
            <a:ext cx="4069663" cy="2717826"/>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SzPts val="1100"/>
              <a:buNone/>
            </a:pPr>
            <a:r>
              <a:rPr lang="en">
                <a:solidFill>
                  <a:srgbClr val="FFFFFF"/>
                </a:solidFill>
              </a:rPr>
              <a:t>S.W.A.P.S. can be anything!  Use your imagination and craft supplies you have at home and create your own S.W.A.P. design.</a:t>
            </a:r>
            <a:endParaRPr/>
          </a:p>
          <a:p>
            <a:pPr indent="0" lvl="0" marL="0" rtl="0" algn="l">
              <a:lnSpc>
                <a:spcPct val="100000"/>
              </a:lnSpc>
              <a:spcBef>
                <a:spcPts val="800"/>
              </a:spcBef>
              <a:spcAft>
                <a:spcPts val="0"/>
              </a:spcAft>
              <a:buSzPts val="1100"/>
              <a:buNone/>
            </a:pPr>
            <a:r>
              <a:rPr lang="en">
                <a:solidFill>
                  <a:srgbClr val="FFFFFF"/>
                </a:solidFill>
              </a:rPr>
              <a:t>Swaps are usually:</a:t>
            </a:r>
            <a:endParaRPr/>
          </a:p>
          <a:p>
            <a:pPr indent="-254000" lvl="0" marL="254000" rtl="0" algn="l">
              <a:lnSpc>
                <a:spcPct val="100000"/>
              </a:lnSpc>
              <a:spcBef>
                <a:spcPts val="800"/>
              </a:spcBef>
              <a:spcAft>
                <a:spcPts val="0"/>
              </a:spcAft>
              <a:buSzPts val="1400"/>
              <a:buChar char="►"/>
            </a:pPr>
            <a:r>
              <a:rPr lang="en" sz="1400">
                <a:solidFill>
                  <a:srgbClr val="FFFFFF"/>
                </a:solidFill>
              </a:rPr>
              <a:t>Small enough to be pinned on hats, packs, etc. easily</a:t>
            </a:r>
            <a:endParaRPr sz="1400"/>
          </a:p>
          <a:p>
            <a:pPr indent="-254000" lvl="0" marL="254000" rtl="0" algn="l">
              <a:lnSpc>
                <a:spcPct val="100000"/>
              </a:lnSpc>
              <a:spcBef>
                <a:spcPts val="0"/>
              </a:spcBef>
              <a:spcAft>
                <a:spcPts val="0"/>
              </a:spcAft>
              <a:buSzPts val="1400"/>
              <a:buChar char="►"/>
            </a:pPr>
            <a:r>
              <a:rPr lang="en" sz="1400">
                <a:solidFill>
                  <a:srgbClr val="FFFFFF"/>
                </a:solidFill>
              </a:rPr>
              <a:t>Usually have a safety pin attached, so they can be added to a collection</a:t>
            </a:r>
            <a:endParaRPr sz="1400"/>
          </a:p>
          <a:p>
            <a:pPr indent="-254000" lvl="0" marL="254000" rtl="0" algn="l">
              <a:lnSpc>
                <a:spcPct val="100000"/>
              </a:lnSpc>
              <a:spcBef>
                <a:spcPts val="0"/>
              </a:spcBef>
              <a:spcAft>
                <a:spcPts val="0"/>
              </a:spcAft>
              <a:buSzPts val="1400"/>
              <a:buChar char="►"/>
            </a:pPr>
            <a:r>
              <a:rPr lang="en" sz="1400">
                <a:solidFill>
                  <a:srgbClr val="FFFFFF"/>
                </a:solidFill>
              </a:rPr>
              <a:t>Usually have a tiny card attached, that shows the first name and troop number of the creator and year it was made.</a:t>
            </a:r>
            <a:endParaRPr sz="1400"/>
          </a:p>
          <a:p>
            <a:pPr indent="0" lvl="1" marL="342900" rtl="0" algn="l">
              <a:lnSpc>
                <a:spcPct val="100000"/>
              </a:lnSpc>
              <a:spcBef>
                <a:spcPts val="800"/>
              </a:spcBef>
              <a:spcAft>
                <a:spcPts val="0"/>
              </a:spcAft>
              <a:buSzPts val="1000"/>
              <a:buNone/>
            </a:pPr>
            <a:r>
              <a:t/>
            </a:r>
            <a:endParaRPr sz="1100">
              <a:solidFill>
                <a:srgbClr val="FFFFFF"/>
              </a:solidFill>
            </a:endParaRPr>
          </a:p>
          <a:p>
            <a:pPr indent="-190500" lvl="0" marL="254000" rtl="0" algn="l">
              <a:lnSpc>
                <a:spcPct val="100000"/>
              </a:lnSpc>
              <a:spcBef>
                <a:spcPts val="800"/>
              </a:spcBef>
              <a:spcAft>
                <a:spcPts val="0"/>
              </a:spcAft>
              <a:buSzPts val="1100"/>
              <a:buNone/>
            </a:pPr>
            <a:r>
              <a:t/>
            </a:r>
            <a:endParaRPr sz="1100">
              <a:solidFill>
                <a:srgbClr val="FFFFFF"/>
              </a:solidFill>
            </a:endParaRPr>
          </a:p>
          <a:p>
            <a:pPr indent="-190500" lvl="0" marL="254000" rtl="0" algn="l">
              <a:lnSpc>
                <a:spcPct val="100000"/>
              </a:lnSpc>
              <a:spcBef>
                <a:spcPts val="800"/>
              </a:spcBef>
              <a:spcAft>
                <a:spcPts val="0"/>
              </a:spcAft>
              <a:buSzPts val="1100"/>
              <a:buNone/>
            </a:pPr>
            <a:r>
              <a:t/>
            </a:r>
            <a:endParaRPr sz="1100">
              <a:solidFill>
                <a:srgbClr val="FFFFFF"/>
              </a:solidFill>
            </a:endParaRPr>
          </a:p>
        </p:txBody>
      </p:sp>
      <p:sp>
        <p:nvSpPr>
          <p:cNvPr id="639" name="Google Shape;639;p57"/>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40" name="Google Shape;640;p5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41" name="Google Shape;641;p57"/>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58"/>
          <p:cNvSpPr/>
          <p:nvPr/>
        </p:nvSpPr>
        <p:spPr>
          <a:xfrm>
            <a:off x="0" y="-119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58"/>
          <p:cNvSpPr txBox="1"/>
          <p:nvPr>
            <p:ph type="title"/>
          </p:nvPr>
        </p:nvSpPr>
        <p:spPr>
          <a:xfrm>
            <a:off x="683171" y="1213726"/>
            <a:ext cx="2788553" cy="765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1"/>
              </a:buClr>
              <a:buSzPts val="2500"/>
              <a:buFont typeface="Century Gothic"/>
              <a:buNone/>
            </a:pPr>
            <a:r>
              <a:rPr b="1" lang="en" sz="3000">
                <a:solidFill>
                  <a:srgbClr val="00B050"/>
                </a:solidFill>
              </a:rPr>
              <a:t>Virtual Snack Time! </a:t>
            </a:r>
            <a:endParaRPr b="1" sz="3000">
              <a:solidFill>
                <a:srgbClr val="00B050"/>
              </a:solidFill>
            </a:endParaRPr>
          </a:p>
        </p:txBody>
      </p:sp>
      <p:sp>
        <p:nvSpPr>
          <p:cNvPr id="648" name="Google Shape;648;p58"/>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58"/>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58"/>
          <p:cNvSpPr txBox="1"/>
          <p:nvPr>
            <p:ph idx="1" type="body"/>
          </p:nvPr>
        </p:nvSpPr>
        <p:spPr>
          <a:xfrm>
            <a:off x="683171" y="2130685"/>
            <a:ext cx="2788555" cy="2924100"/>
          </a:xfrm>
          <a:prstGeom prst="rect">
            <a:avLst/>
          </a:prstGeom>
          <a:noFill/>
          <a:ln>
            <a:noFill/>
          </a:ln>
        </p:spPr>
        <p:txBody>
          <a:bodyPr anchorCtr="0" anchor="t" bIns="34275" lIns="68575" spcFirstLastPara="1" rIns="68575" wrap="square" tIns="34275">
            <a:noAutofit/>
          </a:bodyPr>
          <a:lstStyle/>
          <a:p>
            <a:pPr indent="-254000" lvl="0" marL="254000" rtl="0" algn="l">
              <a:lnSpc>
                <a:spcPct val="100000"/>
              </a:lnSpc>
              <a:spcBef>
                <a:spcPts val="0"/>
              </a:spcBef>
              <a:spcAft>
                <a:spcPts val="0"/>
              </a:spcAft>
              <a:buSzPts val="1400"/>
              <a:buChar char="►"/>
            </a:pPr>
            <a:r>
              <a:rPr lang="en">
                <a:solidFill>
                  <a:schemeClr val="lt1"/>
                </a:solidFill>
              </a:rPr>
              <a:t>When you think about Girl Scout snacks, what is one snack you might have heard about Girl Scouts eating?  </a:t>
            </a:r>
            <a:endParaRPr>
              <a:solidFill>
                <a:schemeClr val="lt1"/>
              </a:solidFill>
            </a:endParaRPr>
          </a:p>
          <a:p>
            <a:pPr indent="0" lvl="0" marL="254000" rtl="0" algn="l">
              <a:lnSpc>
                <a:spcPct val="100000"/>
              </a:lnSpc>
              <a:spcBef>
                <a:spcPts val="0"/>
              </a:spcBef>
              <a:spcAft>
                <a:spcPts val="0"/>
              </a:spcAft>
              <a:buSzPts val="1100"/>
              <a:buNone/>
            </a:pPr>
            <a:r>
              <a:t/>
            </a:r>
            <a:endParaRPr>
              <a:solidFill>
                <a:schemeClr val="lt1"/>
              </a:solidFill>
            </a:endParaRPr>
          </a:p>
          <a:p>
            <a:pPr indent="-254000" lvl="0" marL="254000" rtl="0" algn="l">
              <a:lnSpc>
                <a:spcPct val="100000"/>
              </a:lnSpc>
              <a:spcBef>
                <a:spcPts val="0"/>
              </a:spcBef>
              <a:spcAft>
                <a:spcPts val="0"/>
              </a:spcAft>
              <a:buSzPts val="1400"/>
              <a:buChar char="►"/>
            </a:pPr>
            <a:r>
              <a:rPr lang="en">
                <a:solidFill>
                  <a:schemeClr val="lt1"/>
                </a:solidFill>
              </a:rPr>
              <a:t>Hint:  It’s NOT Girl Scout Cookies!</a:t>
            </a:r>
            <a:endParaRPr/>
          </a:p>
          <a:p>
            <a:pPr indent="-190500" lvl="0" marL="254000" rtl="0" algn="l">
              <a:lnSpc>
                <a:spcPct val="100000"/>
              </a:lnSpc>
              <a:spcBef>
                <a:spcPts val="800"/>
              </a:spcBef>
              <a:spcAft>
                <a:spcPts val="0"/>
              </a:spcAft>
              <a:buSzPts val="1100"/>
              <a:buNone/>
            </a:pPr>
            <a:r>
              <a:t/>
            </a:r>
            <a:endParaRPr sz="1100">
              <a:solidFill>
                <a:schemeClr val="lt1"/>
              </a:solidFill>
            </a:endParaRPr>
          </a:p>
          <a:p>
            <a:pPr indent="0" lvl="0" marL="0" rtl="0" algn="l">
              <a:lnSpc>
                <a:spcPct val="100000"/>
              </a:lnSpc>
              <a:spcBef>
                <a:spcPts val="800"/>
              </a:spcBef>
              <a:spcAft>
                <a:spcPts val="0"/>
              </a:spcAft>
              <a:buSzPts val="1100"/>
              <a:buNone/>
            </a:pPr>
            <a:r>
              <a:t/>
            </a:r>
            <a:endParaRPr sz="1100">
              <a:solidFill>
                <a:schemeClr val="lt1"/>
              </a:solidFill>
            </a:endParaRPr>
          </a:p>
        </p:txBody>
      </p:sp>
      <p:pic>
        <p:nvPicPr>
          <p:cNvPr id="651" name="Google Shape;651;p58"/>
          <p:cNvPicPr preferRelativeResize="0"/>
          <p:nvPr/>
        </p:nvPicPr>
        <p:blipFill rotWithShape="1">
          <a:blip r:embed="rId4">
            <a:alphaModFix/>
          </a:blip>
          <a:srcRect b="0" l="0" r="0" t="0"/>
          <a:stretch/>
        </p:blipFill>
        <p:spPr>
          <a:xfrm>
            <a:off x="3375886" y="325821"/>
            <a:ext cx="5432861" cy="4466203"/>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652" name="Google Shape;652;p58"/>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nvGrpSpPr>
          <p:cNvPr id="653" name="Google Shape;653;p58"/>
          <p:cNvGrpSpPr/>
          <p:nvPr/>
        </p:nvGrpSpPr>
        <p:grpSpPr>
          <a:xfrm>
            <a:off x="7828359" y="0"/>
            <a:ext cx="514200" cy="857400"/>
            <a:chOff x="7828359" y="0"/>
            <a:chExt cx="514200" cy="857400"/>
          </a:xfrm>
        </p:grpSpPr>
        <p:sp>
          <p:nvSpPr>
            <p:cNvPr id="654" name="Google Shape;654;p58"/>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55" name="Google Shape;655;p58"/>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9"/>
          <p:cNvSpPr/>
          <p:nvPr/>
        </p:nvSpPr>
        <p:spPr>
          <a:xfrm>
            <a:off x="0" y="0"/>
            <a:ext cx="9144001"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ndoor Smores - Easy Recipe for Kids&#10;EVERYONE loves s'mores, right?  Here's a way kids can make them with no fire involved.&#10;Legion of Weirdos main channel ➜ https://www.youtube.com/channel/UCTeY...&#10;Patreon ➜ https://patreon.com/legionofweirdos&#10;Facebook Group ➜ http://facebook.com/groups/legionofwe...&#10;Instagram ➜ http://instagram.com/legionofweirdos&#10;Our Patreon Patrons: &#10;Alex ➜ https://www.youtube.com/channel/UCqRm...&#10;Christopher ➜ https://twitter.com/theliterarygeek&#10;Daniel ➜ https://gaming.youtube.com/channel/UC...&#10;Fatale83 ➜ https://www.instagram.com/lethview/&#10;Gary ➜  https://www.patreon.com/user/creators...&#10;Gma Lolly ➜ https://www.youtube.com/channel/UCCqF...&#10;Patti ➜ https://www.youtube.com/user/puppetpatti&#10;Tim ➜ https://www.youtube.com/channel/UCmLY...&#10;Salime ➜ https://www.instagram.com/zublime75/&#10;&#10;📩 Legion of Weirdos&#10;4400 Keller Ave, box 388&#10;Oakland, CA 94605&#10;&#10;&#10;💖YOU COULD SUPPORT THIS CHANNEL BY AMAZON SHOPPING AT NO EXTRA COST TO YOU*:&#10;http://amzn.to/2CAX73Y&#10;&#10;PARTY CONVERSATION EDUCATION&#10;*That's an affiliate link, which means at no cost to you, I do receive a small commission for sales resulting from this link." id="661" name="Google Shape;661;p59" title="Indoor Smores - Easy Recipe for Kids">
            <a:hlinkClick r:id="rId4"/>
          </p:cNvPr>
          <p:cNvPicPr preferRelativeResize="0"/>
          <p:nvPr/>
        </p:nvPicPr>
        <p:blipFill rotWithShape="1">
          <a:blip r:embed="rId5">
            <a:alphaModFix/>
          </a:blip>
          <a:srcRect b="0" l="0" r="0" t="0"/>
          <a:stretch/>
        </p:blipFill>
        <p:spPr>
          <a:xfrm>
            <a:off x="367860" y="344870"/>
            <a:ext cx="5938345" cy="4453759"/>
          </a:xfrm>
          <a:prstGeom prst="rect">
            <a:avLst/>
          </a:prstGeom>
          <a:noFill/>
          <a:ln>
            <a:noFill/>
          </a:ln>
        </p:spPr>
      </p:pic>
      <p:sp>
        <p:nvSpPr>
          <p:cNvPr id="662" name="Google Shape;662;p59"/>
          <p:cNvSpPr/>
          <p:nvPr/>
        </p:nvSpPr>
        <p:spPr>
          <a:xfrm>
            <a:off x="0" y="1190"/>
            <a:ext cx="9144009" cy="5142310"/>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63" name="Google Shape;663;p59"/>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59"/>
          <p:cNvSpPr txBox="1"/>
          <p:nvPr>
            <p:ph type="title"/>
          </p:nvPr>
        </p:nvSpPr>
        <p:spPr>
          <a:xfrm>
            <a:off x="6306204" y="2971141"/>
            <a:ext cx="2469936" cy="14445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lt2"/>
              </a:buClr>
              <a:buSzPts val="2700"/>
              <a:buFont typeface="Century Gothic"/>
              <a:buNone/>
            </a:pPr>
            <a:r>
              <a:rPr b="1" i="0" lang="en" sz="3600">
                <a:solidFill>
                  <a:srgbClr val="C46F15"/>
                </a:solidFill>
                <a:latin typeface="Century Gothic"/>
                <a:ea typeface="Century Gothic"/>
                <a:cs typeface="Century Gothic"/>
                <a:sym typeface="Century Gothic"/>
              </a:rPr>
              <a:t>S’MORES</a:t>
            </a:r>
            <a:br>
              <a:rPr b="0" i="0" lang="en" sz="3600">
                <a:solidFill>
                  <a:schemeClr val="lt2"/>
                </a:solidFill>
                <a:latin typeface="Century Gothic"/>
                <a:ea typeface="Century Gothic"/>
                <a:cs typeface="Century Gothic"/>
                <a:sym typeface="Century Gothic"/>
              </a:rPr>
            </a:br>
            <a:r>
              <a:rPr b="0" i="0" lang="en" sz="3600">
                <a:solidFill>
                  <a:schemeClr val="lt2"/>
                </a:solidFill>
                <a:latin typeface="Century Gothic"/>
                <a:ea typeface="Century Gothic"/>
                <a:cs typeface="Century Gothic"/>
                <a:sym typeface="Century Gothic"/>
              </a:rPr>
              <a:t> </a:t>
            </a:r>
            <a:br>
              <a:rPr b="0" i="0" lang="en" sz="3600">
                <a:solidFill>
                  <a:schemeClr val="lt2"/>
                </a:solidFill>
                <a:latin typeface="Century Gothic"/>
                <a:ea typeface="Century Gothic"/>
                <a:cs typeface="Century Gothic"/>
                <a:sym typeface="Century Gothic"/>
              </a:rPr>
            </a:br>
            <a:endParaRPr b="0" i="0" sz="3600">
              <a:solidFill>
                <a:schemeClr val="lt2"/>
              </a:solidFill>
              <a:latin typeface="Century Gothic"/>
              <a:ea typeface="Century Gothic"/>
              <a:cs typeface="Century Gothic"/>
              <a:sym typeface="Century Gothic"/>
            </a:endParaRPr>
          </a:p>
        </p:txBody>
      </p:sp>
      <p:pic>
        <p:nvPicPr>
          <p:cNvPr id="665" name="Google Shape;665;p59"/>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666" name="Google Shape;666;p59"/>
          <p:cNvPicPr preferRelativeResize="0"/>
          <p:nvPr/>
        </p:nvPicPr>
        <p:blipFill rotWithShape="1">
          <a:blip r:embed="rId7">
            <a:alphaModFix/>
          </a:blip>
          <a:srcRect b="0" l="0" r="0" t="0"/>
          <a:stretch/>
        </p:blipFill>
        <p:spPr>
          <a:xfrm>
            <a:off x="6788022" y="1843891"/>
            <a:ext cx="1359215" cy="12050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60"/>
          <p:cNvSpPr/>
          <p:nvPr/>
        </p:nvSpPr>
        <p:spPr>
          <a:xfrm>
            <a:off x="0" y="-119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60"/>
          <p:cNvSpPr/>
          <p:nvPr/>
        </p:nvSpPr>
        <p:spPr>
          <a:xfrm rot="-5400000">
            <a:off x="4504317" y="201001"/>
            <a:ext cx="4540253" cy="4739115"/>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sp>
      <p:sp>
        <p:nvSpPr>
          <p:cNvPr id="673" name="Google Shape;673;p60"/>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74" name="Google Shape;674;p60"/>
          <p:cNvSpPr txBox="1"/>
          <p:nvPr>
            <p:ph type="title"/>
          </p:nvPr>
        </p:nvSpPr>
        <p:spPr>
          <a:xfrm>
            <a:off x="2038785" y="1255765"/>
            <a:ext cx="2691000" cy="765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1"/>
              </a:buClr>
              <a:buSzPts val="2500"/>
              <a:buFont typeface="Century Gothic"/>
              <a:buNone/>
            </a:pPr>
            <a:r>
              <a:rPr b="1" lang="en" sz="3000">
                <a:solidFill>
                  <a:schemeClr val="lt1"/>
                </a:solidFill>
              </a:rPr>
              <a:t>S’mores Challenge</a:t>
            </a:r>
            <a:endParaRPr b="1" sz="3000"/>
          </a:p>
        </p:txBody>
      </p:sp>
      <p:sp>
        <p:nvSpPr>
          <p:cNvPr id="675" name="Google Shape;675;p60"/>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60"/>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60"/>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60"/>
          <p:cNvSpPr txBox="1"/>
          <p:nvPr>
            <p:ph idx="1" type="body"/>
          </p:nvPr>
        </p:nvSpPr>
        <p:spPr>
          <a:xfrm>
            <a:off x="678268" y="2375429"/>
            <a:ext cx="3133992" cy="2001300"/>
          </a:xfrm>
          <a:prstGeom prst="rect">
            <a:avLst/>
          </a:prstGeom>
          <a:noFill/>
          <a:ln>
            <a:noFill/>
          </a:ln>
        </p:spPr>
        <p:txBody>
          <a:bodyPr anchorCtr="0" anchor="t" bIns="34275" lIns="68575" spcFirstLastPara="1" rIns="68575" wrap="square" tIns="34275">
            <a:noAutofit/>
          </a:bodyPr>
          <a:lstStyle/>
          <a:p>
            <a:pPr indent="-254000" lvl="0" marL="254000" rtl="0" algn="l">
              <a:lnSpc>
                <a:spcPct val="100000"/>
              </a:lnSpc>
              <a:spcBef>
                <a:spcPts val="0"/>
              </a:spcBef>
              <a:spcAft>
                <a:spcPts val="0"/>
              </a:spcAft>
              <a:buSzPts val="1400"/>
              <a:buChar char="►"/>
            </a:pPr>
            <a:r>
              <a:rPr lang="en">
                <a:solidFill>
                  <a:schemeClr val="lt1"/>
                </a:solidFill>
              </a:rPr>
              <a:t>Now – take the classic Girl Scout s’more recipe, and make it even better!  </a:t>
            </a:r>
            <a:endParaRPr>
              <a:solidFill>
                <a:schemeClr val="lt1"/>
              </a:solidFill>
            </a:endParaRPr>
          </a:p>
          <a:p>
            <a:pPr indent="0" lvl="0" marL="254000" rtl="0" algn="l">
              <a:lnSpc>
                <a:spcPct val="100000"/>
              </a:lnSpc>
              <a:spcBef>
                <a:spcPts val="0"/>
              </a:spcBef>
              <a:spcAft>
                <a:spcPts val="0"/>
              </a:spcAft>
              <a:buSzPts val="1100"/>
              <a:buNone/>
            </a:pPr>
            <a:r>
              <a:t/>
            </a:r>
            <a:endParaRPr>
              <a:solidFill>
                <a:schemeClr val="lt1"/>
              </a:solidFill>
            </a:endParaRPr>
          </a:p>
          <a:p>
            <a:pPr indent="-254000" lvl="0" marL="254000" rtl="0" algn="l">
              <a:lnSpc>
                <a:spcPct val="100000"/>
              </a:lnSpc>
              <a:spcBef>
                <a:spcPts val="0"/>
              </a:spcBef>
              <a:spcAft>
                <a:spcPts val="0"/>
              </a:spcAft>
              <a:buSzPts val="1400"/>
              <a:buChar char="►"/>
            </a:pPr>
            <a:r>
              <a:rPr lang="en">
                <a:solidFill>
                  <a:schemeClr val="lt1"/>
                </a:solidFill>
              </a:rPr>
              <a:t>What ideas do you have for adding or changing ingredients to make it even better?</a:t>
            </a:r>
            <a:endParaRPr/>
          </a:p>
        </p:txBody>
      </p:sp>
      <p:pic>
        <p:nvPicPr>
          <p:cNvPr id="679" name="Google Shape;679;p60"/>
          <p:cNvPicPr preferRelativeResize="0"/>
          <p:nvPr/>
        </p:nvPicPr>
        <p:blipFill rotWithShape="1">
          <a:blip r:embed="rId4">
            <a:alphaModFix/>
          </a:blip>
          <a:srcRect b="0" l="0" r="0" t="0"/>
          <a:stretch/>
        </p:blipFill>
        <p:spPr>
          <a:xfrm>
            <a:off x="4813718" y="1623534"/>
            <a:ext cx="3737655" cy="1948266"/>
          </a:xfrm>
          <a:prstGeom prst="rect">
            <a:avLst/>
          </a:prstGeom>
          <a:noFill/>
          <a:ln>
            <a:noFill/>
          </a:ln>
        </p:spPr>
      </p:pic>
      <p:pic>
        <p:nvPicPr>
          <p:cNvPr id="680" name="Google Shape;680;p60"/>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pic>
        <p:nvPicPr>
          <p:cNvPr id="681" name="Google Shape;681;p60"/>
          <p:cNvPicPr preferRelativeResize="0"/>
          <p:nvPr/>
        </p:nvPicPr>
        <p:blipFill rotWithShape="1">
          <a:blip r:embed="rId5">
            <a:alphaModFix/>
          </a:blip>
          <a:srcRect b="0" l="0" r="0" t="0"/>
          <a:stretch/>
        </p:blipFill>
        <p:spPr>
          <a:xfrm>
            <a:off x="678268" y="1128375"/>
            <a:ext cx="1106226" cy="11062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61"/>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87" name="Google Shape;687;p61"/>
          <p:cNvPicPr preferRelativeResize="0"/>
          <p:nvPr/>
        </p:nvPicPr>
        <p:blipFill rotWithShape="1">
          <a:blip r:embed="rId4">
            <a:alphaModFix/>
          </a:blip>
          <a:srcRect b="0" l="0" r="0" t="0"/>
          <a:stretch/>
        </p:blipFill>
        <p:spPr>
          <a:xfrm>
            <a:off x="3394841" y="369220"/>
            <a:ext cx="5371866" cy="4421377"/>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688" name="Google Shape;688;p61"/>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689" name="Google Shape;689;p61"/>
          <p:cNvSpPr txBox="1"/>
          <p:nvPr>
            <p:ph type="title"/>
          </p:nvPr>
        </p:nvSpPr>
        <p:spPr>
          <a:xfrm>
            <a:off x="764058" y="1329335"/>
            <a:ext cx="2844300" cy="765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1"/>
              </a:buClr>
              <a:buSzPts val="1900"/>
              <a:buFont typeface="Century Gothic"/>
              <a:buNone/>
            </a:pPr>
            <a:r>
              <a:rPr b="1" i="0" lang="en" sz="3000">
                <a:solidFill>
                  <a:schemeClr val="lt1"/>
                </a:solidFill>
                <a:latin typeface="Century Gothic"/>
                <a:ea typeface="Century Gothic"/>
                <a:cs typeface="Century Gothic"/>
                <a:sym typeface="Century Gothic"/>
              </a:rPr>
              <a:t>Play a Traditional </a:t>
            </a:r>
            <a:br>
              <a:rPr b="1" i="0" lang="en" sz="3000">
                <a:solidFill>
                  <a:schemeClr val="lt1"/>
                </a:solidFill>
                <a:latin typeface="Century Gothic"/>
                <a:ea typeface="Century Gothic"/>
                <a:cs typeface="Century Gothic"/>
                <a:sym typeface="Century Gothic"/>
              </a:rPr>
            </a:br>
            <a:r>
              <a:rPr b="1" i="0" lang="en" sz="3000">
                <a:solidFill>
                  <a:schemeClr val="lt1"/>
                </a:solidFill>
                <a:latin typeface="Century Gothic"/>
                <a:ea typeface="Century Gothic"/>
                <a:cs typeface="Century Gothic"/>
                <a:sym typeface="Century Gothic"/>
              </a:rPr>
              <a:t>Girl Scout Game</a:t>
            </a:r>
            <a:endParaRPr b="1" sz="3000"/>
          </a:p>
        </p:txBody>
      </p:sp>
      <p:sp>
        <p:nvSpPr>
          <p:cNvPr id="690" name="Google Shape;690;p6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61"/>
          <p:cNvSpPr/>
          <p:nvPr/>
        </p:nvSpPr>
        <p:spPr>
          <a:xfrm>
            <a:off x="210203"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61"/>
          <p:cNvSpPr/>
          <p:nvPr/>
        </p:nvSpPr>
        <p:spPr>
          <a:xfrm>
            <a:off x="9953" y="2136675"/>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61"/>
          <p:cNvSpPr txBox="1"/>
          <p:nvPr>
            <p:ph idx="1" type="body"/>
          </p:nvPr>
        </p:nvSpPr>
        <p:spPr>
          <a:xfrm>
            <a:off x="764058" y="2661631"/>
            <a:ext cx="2634172" cy="20805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1100"/>
              <a:buNone/>
            </a:pPr>
            <a:r>
              <a:rPr b="1" lang="en" sz="1800">
                <a:solidFill>
                  <a:srgbClr val="00B050"/>
                </a:solidFill>
              </a:rPr>
              <a:t>Kim’s Game: </a:t>
            </a:r>
            <a:endParaRPr b="1" sz="1800" cap="none">
              <a:solidFill>
                <a:srgbClr val="00B050"/>
              </a:solidFill>
            </a:endParaRPr>
          </a:p>
          <a:p>
            <a:pPr indent="-298450" lvl="0" marL="457200" rtl="0" algn="l">
              <a:lnSpc>
                <a:spcPct val="100000"/>
              </a:lnSpc>
              <a:spcBef>
                <a:spcPts val="800"/>
              </a:spcBef>
              <a:spcAft>
                <a:spcPts val="0"/>
              </a:spcAft>
              <a:buSzPts val="1100"/>
              <a:buChar char="►"/>
            </a:pPr>
            <a:r>
              <a:rPr lang="en">
                <a:solidFill>
                  <a:schemeClr val="lt1"/>
                </a:solidFill>
              </a:rPr>
              <a:t>Show each picture for just 20 seconds and let’s see how many items we can remember! </a:t>
            </a:r>
            <a:endParaRPr/>
          </a:p>
        </p:txBody>
      </p:sp>
      <p:pic>
        <p:nvPicPr>
          <p:cNvPr id="694" name="Google Shape;694;p61"/>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6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62"/>
          <p:cNvSpPr/>
          <p:nvPr/>
        </p:nvSpPr>
        <p:spPr>
          <a:xfrm>
            <a:off x="0" y="0"/>
            <a:ext cx="9144000" cy="5143500"/>
          </a:xfrm>
          <a:prstGeom prst="rect">
            <a:avLst/>
          </a:prstGeom>
          <a:blipFill rotWithShape="1">
            <a:blip r:embed="rId3">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701" name="Google Shape;701;p62"/>
          <p:cNvSpPr/>
          <p:nvPr/>
        </p:nvSpPr>
        <p:spPr>
          <a:xfrm>
            <a:off x="482600" y="601345"/>
            <a:ext cx="8250300" cy="39363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702" name="Google Shape;702;p6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Related image" id="703" name="Google Shape;703;p62"/>
          <p:cNvPicPr preferRelativeResize="0"/>
          <p:nvPr>
            <p:ph idx="1" type="body"/>
          </p:nvPr>
        </p:nvPicPr>
        <p:blipFill rotWithShape="1">
          <a:blip r:embed="rId4">
            <a:alphaModFix/>
          </a:blip>
          <a:srcRect b="0" l="0" r="0" t="0"/>
          <a:stretch/>
        </p:blipFill>
        <p:spPr>
          <a:xfrm>
            <a:off x="894047" y="963296"/>
            <a:ext cx="7427400" cy="3212400"/>
          </a:xfrm>
          <a:prstGeom prst="rect">
            <a:avLst/>
          </a:prstGeom>
          <a:noFill/>
          <a:ln>
            <a:noFill/>
          </a:ln>
        </p:spPr>
      </p:pic>
      <p:pic>
        <p:nvPicPr>
          <p:cNvPr id="704" name="Google Shape;704;p62"/>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grpSp>
        <p:nvGrpSpPr>
          <p:cNvPr id="709" name="Google Shape;709;p63"/>
          <p:cNvGrpSpPr/>
          <p:nvPr/>
        </p:nvGrpSpPr>
        <p:grpSpPr>
          <a:xfrm>
            <a:off x="0" y="0"/>
            <a:ext cx="9144009" cy="5143500"/>
            <a:chOff x="0" y="0"/>
            <a:chExt cx="12192011" cy="6858000"/>
          </a:xfrm>
        </p:grpSpPr>
        <p:sp>
          <p:nvSpPr>
            <p:cNvPr id="710" name="Google Shape;710;p63"/>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63"/>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712" name="Google Shape;712;p63"/>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3" name="Google Shape;713;p63"/>
          <p:cNvPicPr preferRelativeResize="0"/>
          <p:nvPr/>
        </p:nvPicPr>
        <p:blipFill rotWithShape="1">
          <a:blip r:embed="rId4">
            <a:alphaModFix amt="15000"/>
          </a:blip>
          <a:srcRect b="0" l="0" r="0" t="0"/>
          <a:stretch/>
        </p:blipFill>
        <p:spPr>
          <a:xfrm>
            <a:off x="351400" y="351400"/>
            <a:ext cx="4434601" cy="4434601"/>
          </a:xfrm>
          <a:prstGeom prst="rect">
            <a:avLst/>
          </a:prstGeom>
          <a:noFill/>
          <a:ln>
            <a:noFill/>
          </a:ln>
          <a:effectLst>
            <a:outerShdw blurRad="57150" rotWithShape="0" algn="bl" dir="5400000" dist="19050">
              <a:srgbClr val="000000">
                <a:alpha val="49803"/>
              </a:srgbClr>
            </a:outerShdw>
          </a:effectLst>
        </p:spPr>
      </p:pic>
      <p:pic>
        <p:nvPicPr>
          <p:cNvPr id="714" name="Google Shape;714;p63"/>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
        <p:nvSpPr>
          <p:cNvPr id="715" name="Google Shape;715;p63"/>
          <p:cNvSpPr txBox="1"/>
          <p:nvPr>
            <p:ph type="title"/>
          </p:nvPr>
        </p:nvSpPr>
        <p:spPr>
          <a:xfrm>
            <a:off x="5137401" y="2341797"/>
            <a:ext cx="3633482" cy="5301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lt2"/>
              </a:buClr>
              <a:buSzPts val="2700"/>
              <a:buFont typeface="Century Gothic"/>
              <a:buNone/>
            </a:pPr>
            <a:r>
              <a:rPr b="1" lang="en" sz="3000"/>
              <a:t>How many things can you remember?</a:t>
            </a:r>
            <a:endParaRPr b="1" sz="3000"/>
          </a:p>
        </p:txBody>
      </p:sp>
      <p:grpSp>
        <p:nvGrpSpPr>
          <p:cNvPr id="716" name="Google Shape;716;p63"/>
          <p:cNvGrpSpPr/>
          <p:nvPr/>
        </p:nvGrpSpPr>
        <p:grpSpPr>
          <a:xfrm>
            <a:off x="1103807" y="1531225"/>
            <a:ext cx="2918778" cy="2081049"/>
            <a:chOff x="1103807" y="1531225"/>
            <a:chExt cx="2918778" cy="2081049"/>
          </a:xfrm>
        </p:grpSpPr>
        <p:sp>
          <p:nvSpPr>
            <p:cNvPr id="717" name="Google Shape;717;p63"/>
            <p:cNvSpPr/>
            <p:nvPr/>
          </p:nvSpPr>
          <p:spPr>
            <a:xfrm>
              <a:off x="1522672" y="1531225"/>
              <a:ext cx="2081049" cy="2081049"/>
            </a:xfrm>
            <a:prstGeom prst="ellipse">
              <a:avLst/>
            </a:prstGeom>
            <a:solidFill>
              <a:schemeClr val="lt1"/>
            </a:solid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8" name="Google Shape;718;p63"/>
            <p:cNvSpPr txBox="1"/>
            <p:nvPr/>
          </p:nvSpPr>
          <p:spPr>
            <a:xfrm>
              <a:off x="1103807" y="1940340"/>
              <a:ext cx="2918778" cy="133301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2"/>
                </a:buClr>
                <a:buSzPts val="2700"/>
                <a:buFont typeface="Century Gothic"/>
                <a:buNone/>
              </a:pPr>
              <a:r>
                <a:rPr b="1" i="0" lang="en" sz="12000" u="none" cap="none" strike="noStrike">
                  <a:solidFill>
                    <a:srgbClr val="EE52A4"/>
                  </a:solidFill>
                  <a:latin typeface="Century Gothic"/>
                  <a:ea typeface="Century Gothic"/>
                  <a:cs typeface="Century Gothic"/>
                  <a:sym typeface="Century Gothic"/>
                </a:rPr>
                <a:t>?</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6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p64"/>
          <p:cNvSpPr/>
          <p:nvPr/>
        </p:nvSpPr>
        <p:spPr>
          <a:xfrm>
            <a:off x="0" y="0"/>
            <a:ext cx="9144000" cy="5143500"/>
          </a:xfrm>
          <a:prstGeom prst="rect">
            <a:avLst/>
          </a:prstGeom>
          <a:blipFill rotWithShape="1">
            <a:blip r:embed="rId3">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725" name="Google Shape;725;p64"/>
          <p:cNvSpPr/>
          <p:nvPr/>
        </p:nvSpPr>
        <p:spPr>
          <a:xfrm>
            <a:off x="2070538" y="601345"/>
            <a:ext cx="5076496" cy="39363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726" name="Google Shape;726;p64"/>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27" name="Google Shape;727;p64"/>
          <p:cNvPicPr preferRelativeResize="0"/>
          <p:nvPr>
            <p:ph idx="1" type="body"/>
          </p:nvPr>
        </p:nvPicPr>
        <p:blipFill rotWithShape="1">
          <a:blip r:embed="rId4">
            <a:alphaModFix/>
          </a:blip>
          <a:srcRect b="0" l="0" r="0" t="0"/>
          <a:stretch/>
        </p:blipFill>
        <p:spPr>
          <a:xfrm>
            <a:off x="2466155" y="963296"/>
            <a:ext cx="4283100" cy="3212400"/>
          </a:xfrm>
          <a:prstGeom prst="rect">
            <a:avLst/>
          </a:prstGeom>
          <a:noFill/>
          <a:ln>
            <a:noFill/>
          </a:ln>
        </p:spPr>
      </p:pic>
      <p:pic>
        <p:nvPicPr>
          <p:cNvPr id="728" name="Google Shape;728;p64"/>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65"/>
          <p:cNvSpPr/>
          <p:nvPr/>
        </p:nvSpPr>
        <p:spPr>
          <a:xfrm>
            <a:off x="0" y="0"/>
            <a:ext cx="9144001"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p6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35" name="Google Shape;735;p65"/>
          <p:cNvPicPr preferRelativeResize="0"/>
          <p:nvPr/>
        </p:nvPicPr>
        <p:blipFill rotWithShape="1">
          <a:blip r:embed="rId4">
            <a:alphaModFix amt="15000"/>
          </a:blip>
          <a:srcRect b="0" l="0" r="0" t="0"/>
          <a:stretch/>
        </p:blipFill>
        <p:spPr>
          <a:xfrm>
            <a:off x="4412686" y="354449"/>
            <a:ext cx="4434601" cy="4434601"/>
          </a:xfrm>
          <a:prstGeom prst="rect">
            <a:avLst/>
          </a:prstGeom>
          <a:noFill/>
          <a:ln>
            <a:noFill/>
          </a:ln>
          <a:effectLst>
            <a:outerShdw blurRad="57150" rotWithShape="0" algn="bl" dir="5400000" dist="19050">
              <a:srgbClr val="000000">
                <a:alpha val="49803"/>
              </a:srgbClr>
            </a:outerShdw>
          </a:effectLst>
        </p:spPr>
      </p:pic>
      <p:pic>
        <p:nvPicPr>
          <p:cNvPr descr="Related image" id="736" name="Google Shape;736;p65"/>
          <p:cNvPicPr preferRelativeResize="0"/>
          <p:nvPr>
            <p:ph idx="1" type="body"/>
          </p:nvPr>
        </p:nvPicPr>
        <p:blipFill rotWithShape="1">
          <a:blip r:embed="rId5">
            <a:alphaModFix/>
          </a:blip>
          <a:srcRect b="0" l="0" r="0" t="0"/>
          <a:stretch/>
        </p:blipFill>
        <p:spPr>
          <a:xfrm>
            <a:off x="296713" y="317858"/>
            <a:ext cx="4548431" cy="4548431"/>
          </a:xfrm>
          <a:prstGeom prst="roundRect">
            <a:avLst>
              <a:gd fmla="val 1858" name="adj"/>
            </a:avLst>
          </a:prstGeom>
          <a:noFill/>
          <a:ln>
            <a:noFill/>
          </a:ln>
          <a:effectLst>
            <a:outerShdw blurRad="50800" rotWithShape="0" algn="tl" dir="5400000" dist="50800">
              <a:srgbClr val="000000">
                <a:alpha val="42352"/>
              </a:srgbClr>
            </a:outerShdw>
          </a:effectLst>
        </p:spPr>
      </p:pic>
      <p:sp>
        <p:nvSpPr>
          <p:cNvPr id="737" name="Google Shape;737;p65"/>
          <p:cNvSpPr txBox="1"/>
          <p:nvPr>
            <p:ph type="title"/>
          </p:nvPr>
        </p:nvSpPr>
        <p:spPr>
          <a:xfrm>
            <a:off x="4845144" y="3319254"/>
            <a:ext cx="3925739" cy="5301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lt2"/>
              </a:buClr>
              <a:buSzPts val="2700"/>
              <a:buFont typeface="Century Gothic"/>
              <a:buNone/>
            </a:pPr>
            <a:r>
              <a:rPr b="1" lang="en" sz="3000">
                <a:solidFill>
                  <a:schemeClr val="lt1"/>
                </a:solidFill>
              </a:rPr>
              <a:t>What did </a:t>
            </a:r>
            <a:br>
              <a:rPr b="1" lang="en" sz="3000">
                <a:solidFill>
                  <a:schemeClr val="lt1"/>
                </a:solidFill>
              </a:rPr>
            </a:br>
            <a:r>
              <a:rPr b="1" lang="en" sz="3000">
                <a:solidFill>
                  <a:schemeClr val="lt1"/>
                </a:solidFill>
              </a:rPr>
              <a:t>you see?</a:t>
            </a:r>
            <a:endParaRPr b="1" sz="3000">
              <a:solidFill>
                <a:schemeClr val="lt1"/>
              </a:solidFill>
            </a:endParaRPr>
          </a:p>
        </p:txBody>
      </p:sp>
      <p:sp>
        <p:nvSpPr>
          <p:cNvPr id="738" name="Google Shape;738;p65"/>
          <p:cNvSpPr/>
          <p:nvPr/>
        </p:nvSpPr>
        <p:spPr>
          <a:xfrm>
            <a:off x="0" y="1190"/>
            <a:ext cx="9144009" cy="5142310"/>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nvGrpSpPr>
          <p:cNvPr id="739" name="Google Shape;739;p65"/>
          <p:cNvGrpSpPr/>
          <p:nvPr/>
        </p:nvGrpSpPr>
        <p:grpSpPr>
          <a:xfrm>
            <a:off x="5369095" y="858590"/>
            <a:ext cx="2918778" cy="2081049"/>
            <a:chOff x="1103807" y="1531225"/>
            <a:chExt cx="2918778" cy="2081049"/>
          </a:xfrm>
        </p:grpSpPr>
        <p:sp>
          <p:nvSpPr>
            <p:cNvPr id="740" name="Google Shape;740;p65"/>
            <p:cNvSpPr/>
            <p:nvPr/>
          </p:nvSpPr>
          <p:spPr>
            <a:xfrm>
              <a:off x="1522672" y="1531225"/>
              <a:ext cx="2081049" cy="2081049"/>
            </a:xfrm>
            <a:prstGeom prst="ellipse">
              <a:avLst/>
            </a:prstGeom>
            <a:solidFill>
              <a:schemeClr val="lt1"/>
            </a:solidFill>
            <a:ln cap="flat" cmpd="sng" w="762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1" name="Google Shape;741;p65"/>
            <p:cNvSpPr txBox="1"/>
            <p:nvPr/>
          </p:nvSpPr>
          <p:spPr>
            <a:xfrm>
              <a:off x="1103807" y="1940340"/>
              <a:ext cx="2918778" cy="133301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2"/>
                </a:buClr>
                <a:buSzPts val="2700"/>
                <a:buFont typeface="Century Gothic"/>
                <a:buNone/>
              </a:pPr>
              <a:r>
                <a:rPr b="1" i="0" lang="en" sz="12000" u="none" cap="none" strike="noStrike">
                  <a:solidFill>
                    <a:srgbClr val="EE52A4"/>
                  </a:solidFill>
                  <a:latin typeface="Century Gothic"/>
                  <a:ea typeface="Century Gothic"/>
                  <a:cs typeface="Century Gothic"/>
                  <a:sym typeface="Century Gothic"/>
                </a:rPr>
                <a:t>?</a:t>
              </a:r>
              <a:endParaRPr/>
            </a:p>
          </p:txBody>
        </p:sp>
      </p:grpSp>
      <p:sp>
        <p:nvSpPr>
          <p:cNvPr id="742" name="Google Shape;742;p65"/>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43" name="Google Shape;743;p65"/>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66"/>
          <p:cNvSpPr/>
          <p:nvPr/>
        </p:nvSpPr>
        <p:spPr>
          <a:xfrm>
            <a:off x="0" y="0"/>
            <a:ext cx="9144000" cy="5143500"/>
          </a:xfrm>
          <a:prstGeom prst="rect">
            <a:avLst/>
          </a:prstGeom>
          <a:blipFill rotWithShape="1">
            <a:blip r:embed="rId3">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749" name="Google Shape;749;p66"/>
          <p:cNvSpPr/>
          <p:nvPr/>
        </p:nvSpPr>
        <p:spPr>
          <a:xfrm>
            <a:off x="482600" y="373006"/>
            <a:ext cx="8250300" cy="4370048"/>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pic>
        <p:nvPicPr>
          <p:cNvPr id="750" name="Google Shape;750;p66"/>
          <p:cNvPicPr preferRelativeResize="0"/>
          <p:nvPr>
            <p:ph idx="1" type="body"/>
          </p:nvPr>
        </p:nvPicPr>
        <p:blipFill rotWithShape="1">
          <a:blip r:embed="rId4">
            <a:alphaModFix/>
          </a:blip>
          <a:srcRect b="15039" l="3593" r="2341" t="3401"/>
          <a:stretch/>
        </p:blipFill>
        <p:spPr>
          <a:xfrm>
            <a:off x="857568" y="720211"/>
            <a:ext cx="7484991" cy="3650242"/>
          </a:xfrm>
          <a:prstGeom prst="rect">
            <a:avLst/>
          </a:prstGeom>
          <a:noFill/>
          <a:ln>
            <a:noFill/>
          </a:ln>
        </p:spPr>
      </p:pic>
      <p:sp>
        <p:nvSpPr>
          <p:cNvPr id="751" name="Google Shape;751;p66"/>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52" name="Google Shape;752;p66"/>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7"/>
          <p:cNvSpPr/>
          <p:nvPr/>
        </p:nvSpPr>
        <p:spPr>
          <a:xfrm>
            <a:off x="0" y="0"/>
            <a:ext cx="9144001"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58" name="Google Shape;758;p67"/>
          <p:cNvPicPr preferRelativeResize="0"/>
          <p:nvPr/>
        </p:nvPicPr>
        <p:blipFill rotWithShape="1">
          <a:blip r:embed="rId4">
            <a:alphaModFix amt="15000"/>
          </a:blip>
          <a:srcRect b="0" l="0" r="0" t="0"/>
          <a:stretch/>
        </p:blipFill>
        <p:spPr>
          <a:xfrm>
            <a:off x="4412686" y="354449"/>
            <a:ext cx="4434601" cy="4434601"/>
          </a:xfrm>
          <a:prstGeom prst="rect">
            <a:avLst/>
          </a:prstGeom>
          <a:noFill/>
          <a:ln>
            <a:noFill/>
          </a:ln>
          <a:effectLst>
            <a:outerShdw blurRad="57150" rotWithShape="0" algn="bl" dir="5400000" dist="19050">
              <a:srgbClr val="000000">
                <a:alpha val="49803"/>
              </a:srgbClr>
            </a:outerShdw>
          </a:effectLst>
        </p:spPr>
      </p:pic>
      <p:pic>
        <p:nvPicPr>
          <p:cNvPr descr="Image result for question cat" id="759" name="Google Shape;759;p67"/>
          <p:cNvPicPr preferRelativeResize="0"/>
          <p:nvPr/>
        </p:nvPicPr>
        <p:blipFill rotWithShape="1">
          <a:blip r:embed="rId5">
            <a:alphaModFix/>
          </a:blip>
          <a:srcRect b="0" l="0" r="0" t="0"/>
          <a:stretch/>
        </p:blipFill>
        <p:spPr>
          <a:xfrm>
            <a:off x="337482" y="354298"/>
            <a:ext cx="4781241" cy="4434601"/>
          </a:xfrm>
          <a:prstGeom prst="rect">
            <a:avLst/>
          </a:prstGeom>
          <a:noFill/>
          <a:ln>
            <a:noFill/>
          </a:ln>
        </p:spPr>
      </p:pic>
      <p:sp>
        <p:nvSpPr>
          <p:cNvPr id="760" name="Google Shape;760;p6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1" name="Google Shape;761;p67"/>
          <p:cNvSpPr txBox="1"/>
          <p:nvPr>
            <p:ph type="title"/>
          </p:nvPr>
        </p:nvSpPr>
        <p:spPr>
          <a:xfrm>
            <a:off x="4940266" y="2369608"/>
            <a:ext cx="3925739" cy="5301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lt2"/>
              </a:buClr>
              <a:buSzPts val="2700"/>
              <a:buFont typeface="Century Gothic"/>
              <a:buNone/>
            </a:pPr>
            <a:r>
              <a:rPr b="1" lang="en" sz="3000">
                <a:solidFill>
                  <a:schemeClr val="lt1"/>
                </a:solidFill>
              </a:rPr>
              <a:t>How many </a:t>
            </a:r>
            <a:br>
              <a:rPr b="1" lang="en" sz="3000">
                <a:solidFill>
                  <a:schemeClr val="lt1"/>
                </a:solidFill>
              </a:rPr>
            </a:br>
            <a:r>
              <a:rPr b="1" lang="en" sz="3000">
                <a:solidFill>
                  <a:schemeClr val="lt1"/>
                </a:solidFill>
              </a:rPr>
              <a:t>things can you remember?</a:t>
            </a:r>
            <a:endParaRPr b="1" sz="3000">
              <a:solidFill>
                <a:schemeClr val="lt1"/>
              </a:solidFill>
            </a:endParaRPr>
          </a:p>
        </p:txBody>
      </p:sp>
      <p:sp>
        <p:nvSpPr>
          <p:cNvPr id="762" name="Google Shape;762;p67"/>
          <p:cNvSpPr/>
          <p:nvPr/>
        </p:nvSpPr>
        <p:spPr>
          <a:xfrm>
            <a:off x="0" y="1190"/>
            <a:ext cx="9144009" cy="5142310"/>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763" name="Google Shape;763;p67"/>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64" name="Google Shape;764;p67"/>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sp>
        <p:nvSpPr>
          <p:cNvPr id="765" name="Google Shape;765;p67"/>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6" name="Google Shape;766;p67"/>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grpSp>
        <p:nvGrpSpPr>
          <p:cNvPr id="771" name="Google Shape;771;p68"/>
          <p:cNvGrpSpPr/>
          <p:nvPr/>
        </p:nvGrpSpPr>
        <p:grpSpPr>
          <a:xfrm>
            <a:off x="0" y="0"/>
            <a:ext cx="9144009" cy="5143500"/>
            <a:chOff x="0" y="0"/>
            <a:chExt cx="12192011" cy="6858000"/>
          </a:xfrm>
        </p:grpSpPr>
        <p:sp>
          <p:nvSpPr>
            <p:cNvPr id="772" name="Google Shape;772;p68"/>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68"/>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774" name="Google Shape;774;p68"/>
          <p:cNvSpPr txBox="1"/>
          <p:nvPr>
            <p:ph type="title"/>
          </p:nvPr>
        </p:nvSpPr>
        <p:spPr>
          <a:xfrm>
            <a:off x="756745" y="1385285"/>
            <a:ext cx="2859329" cy="12168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EBEBEB"/>
              </a:buClr>
              <a:buSzPts val="2200"/>
              <a:buFont typeface="Century Gothic"/>
              <a:buNone/>
            </a:pPr>
            <a:r>
              <a:rPr lang="en" sz="2200">
                <a:solidFill>
                  <a:srgbClr val="EBEBEB"/>
                </a:solidFill>
              </a:rPr>
              <a:t>Do you have what it takes to earn the very first Girl Scout badges? </a:t>
            </a:r>
            <a:endParaRPr sz="2200">
              <a:solidFill>
                <a:srgbClr val="EBEBEB"/>
              </a:solidFill>
            </a:endParaRPr>
          </a:p>
          <a:p>
            <a:pPr indent="0" lvl="0" marL="0" rtl="0" algn="l">
              <a:lnSpc>
                <a:spcPct val="100000"/>
              </a:lnSpc>
              <a:spcBef>
                <a:spcPts val="0"/>
              </a:spcBef>
              <a:spcAft>
                <a:spcPts val="0"/>
              </a:spcAft>
              <a:buClr>
                <a:srgbClr val="EBEBEB"/>
              </a:buClr>
              <a:buSzPts val="2200"/>
              <a:buFont typeface="Century Gothic"/>
              <a:buNone/>
            </a:pPr>
            <a:br>
              <a:rPr lang="en" sz="2200">
                <a:solidFill>
                  <a:srgbClr val="EBEBEB"/>
                </a:solidFill>
              </a:rPr>
            </a:br>
            <a:r>
              <a:rPr b="1" lang="en" sz="2400">
                <a:solidFill>
                  <a:srgbClr val="EBEBEB"/>
                </a:solidFill>
              </a:rPr>
              <a:t>The Pioneer Badge:</a:t>
            </a:r>
            <a:r>
              <a:rPr b="1" lang="en" sz="2200">
                <a:solidFill>
                  <a:srgbClr val="EBEBEB"/>
                </a:solidFill>
              </a:rPr>
              <a:t> </a:t>
            </a:r>
            <a:endParaRPr b="1" sz="1100"/>
          </a:p>
        </p:txBody>
      </p:sp>
      <p:pic>
        <p:nvPicPr>
          <p:cNvPr descr="Learn more about Girl Scout history at https://www.girlscouts.org/history.&#10;&#10;Check out this cool, historic Girl Scout badge dating back to 1913, and all the fun things girls had to do and learn to earn it.&#10;&#10;Girl Scouts on Facebook: https://www.facebook.com/GirlScoutsUSA?fref=ts&#10;Girl Scouts on Twitter: https://twitter.com/girlscouts &#10;Girl Scouts on Instagram: https://instagram.com/girlscouts/ &#10;Girl Scouts on Pinterest: https://www.pinterest.com/gsusa/" id="775" name="Google Shape;775;p68" title="A Moment in Girl Scout History: The Pioneer Badge">
            <a:hlinkClick r:id="rId4"/>
          </p:cNvPr>
          <p:cNvPicPr preferRelativeResize="0"/>
          <p:nvPr/>
        </p:nvPicPr>
        <p:blipFill rotWithShape="1">
          <a:blip r:embed="rId5">
            <a:alphaModFix/>
          </a:blip>
          <a:srcRect b="0" l="0" r="0" t="0"/>
          <a:stretch/>
        </p:blipFill>
        <p:spPr>
          <a:xfrm>
            <a:off x="3616074" y="636980"/>
            <a:ext cx="5159376" cy="3869539"/>
          </a:xfrm>
          <a:prstGeom prst="rect">
            <a:avLst/>
          </a:prstGeom>
          <a:noFill/>
          <a:ln>
            <a:noFill/>
          </a:ln>
        </p:spPr>
      </p:pic>
      <p:sp>
        <p:nvSpPr>
          <p:cNvPr id="776" name="Google Shape;776;p68"/>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77" name="Google Shape;777;p68"/>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778" name="Google Shape;778;p68"/>
          <p:cNvPicPr preferRelativeResize="0"/>
          <p:nvPr/>
        </p:nvPicPr>
        <p:blipFill rotWithShape="1">
          <a:blip r:embed="rId6">
            <a:alphaModFix/>
          </a:blip>
          <a:srcRect b="0" l="0" r="0" t="0"/>
          <a:stretch/>
        </p:blipFill>
        <p:spPr>
          <a:xfrm>
            <a:off x="756745" y="3337233"/>
            <a:ext cx="1106226" cy="11062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grpSp>
        <p:nvGrpSpPr>
          <p:cNvPr id="783" name="Google Shape;783;p69"/>
          <p:cNvGrpSpPr/>
          <p:nvPr/>
        </p:nvGrpSpPr>
        <p:grpSpPr>
          <a:xfrm>
            <a:off x="0" y="0"/>
            <a:ext cx="9144009" cy="5143500"/>
            <a:chOff x="0" y="0"/>
            <a:chExt cx="12192011" cy="6858000"/>
          </a:xfrm>
        </p:grpSpPr>
        <p:sp>
          <p:nvSpPr>
            <p:cNvPr id="784" name="Google Shape;784;p69"/>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5" name="Google Shape;785;p69"/>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786" name="Google Shape;786;p69"/>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787" name="Google Shape;787;p69"/>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Learn more about Girl Scout history at https://www.girlscouts.org/history.&#10;&#10;Check out this cool, historic Girl Scout badge dating back to 1913, and the all fun things girls had to do and learn to earn it.&#10;&#10;Girl Scouts on Facebook: https://www.facebook.com/GirlScoutsUSA?fref=ts&#10;Girl Scouts on Twitter: https://twitter.com/girlscouts &#10;Girl Scouts on Instagram: https://instagram.com/girlscouts/ &#10;Girl Scouts on Pinterest: https://www.pinterest.com/gsusa/" id="788" name="Google Shape;788;p69" title="A Moment in Girl Scout History: The Flyer Badge">
            <a:hlinkClick r:id="rId4"/>
          </p:cNvPr>
          <p:cNvPicPr preferRelativeResize="0"/>
          <p:nvPr/>
        </p:nvPicPr>
        <p:blipFill rotWithShape="1">
          <a:blip r:embed="rId5">
            <a:alphaModFix/>
          </a:blip>
          <a:srcRect b="0" l="0" r="0" t="0"/>
          <a:stretch/>
        </p:blipFill>
        <p:spPr>
          <a:xfrm>
            <a:off x="3691999" y="665887"/>
            <a:ext cx="5082300" cy="3811725"/>
          </a:xfrm>
          <a:prstGeom prst="rect">
            <a:avLst/>
          </a:prstGeom>
          <a:noFill/>
          <a:ln>
            <a:noFill/>
          </a:ln>
        </p:spPr>
      </p:pic>
      <p:sp>
        <p:nvSpPr>
          <p:cNvPr id="789" name="Google Shape;789;p69"/>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90" name="Google Shape;790;p69"/>
          <p:cNvPicPr preferRelativeResize="0"/>
          <p:nvPr/>
        </p:nvPicPr>
        <p:blipFill rotWithShape="1">
          <a:blip r:embed="rId6">
            <a:alphaModFix/>
          </a:blip>
          <a:srcRect b="0" l="0" r="0" t="0"/>
          <a:stretch/>
        </p:blipFill>
        <p:spPr>
          <a:xfrm>
            <a:off x="7883045" y="400446"/>
            <a:ext cx="404828" cy="404828"/>
          </a:xfrm>
          <a:prstGeom prst="rect">
            <a:avLst/>
          </a:prstGeom>
          <a:noFill/>
          <a:ln>
            <a:noFill/>
          </a:ln>
        </p:spPr>
      </p:pic>
      <p:pic>
        <p:nvPicPr>
          <p:cNvPr id="791" name="Google Shape;791;p69"/>
          <p:cNvPicPr preferRelativeResize="0"/>
          <p:nvPr/>
        </p:nvPicPr>
        <p:blipFill rotWithShape="1">
          <a:blip r:embed="rId6">
            <a:alphaModFix/>
          </a:blip>
          <a:srcRect b="0" l="0" r="0" t="0"/>
          <a:stretch/>
        </p:blipFill>
        <p:spPr>
          <a:xfrm>
            <a:off x="756745" y="2517428"/>
            <a:ext cx="1106226" cy="1106226"/>
          </a:xfrm>
          <a:prstGeom prst="rect">
            <a:avLst/>
          </a:prstGeom>
          <a:noFill/>
          <a:ln>
            <a:noFill/>
          </a:ln>
        </p:spPr>
      </p:pic>
      <p:sp>
        <p:nvSpPr>
          <p:cNvPr id="792" name="Google Shape;792;p69"/>
          <p:cNvSpPr txBox="1"/>
          <p:nvPr>
            <p:ph type="title"/>
          </p:nvPr>
        </p:nvSpPr>
        <p:spPr>
          <a:xfrm>
            <a:off x="756745" y="1563959"/>
            <a:ext cx="2859329" cy="12168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rgbClr val="EBEBEB"/>
              </a:buClr>
              <a:buSzPts val="2200"/>
              <a:buFont typeface="Century Gothic"/>
              <a:buNone/>
            </a:pPr>
            <a:r>
              <a:rPr b="1" lang="en" sz="2400">
                <a:solidFill>
                  <a:srgbClr val="EBEBEB"/>
                </a:solidFill>
              </a:rPr>
              <a:t>The Flyer Badge:</a:t>
            </a:r>
            <a:r>
              <a:rPr b="1" lang="en" sz="2200">
                <a:solidFill>
                  <a:srgbClr val="EBEBEB"/>
                </a:solidFill>
              </a:rPr>
              <a:t> </a:t>
            </a:r>
            <a:endParaRPr b="1" sz="11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pic>
        <p:nvPicPr>
          <p:cNvPr id="797" name="Google Shape;797;p70"/>
          <p:cNvPicPr preferRelativeResize="0"/>
          <p:nvPr/>
        </p:nvPicPr>
        <p:blipFill rotWithShape="1">
          <a:blip r:embed="rId3">
            <a:alphaModFix amt="15000"/>
          </a:blip>
          <a:srcRect b="0" l="0" r="0" t="0"/>
          <a:stretch/>
        </p:blipFill>
        <p:spPr>
          <a:xfrm>
            <a:off x="4343724" y="354449"/>
            <a:ext cx="4434601" cy="4434601"/>
          </a:xfrm>
          <a:prstGeom prst="rect">
            <a:avLst/>
          </a:prstGeom>
          <a:noFill/>
          <a:ln>
            <a:noFill/>
          </a:ln>
          <a:effectLst>
            <a:outerShdw blurRad="57150" rotWithShape="0" algn="bl" dir="5400000" dist="19050">
              <a:srgbClr val="000000">
                <a:alpha val="49803"/>
              </a:srgbClr>
            </a:outerShdw>
          </a:effectLst>
        </p:spPr>
      </p:pic>
      <p:sp>
        <p:nvSpPr>
          <p:cNvPr id="798" name="Google Shape;798;p70"/>
          <p:cNvSpPr txBox="1"/>
          <p:nvPr>
            <p:ph type="ctrTitle"/>
          </p:nvPr>
        </p:nvSpPr>
        <p:spPr>
          <a:xfrm>
            <a:off x="4465000" y="1366344"/>
            <a:ext cx="4192050" cy="2798555"/>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rgbClr val="EBEBEB"/>
              </a:buClr>
              <a:buSzPts val="2300"/>
              <a:buFont typeface="Century Gothic"/>
              <a:buNone/>
            </a:pPr>
            <a:r>
              <a:rPr b="1" lang="en" sz="3000">
                <a:solidFill>
                  <a:srgbClr val="EBEBEB"/>
                </a:solidFill>
              </a:rPr>
              <a:t>Juliette always said...</a:t>
            </a:r>
            <a:endParaRPr b="1" sz="3000">
              <a:solidFill>
                <a:srgbClr val="EBEBEB"/>
              </a:solidFill>
            </a:endParaRPr>
          </a:p>
          <a:p>
            <a:pPr indent="0" lvl="0" marL="0" rtl="0" algn="ctr">
              <a:lnSpc>
                <a:spcPct val="90000"/>
              </a:lnSpc>
              <a:spcBef>
                <a:spcPts val="0"/>
              </a:spcBef>
              <a:spcAft>
                <a:spcPts val="0"/>
              </a:spcAft>
              <a:buClr>
                <a:srgbClr val="EBEBEB"/>
              </a:buClr>
              <a:buSzPts val="2300"/>
              <a:buFont typeface="Century Gothic"/>
              <a:buNone/>
            </a:pPr>
            <a:br>
              <a:rPr b="1" lang="en" sz="3000">
                <a:solidFill>
                  <a:srgbClr val="EBEBEB"/>
                </a:solidFill>
              </a:rPr>
            </a:br>
            <a:r>
              <a:rPr b="1" lang="en" sz="3000">
                <a:solidFill>
                  <a:srgbClr val="EBEBEB"/>
                </a:solidFill>
              </a:rPr>
              <a:t>Leave a place better than you found it!</a:t>
            </a:r>
            <a:br>
              <a:rPr b="1" lang="en" sz="3000">
                <a:solidFill>
                  <a:srgbClr val="EBEBEB"/>
                </a:solidFill>
              </a:rPr>
            </a:br>
            <a:br>
              <a:rPr b="1" lang="en" sz="3000">
                <a:solidFill>
                  <a:srgbClr val="EBEBEB"/>
                </a:solidFill>
              </a:rPr>
            </a:br>
            <a:endParaRPr b="1" sz="3000">
              <a:solidFill>
                <a:srgbClr val="EBEBEB"/>
              </a:solidFill>
            </a:endParaRPr>
          </a:p>
        </p:txBody>
      </p:sp>
      <p:sp>
        <p:nvSpPr>
          <p:cNvPr id="799" name="Google Shape;799;p70"/>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800" name="Google Shape;800;p70"/>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1" name="Google Shape;801;p70"/>
          <p:cNvPicPr preferRelativeResize="0"/>
          <p:nvPr/>
        </p:nvPicPr>
        <p:blipFill rotWithShape="1">
          <a:blip r:embed="rId4">
            <a:alphaModFix/>
          </a:blip>
          <a:srcRect b="0" l="0" r="0" t="0"/>
          <a:stretch/>
        </p:blipFill>
        <p:spPr>
          <a:xfrm>
            <a:off x="7883045" y="400446"/>
            <a:ext cx="404828" cy="404828"/>
          </a:xfrm>
          <a:prstGeom prst="rect">
            <a:avLst/>
          </a:prstGeom>
          <a:noFill/>
          <a:ln>
            <a:noFill/>
          </a:ln>
        </p:spPr>
      </p:pic>
      <p:pic>
        <p:nvPicPr>
          <p:cNvPr id="802" name="Google Shape;802;p70"/>
          <p:cNvPicPr preferRelativeResize="0"/>
          <p:nvPr/>
        </p:nvPicPr>
        <p:blipFill rotWithShape="1">
          <a:blip r:embed="rId5">
            <a:alphaModFix/>
          </a:blip>
          <a:srcRect b="0" l="0" r="0" t="0"/>
          <a:stretch/>
        </p:blipFill>
        <p:spPr>
          <a:xfrm>
            <a:off x="541965" y="763038"/>
            <a:ext cx="3617424" cy="36174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71"/>
          <p:cNvSpPr/>
          <p:nvPr/>
        </p:nvSpPr>
        <p:spPr>
          <a:xfrm>
            <a:off x="0" y="-119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71"/>
          <p:cNvSpPr txBox="1"/>
          <p:nvPr>
            <p:ph type="title"/>
          </p:nvPr>
        </p:nvSpPr>
        <p:spPr>
          <a:xfrm>
            <a:off x="683171" y="845865"/>
            <a:ext cx="4004443" cy="765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lt1"/>
              </a:buClr>
              <a:buSzPts val="2500"/>
              <a:buFont typeface="Century Gothic"/>
              <a:buNone/>
            </a:pPr>
            <a:r>
              <a:rPr b="1" lang="en" sz="3000">
                <a:solidFill>
                  <a:srgbClr val="00B050"/>
                </a:solidFill>
              </a:rPr>
              <a:t>Badge Homework</a:t>
            </a:r>
            <a:endParaRPr b="1" sz="3000">
              <a:solidFill>
                <a:srgbClr val="00B050"/>
              </a:solidFill>
            </a:endParaRPr>
          </a:p>
        </p:txBody>
      </p:sp>
      <p:sp>
        <p:nvSpPr>
          <p:cNvPr id="809" name="Google Shape;809;p71"/>
          <p:cNvSpPr/>
          <p:nvPr/>
        </p:nvSpPr>
        <p:spPr>
          <a:xfrm>
            <a:off x="0" y="2000250"/>
            <a:ext cx="3143100" cy="31431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71"/>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71"/>
          <p:cNvSpPr txBox="1"/>
          <p:nvPr>
            <p:ph idx="1" type="body"/>
          </p:nvPr>
        </p:nvSpPr>
        <p:spPr>
          <a:xfrm>
            <a:off x="683171" y="1531598"/>
            <a:ext cx="4267201" cy="29241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1400"/>
              <a:buNone/>
            </a:pPr>
            <a:r>
              <a:rPr lang="en">
                <a:solidFill>
                  <a:srgbClr val="EBEBEB"/>
                </a:solidFill>
              </a:rPr>
              <a:t>Leave a place better than you found it.</a:t>
            </a:r>
            <a:br>
              <a:rPr lang="en">
                <a:solidFill>
                  <a:srgbClr val="EBEBEB"/>
                </a:solidFill>
              </a:rPr>
            </a:br>
            <a:endParaRPr>
              <a:solidFill>
                <a:srgbClr val="EBEBEB"/>
              </a:solidFill>
            </a:endParaRPr>
          </a:p>
          <a:p>
            <a:pPr indent="0" lvl="0" marL="0" rtl="0" algn="l">
              <a:lnSpc>
                <a:spcPct val="100000"/>
              </a:lnSpc>
              <a:spcBef>
                <a:spcPts val="0"/>
              </a:spcBef>
              <a:spcAft>
                <a:spcPts val="0"/>
              </a:spcAft>
              <a:buSzPts val="1400"/>
              <a:buNone/>
            </a:pPr>
            <a:r>
              <a:rPr b="1" lang="en">
                <a:solidFill>
                  <a:srgbClr val="EBEBEB"/>
                </a:solidFill>
              </a:rPr>
              <a:t>What place will you improve?</a:t>
            </a:r>
            <a:endParaRPr/>
          </a:p>
          <a:p>
            <a:pPr indent="0" lvl="0" marL="0" rtl="0" algn="l">
              <a:lnSpc>
                <a:spcPct val="100000"/>
              </a:lnSpc>
              <a:spcBef>
                <a:spcPts val="0"/>
              </a:spcBef>
              <a:spcAft>
                <a:spcPts val="0"/>
              </a:spcAft>
              <a:buSzPts val="1400"/>
              <a:buNone/>
            </a:pPr>
            <a:r>
              <a:t/>
            </a:r>
            <a:endParaRPr>
              <a:solidFill>
                <a:srgbClr val="EBEBEB"/>
              </a:solidFill>
            </a:endParaRPr>
          </a:p>
          <a:p>
            <a:pPr indent="0" lvl="0" marL="0" rtl="0" algn="l">
              <a:lnSpc>
                <a:spcPct val="100000"/>
              </a:lnSpc>
              <a:spcBef>
                <a:spcPts val="0"/>
              </a:spcBef>
              <a:spcAft>
                <a:spcPts val="0"/>
              </a:spcAft>
              <a:buSzPts val="1400"/>
              <a:buNone/>
            </a:pPr>
            <a:r>
              <a:rPr b="1" lang="en">
                <a:solidFill>
                  <a:srgbClr val="EE52A4"/>
                </a:solidFill>
              </a:rPr>
              <a:t>Ideas:</a:t>
            </a:r>
            <a:endParaRPr/>
          </a:p>
          <a:p>
            <a:pPr indent="-285750" lvl="0" marL="285750" rtl="0" algn="l">
              <a:lnSpc>
                <a:spcPct val="100000"/>
              </a:lnSpc>
              <a:spcBef>
                <a:spcPts val="800"/>
              </a:spcBef>
              <a:spcAft>
                <a:spcPts val="0"/>
              </a:spcAft>
              <a:buSzPts val="1400"/>
              <a:buFont typeface="Noto Sans Symbols"/>
              <a:buChar char="❖"/>
            </a:pPr>
            <a:r>
              <a:rPr lang="en">
                <a:solidFill>
                  <a:srgbClr val="FFFFFF"/>
                </a:solidFill>
              </a:rPr>
              <a:t>Clean out a room at home, such as a bedroom or toy room, and find at least 10 things that you can donate to charity.</a:t>
            </a:r>
            <a:endParaRPr/>
          </a:p>
          <a:p>
            <a:pPr indent="-285750" lvl="0" marL="285750" rtl="0" algn="l">
              <a:lnSpc>
                <a:spcPct val="100000"/>
              </a:lnSpc>
              <a:spcBef>
                <a:spcPts val="800"/>
              </a:spcBef>
              <a:spcAft>
                <a:spcPts val="0"/>
              </a:spcAft>
              <a:buSzPts val="1400"/>
              <a:buFont typeface="Noto Sans Symbols"/>
              <a:buChar char="❖"/>
            </a:pPr>
            <a:r>
              <a:rPr lang="en">
                <a:solidFill>
                  <a:srgbClr val="FFFFFF"/>
                </a:solidFill>
              </a:rPr>
              <a:t>Do some yard work</a:t>
            </a:r>
            <a:endParaRPr/>
          </a:p>
          <a:p>
            <a:pPr indent="-285750" lvl="0" marL="285750" rtl="0" algn="l">
              <a:lnSpc>
                <a:spcPct val="100000"/>
              </a:lnSpc>
              <a:spcBef>
                <a:spcPts val="800"/>
              </a:spcBef>
              <a:spcAft>
                <a:spcPts val="0"/>
              </a:spcAft>
              <a:buSzPts val="1400"/>
              <a:buFont typeface="Noto Sans Symbols"/>
              <a:buChar char="❖"/>
            </a:pPr>
            <a:r>
              <a:rPr lang="en">
                <a:solidFill>
                  <a:srgbClr val="FFFFFF"/>
                </a:solidFill>
              </a:rPr>
              <a:t>Or, come up with your own idea!</a:t>
            </a:r>
            <a:endParaRPr/>
          </a:p>
          <a:p>
            <a:pPr indent="0" lvl="0" marL="0" rtl="0" algn="l">
              <a:lnSpc>
                <a:spcPct val="100000"/>
              </a:lnSpc>
              <a:spcBef>
                <a:spcPts val="0"/>
              </a:spcBef>
              <a:spcAft>
                <a:spcPts val="0"/>
              </a:spcAft>
              <a:buSzPts val="1400"/>
              <a:buNone/>
            </a:pPr>
            <a:r>
              <a:t/>
            </a:r>
            <a:endParaRPr>
              <a:solidFill>
                <a:schemeClr val="lt1"/>
              </a:solidFill>
            </a:endParaRPr>
          </a:p>
          <a:p>
            <a:pPr indent="0" lvl="0" marL="0" rtl="0" algn="l">
              <a:lnSpc>
                <a:spcPct val="100000"/>
              </a:lnSpc>
              <a:spcBef>
                <a:spcPts val="800"/>
              </a:spcBef>
              <a:spcAft>
                <a:spcPts val="0"/>
              </a:spcAft>
              <a:buSzPts val="1100"/>
              <a:buNone/>
            </a:pPr>
            <a:r>
              <a:t/>
            </a:r>
            <a:endParaRPr sz="1100">
              <a:solidFill>
                <a:schemeClr val="lt1"/>
              </a:solidFill>
            </a:endParaRPr>
          </a:p>
        </p:txBody>
      </p:sp>
      <p:pic>
        <p:nvPicPr>
          <p:cNvPr id="812" name="Google Shape;812;p71"/>
          <p:cNvPicPr preferRelativeResize="0"/>
          <p:nvPr/>
        </p:nvPicPr>
        <p:blipFill rotWithShape="1">
          <a:blip r:embed="rId4">
            <a:alphaModFix/>
          </a:blip>
          <a:srcRect b="0" l="0" r="0" t="0"/>
          <a:stretch/>
        </p:blipFill>
        <p:spPr>
          <a:xfrm>
            <a:off x="5793576" y="337458"/>
            <a:ext cx="2984235" cy="4466203"/>
          </a:xfrm>
          <a:custGeom>
            <a:rect b="b" l="l" r="r" t="t"/>
            <a:pathLst>
              <a:path extrusionOk="0" h="5897880" w="4929808">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a:noFill/>
          <a:ln>
            <a:noFill/>
          </a:ln>
        </p:spPr>
      </p:pic>
      <p:sp>
        <p:nvSpPr>
          <p:cNvPr id="813" name="Google Shape;813;p71"/>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nvGrpSpPr>
          <p:cNvPr id="814" name="Google Shape;814;p71"/>
          <p:cNvGrpSpPr/>
          <p:nvPr/>
        </p:nvGrpSpPr>
        <p:grpSpPr>
          <a:xfrm>
            <a:off x="7828359" y="0"/>
            <a:ext cx="514200" cy="857400"/>
            <a:chOff x="7828359" y="0"/>
            <a:chExt cx="514200" cy="857400"/>
          </a:xfrm>
        </p:grpSpPr>
        <p:sp>
          <p:nvSpPr>
            <p:cNvPr id="815" name="Google Shape;815;p71"/>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16" name="Google Shape;816;p71"/>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grpSp>
      <p:pic>
        <p:nvPicPr>
          <p:cNvPr id="817" name="Google Shape;817;p71"/>
          <p:cNvPicPr preferRelativeResize="0"/>
          <p:nvPr/>
        </p:nvPicPr>
        <p:blipFill rotWithShape="1">
          <a:blip r:embed="rId6">
            <a:alphaModFix/>
          </a:blip>
          <a:srcRect b="0" l="0" r="0" t="0"/>
          <a:stretch/>
        </p:blipFill>
        <p:spPr>
          <a:xfrm>
            <a:off x="5225044" y="1899386"/>
            <a:ext cx="1342346" cy="134234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72"/>
          <p:cNvSpPr/>
          <p:nvPr/>
        </p:nvSpPr>
        <p:spPr>
          <a:xfrm>
            <a:off x="0" y="0"/>
            <a:ext cx="9144000" cy="51435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p72"/>
          <p:cNvSpPr/>
          <p:nvPr/>
        </p:nvSpPr>
        <p:spPr>
          <a:xfrm>
            <a:off x="0" y="1190"/>
            <a:ext cx="9143999" cy="5142309"/>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sp>
        <p:nvSpPr>
          <p:cNvPr id="824" name="Google Shape;824;p72"/>
          <p:cNvSpPr/>
          <p:nvPr/>
        </p:nvSpPr>
        <p:spPr>
          <a:xfrm>
            <a:off x="7828359" y="0"/>
            <a:ext cx="514200" cy="8574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72"/>
          <p:cNvSpPr/>
          <p:nvPr/>
        </p:nvSpPr>
        <p:spPr>
          <a:xfrm>
            <a:off x="0" y="2171700"/>
            <a:ext cx="1771800" cy="17718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6" name="Google Shape;826;p72"/>
          <p:cNvPicPr preferRelativeResize="0"/>
          <p:nvPr/>
        </p:nvPicPr>
        <p:blipFill rotWithShape="1">
          <a:blip r:embed="rId4">
            <a:alphaModFix amt="15000"/>
          </a:blip>
          <a:srcRect b="154" l="0" r="0" t="0"/>
          <a:stretch/>
        </p:blipFill>
        <p:spPr>
          <a:xfrm>
            <a:off x="360685" y="354450"/>
            <a:ext cx="4434601" cy="4427758"/>
          </a:xfrm>
          <a:prstGeom prst="rect">
            <a:avLst/>
          </a:prstGeom>
          <a:noFill/>
          <a:ln>
            <a:noFill/>
          </a:ln>
          <a:effectLst>
            <a:outerShdw blurRad="57150" rotWithShape="0" algn="bl" dir="5400000" dist="19050">
              <a:srgbClr val="000000">
                <a:alpha val="49803"/>
              </a:srgbClr>
            </a:outerShdw>
          </a:effectLst>
        </p:spPr>
      </p:pic>
      <p:sp>
        <p:nvSpPr>
          <p:cNvPr id="827" name="Google Shape;827;p72"/>
          <p:cNvSpPr txBox="1"/>
          <p:nvPr/>
        </p:nvSpPr>
        <p:spPr>
          <a:xfrm>
            <a:off x="951702" y="1521001"/>
            <a:ext cx="6697500" cy="2152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i="0" lang="en" sz="4800" u="none" cap="none" strike="noStrike">
                <a:solidFill>
                  <a:srgbClr val="FFFFFF"/>
                </a:solidFill>
                <a:latin typeface="Century Gothic"/>
                <a:ea typeface="Century Gothic"/>
                <a:cs typeface="Century Gothic"/>
                <a:sym typeface="Century Gothic"/>
              </a:rPr>
              <a:t>See you next time! </a:t>
            </a:r>
            <a:endParaRPr b="1" i="0" sz="4800" u="none" cap="none" strike="noStrike">
              <a:solidFill>
                <a:srgbClr val="FFFFFF"/>
              </a:solidFill>
              <a:latin typeface="Century Gothic"/>
              <a:ea typeface="Century Gothic"/>
              <a:cs typeface="Century Gothic"/>
              <a:sym typeface="Century Gothic"/>
            </a:endParaRPr>
          </a:p>
        </p:txBody>
      </p:sp>
      <p:pic>
        <p:nvPicPr>
          <p:cNvPr id="828" name="Google Shape;828;p72"/>
          <p:cNvPicPr preferRelativeResize="0"/>
          <p:nvPr/>
        </p:nvPicPr>
        <p:blipFill rotWithShape="1">
          <a:blip r:embed="rId5">
            <a:alphaModFix/>
          </a:blip>
          <a:srcRect b="0" l="0" r="0" t="0"/>
          <a:stretch/>
        </p:blipFill>
        <p:spPr>
          <a:xfrm>
            <a:off x="6866146" y="2846201"/>
            <a:ext cx="1415655" cy="1381504"/>
          </a:xfrm>
          <a:prstGeom prst="rect">
            <a:avLst/>
          </a:prstGeom>
          <a:noFill/>
          <a:ln>
            <a:noFill/>
          </a:ln>
        </p:spPr>
      </p:pic>
      <p:pic>
        <p:nvPicPr>
          <p:cNvPr id="829" name="Google Shape;829;p72"/>
          <p:cNvPicPr preferRelativeResize="0"/>
          <p:nvPr/>
        </p:nvPicPr>
        <p:blipFill rotWithShape="1">
          <a:blip r:embed="rId5">
            <a:alphaModFix/>
          </a:blip>
          <a:srcRect b="0" l="0" r="0" t="0"/>
          <a:stretch/>
        </p:blipFill>
        <p:spPr>
          <a:xfrm>
            <a:off x="7965463" y="3992414"/>
            <a:ext cx="581058" cy="567040"/>
          </a:xfrm>
          <a:prstGeom prst="rect">
            <a:avLst/>
          </a:prstGeom>
          <a:noFill/>
          <a:ln>
            <a:noFill/>
          </a:ln>
        </p:spPr>
      </p:pic>
      <p:pic>
        <p:nvPicPr>
          <p:cNvPr id="830" name="Google Shape;830;p72"/>
          <p:cNvPicPr preferRelativeResize="0"/>
          <p:nvPr/>
        </p:nvPicPr>
        <p:blipFill rotWithShape="1">
          <a:blip r:embed="rId5">
            <a:alphaModFix/>
          </a:blip>
          <a:srcRect b="0" l="0" r="0" t="0"/>
          <a:stretch/>
        </p:blipFill>
        <p:spPr>
          <a:xfrm>
            <a:off x="7883045" y="400446"/>
            <a:ext cx="404828" cy="40482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