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embeddedFontLst>
    <p:embeddedFont>
      <p:font typeface="Nunito"/>
      <p:regular r:id="rId28"/>
      <p:bold r:id="rId29"/>
      <p:italic r:id="rId30"/>
      <p:boldItalic r:id="rId31"/>
    </p:embeddedFont>
    <p:embeddedFont>
      <p:font typeface="Montserrat"/>
      <p:regular r:id="rId32"/>
      <p:bold r:id="rId33"/>
      <p:italic r:id="rId34"/>
      <p:boldItalic r:id="rId35"/>
    </p:embeddedFont>
    <p:embeddedFont>
      <p:font typeface="Montserrat Light"/>
      <p:regular r:id="rId36"/>
      <p:bold r:id="rId37"/>
      <p:italic r:id="rId38"/>
      <p:boldItalic r:id="rId39"/>
    </p:embeddedFont>
    <p:embeddedFont>
      <p:font typeface="Montserrat ExtraBold"/>
      <p:bold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ExtraBold-bold.fntdata"/><Relationship Id="rId20" Type="http://schemas.openxmlformats.org/officeDocument/2006/relationships/slide" Target="slides/slide16.xml"/><Relationship Id="rId41" Type="http://schemas.openxmlformats.org/officeDocument/2006/relationships/font" Target="fonts/MontserratExtraBold-boldItalic.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Nunito-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Nunito-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Nunito-boldItalic.fntdata"/><Relationship Id="rId30" Type="http://schemas.openxmlformats.org/officeDocument/2006/relationships/font" Target="fonts/Nunito-italic.fntdata"/><Relationship Id="rId11" Type="http://schemas.openxmlformats.org/officeDocument/2006/relationships/slide" Target="slides/slide7.xml"/><Relationship Id="rId33" Type="http://schemas.openxmlformats.org/officeDocument/2006/relationships/font" Target="fonts/Montserrat-bold.fntdata"/><Relationship Id="rId10" Type="http://schemas.openxmlformats.org/officeDocument/2006/relationships/slide" Target="slides/slide6.xml"/><Relationship Id="rId32" Type="http://schemas.openxmlformats.org/officeDocument/2006/relationships/font" Target="fonts/Montserrat-regular.fntdata"/><Relationship Id="rId13" Type="http://schemas.openxmlformats.org/officeDocument/2006/relationships/slide" Target="slides/slide9.xml"/><Relationship Id="rId35" Type="http://schemas.openxmlformats.org/officeDocument/2006/relationships/font" Target="fonts/Montserrat-boldItalic.fntdata"/><Relationship Id="rId12" Type="http://schemas.openxmlformats.org/officeDocument/2006/relationships/slide" Target="slides/slide8.xml"/><Relationship Id="rId34" Type="http://schemas.openxmlformats.org/officeDocument/2006/relationships/font" Target="fonts/Montserrat-italic.fntdata"/><Relationship Id="rId15" Type="http://schemas.openxmlformats.org/officeDocument/2006/relationships/slide" Target="slides/slide11.xml"/><Relationship Id="rId37" Type="http://schemas.openxmlformats.org/officeDocument/2006/relationships/font" Target="fonts/MontserratLight-bold.fntdata"/><Relationship Id="rId14" Type="http://schemas.openxmlformats.org/officeDocument/2006/relationships/slide" Target="slides/slide10.xml"/><Relationship Id="rId36" Type="http://schemas.openxmlformats.org/officeDocument/2006/relationships/font" Target="fonts/MontserratLight-regular.fntdata"/><Relationship Id="rId17" Type="http://schemas.openxmlformats.org/officeDocument/2006/relationships/slide" Target="slides/slide13.xml"/><Relationship Id="rId39" Type="http://schemas.openxmlformats.org/officeDocument/2006/relationships/font" Target="fonts/MontserratLight-boldItalic.fntdata"/><Relationship Id="rId16" Type="http://schemas.openxmlformats.org/officeDocument/2006/relationships/slide" Target="slides/slide12.xml"/><Relationship Id="rId38" Type="http://schemas.openxmlformats.org/officeDocument/2006/relationships/font" Target="fonts/MontserratLight-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7313a22f5a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7313a22f5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7313a22f5a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7313a22f5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7313a22f5a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7313a22f5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7313a22f5a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7313a22f5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7313a22f5a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7313a22f5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8352e6ea0b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8352e6ea0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35f391192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35f391192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8352e6ea0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g8352e6ea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8352e6ea0b_0_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8352e6ea0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8352e6ea0b_0_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8352e6ea0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8352e6ea0b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8352e6ea0b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8352e6ea0b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8352e6ea0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8352e6ea0b_0_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8352e6ea0b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35ed75ccf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35ed75ccf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6fae009d2c_3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6fae009d2c_3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F64646"/>
        </a:solidFill>
      </p:bgPr>
    </p:bg>
    <p:spTree>
      <p:nvGrpSpPr>
        <p:cNvPr id="9" name="Shape 9"/>
        <p:cNvGrpSpPr/>
        <p:nvPr/>
      </p:nvGrpSpPr>
      <p:grpSpPr>
        <a:xfrm>
          <a:off x="0" y="0"/>
          <a:ext cx="0" cy="0"/>
          <a:chOff x="0" y="0"/>
          <a:chExt cx="0" cy="0"/>
        </a:xfrm>
      </p:grpSpPr>
      <p:grpSp>
        <p:nvGrpSpPr>
          <p:cNvPr id="10" name="Google Shape;10;p2"/>
          <p:cNvGrpSpPr/>
          <p:nvPr/>
        </p:nvGrpSpPr>
        <p:grpSpPr>
          <a:xfrm>
            <a:off x="-6" y="-11"/>
            <a:ext cx="2429759" cy="1609289"/>
            <a:chOff x="608719" y="-11"/>
            <a:chExt cx="2429759" cy="1609289"/>
          </a:xfrm>
        </p:grpSpPr>
        <p:sp>
          <p:nvSpPr>
            <p:cNvPr id="11" name="Google Shape;11;p2"/>
            <p:cNvSpPr/>
            <p:nvPr/>
          </p:nvSpPr>
          <p:spPr>
            <a:xfrm>
              <a:off x="608719" y="322534"/>
              <a:ext cx="606220" cy="643388"/>
            </a:xfrm>
            <a:custGeom>
              <a:rect b="b" l="l" r="r" t="t"/>
              <a:pathLst>
                <a:path extrusionOk="0" h="20037" w="20372">
                  <a:moveTo>
                    <a:pt x="1" y="1"/>
                  </a:moveTo>
                  <a:lnTo>
                    <a:pt x="1" y="20037"/>
                  </a:lnTo>
                  <a:lnTo>
                    <a:pt x="20372" y="9991"/>
                  </a:lnTo>
                  <a:lnTo>
                    <a:pt x="1" y="1"/>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608719" y="965890"/>
              <a:ext cx="606220" cy="643388"/>
            </a:xfrm>
            <a:custGeom>
              <a:rect b="b" l="l" r="r" t="t"/>
              <a:pathLst>
                <a:path extrusionOk="0" h="20037" w="20372">
                  <a:moveTo>
                    <a:pt x="1" y="1"/>
                  </a:moveTo>
                  <a:lnTo>
                    <a:pt x="1" y="20037"/>
                  </a:lnTo>
                  <a:lnTo>
                    <a:pt x="20372"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1822766" y="322534"/>
              <a:ext cx="607856" cy="643388"/>
            </a:xfrm>
            <a:custGeom>
              <a:rect b="b" l="l" r="r" t="t"/>
              <a:pathLst>
                <a:path extrusionOk="0" h="20037" w="20427">
                  <a:moveTo>
                    <a:pt x="0" y="1"/>
                  </a:moveTo>
                  <a:lnTo>
                    <a:pt x="0" y="20037"/>
                  </a:lnTo>
                  <a:lnTo>
                    <a:pt x="20427" y="9991"/>
                  </a:lnTo>
                  <a:lnTo>
                    <a:pt x="0"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1822766" y="965890"/>
              <a:ext cx="607856" cy="643388"/>
            </a:xfrm>
            <a:custGeom>
              <a:rect b="b" l="l" r="r" t="t"/>
              <a:pathLst>
                <a:path extrusionOk="0" h="20037" w="20427">
                  <a:moveTo>
                    <a:pt x="0" y="1"/>
                  </a:moveTo>
                  <a:lnTo>
                    <a:pt x="0" y="20037"/>
                  </a:lnTo>
                  <a:lnTo>
                    <a:pt x="20427" y="9991"/>
                  </a:lnTo>
                  <a:lnTo>
                    <a:pt x="0" y="1"/>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1214909" y="-11"/>
              <a:ext cx="607886" cy="643356"/>
            </a:xfrm>
            <a:custGeom>
              <a:rect b="b" l="l" r="r" t="t"/>
              <a:pathLst>
                <a:path extrusionOk="0" h="20036" w="20428">
                  <a:moveTo>
                    <a:pt x="1" y="0"/>
                  </a:moveTo>
                  <a:lnTo>
                    <a:pt x="1" y="20036"/>
                  </a:lnTo>
                  <a:lnTo>
                    <a:pt x="20427" y="10046"/>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1822766" y="-11"/>
              <a:ext cx="607856"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608719" y="643313"/>
              <a:ext cx="606220" cy="643388"/>
            </a:xfrm>
            <a:custGeom>
              <a:rect b="b" l="l" r="r" t="t"/>
              <a:pathLst>
                <a:path extrusionOk="0" h="20037" w="20372">
                  <a:moveTo>
                    <a:pt x="20372" y="1"/>
                  </a:moveTo>
                  <a:lnTo>
                    <a:pt x="1" y="10047"/>
                  </a:lnTo>
                  <a:lnTo>
                    <a:pt x="20372" y="20037"/>
                  </a:lnTo>
                  <a:lnTo>
                    <a:pt x="203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1214909" y="322534"/>
              <a:ext cx="607886" cy="643388"/>
            </a:xfrm>
            <a:custGeom>
              <a:rect b="b" l="l" r="r" t="t"/>
              <a:pathLst>
                <a:path extrusionOk="0" h="20037" w="20428">
                  <a:moveTo>
                    <a:pt x="20427" y="1"/>
                  </a:moveTo>
                  <a:lnTo>
                    <a:pt x="1" y="9991"/>
                  </a:lnTo>
                  <a:lnTo>
                    <a:pt x="20427" y="20037"/>
                  </a:lnTo>
                  <a:lnTo>
                    <a:pt x="20427" y="1"/>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1214909" y="965890"/>
              <a:ext cx="607886"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2430592" y="322534"/>
              <a:ext cx="607886" cy="643388"/>
            </a:xfrm>
            <a:custGeom>
              <a:rect b="b" l="l" r="r" t="t"/>
              <a:pathLst>
                <a:path extrusionOk="0" h="20037" w="20428">
                  <a:moveTo>
                    <a:pt x="20427" y="1"/>
                  </a:moveTo>
                  <a:lnTo>
                    <a:pt x="1" y="9991"/>
                  </a:lnTo>
                  <a:lnTo>
                    <a:pt x="20427" y="20037"/>
                  </a:lnTo>
                  <a:lnTo>
                    <a:pt x="20427" y="1"/>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608719" y="-11"/>
              <a:ext cx="606220" cy="643356"/>
            </a:xfrm>
            <a:custGeom>
              <a:rect b="b" l="l" r="r" t="t"/>
              <a:pathLst>
                <a:path extrusionOk="0" h="20036" w="20372">
                  <a:moveTo>
                    <a:pt x="20372" y="0"/>
                  </a:moveTo>
                  <a:lnTo>
                    <a:pt x="1" y="10046"/>
                  </a:lnTo>
                  <a:lnTo>
                    <a:pt x="20372" y="20036"/>
                  </a:lnTo>
                  <a:lnTo>
                    <a:pt x="20372"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1214909" y="-11"/>
              <a:ext cx="607886" cy="322577"/>
            </a:xfrm>
            <a:custGeom>
              <a:rect b="b" l="l" r="r" t="t"/>
              <a:pathLst>
                <a:path extrusionOk="0" h="10046" w="20428">
                  <a:moveTo>
                    <a:pt x="1"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 name="Google Shape;23;p2"/>
          <p:cNvSpPr txBox="1"/>
          <p:nvPr>
            <p:ph type="ctrTitle"/>
          </p:nvPr>
        </p:nvSpPr>
        <p:spPr>
          <a:xfrm>
            <a:off x="685800" y="1991825"/>
            <a:ext cx="5265000" cy="11598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4000"/>
              <a:buNone/>
              <a:defRPr sz="4000">
                <a:solidFill>
                  <a:srgbClr val="FFFFFF"/>
                </a:solidFill>
              </a:defRPr>
            </a:lvl1pPr>
            <a:lvl2pPr lvl="1">
              <a:spcBef>
                <a:spcPts val="0"/>
              </a:spcBef>
              <a:spcAft>
                <a:spcPts val="0"/>
              </a:spcAft>
              <a:buClr>
                <a:srgbClr val="FFFFFF"/>
              </a:buClr>
              <a:buSzPts val="4000"/>
              <a:buNone/>
              <a:defRPr sz="4000">
                <a:solidFill>
                  <a:srgbClr val="FFFFFF"/>
                </a:solidFill>
              </a:defRPr>
            </a:lvl2pPr>
            <a:lvl3pPr lvl="2">
              <a:spcBef>
                <a:spcPts val="0"/>
              </a:spcBef>
              <a:spcAft>
                <a:spcPts val="0"/>
              </a:spcAft>
              <a:buClr>
                <a:srgbClr val="FFFFFF"/>
              </a:buClr>
              <a:buSzPts val="4000"/>
              <a:buNone/>
              <a:defRPr sz="4000">
                <a:solidFill>
                  <a:srgbClr val="FFFFFF"/>
                </a:solidFill>
              </a:defRPr>
            </a:lvl3pPr>
            <a:lvl4pPr lvl="3">
              <a:spcBef>
                <a:spcPts val="0"/>
              </a:spcBef>
              <a:spcAft>
                <a:spcPts val="0"/>
              </a:spcAft>
              <a:buClr>
                <a:srgbClr val="FFFFFF"/>
              </a:buClr>
              <a:buSzPts val="4000"/>
              <a:buNone/>
              <a:defRPr sz="4000">
                <a:solidFill>
                  <a:srgbClr val="FFFFFF"/>
                </a:solidFill>
              </a:defRPr>
            </a:lvl4pPr>
            <a:lvl5pPr lvl="4">
              <a:spcBef>
                <a:spcPts val="0"/>
              </a:spcBef>
              <a:spcAft>
                <a:spcPts val="0"/>
              </a:spcAft>
              <a:buClr>
                <a:srgbClr val="FFFFFF"/>
              </a:buClr>
              <a:buSzPts val="4000"/>
              <a:buNone/>
              <a:defRPr sz="4000">
                <a:solidFill>
                  <a:srgbClr val="FFFFFF"/>
                </a:solidFill>
              </a:defRPr>
            </a:lvl5pPr>
            <a:lvl6pPr lvl="5">
              <a:spcBef>
                <a:spcPts val="0"/>
              </a:spcBef>
              <a:spcAft>
                <a:spcPts val="0"/>
              </a:spcAft>
              <a:buClr>
                <a:srgbClr val="FFFFFF"/>
              </a:buClr>
              <a:buSzPts val="4000"/>
              <a:buNone/>
              <a:defRPr sz="4000">
                <a:solidFill>
                  <a:srgbClr val="FFFFFF"/>
                </a:solidFill>
              </a:defRPr>
            </a:lvl6pPr>
            <a:lvl7pPr lvl="6">
              <a:spcBef>
                <a:spcPts val="0"/>
              </a:spcBef>
              <a:spcAft>
                <a:spcPts val="0"/>
              </a:spcAft>
              <a:buClr>
                <a:srgbClr val="FFFFFF"/>
              </a:buClr>
              <a:buSzPts val="4000"/>
              <a:buNone/>
              <a:defRPr sz="4000">
                <a:solidFill>
                  <a:srgbClr val="FFFFFF"/>
                </a:solidFill>
              </a:defRPr>
            </a:lvl7pPr>
            <a:lvl8pPr lvl="7">
              <a:spcBef>
                <a:spcPts val="0"/>
              </a:spcBef>
              <a:spcAft>
                <a:spcPts val="0"/>
              </a:spcAft>
              <a:buClr>
                <a:srgbClr val="FFFFFF"/>
              </a:buClr>
              <a:buSzPts val="4000"/>
              <a:buNone/>
              <a:defRPr sz="4000">
                <a:solidFill>
                  <a:srgbClr val="FFFFFF"/>
                </a:solidFill>
              </a:defRPr>
            </a:lvl8pPr>
            <a:lvl9pPr lvl="8">
              <a:spcBef>
                <a:spcPts val="0"/>
              </a:spcBef>
              <a:spcAft>
                <a:spcPts val="0"/>
              </a:spcAft>
              <a:buClr>
                <a:srgbClr val="FFFFFF"/>
              </a:buClr>
              <a:buSzPts val="4000"/>
              <a:buNone/>
              <a:defRPr sz="4000">
                <a:solidFill>
                  <a:srgbClr val="FFFFFF"/>
                </a:solidFill>
              </a:defRPr>
            </a:lvl9pPr>
          </a:lstStyle>
          <a:p/>
        </p:txBody>
      </p:sp>
      <p:grpSp>
        <p:nvGrpSpPr>
          <p:cNvPr id="24" name="Google Shape;24;p2"/>
          <p:cNvGrpSpPr/>
          <p:nvPr/>
        </p:nvGrpSpPr>
        <p:grpSpPr>
          <a:xfrm>
            <a:off x="4894945" y="-11"/>
            <a:ext cx="4252453" cy="5146816"/>
            <a:chOff x="4894945" y="-11"/>
            <a:chExt cx="4252453" cy="5146816"/>
          </a:xfrm>
        </p:grpSpPr>
        <p:sp>
          <p:nvSpPr>
            <p:cNvPr id="25" name="Google Shape;25;p2"/>
            <p:cNvSpPr/>
            <p:nvPr/>
          </p:nvSpPr>
          <p:spPr>
            <a:xfrm>
              <a:off x="6108962" y="4182670"/>
              <a:ext cx="607886" cy="643356"/>
            </a:xfrm>
            <a:custGeom>
              <a:rect b="b" l="l" r="r" t="t"/>
              <a:pathLst>
                <a:path extrusionOk="0" h="20036" w="20428">
                  <a:moveTo>
                    <a:pt x="1" y="0"/>
                  </a:moveTo>
                  <a:lnTo>
                    <a:pt x="1" y="20036"/>
                  </a:lnTo>
                  <a:lnTo>
                    <a:pt x="20427" y="9990"/>
                  </a:lnTo>
                  <a:lnTo>
                    <a:pt x="1"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6716818" y="3860093"/>
              <a:ext cx="607856" cy="643388"/>
            </a:xfrm>
            <a:custGeom>
              <a:rect b="b" l="l" r="r" t="t"/>
              <a:pathLst>
                <a:path extrusionOk="0" h="20037" w="20427">
                  <a:moveTo>
                    <a:pt x="0" y="0"/>
                  </a:moveTo>
                  <a:lnTo>
                    <a:pt x="0" y="20036"/>
                  </a:lnTo>
                  <a:lnTo>
                    <a:pt x="20427"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7324645" y="3539314"/>
              <a:ext cx="607886" cy="643388"/>
            </a:xfrm>
            <a:custGeom>
              <a:rect b="b" l="l" r="r" t="t"/>
              <a:pathLst>
                <a:path extrusionOk="0" h="20037" w="20428">
                  <a:moveTo>
                    <a:pt x="1" y="0"/>
                  </a:moveTo>
                  <a:lnTo>
                    <a:pt x="1" y="20036"/>
                  </a:lnTo>
                  <a:lnTo>
                    <a:pt x="20427" y="9990"/>
                  </a:lnTo>
                  <a:lnTo>
                    <a:pt x="1" y="0"/>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324645" y="4182670"/>
              <a:ext cx="607886" cy="643356"/>
            </a:xfrm>
            <a:custGeom>
              <a:rect b="b" l="l" r="r" t="t"/>
              <a:pathLst>
                <a:path extrusionOk="0" h="20036" w="20428">
                  <a:moveTo>
                    <a:pt x="1" y="0"/>
                  </a:moveTo>
                  <a:lnTo>
                    <a:pt x="1" y="20036"/>
                  </a:lnTo>
                  <a:lnTo>
                    <a:pt x="20427" y="9990"/>
                  </a:lnTo>
                  <a:lnTo>
                    <a:pt x="1" y="0"/>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7932502" y="643313"/>
              <a:ext cx="606220" cy="643388"/>
            </a:xfrm>
            <a:custGeom>
              <a:rect b="b" l="l" r="r" t="t"/>
              <a:pathLst>
                <a:path extrusionOk="0" h="20037" w="20372">
                  <a:moveTo>
                    <a:pt x="0" y="1"/>
                  </a:moveTo>
                  <a:lnTo>
                    <a:pt x="0" y="20037"/>
                  </a:lnTo>
                  <a:lnTo>
                    <a:pt x="20371"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8538692" y="322534"/>
              <a:ext cx="607856" cy="643388"/>
            </a:xfrm>
            <a:custGeom>
              <a:rect b="b" l="l" r="r" t="t"/>
              <a:pathLst>
                <a:path extrusionOk="0" h="20037" w="20427">
                  <a:moveTo>
                    <a:pt x="0" y="1"/>
                  </a:moveTo>
                  <a:lnTo>
                    <a:pt x="0" y="20037"/>
                  </a:lnTo>
                  <a:lnTo>
                    <a:pt x="20427" y="9991"/>
                  </a:lnTo>
                  <a:lnTo>
                    <a:pt x="0" y="1"/>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7932502" y="1286669"/>
              <a:ext cx="606220" cy="643388"/>
            </a:xfrm>
            <a:custGeom>
              <a:rect b="b" l="l" r="r" t="t"/>
              <a:pathLst>
                <a:path extrusionOk="0" h="20037" w="20372">
                  <a:moveTo>
                    <a:pt x="0" y="1"/>
                  </a:moveTo>
                  <a:lnTo>
                    <a:pt x="0" y="20037"/>
                  </a:lnTo>
                  <a:lnTo>
                    <a:pt x="20371" y="10047"/>
                  </a:lnTo>
                  <a:lnTo>
                    <a:pt x="0"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932502" y="3216737"/>
              <a:ext cx="606220" cy="643388"/>
            </a:xfrm>
            <a:custGeom>
              <a:rect b="b" l="l" r="r" t="t"/>
              <a:pathLst>
                <a:path extrusionOk="0" h="20037" w="20372">
                  <a:moveTo>
                    <a:pt x="0" y="0"/>
                  </a:moveTo>
                  <a:lnTo>
                    <a:pt x="0" y="20036"/>
                  </a:lnTo>
                  <a:lnTo>
                    <a:pt x="20371"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8538692" y="3539314"/>
              <a:ext cx="607856" cy="643388"/>
            </a:xfrm>
            <a:custGeom>
              <a:rect b="b" l="l" r="r" t="t"/>
              <a:pathLst>
                <a:path extrusionOk="0" h="20037" w="20427">
                  <a:moveTo>
                    <a:pt x="0" y="0"/>
                  </a:moveTo>
                  <a:lnTo>
                    <a:pt x="0" y="20036"/>
                  </a:lnTo>
                  <a:lnTo>
                    <a:pt x="20427" y="9990"/>
                  </a:lnTo>
                  <a:lnTo>
                    <a:pt x="0"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6108962" y="-11"/>
              <a:ext cx="607886" cy="322577"/>
            </a:xfrm>
            <a:custGeom>
              <a:rect b="b" l="l" r="r" t="t"/>
              <a:pathLst>
                <a:path extrusionOk="0" h="10046" w="20428">
                  <a:moveTo>
                    <a:pt x="1" y="0"/>
                  </a:moveTo>
                  <a:lnTo>
                    <a:pt x="1" y="10046"/>
                  </a:lnTo>
                  <a:lnTo>
                    <a:pt x="20427" y="0"/>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6716818" y="-11"/>
              <a:ext cx="607856" cy="643356"/>
            </a:xfrm>
            <a:custGeom>
              <a:rect b="b" l="l" r="r" t="t"/>
              <a:pathLst>
                <a:path extrusionOk="0" h="20036" w="20427">
                  <a:moveTo>
                    <a:pt x="0" y="0"/>
                  </a:moveTo>
                  <a:lnTo>
                    <a:pt x="0" y="20036"/>
                  </a:lnTo>
                  <a:lnTo>
                    <a:pt x="20427" y="10046"/>
                  </a:lnTo>
                  <a:lnTo>
                    <a:pt x="0"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7324645" y="-11"/>
              <a:ext cx="607886" cy="322577"/>
            </a:xfrm>
            <a:custGeom>
              <a:rect b="b" l="l" r="r" t="t"/>
              <a:pathLst>
                <a:path extrusionOk="0" h="10046" w="20428">
                  <a:moveTo>
                    <a:pt x="1" y="0"/>
                  </a:moveTo>
                  <a:lnTo>
                    <a:pt x="1"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7932502" y="-11"/>
              <a:ext cx="606220" cy="643356"/>
            </a:xfrm>
            <a:custGeom>
              <a:rect b="b" l="l" r="r" t="t"/>
              <a:pathLst>
                <a:path extrusionOk="0" h="20036" w="20372">
                  <a:moveTo>
                    <a:pt x="0" y="0"/>
                  </a:moveTo>
                  <a:lnTo>
                    <a:pt x="0" y="20036"/>
                  </a:lnTo>
                  <a:lnTo>
                    <a:pt x="20371" y="10046"/>
                  </a:lnTo>
                  <a:lnTo>
                    <a:pt x="0" y="0"/>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8538692" y="-11"/>
              <a:ext cx="607856" cy="322577"/>
            </a:xfrm>
            <a:custGeom>
              <a:rect b="b" l="l" r="r" t="t"/>
              <a:pathLst>
                <a:path extrusionOk="0" h="10046" w="20427">
                  <a:moveTo>
                    <a:pt x="0" y="0"/>
                  </a:moveTo>
                  <a:lnTo>
                    <a:pt x="0" y="10046"/>
                  </a:lnTo>
                  <a:lnTo>
                    <a:pt x="20427" y="0"/>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4894945" y="3860093"/>
              <a:ext cx="607856" cy="643388"/>
            </a:xfrm>
            <a:custGeom>
              <a:rect b="b" l="l" r="r" t="t"/>
              <a:pathLst>
                <a:path extrusionOk="0" h="20037" w="20427">
                  <a:moveTo>
                    <a:pt x="20427" y="0"/>
                  </a:moveTo>
                  <a:lnTo>
                    <a:pt x="0"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6108962" y="3860093"/>
              <a:ext cx="607886" cy="643388"/>
            </a:xfrm>
            <a:custGeom>
              <a:rect b="b" l="l" r="r" t="t"/>
              <a:pathLst>
                <a:path extrusionOk="0" h="20037" w="20428">
                  <a:moveTo>
                    <a:pt x="20427" y="0"/>
                  </a:moveTo>
                  <a:lnTo>
                    <a:pt x="1" y="10046"/>
                  </a:lnTo>
                  <a:lnTo>
                    <a:pt x="20427" y="2003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5502772" y="4182670"/>
              <a:ext cx="606220" cy="643356"/>
            </a:xfrm>
            <a:custGeom>
              <a:rect b="b" l="l" r="r" t="t"/>
              <a:pathLst>
                <a:path extrusionOk="0" h="20036" w="20372">
                  <a:moveTo>
                    <a:pt x="20372" y="0"/>
                  </a:moveTo>
                  <a:lnTo>
                    <a:pt x="1" y="9990"/>
                  </a:lnTo>
                  <a:lnTo>
                    <a:pt x="20372" y="20036"/>
                  </a:lnTo>
                  <a:lnTo>
                    <a:pt x="20372" y="0"/>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7324645" y="3216737"/>
              <a:ext cx="607886" cy="643388"/>
            </a:xfrm>
            <a:custGeom>
              <a:rect b="b" l="l" r="r" t="t"/>
              <a:pathLst>
                <a:path extrusionOk="0" h="20037" w="20428">
                  <a:moveTo>
                    <a:pt x="20427" y="0"/>
                  </a:moveTo>
                  <a:lnTo>
                    <a:pt x="1" y="10046"/>
                  </a:lnTo>
                  <a:lnTo>
                    <a:pt x="20427" y="2003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6716818" y="3539314"/>
              <a:ext cx="607856" cy="643388"/>
            </a:xfrm>
            <a:custGeom>
              <a:rect b="b" l="l" r="r" t="t"/>
              <a:pathLst>
                <a:path extrusionOk="0" h="20037" w="20427">
                  <a:moveTo>
                    <a:pt x="20427" y="0"/>
                  </a:moveTo>
                  <a:lnTo>
                    <a:pt x="0" y="9990"/>
                  </a:lnTo>
                  <a:lnTo>
                    <a:pt x="20427" y="2003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6716818" y="4182670"/>
              <a:ext cx="607856" cy="643356"/>
            </a:xfrm>
            <a:custGeom>
              <a:rect b="b" l="l" r="r" t="t"/>
              <a:pathLst>
                <a:path extrusionOk="0" h="20036" w="20427">
                  <a:moveTo>
                    <a:pt x="20427" y="0"/>
                  </a:moveTo>
                  <a:lnTo>
                    <a:pt x="0" y="9990"/>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7932502" y="322534"/>
              <a:ext cx="606220" cy="643388"/>
            </a:xfrm>
            <a:custGeom>
              <a:rect b="b" l="l" r="r" t="t"/>
              <a:pathLst>
                <a:path extrusionOk="0" h="20037" w="20372">
                  <a:moveTo>
                    <a:pt x="20371" y="1"/>
                  </a:moveTo>
                  <a:lnTo>
                    <a:pt x="0" y="9991"/>
                  </a:lnTo>
                  <a:lnTo>
                    <a:pt x="20371" y="20037"/>
                  </a:lnTo>
                  <a:lnTo>
                    <a:pt x="20371"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7932502" y="965890"/>
              <a:ext cx="606220" cy="643388"/>
            </a:xfrm>
            <a:custGeom>
              <a:rect b="b" l="l" r="r" t="t"/>
              <a:pathLst>
                <a:path extrusionOk="0" h="20037" w="20372">
                  <a:moveTo>
                    <a:pt x="20371" y="1"/>
                  </a:moveTo>
                  <a:lnTo>
                    <a:pt x="0" y="9991"/>
                  </a:lnTo>
                  <a:lnTo>
                    <a:pt x="20371" y="20037"/>
                  </a:lnTo>
                  <a:lnTo>
                    <a:pt x="20371"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7932502" y="2895958"/>
              <a:ext cx="606220" cy="643388"/>
            </a:xfrm>
            <a:custGeom>
              <a:rect b="b" l="l" r="r" t="t"/>
              <a:pathLst>
                <a:path extrusionOk="0" h="20037" w="20372">
                  <a:moveTo>
                    <a:pt x="20371" y="0"/>
                  </a:moveTo>
                  <a:lnTo>
                    <a:pt x="0" y="9990"/>
                  </a:lnTo>
                  <a:lnTo>
                    <a:pt x="20371" y="20036"/>
                  </a:lnTo>
                  <a:lnTo>
                    <a:pt x="20371" y="0"/>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7932492" y="3538418"/>
              <a:ext cx="607856" cy="643388"/>
            </a:xfrm>
            <a:custGeom>
              <a:rect b="b" l="l" r="r" t="t"/>
              <a:pathLst>
                <a:path extrusionOk="0" h="20037" w="20427">
                  <a:moveTo>
                    <a:pt x="20427" y="0"/>
                  </a:moveTo>
                  <a:lnTo>
                    <a:pt x="0" y="10046"/>
                  </a:lnTo>
                  <a:lnTo>
                    <a:pt x="20427" y="20036"/>
                  </a:lnTo>
                  <a:lnTo>
                    <a:pt x="20427" y="0"/>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6108962" y="-11"/>
              <a:ext cx="607886" cy="643356"/>
            </a:xfrm>
            <a:custGeom>
              <a:rect b="b" l="l" r="r" t="t"/>
              <a:pathLst>
                <a:path extrusionOk="0" h="20036" w="20428">
                  <a:moveTo>
                    <a:pt x="20427" y="0"/>
                  </a:moveTo>
                  <a:lnTo>
                    <a:pt x="1" y="10046"/>
                  </a:lnTo>
                  <a:lnTo>
                    <a:pt x="20427" y="20036"/>
                  </a:lnTo>
                  <a:lnTo>
                    <a:pt x="20427" y="0"/>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6716818" y="-11"/>
              <a:ext cx="607856"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6716818" y="4825993"/>
              <a:ext cx="607856" cy="320811"/>
            </a:xfrm>
            <a:custGeom>
              <a:rect b="b" l="l" r="r" t="t"/>
              <a:pathLst>
                <a:path extrusionOk="0" h="9991" w="20427">
                  <a:moveTo>
                    <a:pt x="20427" y="1"/>
                  </a:moveTo>
                  <a:lnTo>
                    <a:pt x="0" y="9991"/>
                  </a:lnTo>
                  <a:lnTo>
                    <a:pt x="20427" y="9991"/>
                  </a:lnTo>
                  <a:lnTo>
                    <a:pt x="20427" y="1"/>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7324645" y="4503448"/>
              <a:ext cx="607886" cy="643356"/>
            </a:xfrm>
            <a:custGeom>
              <a:rect b="b" l="l" r="r" t="t"/>
              <a:pathLst>
                <a:path extrusionOk="0" h="20036" w="20428">
                  <a:moveTo>
                    <a:pt x="20427" y="0"/>
                  </a:moveTo>
                  <a:lnTo>
                    <a:pt x="1" y="10046"/>
                  </a:lnTo>
                  <a:lnTo>
                    <a:pt x="20427" y="2003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8538692" y="-11"/>
              <a:ext cx="607856" cy="643356"/>
            </a:xfrm>
            <a:custGeom>
              <a:rect b="b" l="l" r="r" t="t"/>
              <a:pathLst>
                <a:path extrusionOk="0" h="20036" w="20427">
                  <a:moveTo>
                    <a:pt x="20427" y="0"/>
                  </a:moveTo>
                  <a:lnTo>
                    <a:pt x="0"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8538692" y="4503448"/>
              <a:ext cx="607856" cy="643356"/>
            </a:xfrm>
            <a:custGeom>
              <a:rect b="b" l="l" r="r" t="t"/>
              <a:pathLst>
                <a:path extrusionOk="0" h="20036" w="20427">
                  <a:moveTo>
                    <a:pt x="20427" y="0"/>
                  </a:moveTo>
                  <a:lnTo>
                    <a:pt x="0" y="10046"/>
                  </a:lnTo>
                  <a:lnTo>
                    <a:pt x="20427" y="2003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7324658" y="322534"/>
              <a:ext cx="607886" cy="643388"/>
            </a:xfrm>
            <a:custGeom>
              <a:rect b="b" l="l" r="r" t="t"/>
              <a:pathLst>
                <a:path extrusionOk="0" h="20037" w="20428">
                  <a:moveTo>
                    <a:pt x="1" y="1"/>
                  </a:moveTo>
                  <a:lnTo>
                    <a:pt x="1" y="20037"/>
                  </a:lnTo>
                  <a:lnTo>
                    <a:pt x="20427"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7324658" y="965890"/>
              <a:ext cx="607886" cy="643388"/>
            </a:xfrm>
            <a:custGeom>
              <a:rect b="b" l="l" r="r" t="t"/>
              <a:pathLst>
                <a:path extrusionOk="0" h="20037" w="20428">
                  <a:moveTo>
                    <a:pt x="1" y="1"/>
                  </a:moveTo>
                  <a:lnTo>
                    <a:pt x="1" y="20037"/>
                  </a:lnTo>
                  <a:lnTo>
                    <a:pt x="20427" y="9991"/>
                  </a:lnTo>
                  <a:lnTo>
                    <a:pt x="1"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6716831" y="322534"/>
              <a:ext cx="607856" cy="643388"/>
            </a:xfrm>
            <a:custGeom>
              <a:rect b="b" l="l" r="r" t="t"/>
              <a:pathLst>
                <a:path extrusionOk="0" h="20037" w="20427">
                  <a:moveTo>
                    <a:pt x="20427" y="1"/>
                  </a:moveTo>
                  <a:lnTo>
                    <a:pt x="0" y="9991"/>
                  </a:lnTo>
                  <a:lnTo>
                    <a:pt x="20427" y="20037"/>
                  </a:lnTo>
                  <a:lnTo>
                    <a:pt x="20427" y="1"/>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6716831" y="965890"/>
              <a:ext cx="607856" cy="643388"/>
            </a:xfrm>
            <a:custGeom>
              <a:rect b="b" l="l" r="r" t="t"/>
              <a:pathLst>
                <a:path extrusionOk="0" h="20037" w="20427">
                  <a:moveTo>
                    <a:pt x="20427" y="1"/>
                  </a:moveTo>
                  <a:lnTo>
                    <a:pt x="0" y="9991"/>
                  </a:lnTo>
                  <a:lnTo>
                    <a:pt x="20427" y="20037"/>
                  </a:lnTo>
                  <a:lnTo>
                    <a:pt x="20427" y="1"/>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7324658" y="1286669"/>
              <a:ext cx="607886" cy="643388"/>
            </a:xfrm>
            <a:custGeom>
              <a:rect b="b" l="l" r="r" t="t"/>
              <a:pathLst>
                <a:path extrusionOk="0" h="20037" w="20428">
                  <a:moveTo>
                    <a:pt x="20427" y="1"/>
                  </a:moveTo>
                  <a:lnTo>
                    <a:pt x="1" y="10047"/>
                  </a:lnTo>
                  <a:lnTo>
                    <a:pt x="20427" y="20037"/>
                  </a:lnTo>
                  <a:lnTo>
                    <a:pt x="20427" y="1"/>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7324658" y="-11"/>
              <a:ext cx="607886" cy="643356"/>
            </a:xfrm>
            <a:custGeom>
              <a:rect b="b" l="l" r="r" t="t"/>
              <a:pathLst>
                <a:path extrusionOk="0" h="20036" w="20428">
                  <a:moveTo>
                    <a:pt x="20427" y="0"/>
                  </a:moveTo>
                  <a:lnTo>
                    <a:pt x="1" y="10046"/>
                  </a:lnTo>
                  <a:lnTo>
                    <a:pt x="20427" y="2003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8538692" y="4825993"/>
              <a:ext cx="607856" cy="320811"/>
            </a:xfrm>
            <a:custGeom>
              <a:rect b="b" l="l" r="r" t="t"/>
              <a:pathLst>
                <a:path extrusionOk="0" h="9991" w="20427">
                  <a:moveTo>
                    <a:pt x="0" y="1"/>
                  </a:moveTo>
                  <a:lnTo>
                    <a:pt x="0" y="9991"/>
                  </a:lnTo>
                  <a:lnTo>
                    <a:pt x="20427" y="9991"/>
                  </a:lnTo>
                  <a:lnTo>
                    <a:pt x="0" y="1"/>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6109812" y="2252602"/>
              <a:ext cx="607886" cy="643388"/>
            </a:xfrm>
            <a:custGeom>
              <a:rect b="b" l="l" r="r" t="t"/>
              <a:pathLst>
                <a:path extrusionOk="0" h="20037" w="20428">
                  <a:moveTo>
                    <a:pt x="1" y="0"/>
                  </a:moveTo>
                  <a:lnTo>
                    <a:pt x="1" y="20036"/>
                  </a:lnTo>
                  <a:lnTo>
                    <a:pt x="20427" y="9991"/>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6109812" y="3539314"/>
              <a:ext cx="607886" cy="643388"/>
            </a:xfrm>
            <a:custGeom>
              <a:rect b="b" l="l" r="r" t="t"/>
              <a:pathLst>
                <a:path extrusionOk="0" h="20037" w="20428">
                  <a:moveTo>
                    <a:pt x="1" y="0"/>
                  </a:moveTo>
                  <a:lnTo>
                    <a:pt x="1" y="20036"/>
                  </a:lnTo>
                  <a:lnTo>
                    <a:pt x="20427" y="9990"/>
                  </a:lnTo>
                  <a:lnTo>
                    <a:pt x="1"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6717668" y="1286669"/>
              <a:ext cx="607856"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6717668" y="1930025"/>
              <a:ext cx="607856" cy="643388"/>
            </a:xfrm>
            <a:custGeom>
              <a:rect b="b" l="l" r="r" t="t"/>
              <a:pathLst>
                <a:path extrusionOk="0" h="20037" w="20427">
                  <a:moveTo>
                    <a:pt x="0" y="1"/>
                  </a:moveTo>
                  <a:lnTo>
                    <a:pt x="0" y="20037"/>
                  </a:lnTo>
                  <a:lnTo>
                    <a:pt x="20427" y="10046"/>
                  </a:lnTo>
                  <a:lnTo>
                    <a:pt x="0"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6717668" y="2573381"/>
              <a:ext cx="607856" cy="643388"/>
            </a:xfrm>
            <a:custGeom>
              <a:rect b="b" l="l" r="r" t="t"/>
              <a:pathLst>
                <a:path extrusionOk="0" h="20037" w="20427">
                  <a:moveTo>
                    <a:pt x="0" y="1"/>
                  </a:moveTo>
                  <a:lnTo>
                    <a:pt x="0" y="20036"/>
                  </a:lnTo>
                  <a:lnTo>
                    <a:pt x="20427" y="10046"/>
                  </a:lnTo>
                  <a:lnTo>
                    <a:pt x="0"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7325495" y="2252602"/>
              <a:ext cx="607886" cy="643388"/>
            </a:xfrm>
            <a:custGeom>
              <a:rect b="b" l="l" r="r" t="t"/>
              <a:pathLst>
                <a:path extrusionOk="0" h="20037" w="20428">
                  <a:moveTo>
                    <a:pt x="1" y="0"/>
                  </a:moveTo>
                  <a:lnTo>
                    <a:pt x="1" y="20036"/>
                  </a:lnTo>
                  <a:lnTo>
                    <a:pt x="20427" y="9991"/>
                  </a:lnTo>
                  <a:lnTo>
                    <a:pt x="1" y="0"/>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6717668" y="3216737"/>
              <a:ext cx="607856" cy="643388"/>
            </a:xfrm>
            <a:custGeom>
              <a:rect b="b" l="l" r="r" t="t"/>
              <a:pathLst>
                <a:path extrusionOk="0" h="20037" w="20427">
                  <a:moveTo>
                    <a:pt x="0" y="0"/>
                  </a:moveTo>
                  <a:lnTo>
                    <a:pt x="0" y="20036"/>
                  </a:lnTo>
                  <a:lnTo>
                    <a:pt x="20427"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7325495" y="2895958"/>
              <a:ext cx="607886" cy="643388"/>
            </a:xfrm>
            <a:custGeom>
              <a:rect b="b" l="l" r="r" t="t"/>
              <a:pathLst>
                <a:path extrusionOk="0" h="20037" w="20428">
                  <a:moveTo>
                    <a:pt x="1" y="0"/>
                  </a:moveTo>
                  <a:lnTo>
                    <a:pt x="1" y="20036"/>
                  </a:lnTo>
                  <a:lnTo>
                    <a:pt x="20427" y="9990"/>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7933352" y="1930025"/>
              <a:ext cx="606220" cy="643388"/>
            </a:xfrm>
            <a:custGeom>
              <a:rect b="b" l="l" r="r" t="t"/>
              <a:pathLst>
                <a:path extrusionOk="0" h="20037" w="20372">
                  <a:moveTo>
                    <a:pt x="0" y="1"/>
                  </a:moveTo>
                  <a:lnTo>
                    <a:pt x="0" y="20037"/>
                  </a:lnTo>
                  <a:lnTo>
                    <a:pt x="20371" y="10046"/>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7933352" y="2573381"/>
              <a:ext cx="606220" cy="643388"/>
            </a:xfrm>
            <a:custGeom>
              <a:rect b="b" l="l" r="r" t="t"/>
              <a:pathLst>
                <a:path extrusionOk="0" h="20037" w="20372">
                  <a:moveTo>
                    <a:pt x="0" y="1"/>
                  </a:moveTo>
                  <a:lnTo>
                    <a:pt x="0" y="20036"/>
                  </a:lnTo>
                  <a:lnTo>
                    <a:pt x="20371" y="10046"/>
                  </a:lnTo>
                  <a:lnTo>
                    <a:pt x="0" y="1"/>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8539542" y="1608802"/>
              <a:ext cx="607856" cy="643388"/>
            </a:xfrm>
            <a:custGeom>
              <a:rect b="b" l="l" r="r" t="t"/>
              <a:pathLst>
                <a:path extrusionOk="0" h="20037" w="20427">
                  <a:moveTo>
                    <a:pt x="0" y="0"/>
                  </a:moveTo>
                  <a:lnTo>
                    <a:pt x="0" y="20036"/>
                  </a:lnTo>
                  <a:lnTo>
                    <a:pt x="20427" y="9991"/>
                  </a:lnTo>
                  <a:lnTo>
                    <a:pt x="0" y="0"/>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6109812" y="1286669"/>
              <a:ext cx="607886" cy="643388"/>
            </a:xfrm>
            <a:custGeom>
              <a:rect b="b" l="l" r="r" t="t"/>
              <a:pathLst>
                <a:path extrusionOk="0" h="20037" w="20428">
                  <a:moveTo>
                    <a:pt x="20427" y="1"/>
                  </a:moveTo>
                  <a:lnTo>
                    <a:pt x="1" y="10047"/>
                  </a:lnTo>
                  <a:lnTo>
                    <a:pt x="20427" y="20037"/>
                  </a:lnTo>
                  <a:lnTo>
                    <a:pt x="20427"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6109812" y="3216737"/>
              <a:ext cx="607886" cy="643388"/>
            </a:xfrm>
            <a:custGeom>
              <a:rect b="b" l="l" r="r" t="t"/>
              <a:pathLst>
                <a:path extrusionOk="0" h="20037" w="20428">
                  <a:moveTo>
                    <a:pt x="20427" y="0"/>
                  </a:moveTo>
                  <a:lnTo>
                    <a:pt x="1"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6717668" y="1609246"/>
              <a:ext cx="607856" cy="643388"/>
            </a:xfrm>
            <a:custGeom>
              <a:rect b="b" l="l" r="r" t="t"/>
              <a:pathLst>
                <a:path extrusionOk="0" h="20037" w="20427">
                  <a:moveTo>
                    <a:pt x="20427" y="1"/>
                  </a:moveTo>
                  <a:lnTo>
                    <a:pt x="0" y="9991"/>
                  </a:lnTo>
                  <a:lnTo>
                    <a:pt x="20427" y="20036"/>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7325495" y="1930025"/>
              <a:ext cx="607886" cy="643388"/>
            </a:xfrm>
            <a:custGeom>
              <a:rect b="b" l="l" r="r" t="t"/>
              <a:pathLst>
                <a:path extrusionOk="0" h="20037" w="20428">
                  <a:moveTo>
                    <a:pt x="20427" y="1"/>
                  </a:moveTo>
                  <a:lnTo>
                    <a:pt x="1" y="10046"/>
                  </a:lnTo>
                  <a:lnTo>
                    <a:pt x="20427" y="20037"/>
                  </a:lnTo>
                  <a:lnTo>
                    <a:pt x="20427"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6717668" y="2252602"/>
              <a:ext cx="607856" cy="643388"/>
            </a:xfrm>
            <a:custGeom>
              <a:rect b="b" l="l" r="r" t="t"/>
              <a:pathLst>
                <a:path extrusionOk="0" h="20037" w="20427">
                  <a:moveTo>
                    <a:pt x="20427" y="0"/>
                  </a:moveTo>
                  <a:lnTo>
                    <a:pt x="0" y="9991"/>
                  </a:lnTo>
                  <a:lnTo>
                    <a:pt x="20427" y="20036"/>
                  </a:lnTo>
                  <a:lnTo>
                    <a:pt x="20427" y="0"/>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7325495" y="2573381"/>
              <a:ext cx="607886" cy="643388"/>
            </a:xfrm>
            <a:custGeom>
              <a:rect b="b" l="l" r="r" t="t"/>
              <a:pathLst>
                <a:path extrusionOk="0" h="20037" w="20428">
                  <a:moveTo>
                    <a:pt x="20427" y="1"/>
                  </a:moveTo>
                  <a:lnTo>
                    <a:pt x="1" y="10046"/>
                  </a:lnTo>
                  <a:lnTo>
                    <a:pt x="20427" y="20036"/>
                  </a:lnTo>
                  <a:lnTo>
                    <a:pt x="20427" y="1"/>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 name="Google Shape;79;p2"/>
          <p:cNvGrpSpPr/>
          <p:nvPr/>
        </p:nvGrpSpPr>
        <p:grpSpPr>
          <a:xfrm flipH="1">
            <a:off x="-7" y="3860093"/>
            <a:ext cx="2429755" cy="1286712"/>
            <a:chOff x="6714243" y="3860093"/>
            <a:chExt cx="2429755" cy="1286712"/>
          </a:xfrm>
        </p:grpSpPr>
        <p:sp>
          <p:nvSpPr>
            <p:cNvPr id="80" name="Google Shape;80;p2"/>
            <p:cNvSpPr/>
            <p:nvPr/>
          </p:nvSpPr>
          <p:spPr>
            <a:xfrm>
              <a:off x="7929952" y="3860093"/>
              <a:ext cx="606220" cy="643388"/>
            </a:xfrm>
            <a:custGeom>
              <a:rect b="b" l="l" r="r" t="t"/>
              <a:pathLst>
                <a:path extrusionOk="0" h="20037" w="20372">
                  <a:moveTo>
                    <a:pt x="0" y="0"/>
                  </a:moveTo>
                  <a:lnTo>
                    <a:pt x="0" y="20036"/>
                  </a:lnTo>
                  <a:lnTo>
                    <a:pt x="20371" y="10046"/>
                  </a:lnTo>
                  <a:lnTo>
                    <a:pt x="0"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8536142" y="4182670"/>
              <a:ext cx="607856" cy="643356"/>
            </a:xfrm>
            <a:custGeom>
              <a:rect b="b" l="l" r="r" t="t"/>
              <a:pathLst>
                <a:path extrusionOk="0" h="20036" w="20427">
                  <a:moveTo>
                    <a:pt x="0" y="0"/>
                  </a:moveTo>
                  <a:lnTo>
                    <a:pt x="0" y="20036"/>
                  </a:lnTo>
                  <a:lnTo>
                    <a:pt x="20427" y="9990"/>
                  </a:lnTo>
                  <a:lnTo>
                    <a:pt x="0"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7322095" y="4825993"/>
              <a:ext cx="607886" cy="320811"/>
            </a:xfrm>
            <a:custGeom>
              <a:rect b="b" l="l" r="r" t="t"/>
              <a:pathLst>
                <a:path extrusionOk="0" h="9991" w="20428">
                  <a:moveTo>
                    <a:pt x="1" y="1"/>
                  </a:moveTo>
                  <a:lnTo>
                    <a:pt x="1" y="9991"/>
                  </a:lnTo>
                  <a:lnTo>
                    <a:pt x="20427" y="9991"/>
                  </a:lnTo>
                  <a:lnTo>
                    <a:pt x="1"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7929952" y="4503448"/>
              <a:ext cx="606220" cy="643356"/>
            </a:xfrm>
            <a:custGeom>
              <a:rect b="b" l="l" r="r" t="t"/>
              <a:pathLst>
                <a:path extrusionOk="0" h="20036" w="20372">
                  <a:moveTo>
                    <a:pt x="0" y="0"/>
                  </a:moveTo>
                  <a:lnTo>
                    <a:pt x="0" y="20036"/>
                  </a:lnTo>
                  <a:lnTo>
                    <a:pt x="20371" y="10046"/>
                  </a:lnTo>
                  <a:lnTo>
                    <a:pt x="0" y="0"/>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8536142" y="4825993"/>
              <a:ext cx="607856" cy="320811"/>
            </a:xfrm>
            <a:custGeom>
              <a:rect b="b" l="l" r="r" t="t"/>
              <a:pathLst>
                <a:path extrusionOk="0" h="9991" w="20427">
                  <a:moveTo>
                    <a:pt x="0" y="1"/>
                  </a:moveTo>
                  <a:lnTo>
                    <a:pt x="0" y="9991"/>
                  </a:lnTo>
                  <a:lnTo>
                    <a:pt x="20427" y="9991"/>
                  </a:lnTo>
                  <a:lnTo>
                    <a:pt x="0" y="1"/>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7322095" y="3860093"/>
              <a:ext cx="607886" cy="643388"/>
            </a:xfrm>
            <a:custGeom>
              <a:rect b="b" l="l" r="r" t="t"/>
              <a:pathLst>
                <a:path extrusionOk="0" h="20037" w="20428">
                  <a:moveTo>
                    <a:pt x="20427" y="0"/>
                  </a:moveTo>
                  <a:lnTo>
                    <a:pt x="1" y="10046"/>
                  </a:lnTo>
                  <a:lnTo>
                    <a:pt x="20427" y="20036"/>
                  </a:lnTo>
                  <a:lnTo>
                    <a:pt x="20427" y="0"/>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8536142" y="3860093"/>
              <a:ext cx="607856" cy="643388"/>
            </a:xfrm>
            <a:custGeom>
              <a:rect b="b" l="l" r="r" t="t"/>
              <a:pathLst>
                <a:path extrusionOk="0" h="20037" w="20427">
                  <a:moveTo>
                    <a:pt x="20427" y="0"/>
                  </a:moveTo>
                  <a:lnTo>
                    <a:pt x="0" y="10046"/>
                  </a:lnTo>
                  <a:lnTo>
                    <a:pt x="20427" y="20036"/>
                  </a:lnTo>
                  <a:lnTo>
                    <a:pt x="20427" y="0"/>
                  </a:lnTo>
                  <a:close/>
                </a:path>
              </a:pathLst>
            </a:cu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7929952" y="4182670"/>
              <a:ext cx="606220" cy="643356"/>
            </a:xfrm>
            <a:custGeom>
              <a:rect b="b" l="l" r="r" t="t"/>
              <a:pathLst>
                <a:path extrusionOk="0" h="20036" w="20372">
                  <a:moveTo>
                    <a:pt x="20371" y="0"/>
                  </a:moveTo>
                  <a:lnTo>
                    <a:pt x="0" y="9990"/>
                  </a:lnTo>
                  <a:lnTo>
                    <a:pt x="20371" y="20036"/>
                  </a:lnTo>
                  <a:lnTo>
                    <a:pt x="2037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7322095" y="4503448"/>
              <a:ext cx="607886" cy="643356"/>
            </a:xfrm>
            <a:custGeom>
              <a:rect b="b" l="l" r="r" t="t"/>
              <a:pathLst>
                <a:path extrusionOk="0" h="20036" w="20428">
                  <a:moveTo>
                    <a:pt x="20427" y="0"/>
                  </a:moveTo>
                  <a:lnTo>
                    <a:pt x="1"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7929952" y="4825993"/>
              <a:ext cx="606220" cy="320811"/>
            </a:xfrm>
            <a:custGeom>
              <a:rect b="b" l="l" r="r" t="t"/>
              <a:pathLst>
                <a:path extrusionOk="0" h="9991" w="20372">
                  <a:moveTo>
                    <a:pt x="20371" y="1"/>
                  </a:moveTo>
                  <a:lnTo>
                    <a:pt x="0" y="9991"/>
                  </a:lnTo>
                  <a:lnTo>
                    <a:pt x="20371" y="9991"/>
                  </a:lnTo>
                  <a:lnTo>
                    <a:pt x="2037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8536142" y="4503448"/>
              <a:ext cx="607856" cy="643356"/>
            </a:xfrm>
            <a:custGeom>
              <a:rect b="b" l="l" r="r" t="t"/>
              <a:pathLst>
                <a:path extrusionOk="0" h="20036" w="20427">
                  <a:moveTo>
                    <a:pt x="20427" y="0"/>
                  </a:moveTo>
                  <a:lnTo>
                    <a:pt x="0" y="10046"/>
                  </a:lnTo>
                  <a:lnTo>
                    <a:pt x="20427" y="2003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6714243" y="4825993"/>
              <a:ext cx="607856" cy="320811"/>
            </a:xfrm>
            <a:custGeom>
              <a:rect b="b" l="l" r="r" t="t"/>
              <a:pathLst>
                <a:path extrusionOk="0" h="9991" w="20427">
                  <a:moveTo>
                    <a:pt x="20427" y="1"/>
                  </a:moveTo>
                  <a:lnTo>
                    <a:pt x="0" y="9991"/>
                  </a:lnTo>
                  <a:lnTo>
                    <a:pt x="20427" y="9991"/>
                  </a:lnTo>
                  <a:lnTo>
                    <a:pt x="20427" y="1"/>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rgbClr val="FFA400"/>
        </a:solidFill>
      </p:bgPr>
    </p:bg>
    <p:spTree>
      <p:nvGrpSpPr>
        <p:cNvPr id="92" name="Shape 92"/>
        <p:cNvGrpSpPr/>
        <p:nvPr/>
      </p:nvGrpSpPr>
      <p:grpSpPr>
        <a:xfrm>
          <a:off x="0" y="0"/>
          <a:ext cx="0" cy="0"/>
          <a:chOff x="0" y="0"/>
          <a:chExt cx="0" cy="0"/>
        </a:xfrm>
      </p:grpSpPr>
      <p:sp>
        <p:nvSpPr>
          <p:cNvPr id="93" name="Google Shape;93;p3"/>
          <p:cNvSpPr txBox="1"/>
          <p:nvPr>
            <p:ph type="ctrTitle"/>
          </p:nvPr>
        </p:nvSpPr>
        <p:spPr>
          <a:xfrm>
            <a:off x="685800" y="1659550"/>
            <a:ext cx="4252500" cy="1159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FFFFF"/>
              </a:buClr>
              <a:buSzPts val="3600"/>
              <a:buNone/>
              <a:defRPr sz="3600">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94" name="Google Shape;94;p3"/>
          <p:cNvSpPr txBox="1"/>
          <p:nvPr>
            <p:ph idx="1" type="subTitle"/>
          </p:nvPr>
        </p:nvSpPr>
        <p:spPr>
          <a:xfrm>
            <a:off x="685800" y="2687652"/>
            <a:ext cx="42525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200"/>
              <a:buNone/>
              <a:defRPr>
                <a:solidFill>
                  <a:schemeClr val="dk2"/>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grpSp>
        <p:nvGrpSpPr>
          <p:cNvPr id="95" name="Google Shape;95;p3"/>
          <p:cNvGrpSpPr/>
          <p:nvPr/>
        </p:nvGrpSpPr>
        <p:grpSpPr>
          <a:xfrm>
            <a:off x="4894945" y="-11"/>
            <a:ext cx="4252453" cy="5146816"/>
            <a:chOff x="4894945" y="-11"/>
            <a:chExt cx="4252453" cy="5146816"/>
          </a:xfrm>
        </p:grpSpPr>
        <p:sp>
          <p:nvSpPr>
            <p:cNvPr id="96" name="Google Shape;96;p3"/>
            <p:cNvSpPr/>
            <p:nvPr/>
          </p:nvSpPr>
          <p:spPr>
            <a:xfrm>
              <a:off x="6108962" y="4182670"/>
              <a:ext cx="607886" cy="643356"/>
            </a:xfrm>
            <a:custGeom>
              <a:rect b="b" l="l" r="r" t="t"/>
              <a:pathLst>
                <a:path extrusionOk="0" h="20036" w="20428">
                  <a:moveTo>
                    <a:pt x="1" y="0"/>
                  </a:moveTo>
                  <a:lnTo>
                    <a:pt x="1" y="20036"/>
                  </a:lnTo>
                  <a:lnTo>
                    <a:pt x="20427" y="9990"/>
                  </a:lnTo>
                  <a:lnTo>
                    <a:pt x="1" y="0"/>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
            <p:cNvSpPr/>
            <p:nvPr/>
          </p:nvSpPr>
          <p:spPr>
            <a:xfrm>
              <a:off x="6716818" y="3860093"/>
              <a:ext cx="607856" cy="643388"/>
            </a:xfrm>
            <a:custGeom>
              <a:rect b="b" l="l" r="r" t="t"/>
              <a:pathLst>
                <a:path extrusionOk="0" h="20037" w="20427">
                  <a:moveTo>
                    <a:pt x="0" y="0"/>
                  </a:moveTo>
                  <a:lnTo>
                    <a:pt x="0" y="20036"/>
                  </a:lnTo>
                  <a:lnTo>
                    <a:pt x="20427"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3"/>
            <p:cNvSpPr/>
            <p:nvPr/>
          </p:nvSpPr>
          <p:spPr>
            <a:xfrm>
              <a:off x="7324645" y="3539314"/>
              <a:ext cx="607886" cy="643388"/>
            </a:xfrm>
            <a:custGeom>
              <a:rect b="b" l="l" r="r" t="t"/>
              <a:pathLst>
                <a:path extrusionOk="0" h="20037" w="20428">
                  <a:moveTo>
                    <a:pt x="1" y="0"/>
                  </a:moveTo>
                  <a:lnTo>
                    <a:pt x="1" y="20036"/>
                  </a:lnTo>
                  <a:lnTo>
                    <a:pt x="20427" y="9990"/>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
            <p:cNvSpPr/>
            <p:nvPr/>
          </p:nvSpPr>
          <p:spPr>
            <a:xfrm>
              <a:off x="7324645" y="4182670"/>
              <a:ext cx="607886" cy="643356"/>
            </a:xfrm>
            <a:custGeom>
              <a:rect b="b" l="l" r="r" t="t"/>
              <a:pathLst>
                <a:path extrusionOk="0" h="20036" w="20428">
                  <a:moveTo>
                    <a:pt x="1" y="0"/>
                  </a:moveTo>
                  <a:lnTo>
                    <a:pt x="1" y="20036"/>
                  </a:lnTo>
                  <a:lnTo>
                    <a:pt x="20427" y="9990"/>
                  </a:lnTo>
                  <a:lnTo>
                    <a:pt x="1" y="0"/>
                  </a:lnTo>
                  <a:close/>
                </a:path>
              </a:pathLst>
            </a:cu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
            <p:cNvSpPr/>
            <p:nvPr/>
          </p:nvSpPr>
          <p:spPr>
            <a:xfrm>
              <a:off x="7932502" y="643313"/>
              <a:ext cx="606220" cy="643388"/>
            </a:xfrm>
            <a:custGeom>
              <a:rect b="b" l="l" r="r" t="t"/>
              <a:pathLst>
                <a:path extrusionOk="0" h="20037" w="20372">
                  <a:moveTo>
                    <a:pt x="0" y="1"/>
                  </a:moveTo>
                  <a:lnTo>
                    <a:pt x="0" y="20037"/>
                  </a:lnTo>
                  <a:lnTo>
                    <a:pt x="20371" y="10047"/>
                  </a:lnTo>
                  <a:lnTo>
                    <a:pt x="0" y="1"/>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
            <p:cNvSpPr/>
            <p:nvPr/>
          </p:nvSpPr>
          <p:spPr>
            <a:xfrm>
              <a:off x="8538692" y="322534"/>
              <a:ext cx="607856" cy="643388"/>
            </a:xfrm>
            <a:custGeom>
              <a:rect b="b" l="l" r="r" t="t"/>
              <a:pathLst>
                <a:path extrusionOk="0" h="20037" w="20427">
                  <a:moveTo>
                    <a:pt x="0" y="1"/>
                  </a:moveTo>
                  <a:lnTo>
                    <a:pt x="0" y="20037"/>
                  </a:lnTo>
                  <a:lnTo>
                    <a:pt x="20427" y="9991"/>
                  </a:lnTo>
                  <a:lnTo>
                    <a:pt x="0" y="1"/>
                  </a:lnTo>
                  <a:close/>
                </a:path>
              </a:pathLst>
            </a:cu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3"/>
            <p:cNvSpPr/>
            <p:nvPr/>
          </p:nvSpPr>
          <p:spPr>
            <a:xfrm>
              <a:off x="7932502" y="1286669"/>
              <a:ext cx="606220" cy="643388"/>
            </a:xfrm>
            <a:custGeom>
              <a:rect b="b" l="l" r="r" t="t"/>
              <a:pathLst>
                <a:path extrusionOk="0" h="20037" w="20372">
                  <a:moveTo>
                    <a:pt x="0" y="1"/>
                  </a:moveTo>
                  <a:lnTo>
                    <a:pt x="0" y="20037"/>
                  </a:lnTo>
                  <a:lnTo>
                    <a:pt x="20371" y="10047"/>
                  </a:lnTo>
                  <a:lnTo>
                    <a:pt x="0"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
            <p:cNvSpPr/>
            <p:nvPr/>
          </p:nvSpPr>
          <p:spPr>
            <a:xfrm>
              <a:off x="7932502" y="3216737"/>
              <a:ext cx="606220" cy="643388"/>
            </a:xfrm>
            <a:custGeom>
              <a:rect b="b" l="l" r="r" t="t"/>
              <a:pathLst>
                <a:path extrusionOk="0" h="20037" w="20372">
                  <a:moveTo>
                    <a:pt x="0" y="0"/>
                  </a:moveTo>
                  <a:lnTo>
                    <a:pt x="0" y="20036"/>
                  </a:lnTo>
                  <a:lnTo>
                    <a:pt x="20371"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
            <p:cNvSpPr/>
            <p:nvPr/>
          </p:nvSpPr>
          <p:spPr>
            <a:xfrm>
              <a:off x="8538692" y="3539314"/>
              <a:ext cx="607856" cy="643388"/>
            </a:xfrm>
            <a:custGeom>
              <a:rect b="b" l="l" r="r" t="t"/>
              <a:pathLst>
                <a:path extrusionOk="0" h="20037" w="20427">
                  <a:moveTo>
                    <a:pt x="0" y="0"/>
                  </a:moveTo>
                  <a:lnTo>
                    <a:pt x="0" y="20036"/>
                  </a:lnTo>
                  <a:lnTo>
                    <a:pt x="20427" y="9990"/>
                  </a:lnTo>
                  <a:lnTo>
                    <a:pt x="0"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3"/>
            <p:cNvSpPr/>
            <p:nvPr/>
          </p:nvSpPr>
          <p:spPr>
            <a:xfrm>
              <a:off x="6108962" y="-11"/>
              <a:ext cx="607886" cy="322577"/>
            </a:xfrm>
            <a:custGeom>
              <a:rect b="b" l="l" r="r" t="t"/>
              <a:pathLst>
                <a:path extrusionOk="0" h="10046" w="20428">
                  <a:moveTo>
                    <a:pt x="1" y="0"/>
                  </a:moveTo>
                  <a:lnTo>
                    <a:pt x="1" y="10046"/>
                  </a:lnTo>
                  <a:lnTo>
                    <a:pt x="20427" y="0"/>
                  </a:lnTo>
                  <a:close/>
                </a:path>
              </a:pathLst>
            </a:cu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3"/>
            <p:cNvSpPr/>
            <p:nvPr/>
          </p:nvSpPr>
          <p:spPr>
            <a:xfrm>
              <a:off x="6716818" y="-11"/>
              <a:ext cx="607856" cy="643356"/>
            </a:xfrm>
            <a:custGeom>
              <a:rect b="b" l="l" r="r" t="t"/>
              <a:pathLst>
                <a:path extrusionOk="0" h="20036" w="20427">
                  <a:moveTo>
                    <a:pt x="0" y="0"/>
                  </a:moveTo>
                  <a:lnTo>
                    <a:pt x="0" y="20036"/>
                  </a:lnTo>
                  <a:lnTo>
                    <a:pt x="20427" y="10046"/>
                  </a:lnTo>
                  <a:lnTo>
                    <a:pt x="0" y="0"/>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
            <p:cNvSpPr/>
            <p:nvPr/>
          </p:nvSpPr>
          <p:spPr>
            <a:xfrm>
              <a:off x="7324645" y="-11"/>
              <a:ext cx="607886" cy="322577"/>
            </a:xfrm>
            <a:custGeom>
              <a:rect b="b" l="l" r="r" t="t"/>
              <a:pathLst>
                <a:path extrusionOk="0" h="10046" w="20428">
                  <a:moveTo>
                    <a:pt x="1" y="0"/>
                  </a:moveTo>
                  <a:lnTo>
                    <a:pt x="1" y="10046"/>
                  </a:lnTo>
                  <a:lnTo>
                    <a:pt x="20427" y="0"/>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3"/>
            <p:cNvSpPr/>
            <p:nvPr/>
          </p:nvSpPr>
          <p:spPr>
            <a:xfrm>
              <a:off x="7932502" y="-11"/>
              <a:ext cx="606220" cy="643356"/>
            </a:xfrm>
            <a:custGeom>
              <a:rect b="b" l="l" r="r" t="t"/>
              <a:pathLst>
                <a:path extrusionOk="0" h="20036" w="20372">
                  <a:moveTo>
                    <a:pt x="0" y="0"/>
                  </a:moveTo>
                  <a:lnTo>
                    <a:pt x="0" y="20036"/>
                  </a:lnTo>
                  <a:lnTo>
                    <a:pt x="20371" y="10046"/>
                  </a:lnTo>
                  <a:lnTo>
                    <a:pt x="0" y="0"/>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
            <p:cNvSpPr/>
            <p:nvPr/>
          </p:nvSpPr>
          <p:spPr>
            <a:xfrm>
              <a:off x="8538692" y="-11"/>
              <a:ext cx="607856" cy="322577"/>
            </a:xfrm>
            <a:custGeom>
              <a:rect b="b" l="l" r="r" t="t"/>
              <a:pathLst>
                <a:path extrusionOk="0" h="10046" w="20427">
                  <a:moveTo>
                    <a:pt x="0" y="0"/>
                  </a:moveTo>
                  <a:lnTo>
                    <a:pt x="0" y="10046"/>
                  </a:lnTo>
                  <a:lnTo>
                    <a:pt x="20427"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
            <p:cNvSpPr/>
            <p:nvPr/>
          </p:nvSpPr>
          <p:spPr>
            <a:xfrm>
              <a:off x="4894945" y="3860093"/>
              <a:ext cx="607856" cy="643388"/>
            </a:xfrm>
            <a:custGeom>
              <a:rect b="b" l="l" r="r" t="t"/>
              <a:pathLst>
                <a:path extrusionOk="0" h="20037" w="20427">
                  <a:moveTo>
                    <a:pt x="20427" y="0"/>
                  </a:moveTo>
                  <a:lnTo>
                    <a:pt x="0"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
            <p:cNvSpPr/>
            <p:nvPr/>
          </p:nvSpPr>
          <p:spPr>
            <a:xfrm>
              <a:off x="6108962" y="3860093"/>
              <a:ext cx="607886" cy="643388"/>
            </a:xfrm>
            <a:custGeom>
              <a:rect b="b" l="l" r="r" t="t"/>
              <a:pathLst>
                <a:path extrusionOk="0" h="20037" w="20428">
                  <a:moveTo>
                    <a:pt x="20427" y="0"/>
                  </a:moveTo>
                  <a:lnTo>
                    <a:pt x="1" y="10046"/>
                  </a:lnTo>
                  <a:lnTo>
                    <a:pt x="20427" y="20036"/>
                  </a:lnTo>
                  <a:lnTo>
                    <a:pt x="20427" y="0"/>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
            <p:cNvSpPr/>
            <p:nvPr/>
          </p:nvSpPr>
          <p:spPr>
            <a:xfrm>
              <a:off x="5502772" y="4182670"/>
              <a:ext cx="606220" cy="643356"/>
            </a:xfrm>
            <a:custGeom>
              <a:rect b="b" l="l" r="r" t="t"/>
              <a:pathLst>
                <a:path extrusionOk="0" h="20036" w="20372">
                  <a:moveTo>
                    <a:pt x="20372" y="0"/>
                  </a:moveTo>
                  <a:lnTo>
                    <a:pt x="1" y="9990"/>
                  </a:lnTo>
                  <a:lnTo>
                    <a:pt x="20372" y="20036"/>
                  </a:lnTo>
                  <a:lnTo>
                    <a:pt x="20372" y="0"/>
                  </a:lnTo>
                  <a:close/>
                </a:path>
              </a:pathLst>
            </a:cu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
            <p:cNvSpPr/>
            <p:nvPr/>
          </p:nvSpPr>
          <p:spPr>
            <a:xfrm>
              <a:off x="7324645" y="3216737"/>
              <a:ext cx="607886" cy="643388"/>
            </a:xfrm>
            <a:custGeom>
              <a:rect b="b" l="l" r="r" t="t"/>
              <a:pathLst>
                <a:path extrusionOk="0" h="20037" w="20428">
                  <a:moveTo>
                    <a:pt x="20427" y="0"/>
                  </a:moveTo>
                  <a:lnTo>
                    <a:pt x="1" y="10046"/>
                  </a:lnTo>
                  <a:lnTo>
                    <a:pt x="20427" y="2003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
            <p:cNvSpPr/>
            <p:nvPr/>
          </p:nvSpPr>
          <p:spPr>
            <a:xfrm>
              <a:off x="6716818" y="3539314"/>
              <a:ext cx="607856" cy="643388"/>
            </a:xfrm>
            <a:custGeom>
              <a:rect b="b" l="l" r="r" t="t"/>
              <a:pathLst>
                <a:path extrusionOk="0" h="20037" w="20427">
                  <a:moveTo>
                    <a:pt x="20427" y="0"/>
                  </a:moveTo>
                  <a:lnTo>
                    <a:pt x="0" y="9990"/>
                  </a:lnTo>
                  <a:lnTo>
                    <a:pt x="20427" y="20036"/>
                  </a:lnTo>
                  <a:lnTo>
                    <a:pt x="20427" y="0"/>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
            <p:cNvSpPr/>
            <p:nvPr/>
          </p:nvSpPr>
          <p:spPr>
            <a:xfrm>
              <a:off x="6716818" y="4182670"/>
              <a:ext cx="607856" cy="643356"/>
            </a:xfrm>
            <a:custGeom>
              <a:rect b="b" l="l" r="r" t="t"/>
              <a:pathLst>
                <a:path extrusionOk="0" h="20036" w="20427">
                  <a:moveTo>
                    <a:pt x="20427" y="0"/>
                  </a:moveTo>
                  <a:lnTo>
                    <a:pt x="0" y="9990"/>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
            <p:cNvSpPr/>
            <p:nvPr/>
          </p:nvSpPr>
          <p:spPr>
            <a:xfrm>
              <a:off x="7932502" y="322534"/>
              <a:ext cx="606220" cy="643388"/>
            </a:xfrm>
            <a:custGeom>
              <a:rect b="b" l="l" r="r" t="t"/>
              <a:pathLst>
                <a:path extrusionOk="0" h="20037" w="20372">
                  <a:moveTo>
                    <a:pt x="20371" y="1"/>
                  </a:moveTo>
                  <a:lnTo>
                    <a:pt x="0" y="9991"/>
                  </a:lnTo>
                  <a:lnTo>
                    <a:pt x="20371" y="20037"/>
                  </a:lnTo>
                  <a:lnTo>
                    <a:pt x="20371"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3"/>
            <p:cNvSpPr/>
            <p:nvPr/>
          </p:nvSpPr>
          <p:spPr>
            <a:xfrm>
              <a:off x="7932502" y="965890"/>
              <a:ext cx="606220" cy="643388"/>
            </a:xfrm>
            <a:custGeom>
              <a:rect b="b" l="l" r="r" t="t"/>
              <a:pathLst>
                <a:path extrusionOk="0" h="20037" w="20372">
                  <a:moveTo>
                    <a:pt x="20371" y="1"/>
                  </a:moveTo>
                  <a:lnTo>
                    <a:pt x="0" y="9991"/>
                  </a:lnTo>
                  <a:lnTo>
                    <a:pt x="20371" y="20037"/>
                  </a:lnTo>
                  <a:lnTo>
                    <a:pt x="20371" y="1"/>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3"/>
            <p:cNvSpPr/>
            <p:nvPr/>
          </p:nvSpPr>
          <p:spPr>
            <a:xfrm>
              <a:off x="7932502" y="2895958"/>
              <a:ext cx="606220" cy="643388"/>
            </a:xfrm>
            <a:custGeom>
              <a:rect b="b" l="l" r="r" t="t"/>
              <a:pathLst>
                <a:path extrusionOk="0" h="20037" w="20372">
                  <a:moveTo>
                    <a:pt x="20371" y="0"/>
                  </a:moveTo>
                  <a:lnTo>
                    <a:pt x="0" y="9990"/>
                  </a:lnTo>
                  <a:lnTo>
                    <a:pt x="20371" y="20036"/>
                  </a:lnTo>
                  <a:lnTo>
                    <a:pt x="20371" y="0"/>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p:nvPr/>
          </p:nvSpPr>
          <p:spPr>
            <a:xfrm>
              <a:off x="7932492" y="3538418"/>
              <a:ext cx="607856" cy="643388"/>
            </a:xfrm>
            <a:custGeom>
              <a:rect b="b" l="l" r="r" t="t"/>
              <a:pathLst>
                <a:path extrusionOk="0" h="20037" w="20427">
                  <a:moveTo>
                    <a:pt x="20427" y="0"/>
                  </a:moveTo>
                  <a:lnTo>
                    <a:pt x="0" y="10046"/>
                  </a:lnTo>
                  <a:lnTo>
                    <a:pt x="20427" y="20036"/>
                  </a:lnTo>
                  <a:lnTo>
                    <a:pt x="20427" y="0"/>
                  </a:lnTo>
                  <a:close/>
                </a:path>
              </a:pathLst>
            </a:cu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3"/>
            <p:cNvSpPr/>
            <p:nvPr/>
          </p:nvSpPr>
          <p:spPr>
            <a:xfrm>
              <a:off x="6108962" y="-11"/>
              <a:ext cx="607886" cy="643356"/>
            </a:xfrm>
            <a:custGeom>
              <a:rect b="b" l="l" r="r" t="t"/>
              <a:pathLst>
                <a:path extrusionOk="0" h="20036" w="20428">
                  <a:moveTo>
                    <a:pt x="20427" y="0"/>
                  </a:moveTo>
                  <a:lnTo>
                    <a:pt x="1" y="10046"/>
                  </a:lnTo>
                  <a:lnTo>
                    <a:pt x="20427" y="20036"/>
                  </a:lnTo>
                  <a:lnTo>
                    <a:pt x="20427" y="0"/>
                  </a:lnTo>
                  <a:close/>
                </a:path>
              </a:pathLst>
            </a:cu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3"/>
            <p:cNvSpPr/>
            <p:nvPr/>
          </p:nvSpPr>
          <p:spPr>
            <a:xfrm>
              <a:off x="6716818" y="-11"/>
              <a:ext cx="607856"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
            <p:cNvSpPr/>
            <p:nvPr/>
          </p:nvSpPr>
          <p:spPr>
            <a:xfrm>
              <a:off x="6716818" y="4825993"/>
              <a:ext cx="607856" cy="320811"/>
            </a:xfrm>
            <a:custGeom>
              <a:rect b="b" l="l" r="r" t="t"/>
              <a:pathLst>
                <a:path extrusionOk="0" h="9991" w="20427">
                  <a:moveTo>
                    <a:pt x="20427" y="1"/>
                  </a:moveTo>
                  <a:lnTo>
                    <a:pt x="0" y="9991"/>
                  </a:lnTo>
                  <a:lnTo>
                    <a:pt x="20427" y="9991"/>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3"/>
            <p:cNvSpPr/>
            <p:nvPr/>
          </p:nvSpPr>
          <p:spPr>
            <a:xfrm>
              <a:off x="7324645" y="4503448"/>
              <a:ext cx="607886" cy="643356"/>
            </a:xfrm>
            <a:custGeom>
              <a:rect b="b" l="l" r="r" t="t"/>
              <a:pathLst>
                <a:path extrusionOk="0" h="20036" w="20428">
                  <a:moveTo>
                    <a:pt x="20427" y="0"/>
                  </a:moveTo>
                  <a:lnTo>
                    <a:pt x="1" y="10046"/>
                  </a:lnTo>
                  <a:lnTo>
                    <a:pt x="20427" y="20036"/>
                  </a:lnTo>
                  <a:lnTo>
                    <a:pt x="20427" y="0"/>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
            <p:cNvSpPr/>
            <p:nvPr/>
          </p:nvSpPr>
          <p:spPr>
            <a:xfrm>
              <a:off x="8538692" y="-11"/>
              <a:ext cx="607856" cy="643356"/>
            </a:xfrm>
            <a:custGeom>
              <a:rect b="b" l="l" r="r" t="t"/>
              <a:pathLst>
                <a:path extrusionOk="0" h="20036" w="20427">
                  <a:moveTo>
                    <a:pt x="20427" y="0"/>
                  </a:moveTo>
                  <a:lnTo>
                    <a:pt x="0"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3"/>
            <p:cNvSpPr/>
            <p:nvPr/>
          </p:nvSpPr>
          <p:spPr>
            <a:xfrm>
              <a:off x="8538692" y="4503448"/>
              <a:ext cx="607856" cy="643356"/>
            </a:xfrm>
            <a:custGeom>
              <a:rect b="b" l="l" r="r" t="t"/>
              <a:pathLst>
                <a:path extrusionOk="0" h="20036" w="20427">
                  <a:moveTo>
                    <a:pt x="20427" y="0"/>
                  </a:moveTo>
                  <a:lnTo>
                    <a:pt x="0" y="10046"/>
                  </a:lnTo>
                  <a:lnTo>
                    <a:pt x="20427" y="2003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3"/>
            <p:cNvSpPr/>
            <p:nvPr/>
          </p:nvSpPr>
          <p:spPr>
            <a:xfrm>
              <a:off x="7324658" y="322534"/>
              <a:ext cx="607886" cy="643388"/>
            </a:xfrm>
            <a:custGeom>
              <a:rect b="b" l="l" r="r" t="t"/>
              <a:pathLst>
                <a:path extrusionOk="0" h="20037" w="20428">
                  <a:moveTo>
                    <a:pt x="1" y="1"/>
                  </a:moveTo>
                  <a:lnTo>
                    <a:pt x="1" y="20037"/>
                  </a:lnTo>
                  <a:lnTo>
                    <a:pt x="20427" y="9991"/>
                  </a:lnTo>
                  <a:lnTo>
                    <a:pt x="1" y="1"/>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
            <p:cNvSpPr/>
            <p:nvPr/>
          </p:nvSpPr>
          <p:spPr>
            <a:xfrm>
              <a:off x="7324658" y="965890"/>
              <a:ext cx="607886" cy="643388"/>
            </a:xfrm>
            <a:custGeom>
              <a:rect b="b" l="l" r="r" t="t"/>
              <a:pathLst>
                <a:path extrusionOk="0" h="20037" w="20428">
                  <a:moveTo>
                    <a:pt x="1" y="1"/>
                  </a:moveTo>
                  <a:lnTo>
                    <a:pt x="1" y="20037"/>
                  </a:lnTo>
                  <a:lnTo>
                    <a:pt x="20427" y="9991"/>
                  </a:lnTo>
                  <a:lnTo>
                    <a:pt x="1"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
            <p:cNvSpPr/>
            <p:nvPr/>
          </p:nvSpPr>
          <p:spPr>
            <a:xfrm>
              <a:off x="6716831" y="322534"/>
              <a:ext cx="607856" cy="643388"/>
            </a:xfrm>
            <a:custGeom>
              <a:rect b="b" l="l" r="r" t="t"/>
              <a:pathLst>
                <a:path extrusionOk="0" h="20037" w="20427">
                  <a:moveTo>
                    <a:pt x="20427" y="1"/>
                  </a:moveTo>
                  <a:lnTo>
                    <a:pt x="0" y="9991"/>
                  </a:lnTo>
                  <a:lnTo>
                    <a:pt x="20427" y="20037"/>
                  </a:lnTo>
                  <a:lnTo>
                    <a:pt x="20427"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
            <p:cNvSpPr/>
            <p:nvPr/>
          </p:nvSpPr>
          <p:spPr>
            <a:xfrm>
              <a:off x="6716831" y="965890"/>
              <a:ext cx="607856" cy="643388"/>
            </a:xfrm>
            <a:custGeom>
              <a:rect b="b" l="l" r="r" t="t"/>
              <a:pathLst>
                <a:path extrusionOk="0" h="20037" w="20427">
                  <a:moveTo>
                    <a:pt x="20427" y="1"/>
                  </a:moveTo>
                  <a:lnTo>
                    <a:pt x="0" y="9991"/>
                  </a:lnTo>
                  <a:lnTo>
                    <a:pt x="20427" y="20037"/>
                  </a:lnTo>
                  <a:lnTo>
                    <a:pt x="20427" y="1"/>
                  </a:lnTo>
                  <a:close/>
                </a:path>
              </a:pathLst>
            </a:cu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
            <p:cNvSpPr/>
            <p:nvPr/>
          </p:nvSpPr>
          <p:spPr>
            <a:xfrm>
              <a:off x="7324658" y="1286669"/>
              <a:ext cx="607886" cy="643388"/>
            </a:xfrm>
            <a:custGeom>
              <a:rect b="b" l="l" r="r" t="t"/>
              <a:pathLst>
                <a:path extrusionOk="0" h="20037" w="20428">
                  <a:moveTo>
                    <a:pt x="20427" y="1"/>
                  </a:moveTo>
                  <a:lnTo>
                    <a:pt x="1" y="10047"/>
                  </a:lnTo>
                  <a:lnTo>
                    <a:pt x="20427" y="20037"/>
                  </a:lnTo>
                  <a:lnTo>
                    <a:pt x="20427"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
            <p:cNvSpPr/>
            <p:nvPr/>
          </p:nvSpPr>
          <p:spPr>
            <a:xfrm>
              <a:off x="7324658" y="-11"/>
              <a:ext cx="607886" cy="643356"/>
            </a:xfrm>
            <a:custGeom>
              <a:rect b="b" l="l" r="r" t="t"/>
              <a:pathLst>
                <a:path extrusionOk="0" h="20036" w="20428">
                  <a:moveTo>
                    <a:pt x="20427" y="0"/>
                  </a:moveTo>
                  <a:lnTo>
                    <a:pt x="1" y="10046"/>
                  </a:lnTo>
                  <a:lnTo>
                    <a:pt x="20427" y="2003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
            <p:cNvSpPr/>
            <p:nvPr/>
          </p:nvSpPr>
          <p:spPr>
            <a:xfrm>
              <a:off x="8538692" y="4825993"/>
              <a:ext cx="607856" cy="320811"/>
            </a:xfrm>
            <a:custGeom>
              <a:rect b="b" l="l" r="r" t="t"/>
              <a:pathLst>
                <a:path extrusionOk="0" h="9991" w="20427">
                  <a:moveTo>
                    <a:pt x="0" y="1"/>
                  </a:moveTo>
                  <a:lnTo>
                    <a:pt x="0" y="9991"/>
                  </a:lnTo>
                  <a:lnTo>
                    <a:pt x="20427" y="9991"/>
                  </a:lnTo>
                  <a:lnTo>
                    <a:pt x="0" y="1"/>
                  </a:lnTo>
                  <a:close/>
                </a:path>
              </a:pathLst>
            </a:cu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3"/>
            <p:cNvSpPr/>
            <p:nvPr/>
          </p:nvSpPr>
          <p:spPr>
            <a:xfrm>
              <a:off x="6109812" y="2252602"/>
              <a:ext cx="607886" cy="643388"/>
            </a:xfrm>
            <a:custGeom>
              <a:rect b="b" l="l" r="r" t="t"/>
              <a:pathLst>
                <a:path extrusionOk="0" h="20037" w="20428">
                  <a:moveTo>
                    <a:pt x="1" y="0"/>
                  </a:moveTo>
                  <a:lnTo>
                    <a:pt x="1" y="20036"/>
                  </a:lnTo>
                  <a:lnTo>
                    <a:pt x="20427" y="9991"/>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p:nvPr/>
          </p:nvSpPr>
          <p:spPr>
            <a:xfrm>
              <a:off x="6109812" y="3539314"/>
              <a:ext cx="607886" cy="643388"/>
            </a:xfrm>
            <a:custGeom>
              <a:rect b="b" l="l" r="r" t="t"/>
              <a:pathLst>
                <a:path extrusionOk="0" h="20037" w="20428">
                  <a:moveTo>
                    <a:pt x="1" y="0"/>
                  </a:moveTo>
                  <a:lnTo>
                    <a:pt x="1" y="20036"/>
                  </a:lnTo>
                  <a:lnTo>
                    <a:pt x="20427" y="9990"/>
                  </a:lnTo>
                  <a:lnTo>
                    <a:pt x="1" y="0"/>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
            <p:cNvSpPr/>
            <p:nvPr/>
          </p:nvSpPr>
          <p:spPr>
            <a:xfrm>
              <a:off x="6717668" y="1286669"/>
              <a:ext cx="607856" cy="643388"/>
            </a:xfrm>
            <a:custGeom>
              <a:rect b="b" l="l" r="r" t="t"/>
              <a:pathLst>
                <a:path extrusionOk="0" h="20037" w="20427">
                  <a:moveTo>
                    <a:pt x="0" y="1"/>
                  </a:moveTo>
                  <a:lnTo>
                    <a:pt x="0" y="20037"/>
                  </a:lnTo>
                  <a:lnTo>
                    <a:pt x="20427" y="10047"/>
                  </a:lnTo>
                  <a:lnTo>
                    <a:pt x="0" y="1"/>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3"/>
            <p:cNvSpPr/>
            <p:nvPr/>
          </p:nvSpPr>
          <p:spPr>
            <a:xfrm>
              <a:off x="6717668" y="1930025"/>
              <a:ext cx="607856" cy="643388"/>
            </a:xfrm>
            <a:custGeom>
              <a:rect b="b" l="l" r="r" t="t"/>
              <a:pathLst>
                <a:path extrusionOk="0" h="20037" w="20427">
                  <a:moveTo>
                    <a:pt x="0" y="1"/>
                  </a:moveTo>
                  <a:lnTo>
                    <a:pt x="0" y="20037"/>
                  </a:lnTo>
                  <a:lnTo>
                    <a:pt x="20427" y="10046"/>
                  </a:lnTo>
                  <a:lnTo>
                    <a:pt x="0"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
            <p:cNvSpPr/>
            <p:nvPr/>
          </p:nvSpPr>
          <p:spPr>
            <a:xfrm>
              <a:off x="6717668" y="2573381"/>
              <a:ext cx="607856" cy="643388"/>
            </a:xfrm>
            <a:custGeom>
              <a:rect b="b" l="l" r="r" t="t"/>
              <a:pathLst>
                <a:path extrusionOk="0" h="20037" w="20427">
                  <a:moveTo>
                    <a:pt x="0" y="1"/>
                  </a:moveTo>
                  <a:lnTo>
                    <a:pt x="0" y="20036"/>
                  </a:lnTo>
                  <a:lnTo>
                    <a:pt x="20427" y="10046"/>
                  </a:lnTo>
                  <a:lnTo>
                    <a:pt x="0" y="1"/>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
            <p:cNvSpPr/>
            <p:nvPr/>
          </p:nvSpPr>
          <p:spPr>
            <a:xfrm>
              <a:off x="7325495" y="2252602"/>
              <a:ext cx="607886" cy="643388"/>
            </a:xfrm>
            <a:custGeom>
              <a:rect b="b" l="l" r="r" t="t"/>
              <a:pathLst>
                <a:path extrusionOk="0" h="20037" w="20428">
                  <a:moveTo>
                    <a:pt x="1" y="0"/>
                  </a:moveTo>
                  <a:lnTo>
                    <a:pt x="1" y="20036"/>
                  </a:lnTo>
                  <a:lnTo>
                    <a:pt x="20427" y="9991"/>
                  </a:lnTo>
                  <a:lnTo>
                    <a:pt x="1" y="0"/>
                  </a:lnTo>
                  <a:close/>
                </a:path>
              </a:pathLst>
            </a:custGeom>
            <a:no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p:nvPr/>
          </p:nvSpPr>
          <p:spPr>
            <a:xfrm>
              <a:off x="6717668" y="3216737"/>
              <a:ext cx="607856" cy="643388"/>
            </a:xfrm>
            <a:custGeom>
              <a:rect b="b" l="l" r="r" t="t"/>
              <a:pathLst>
                <a:path extrusionOk="0" h="20037" w="20427">
                  <a:moveTo>
                    <a:pt x="0" y="0"/>
                  </a:moveTo>
                  <a:lnTo>
                    <a:pt x="0" y="20036"/>
                  </a:lnTo>
                  <a:lnTo>
                    <a:pt x="20427"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a:off x="7325495" y="2895958"/>
              <a:ext cx="607886" cy="643388"/>
            </a:xfrm>
            <a:custGeom>
              <a:rect b="b" l="l" r="r" t="t"/>
              <a:pathLst>
                <a:path extrusionOk="0" h="20037" w="20428">
                  <a:moveTo>
                    <a:pt x="1" y="0"/>
                  </a:moveTo>
                  <a:lnTo>
                    <a:pt x="1" y="20036"/>
                  </a:lnTo>
                  <a:lnTo>
                    <a:pt x="20427" y="9990"/>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p:nvPr/>
          </p:nvSpPr>
          <p:spPr>
            <a:xfrm>
              <a:off x="7933352" y="1930025"/>
              <a:ext cx="606220" cy="643388"/>
            </a:xfrm>
            <a:custGeom>
              <a:rect b="b" l="l" r="r" t="t"/>
              <a:pathLst>
                <a:path extrusionOk="0" h="20037" w="20372">
                  <a:moveTo>
                    <a:pt x="0" y="1"/>
                  </a:moveTo>
                  <a:lnTo>
                    <a:pt x="0" y="20037"/>
                  </a:lnTo>
                  <a:lnTo>
                    <a:pt x="20371" y="10046"/>
                  </a:lnTo>
                  <a:lnTo>
                    <a:pt x="0" y="1"/>
                  </a:lnTo>
                  <a:close/>
                </a:path>
              </a:pathLst>
            </a:custGeom>
            <a:solidFill>
              <a:srgbClr val="FFFFFF">
                <a:alpha val="5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
            <p:cNvSpPr/>
            <p:nvPr/>
          </p:nvSpPr>
          <p:spPr>
            <a:xfrm>
              <a:off x="7933352" y="2573381"/>
              <a:ext cx="606220" cy="643388"/>
            </a:xfrm>
            <a:custGeom>
              <a:rect b="b" l="l" r="r" t="t"/>
              <a:pathLst>
                <a:path extrusionOk="0" h="20037" w="20372">
                  <a:moveTo>
                    <a:pt x="0" y="1"/>
                  </a:moveTo>
                  <a:lnTo>
                    <a:pt x="0" y="20036"/>
                  </a:lnTo>
                  <a:lnTo>
                    <a:pt x="20371" y="10046"/>
                  </a:lnTo>
                  <a:lnTo>
                    <a:pt x="0"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
            <p:cNvSpPr/>
            <p:nvPr/>
          </p:nvSpPr>
          <p:spPr>
            <a:xfrm>
              <a:off x="8539542" y="1608802"/>
              <a:ext cx="607856" cy="643388"/>
            </a:xfrm>
            <a:custGeom>
              <a:rect b="b" l="l" r="r" t="t"/>
              <a:pathLst>
                <a:path extrusionOk="0" h="20037" w="20427">
                  <a:moveTo>
                    <a:pt x="0" y="0"/>
                  </a:moveTo>
                  <a:lnTo>
                    <a:pt x="0" y="20036"/>
                  </a:lnTo>
                  <a:lnTo>
                    <a:pt x="20427" y="9991"/>
                  </a:lnTo>
                  <a:lnTo>
                    <a:pt x="0" y="0"/>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3"/>
            <p:cNvSpPr/>
            <p:nvPr/>
          </p:nvSpPr>
          <p:spPr>
            <a:xfrm>
              <a:off x="6109812" y="1286669"/>
              <a:ext cx="607886" cy="643388"/>
            </a:xfrm>
            <a:custGeom>
              <a:rect b="b" l="l" r="r" t="t"/>
              <a:pathLst>
                <a:path extrusionOk="0" h="20037" w="20428">
                  <a:moveTo>
                    <a:pt x="20427" y="1"/>
                  </a:moveTo>
                  <a:lnTo>
                    <a:pt x="1" y="10047"/>
                  </a:lnTo>
                  <a:lnTo>
                    <a:pt x="20427" y="20037"/>
                  </a:lnTo>
                  <a:lnTo>
                    <a:pt x="20427" y="1"/>
                  </a:lnTo>
                  <a:close/>
                </a:path>
              </a:pathLst>
            </a:custGeom>
            <a:solidFill>
              <a:srgbClr val="FFFFFF">
                <a:alpha val="23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p:nvPr/>
          </p:nvSpPr>
          <p:spPr>
            <a:xfrm>
              <a:off x="6109812" y="3216737"/>
              <a:ext cx="607886" cy="643388"/>
            </a:xfrm>
            <a:custGeom>
              <a:rect b="b" l="l" r="r" t="t"/>
              <a:pathLst>
                <a:path extrusionOk="0" h="20037" w="20428">
                  <a:moveTo>
                    <a:pt x="20427" y="0"/>
                  </a:moveTo>
                  <a:lnTo>
                    <a:pt x="1"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
            <p:cNvSpPr/>
            <p:nvPr/>
          </p:nvSpPr>
          <p:spPr>
            <a:xfrm>
              <a:off x="6717668" y="1609246"/>
              <a:ext cx="607856" cy="643388"/>
            </a:xfrm>
            <a:custGeom>
              <a:rect b="b" l="l" r="r" t="t"/>
              <a:pathLst>
                <a:path extrusionOk="0" h="20037" w="20427">
                  <a:moveTo>
                    <a:pt x="20427" y="1"/>
                  </a:moveTo>
                  <a:lnTo>
                    <a:pt x="0" y="9991"/>
                  </a:lnTo>
                  <a:lnTo>
                    <a:pt x="20427" y="20036"/>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p:nvPr/>
          </p:nvSpPr>
          <p:spPr>
            <a:xfrm>
              <a:off x="7325495" y="1930025"/>
              <a:ext cx="607886" cy="643388"/>
            </a:xfrm>
            <a:custGeom>
              <a:rect b="b" l="l" r="r" t="t"/>
              <a:pathLst>
                <a:path extrusionOk="0" h="20037" w="20428">
                  <a:moveTo>
                    <a:pt x="20427" y="1"/>
                  </a:moveTo>
                  <a:lnTo>
                    <a:pt x="1" y="10046"/>
                  </a:lnTo>
                  <a:lnTo>
                    <a:pt x="20427" y="20037"/>
                  </a:lnTo>
                  <a:lnTo>
                    <a:pt x="20427"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3"/>
            <p:cNvSpPr/>
            <p:nvPr/>
          </p:nvSpPr>
          <p:spPr>
            <a:xfrm>
              <a:off x="6717668" y="2252602"/>
              <a:ext cx="607856" cy="643388"/>
            </a:xfrm>
            <a:custGeom>
              <a:rect b="b" l="l" r="r" t="t"/>
              <a:pathLst>
                <a:path extrusionOk="0" h="20037" w="20427">
                  <a:moveTo>
                    <a:pt x="20427" y="0"/>
                  </a:moveTo>
                  <a:lnTo>
                    <a:pt x="0" y="9991"/>
                  </a:lnTo>
                  <a:lnTo>
                    <a:pt x="20427" y="20036"/>
                  </a:lnTo>
                  <a:lnTo>
                    <a:pt x="20427"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
            <p:cNvSpPr/>
            <p:nvPr/>
          </p:nvSpPr>
          <p:spPr>
            <a:xfrm>
              <a:off x="7325495" y="2573381"/>
              <a:ext cx="607886" cy="643388"/>
            </a:xfrm>
            <a:custGeom>
              <a:rect b="b" l="l" r="r" t="t"/>
              <a:pathLst>
                <a:path extrusionOk="0" h="20037" w="20428">
                  <a:moveTo>
                    <a:pt x="20427" y="1"/>
                  </a:moveTo>
                  <a:lnTo>
                    <a:pt x="1" y="10046"/>
                  </a:lnTo>
                  <a:lnTo>
                    <a:pt x="20427" y="20036"/>
                  </a:lnTo>
                  <a:lnTo>
                    <a:pt x="20427" y="1"/>
                  </a:lnTo>
                  <a:close/>
                </a:path>
              </a:pathLst>
            </a:cu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50" name="Shape 150"/>
        <p:cNvGrpSpPr/>
        <p:nvPr/>
      </p:nvGrpSpPr>
      <p:grpSpPr>
        <a:xfrm>
          <a:off x="0" y="0"/>
          <a:ext cx="0" cy="0"/>
          <a:chOff x="0" y="0"/>
          <a:chExt cx="0" cy="0"/>
        </a:xfrm>
      </p:grpSpPr>
      <p:grpSp>
        <p:nvGrpSpPr>
          <p:cNvPr id="151" name="Google Shape;151;p4"/>
          <p:cNvGrpSpPr/>
          <p:nvPr/>
        </p:nvGrpSpPr>
        <p:grpSpPr>
          <a:xfrm>
            <a:off x="900" y="0"/>
            <a:ext cx="9143992" cy="2564787"/>
            <a:chOff x="900" y="0"/>
            <a:chExt cx="9143992" cy="2564787"/>
          </a:xfrm>
        </p:grpSpPr>
        <p:sp>
          <p:nvSpPr>
            <p:cNvPr id="152" name="Google Shape;152;p4"/>
            <p:cNvSpPr/>
            <p:nvPr/>
          </p:nvSpPr>
          <p:spPr>
            <a:xfrm flipH="1">
              <a:off x="1219296" y="1278075"/>
              <a:ext cx="1214076" cy="1286712"/>
            </a:xfrm>
            <a:custGeom>
              <a:rect b="b" l="l" r="r" t="t"/>
              <a:pathLst>
                <a:path extrusionOk="0" h="40072" w="40799">
                  <a:moveTo>
                    <a:pt x="40798" y="0"/>
                  </a:moveTo>
                  <a:lnTo>
                    <a:pt x="1" y="20036"/>
                  </a:lnTo>
                  <a:lnTo>
                    <a:pt x="40798" y="40072"/>
                  </a:lnTo>
                  <a:lnTo>
                    <a:pt x="40798"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4"/>
            <p:cNvSpPr/>
            <p:nvPr/>
          </p:nvSpPr>
          <p:spPr>
            <a:xfrm>
              <a:off x="4878953" y="643320"/>
              <a:ext cx="609899"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4"/>
            <p:cNvSpPr/>
            <p:nvPr/>
          </p:nvSpPr>
          <p:spPr>
            <a:xfrm>
              <a:off x="5488830" y="322543"/>
              <a:ext cx="608257"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
            <p:cNvSpPr/>
            <p:nvPr/>
          </p:nvSpPr>
          <p:spPr>
            <a:xfrm>
              <a:off x="8536629" y="863"/>
              <a:ext cx="608257" cy="643388"/>
            </a:xfrm>
            <a:custGeom>
              <a:rect b="b" l="l" r="r" t="t"/>
              <a:pathLst>
                <a:path extrusionOk="0" h="20037" w="20372">
                  <a:moveTo>
                    <a:pt x="1" y="1"/>
                  </a:moveTo>
                  <a:lnTo>
                    <a:pt x="1" y="20037"/>
                  </a:lnTo>
                  <a:lnTo>
                    <a:pt x="20372" y="9991"/>
                  </a:lnTo>
                  <a:lnTo>
                    <a:pt x="1"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4"/>
            <p:cNvSpPr/>
            <p:nvPr/>
          </p:nvSpPr>
          <p:spPr>
            <a:xfrm>
              <a:off x="6706973" y="322543"/>
              <a:ext cx="609899" cy="643388"/>
            </a:xfrm>
            <a:custGeom>
              <a:rect b="b" l="l" r="r" t="t"/>
              <a:pathLst>
                <a:path extrusionOk="0" h="20037" w="20427">
                  <a:moveTo>
                    <a:pt x="0" y="1"/>
                  </a:moveTo>
                  <a:lnTo>
                    <a:pt x="0" y="20037"/>
                  </a:lnTo>
                  <a:lnTo>
                    <a:pt x="20427" y="9991"/>
                  </a:lnTo>
                  <a:lnTo>
                    <a:pt x="0"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4"/>
            <p:cNvSpPr/>
            <p:nvPr/>
          </p:nvSpPr>
          <p:spPr>
            <a:xfrm>
              <a:off x="4878953" y="0"/>
              <a:ext cx="609899" cy="643356"/>
            </a:xfrm>
            <a:custGeom>
              <a:rect b="b" l="l" r="r" t="t"/>
              <a:pathLst>
                <a:path extrusionOk="0" h="20036" w="20427">
                  <a:moveTo>
                    <a:pt x="0" y="0"/>
                  </a:moveTo>
                  <a:lnTo>
                    <a:pt x="0" y="20036"/>
                  </a:lnTo>
                  <a:lnTo>
                    <a:pt x="20427" y="10046"/>
                  </a:lnTo>
                  <a:lnTo>
                    <a:pt x="0"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4"/>
            <p:cNvSpPr/>
            <p:nvPr/>
          </p:nvSpPr>
          <p:spPr>
            <a:xfrm>
              <a:off x="5488830" y="0"/>
              <a:ext cx="608257"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4"/>
            <p:cNvSpPr/>
            <p:nvPr/>
          </p:nvSpPr>
          <p:spPr>
            <a:xfrm>
              <a:off x="6097065" y="0"/>
              <a:ext cx="609929"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4"/>
            <p:cNvSpPr/>
            <p:nvPr/>
          </p:nvSpPr>
          <p:spPr>
            <a:xfrm>
              <a:off x="6706973" y="0"/>
              <a:ext cx="609899"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4"/>
            <p:cNvSpPr/>
            <p:nvPr/>
          </p:nvSpPr>
          <p:spPr>
            <a:xfrm>
              <a:off x="7316850" y="0"/>
              <a:ext cx="609929"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4"/>
            <p:cNvSpPr/>
            <p:nvPr/>
          </p:nvSpPr>
          <p:spPr>
            <a:xfrm>
              <a:off x="4878953" y="322543"/>
              <a:ext cx="609899"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4"/>
            <p:cNvSpPr/>
            <p:nvPr/>
          </p:nvSpPr>
          <p:spPr>
            <a:xfrm>
              <a:off x="5488830" y="643320"/>
              <a:ext cx="608257" cy="643388"/>
            </a:xfrm>
            <a:custGeom>
              <a:rect b="b" l="l" r="r" t="t"/>
              <a:pathLst>
                <a:path extrusionOk="0" h="20037" w="20372">
                  <a:moveTo>
                    <a:pt x="20372" y="1"/>
                  </a:moveTo>
                  <a:lnTo>
                    <a:pt x="1" y="10047"/>
                  </a:lnTo>
                  <a:lnTo>
                    <a:pt x="20372" y="20037"/>
                  </a:lnTo>
                  <a:lnTo>
                    <a:pt x="20372"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4"/>
            <p:cNvSpPr/>
            <p:nvPr/>
          </p:nvSpPr>
          <p:spPr>
            <a:xfrm>
              <a:off x="7926751" y="863"/>
              <a:ext cx="609899"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4"/>
            <p:cNvSpPr/>
            <p:nvPr/>
          </p:nvSpPr>
          <p:spPr>
            <a:xfrm>
              <a:off x="8536629" y="321640"/>
              <a:ext cx="608257" cy="643388"/>
            </a:xfrm>
            <a:custGeom>
              <a:rect b="b" l="l" r="r" t="t"/>
              <a:pathLst>
                <a:path extrusionOk="0" h="20037" w="20372">
                  <a:moveTo>
                    <a:pt x="20372" y="1"/>
                  </a:moveTo>
                  <a:lnTo>
                    <a:pt x="1" y="10047"/>
                  </a:lnTo>
                  <a:lnTo>
                    <a:pt x="20372" y="20037"/>
                  </a:lnTo>
                  <a:lnTo>
                    <a:pt x="20372"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4"/>
            <p:cNvSpPr/>
            <p:nvPr/>
          </p:nvSpPr>
          <p:spPr>
            <a:xfrm>
              <a:off x="6097065" y="322543"/>
              <a:ext cx="609929" cy="643388"/>
            </a:xfrm>
            <a:custGeom>
              <a:rect b="b" l="l" r="r" t="t"/>
              <a:pathLst>
                <a:path extrusionOk="0" h="20037" w="20428">
                  <a:moveTo>
                    <a:pt x="20427" y="1"/>
                  </a:moveTo>
                  <a:lnTo>
                    <a:pt x="1" y="9991"/>
                  </a:lnTo>
                  <a:lnTo>
                    <a:pt x="20427" y="20037"/>
                  </a:lnTo>
                  <a:lnTo>
                    <a:pt x="20427"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4"/>
            <p:cNvSpPr/>
            <p:nvPr/>
          </p:nvSpPr>
          <p:spPr>
            <a:xfrm>
              <a:off x="6706962" y="643329"/>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4"/>
            <p:cNvSpPr/>
            <p:nvPr/>
          </p:nvSpPr>
          <p:spPr>
            <a:xfrm>
              <a:off x="4878953" y="0"/>
              <a:ext cx="609899"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4"/>
            <p:cNvSpPr/>
            <p:nvPr/>
          </p:nvSpPr>
          <p:spPr>
            <a:xfrm>
              <a:off x="5488830" y="0"/>
              <a:ext cx="608257" cy="643356"/>
            </a:xfrm>
            <a:custGeom>
              <a:rect b="b" l="l" r="r" t="t"/>
              <a:pathLst>
                <a:path extrusionOk="0" h="20036" w="20372">
                  <a:moveTo>
                    <a:pt x="20372" y="0"/>
                  </a:moveTo>
                  <a:lnTo>
                    <a:pt x="1" y="10046"/>
                  </a:lnTo>
                  <a:lnTo>
                    <a:pt x="20372" y="20036"/>
                  </a:lnTo>
                  <a:lnTo>
                    <a:pt x="20372"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4"/>
            <p:cNvSpPr/>
            <p:nvPr/>
          </p:nvSpPr>
          <p:spPr>
            <a:xfrm>
              <a:off x="6097065" y="0"/>
              <a:ext cx="609929" cy="322577"/>
            </a:xfrm>
            <a:custGeom>
              <a:rect b="b" l="l" r="r" t="t"/>
              <a:pathLst>
                <a:path extrusionOk="0" h="10046" w="20428">
                  <a:moveTo>
                    <a:pt x="1"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4"/>
            <p:cNvSpPr/>
            <p:nvPr/>
          </p:nvSpPr>
          <p:spPr>
            <a:xfrm>
              <a:off x="8534993" y="0"/>
              <a:ext cx="609899"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4"/>
            <p:cNvSpPr/>
            <p:nvPr/>
          </p:nvSpPr>
          <p:spPr>
            <a:xfrm>
              <a:off x="7926757" y="0"/>
              <a:ext cx="608257" cy="322577"/>
            </a:xfrm>
            <a:custGeom>
              <a:rect b="b" l="l" r="r" t="t"/>
              <a:pathLst>
                <a:path extrusionOk="0" h="10046" w="20372">
                  <a:moveTo>
                    <a:pt x="0" y="0"/>
                  </a:moveTo>
                  <a:lnTo>
                    <a:pt x="0" y="10046"/>
                  </a:lnTo>
                  <a:lnTo>
                    <a:pt x="20371"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4"/>
            <p:cNvSpPr/>
            <p:nvPr/>
          </p:nvSpPr>
          <p:spPr>
            <a:xfrm>
              <a:off x="7925909" y="321643"/>
              <a:ext cx="609899" cy="643388"/>
            </a:xfrm>
            <a:custGeom>
              <a:rect b="b" l="l" r="r" t="t"/>
              <a:pathLst>
                <a:path extrusionOk="0" h="20037" w="20427">
                  <a:moveTo>
                    <a:pt x="0" y="1"/>
                  </a:moveTo>
                  <a:lnTo>
                    <a:pt x="0" y="20037"/>
                  </a:lnTo>
                  <a:lnTo>
                    <a:pt x="20427" y="9991"/>
                  </a:lnTo>
                  <a:lnTo>
                    <a:pt x="0"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4"/>
            <p:cNvSpPr/>
            <p:nvPr/>
          </p:nvSpPr>
          <p:spPr>
            <a:xfrm flipH="1">
              <a:off x="7316858" y="643329"/>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4"/>
            <p:cNvSpPr/>
            <p:nvPr/>
          </p:nvSpPr>
          <p:spPr>
            <a:xfrm>
              <a:off x="900" y="643324"/>
              <a:ext cx="609923"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4"/>
            <p:cNvSpPr/>
            <p:nvPr/>
          </p:nvSpPr>
          <p:spPr>
            <a:xfrm>
              <a:off x="610793" y="322545"/>
              <a:ext cx="608281" cy="643388"/>
            </a:xfrm>
            <a:custGeom>
              <a:rect b="b" l="l" r="r" t="t"/>
              <a:pathLst>
                <a:path extrusionOk="0" h="20037" w="20372">
                  <a:moveTo>
                    <a:pt x="1" y="1"/>
                  </a:moveTo>
                  <a:lnTo>
                    <a:pt x="1" y="20037"/>
                  </a:lnTo>
                  <a:lnTo>
                    <a:pt x="20372"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4"/>
            <p:cNvSpPr/>
            <p:nvPr/>
          </p:nvSpPr>
          <p:spPr>
            <a:xfrm>
              <a:off x="3658671" y="863"/>
              <a:ext cx="608281"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4"/>
            <p:cNvSpPr/>
            <p:nvPr/>
          </p:nvSpPr>
          <p:spPr>
            <a:xfrm>
              <a:off x="1828968" y="322545"/>
              <a:ext cx="609923" cy="643388"/>
            </a:xfrm>
            <a:custGeom>
              <a:rect b="b" l="l" r="r" t="t"/>
              <a:pathLst>
                <a:path extrusionOk="0" h="20037" w="20427">
                  <a:moveTo>
                    <a:pt x="0" y="1"/>
                  </a:moveTo>
                  <a:lnTo>
                    <a:pt x="0" y="20037"/>
                  </a:lnTo>
                  <a:lnTo>
                    <a:pt x="20427" y="9991"/>
                  </a:lnTo>
                  <a:lnTo>
                    <a:pt x="0"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4"/>
            <p:cNvSpPr/>
            <p:nvPr/>
          </p:nvSpPr>
          <p:spPr>
            <a:xfrm>
              <a:off x="4266922" y="321642"/>
              <a:ext cx="609953" cy="643388"/>
            </a:xfrm>
            <a:custGeom>
              <a:rect b="b" l="l" r="r" t="t"/>
              <a:pathLst>
                <a:path extrusionOk="0" h="20037" w="20428">
                  <a:moveTo>
                    <a:pt x="1" y="1"/>
                  </a:moveTo>
                  <a:lnTo>
                    <a:pt x="1" y="20037"/>
                  </a:lnTo>
                  <a:lnTo>
                    <a:pt x="20427" y="10047"/>
                  </a:lnTo>
                  <a:lnTo>
                    <a:pt x="1"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4"/>
            <p:cNvSpPr/>
            <p:nvPr/>
          </p:nvSpPr>
          <p:spPr>
            <a:xfrm>
              <a:off x="900" y="0"/>
              <a:ext cx="609923" cy="643356"/>
            </a:xfrm>
            <a:custGeom>
              <a:rect b="b" l="l" r="r" t="t"/>
              <a:pathLst>
                <a:path extrusionOk="0" h="20036" w="20427">
                  <a:moveTo>
                    <a:pt x="0" y="0"/>
                  </a:moveTo>
                  <a:lnTo>
                    <a:pt x="0" y="20036"/>
                  </a:lnTo>
                  <a:lnTo>
                    <a:pt x="20427" y="10046"/>
                  </a:lnTo>
                  <a:lnTo>
                    <a:pt x="0" y="0"/>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4"/>
            <p:cNvSpPr/>
            <p:nvPr/>
          </p:nvSpPr>
          <p:spPr>
            <a:xfrm>
              <a:off x="610793" y="0"/>
              <a:ext cx="608281"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4"/>
            <p:cNvSpPr/>
            <p:nvPr/>
          </p:nvSpPr>
          <p:spPr>
            <a:xfrm>
              <a:off x="1219044" y="0"/>
              <a:ext cx="609953"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4"/>
            <p:cNvSpPr/>
            <p:nvPr/>
          </p:nvSpPr>
          <p:spPr>
            <a:xfrm>
              <a:off x="1828968" y="0"/>
              <a:ext cx="609923"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4"/>
            <p:cNvSpPr/>
            <p:nvPr/>
          </p:nvSpPr>
          <p:spPr>
            <a:xfrm>
              <a:off x="2438861" y="0"/>
              <a:ext cx="609953"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4"/>
            <p:cNvSpPr/>
            <p:nvPr/>
          </p:nvSpPr>
          <p:spPr>
            <a:xfrm>
              <a:off x="900" y="322545"/>
              <a:ext cx="609923" cy="643388"/>
            </a:xfrm>
            <a:custGeom>
              <a:rect b="b" l="l" r="r" t="t"/>
              <a:pathLst>
                <a:path extrusionOk="0" h="20037" w="20427">
                  <a:moveTo>
                    <a:pt x="20427" y="1"/>
                  </a:moveTo>
                  <a:lnTo>
                    <a:pt x="0" y="9991"/>
                  </a:lnTo>
                  <a:lnTo>
                    <a:pt x="20427" y="20037"/>
                  </a:lnTo>
                  <a:lnTo>
                    <a:pt x="20427"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4"/>
            <p:cNvSpPr/>
            <p:nvPr/>
          </p:nvSpPr>
          <p:spPr>
            <a:xfrm>
              <a:off x="610793" y="643324"/>
              <a:ext cx="608281" cy="643388"/>
            </a:xfrm>
            <a:custGeom>
              <a:rect b="b" l="l" r="r" t="t"/>
              <a:pathLst>
                <a:path extrusionOk="0" h="20037" w="20372">
                  <a:moveTo>
                    <a:pt x="20372" y="1"/>
                  </a:moveTo>
                  <a:lnTo>
                    <a:pt x="1" y="10047"/>
                  </a:lnTo>
                  <a:lnTo>
                    <a:pt x="20372" y="20037"/>
                  </a:lnTo>
                  <a:lnTo>
                    <a:pt x="20372"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4"/>
            <p:cNvSpPr/>
            <p:nvPr/>
          </p:nvSpPr>
          <p:spPr>
            <a:xfrm>
              <a:off x="3048778" y="863"/>
              <a:ext cx="609923"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4"/>
            <p:cNvSpPr/>
            <p:nvPr/>
          </p:nvSpPr>
          <p:spPr>
            <a:xfrm>
              <a:off x="3658671" y="321642"/>
              <a:ext cx="608281" cy="643388"/>
            </a:xfrm>
            <a:custGeom>
              <a:rect b="b" l="l" r="r" t="t"/>
              <a:pathLst>
                <a:path extrusionOk="0" h="20037" w="20372">
                  <a:moveTo>
                    <a:pt x="20372" y="1"/>
                  </a:moveTo>
                  <a:lnTo>
                    <a:pt x="1" y="10047"/>
                  </a:lnTo>
                  <a:lnTo>
                    <a:pt x="20372" y="20037"/>
                  </a:lnTo>
                  <a:lnTo>
                    <a:pt x="20372"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4"/>
            <p:cNvSpPr/>
            <p:nvPr/>
          </p:nvSpPr>
          <p:spPr>
            <a:xfrm>
              <a:off x="1219044" y="322545"/>
              <a:ext cx="609953"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4"/>
            <p:cNvSpPr/>
            <p:nvPr/>
          </p:nvSpPr>
          <p:spPr>
            <a:xfrm>
              <a:off x="4266922" y="863"/>
              <a:ext cx="609953" cy="643388"/>
            </a:xfrm>
            <a:custGeom>
              <a:rect b="b" l="l" r="r" t="t"/>
              <a:pathLst>
                <a:path extrusionOk="0" h="20037" w="20428">
                  <a:moveTo>
                    <a:pt x="20427" y="1"/>
                  </a:moveTo>
                  <a:lnTo>
                    <a:pt x="1" y="9991"/>
                  </a:lnTo>
                  <a:lnTo>
                    <a:pt x="20427" y="20037"/>
                  </a:lnTo>
                  <a:lnTo>
                    <a:pt x="20427"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4"/>
            <p:cNvSpPr/>
            <p:nvPr/>
          </p:nvSpPr>
          <p:spPr>
            <a:xfrm>
              <a:off x="900" y="0"/>
              <a:ext cx="609923"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4"/>
            <p:cNvSpPr/>
            <p:nvPr/>
          </p:nvSpPr>
          <p:spPr>
            <a:xfrm>
              <a:off x="610793" y="0"/>
              <a:ext cx="608281" cy="643356"/>
            </a:xfrm>
            <a:custGeom>
              <a:rect b="b" l="l" r="r" t="t"/>
              <a:pathLst>
                <a:path extrusionOk="0" h="20036" w="20372">
                  <a:moveTo>
                    <a:pt x="20372" y="0"/>
                  </a:moveTo>
                  <a:lnTo>
                    <a:pt x="1" y="10046"/>
                  </a:lnTo>
                  <a:lnTo>
                    <a:pt x="20372" y="20036"/>
                  </a:lnTo>
                  <a:lnTo>
                    <a:pt x="20372"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4"/>
            <p:cNvSpPr/>
            <p:nvPr/>
          </p:nvSpPr>
          <p:spPr>
            <a:xfrm>
              <a:off x="1219044" y="0"/>
              <a:ext cx="609953" cy="322577"/>
            </a:xfrm>
            <a:custGeom>
              <a:rect b="b" l="l" r="r" t="t"/>
              <a:pathLst>
                <a:path extrusionOk="0" h="10046" w="20428">
                  <a:moveTo>
                    <a:pt x="1" y="0"/>
                  </a:moveTo>
                  <a:lnTo>
                    <a:pt x="20427" y="1004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4"/>
            <p:cNvSpPr/>
            <p:nvPr/>
          </p:nvSpPr>
          <p:spPr>
            <a:xfrm>
              <a:off x="4266958" y="0"/>
              <a:ext cx="609923" cy="322577"/>
            </a:xfrm>
            <a:custGeom>
              <a:rect b="b" l="l" r="r" t="t"/>
              <a:pathLst>
                <a:path extrusionOk="0" h="10046" w="20427">
                  <a:moveTo>
                    <a:pt x="0" y="0"/>
                  </a:moveTo>
                  <a:lnTo>
                    <a:pt x="0"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4"/>
            <p:cNvSpPr/>
            <p:nvPr/>
          </p:nvSpPr>
          <p:spPr>
            <a:xfrm>
              <a:off x="3657035" y="0"/>
              <a:ext cx="609923"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4"/>
            <p:cNvSpPr/>
            <p:nvPr/>
          </p:nvSpPr>
          <p:spPr>
            <a:xfrm>
              <a:off x="3048784" y="0"/>
              <a:ext cx="608281" cy="322577"/>
            </a:xfrm>
            <a:custGeom>
              <a:rect b="b" l="l" r="r" t="t"/>
              <a:pathLst>
                <a:path extrusionOk="0" h="10046" w="20372">
                  <a:moveTo>
                    <a:pt x="0" y="0"/>
                  </a:moveTo>
                  <a:lnTo>
                    <a:pt x="0" y="10046"/>
                  </a:lnTo>
                  <a:lnTo>
                    <a:pt x="20371"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4"/>
            <p:cNvSpPr/>
            <p:nvPr/>
          </p:nvSpPr>
          <p:spPr>
            <a:xfrm>
              <a:off x="2438861" y="0"/>
              <a:ext cx="609953" cy="322577"/>
            </a:xfrm>
            <a:custGeom>
              <a:rect b="b" l="l" r="r" t="t"/>
              <a:pathLst>
                <a:path extrusionOk="0" h="10046" w="20428">
                  <a:moveTo>
                    <a:pt x="1" y="0"/>
                  </a:moveTo>
                  <a:lnTo>
                    <a:pt x="20427" y="10046"/>
                  </a:lnTo>
                  <a:lnTo>
                    <a:pt x="20427" y="0"/>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4"/>
            <p:cNvSpPr/>
            <p:nvPr/>
          </p:nvSpPr>
          <p:spPr>
            <a:xfrm>
              <a:off x="3047936" y="321645"/>
              <a:ext cx="609923" cy="643388"/>
            </a:xfrm>
            <a:custGeom>
              <a:rect b="b" l="l" r="r" t="t"/>
              <a:pathLst>
                <a:path extrusionOk="0" h="20037" w="20427">
                  <a:moveTo>
                    <a:pt x="0" y="1"/>
                  </a:moveTo>
                  <a:lnTo>
                    <a:pt x="0" y="20037"/>
                  </a:lnTo>
                  <a:lnTo>
                    <a:pt x="20427" y="9991"/>
                  </a:lnTo>
                  <a:lnTo>
                    <a:pt x="0"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4"/>
            <p:cNvSpPr/>
            <p:nvPr/>
          </p:nvSpPr>
          <p:spPr>
            <a:xfrm flipH="1">
              <a:off x="3658935" y="643332"/>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4"/>
            <p:cNvSpPr/>
            <p:nvPr/>
          </p:nvSpPr>
          <p:spPr>
            <a:xfrm flipH="1">
              <a:off x="1219312" y="643329"/>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4"/>
            <p:cNvSpPr/>
            <p:nvPr/>
          </p:nvSpPr>
          <p:spPr>
            <a:xfrm>
              <a:off x="1222480" y="965020"/>
              <a:ext cx="608257" cy="643388"/>
            </a:xfrm>
            <a:custGeom>
              <a:rect b="b" l="l" r="r" t="t"/>
              <a:pathLst>
                <a:path extrusionOk="0" h="20037" w="20372">
                  <a:moveTo>
                    <a:pt x="20372" y="1"/>
                  </a:moveTo>
                  <a:lnTo>
                    <a:pt x="1" y="10047"/>
                  </a:lnTo>
                  <a:lnTo>
                    <a:pt x="20372" y="20037"/>
                  </a:lnTo>
                  <a:lnTo>
                    <a:pt x="20372"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4"/>
            <p:cNvSpPr/>
            <p:nvPr/>
          </p:nvSpPr>
          <p:spPr>
            <a:xfrm>
              <a:off x="1834119" y="1921382"/>
              <a:ext cx="609929" cy="643388"/>
            </a:xfrm>
            <a:custGeom>
              <a:rect b="b" l="l" r="r" t="t"/>
              <a:pathLst>
                <a:path extrusionOk="0" h="20037" w="20428">
                  <a:moveTo>
                    <a:pt x="20427" y="1"/>
                  </a:moveTo>
                  <a:lnTo>
                    <a:pt x="1" y="9991"/>
                  </a:lnTo>
                  <a:lnTo>
                    <a:pt x="20427" y="20037"/>
                  </a:lnTo>
                  <a:lnTo>
                    <a:pt x="20427"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 name="Google Shape;203;p4"/>
          <p:cNvSpPr txBox="1"/>
          <p:nvPr>
            <p:ph idx="1" type="body"/>
          </p:nvPr>
        </p:nvSpPr>
        <p:spPr>
          <a:xfrm>
            <a:off x="2528350" y="1552150"/>
            <a:ext cx="5497800" cy="29856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i="1" sz="3000"/>
            </a:lvl1pPr>
            <a:lvl2pPr indent="-419100" lvl="1" marL="914400" rtl="0">
              <a:spcBef>
                <a:spcPts val="0"/>
              </a:spcBef>
              <a:spcAft>
                <a:spcPts val="0"/>
              </a:spcAft>
              <a:buSzPts val="3000"/>
              <a:buChar char="◂"/>
              <a:defRPr i="1" sz="3000"/>
            </a:lvl2pPr>
            <a:lvl3pPr indent="-419100" lvl="2" marL="1371600" rtl="0">
              <a:spcBef>
                <a:spcPts val="0"/>
              </a:spcBef>
              <a:spcAft>
                <a:spcPts val="0"/>
              </a:spcAft>
              <a:buSzPts val="3000"/>
              <a:buChar char="◂"/>
              <a:defRPr i="1" sz="3000"/>
            </a:lvl3pPr>
            <a:lvl4pPr indent="-419100" lvl="3" marL="1828800" rtl="0">
              <a:spcBef>
                <a:spcPts val="0"/>
              </a:spcBef>
              <a:spcAft>
                <a:spcPts val="0"/>
              </a:spcAft>
              <a:buSzPts val="3000"/>
              <a:buChar char="◂"/>
              <a:defRPr i="1" sz="3000"/>
            </a:lvl4pPr>
            <a:lvl5pPr indent="-419100" lvl="4" marL="2286000" rtl="0">
              <a:spcBef>
                <a:spcPts val="0"/>
              </a:spcBef>
              <a:spcAft>
                <a:spcPts val="0"/>
              </a:spcAft>
              <a:buSzPts val="3000"/>
              <a:buChar char="○"/>
              <a:defRPr i="1" sz="3000"/>
            </a:lvl5pPr>
            <a:lvl6pPr indent="-419100" lvl="5" marL="2743200" rtl="0">
              <a:spcBef>
                <a:spcPts val="0"/>
              </a:spcBef>
              <a:spcAft>
                <a:spcPts val="0"/>
              </a:spcAft>
              <a:buSzPts val="3000"/>
              <a:buChar char="■"/>
              <a:defRPr i="1" sz="3000"/>
            </a:lvl6pPr>
            <a:lvl7pPr indent="-419100" lvl="6" marL="3200400" rtl="0">
              <a:spcBef>
                <a:spcPts val="0"/>
              </a:spcBef>
              <a:spcAft>
                <a:spcPts val="0"/>
              </a:spcAft>
              <a:buSzPts val="3000"/>
              <a:buChar char="●"/>
              <a:defRPr i="1" sz="3000"/>
            </a:lvl7pPr>
            <a:lvl8pPr indent="-419100" lvl="7" marL="3657600" rtl="0">
              <a:spcBef>
                <a:spcPts val="0"/>
              </a:spcBef>
              <a:spcAft>
                <a:spcPts val="0"/>
              </a:spcAft>
              <a:buSzPts val="3000"/>
              <a:buChar char="○"/>
              <a:defRPr i="1" sz="3000"/>
            </a:lvl8pPr>
            <a:lvl9pPr indent="-419100" lvl="8" marL="4114800">
              <a:spcBef>
                <a:spcPts val="0"/>
              </a:spcBef>
              <a:spcAft>
                <a:spcPts val="0"/>
              </a:spcAft>
              <a:buSzPts val="3000"/>
              <a:buChar char="■"/>
              <a:defRPr i="1" sz="3000"/>
            </a:lvl9pPr>
          </a:lstStyle>
          <a:p/>
        </p:txBody>
      </p:sp>
      <p:sp>
        <p:nvSpPr>
          <p:cNvPr id="204" name="Google Shape;204;p4"/>
          <p:cNvSpPr txBox="1"/>
          <p:nvPr/>
        </p:nvSpPr>
        <p:spPr>
          <a:xfrm>
            <a:off x="1295501" y="1558650"/>
            <a:ext cx="735900" cy="105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6000">
                <a:solidFill>
                  <a:srgbClr val="FFFFFF"/>
                </a:solidFill>
                <a:latin typeface="Montserrat"/>
                <a:ea typeface="Montserrat"/>
                <a:cs typeface="Montserrat"/>
                <a:sym typeface="Montserrat"/>
              </a:rPr>
              <a:t>“</a:t>
            </a:r>
            <a:endParaRPr b="1" sz="6000">
              <a:solidFill>
                <a:srgbClr val="FFFFFF"/>
              </a:solidFill>
              <a:latin typeface="Montserrat"/>
              <a:ea typeface="Montserrat"/>
              <a:cs typeface="Montserrat"/>
              <a:sym typeface="Montserrat"/>
            </a:endParaRPr>
          </a:p>
        </p:txBody>
      </p:sp>
      <p:sp>
        <p:nvSpPr>
          <p:cNvPr id="205" name="Google Shape;205;p4"/>
          <p:cNvSpPr txBox="1"/>
          <p:nvPr>
            <p:ph idx="12" type="sldNum"/>
          </p:nvPr>
        </p:nvSpPr>
        <p:spPr>
          <a:xfrm>
            <a:off x="8543324" y="4749851"/>
            <a:ext cx="548700" cy="393600"/>
          </a:xfrm>
          <a:prstGeom prst="rect">
            <a:avLst/>
          </a:prstGeom>
        </p:spPr>
        <p:txBody>
          <a:bodyPr anchorCtr="0" anchor="ctr" bIns="91425" lIns="91425" spcFirstLastPara="1" rIns="91425" wrap="square" tIns="91425">
            <a:noAutofit/>
          </a:bodyPr>
          <a:lstStyle>
            <a:lvl1pPr lvl="0">
              <a:buNone/>
              <a:defRPr>
                <a:solidFill>
                  <a:srgbClr val="B7B7B7"/>
                </a:solidFill>
              </a:defRPr>
            </a:lvl1pPr>
            <a:lvl2pPr lvl="1">
              <a:buNone/>
              <a:defRPr>
                <a:solidFill>
                  <a:srgbClr val="B7B7B7"/>
                </a:solidFill>
              </a:defRPr>
            </a:lvl2pPr>
            <a:lvl3pPr lvl="2">
              <a:buNone/>
              <a:defRPr>
                <a:solidFill>
                  <a:srgbClr val="B7B7B7"/>
                </a:solidFill>
              </a:defRPr>
            </a:lvl3pPr>
            <a:lvl4pPr lvl="3">
              <a:buNone/>
              <a:defRPr>
                <a:solidFill>
                  <a:srgbClr val="B7B7B7"/>
                </a:solidFill>
              </a:defRPr>
            </a:lvl4pPr>
            <a:lvl5pPr lvl="4">
              <a:buNone/>
              <a:defRPr>
                <a:solidFill>
                  <a:srgbClr val="B7B7B7"/>
                </a:solidFill>
              </a:defRPr>
            </a:lvl5pPr>
            <a:lvl6pPr lvl="5">
              <a:buNone/>
              <a:defRPr>
                <a:solidFill>
                  <a:srgbClr val="B7B7B7"/>
                </a:solidFill>
              </a:defRPr>
            </a:lvl6pPr>
            <a:lvl7pPr lvl="6">
              <a:buNone/>
              <a:defRPr>
                <a:solidFill>
                  <a:srgbClr val="B7B7B7"/>
                </a:solidFill>
              </a:defRPr>
            </a:lvl7pPr>
            <a:lvl8pPr lvl="7">
              <a:buNone/>
              <a:defRPr>
                <a:solidFill>
                  <a:srgbClr val="B7B7B7"/>
                </a:solidFill>
              </a:defRPr>
            </a:lvl8pPr>
            <a:lvl9pPr lvl="8">
              <a:buNone/>
              <a:defRPr>
                <a:solidFill>
                  <a:srgbClr val="B7B7B7"/>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06" name="Shape 206"/>
        <p:cNvGrpSpPr/>
        <p:nvPr/>
      </p:nvGrpSpPr>
      <p:grpSpPr>
        <a:xfrm>
          <a:off x="0" y="0"/>
          <a:ext cx="0" cy="0"/>
          <a:chOff x="0" y="0"/>
          <a:chExt cx="0" cy="0"/>
        </a:xfrm>
      </p:grpSpPr>
      <p:grpSp>
        <p:nvGrpSpPr>
          <p:cNvPr id="207" name="Google Shape;207;p5"/>
          <p:cNvGrpSpPr/>
          <p:nvPr/>
        </p:nvGrpSpPr>
        <p:grpSpPr>
          <a:xfrm>
            <a:off x="6714243" y="3860093"/>
            <a:ext cx="2429755" cy="1286712"/>
            <a:chOff x="6714243" y="3860093"/>
            <a:chExt cx="2429755" cy="1286712"/>
          </a:xfrm>
        </p:grpSpPr>
        <p:sp>
          <p:nvSpPr>
            <p:cNvPr id="208" name="Google Shape;208;p5"/>
            <p:cNvSpPr/>
            <p:nvPr/>
          </p:nvSpPr>
          <p:spPr>
            <a:xfrm>
              <a:off x="7929952" y="3860093"/>
              <a:ext cx="606220" cy="643388"/>
            </a:xfrm>
            <a:custGeom>
              <a:rect b="b" l="l" r="r" t="t"/>
              <a:pathLst>
                <a:path extrusionOk="0" h="20037" w="20372">
                  <a:moveTo>
                    <a:pt x="0" y="0"/>
                  </a:moveTo>
                  <a:lnTo>
                    <a:pt x="0" y="20036"/>
                  </a:lnTo>
                  <a:lnTo>
                    <a:pt x="20371" y="10046"/>
                  </a:lnTo>
                  <a:lnTo>
                    <a:pt x="0"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5"/>
            <p:cNvSpPr/>
            <p:nvPr/>
          </p:nvSpPr>
          <p:spPr>
            <a:xfrm>
              <a:off x="8536142" y="4182670"/>
              <a:ext cx="607856" cy="643356"/>
            </a:xfrm>
            <a:custGeom>
              <a:rect b="b" l="l" r="r" t="t"/>
              <a:pathLst>
                <a:path extrusionOk="0" h="20036" w="20427">
                  <a:moveTo>
                    <a:pt x="0" y="0"/>
                  </a:moveTo>
                  <a:lnTo>
                    <a:pt x="0" y="20036"/>
                  </a:lnTo>
                  <a:lnTo>
                    <a:pt x="20427" y="9990"/>
                  </a:lnTo>
                  <a:lnTo>
                    <a:pt x="0"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5"/>
            <p:cNvSpPr/>
            <p:nvPr/>
          </p:nvSpPr>
          <p:spPr>
            <a:xfrm>
              <a:off x="7322095" y="4825993"/>
              <a:ext cx="607886" cy="320811"/>
            </a:xfrm>
            <a:custGeom>
              <a:rect b="b" l="l" r="r" t="t"/>
              <a:pathLst>
                <a:path extrusionOk="0" h="9991" w="20428">
                  <a:moveTo>
                    <a:pt x="1" y="1"/>
                  </a:moveTo>
                  <a:lnTo>
                    <a:pt x="1" y="9991"/>
                  </a:lnTo>
                  <a:lnTo>
                    <a:pt x="20427" y="9991"/>
                  </a:lnTo>
                  <a:lnTo>
                    <a:pt x="1"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5"/>
            <p:cNvSpPr/>
            <p:nvPr/>
          </p:nvSpPr>
          <p:spPr>
            <a:xfrm>
              <a:off x="7929952" y="4503448"/>
              <a:ext cx="606220" cy="643356"/>
            </a:xfrm>
            <a:custGeom>
              <a:rect b="b" l="l" r="r" t="t"/>
              <a:pathLst>
                <a:path extrusionOk="0" h="20036" w="20372">
                  <a:moveTo>
                    <a:pt x="0" y="0"/>
                  </a:moveTo>
                  <a:lnTo>
                    <a:pt x="0" y="20036"/>
                  </a:lnTo>
                  <a:lnTo>
                    <a:pt x="20371" y="10046"/>
                  </a:lnTo>
                  <a:lnTo>
                    <a:pt x="0"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5"/>
            <p:cNvSpPr/>
            <p:nvPr/>
          </p:nvSpPr>
          <p:spPr>
            <a:xfrm>
              <a:off x="8536142" y="4825993"/>
              <a:ext cx="607856" cy="320811"/>
            </a:xfrm>
            <a:custGeom>
              <a:rect b="b" l="l" r="r" t="t"/>
              <a:pathLst>
                <a:path extrusionOk="0" h="9991" w="20427">
                  <a:moveTo>
                    <a:pt x="0" y="1"/>
                  </a:moveTo>
                  <a:lnTo>
                    <a:pt x="0" y="9991"/>
                  </a:lnTo>
                  <a:lnTo>
                    <a:pt x="20427" y="9991"/>
                  </a:lnTo>
                  <a:lnTo>
                    <a:pt x="0"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5"/>
            <p:cNvSpPr/>
            <p:nvPr/>
          </p:nvSpPr>
          <p:spPr>
            <a:xfrm>
              <a:off x="7322095" y="3860093"/>
              <a:ext cx="607886" cy="643388"/>
            </a:xfrm>
            <a:custGeom>
              <a:rect b="b" l="l" r="r" t="t"/>
              <a:pathLst>
                <a:path extrusionOk="0" h="20037" w="20428">
                  <a:moveTo>
                    <a:pt x="20427" y="0"/>
                  </a:moveTo>
                  <a:lnTo>
                    <a:pt x="1"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5"/>
            <p:cNvSpPr/>
            <p:nvPr/>
          </p:nvSpPr>
          <p:spPr>
            <a:xfrm>
              <a:off x="8536142" y="3860093"/>
              <a:ext cx="607856" cy="643388"/>
            </a:xfrm>
            <a:custGeom>
              <a:rect b="b" l="l" r="r" t="t"/>
              <a:pathLst>
                <a:path extrusionOk="0" h="20037" w="20427">
                  <a:moveTo>
                    <a:pt x="20427" y="0"/>
                  </a:moveTo>
                  <a:lnTo>
                    <a:pt x="0"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5"/>
            <p:cNvSpPr/>
            <p:nvPr/>
          </p:nvSpPr>
          <p:spPr>
            <a:xfrm>
              <a:off x="7929952" y="4182670"/>
              <a:ext cx="606220" cy="643356"/>
            </a:xfrm>
            <a:custGeom>
              <a:rect b="b" l="l" r="r" t="t"/>
              <a:pathLst>
                <a:path extrusionOk="0" h="20036" w="20372">
                  <a:moveTo>
                    <a:pt x="20371" y="0"/>
                  </a:moveTo>
                  <a:lnTo>
                    <a:pt x="0" y="9990"/>
                  </a:lnTo>
                  <a:lnTo>
                    <a:pt x="20371" y="20036"/>
                  </a:lnTo>
                  <a:lnTo>
                    <a:pt x="2037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5"/>
            <p:cNvSpPr/>
            <p:nvPr/>
          </p:nvSpPr>
          <p:spPr>
            <a:xfrm>
              <a:off x="7322095" y="4503448"/>
              <a:ext cx="607886" cy="643356"/>
            </a:xfrm>
            <a:custGeom>
              <a:rect b="b" l="l" r="r" t="t"/>
              <a:pathLst>
                <a:path extrusionOk="0" h="20036" w="20428">
                  <a:moveTo>
                    <a:pt x="20427" y="0"/>
                  </a:moveTo>
                  <a:lnTo>
                    <a:pt x="1"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5"/>
            <p:cNvSpPr/>
            <p:nvPr/>
          </p:nvSpPr>
          <p:spPr>
            <a:xfrm>
              <a:off x="7929952" y="4825993"/>
              <a:ext cx="606220" cy="320811"/>
            </a:xfrm>
            <a:custGeom>
              <a:rect b="b" l="l" r="r" t="t"/>
              <a:pathLst>
                <a:path extrusionOk="0" h="9991" w="20372">
                  <a:moveTo>
                    <a:pt x="20371" y="1"/>
                  </a:moveTo>
                  <a:lnTo>
                    <a:pt x="0" y="9991"/>
                  </a:lnTo>
                  <a:lnTo>
                    <a:pt x="20371" y="9991"/>
                  </a:lnTo>
                  <a:lnTo>
                    <a:pt x="2037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5"/>
            <p:cNvSpPr/>
            <p:nvPr/>
          </p:nvSpPr>
          <p:spPr>
            <a:xfrm>
              <a:off x="8536142" y="4503448"/>
              <a:ext cx="607856" cy="643356"/>
            </a:xfrm>
            <a:custGeom>
              <a:rect b="b" l="l" r="r" t="t"/>
              <a:pathLst>
                <a:path extrusionOk="0" h="20036" w="20427">
                  <a:moveTo>
                    <a:pt x="20427" y="0"/>
                  </a:moveTo>
                  <a:lnTo>
                    <a:pt x="0" y="10046"/>
                  </a:lnTo>
                  <a:lnTo>
                    <a:pt x="20427" y="2003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5"/>
            <p:cNvSpPr/>
            <p:nvPr/>
          </p:nvSpPr>
          <p:spPr>
            <a:xfrm>
              <a:off x="6714243" y="4825993"/>
              <a:ext cx="607856" cy="320811"/>
            </a:xfrm>
            <a:custGeom>
              <a:rect b="b" l="l" r="r" t="t"/>
              <a:pathLst>
                <a:path extrusionOk="0" h="9991" w="20427">
                  <a:moveTo>
                    <a:pt x="20427" y="1"/>
                  </a:moveTo>
                  <a:lnTo>
                    <a:pt x="0" y="9991"/>
                  </a:lnTo>
                  <a:lnTo>
                    <a:pt x="20427" y="9991"/>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 name="Google Shape;220;p5"/>
          <p:cNvGrpSpPr/>
          <p:nvPr/>
        </p:nvGrpSpPr>
        <p:grpSpPr>
          <a:xfrm>
            <a:off x="892" y="-11"/>
            <a:ext cx="3037586" cy="2252645"/>
            <a:chOff x="892" y="-11"/>
            <a:chExt cx="3037586" cy="2252645"/>
          </a:xfrm>
        </p:grpSpPr>
        <p:sp>
          <p:nvSpPr>
            <p:cNvPr id="221" name="Google Shape;221;p5"/>
            <p:cNvSpPr/>
            <p:nvPr/>
          </p:nvSpPr>
          <p:spPr>
            <a:xfrm>
              <a:off x="892" y="643313"/>
              <a:ext cx="607856"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5"/>
            <p:cNvSpPr/>
            <p:nvPr/>
          </p:nvSpPr>
          <p:spPr>
            <a:xfrm>
              <a:off x="608719" y="322534"/>
              <a:ext cx="606220" cy="643388"/>
            </a:xfrm>
            <a:custGeom>
              <a:rect b="b" l="l" r="r" t="t"/>
              <a:pathLst>
                <a:path extrusionOk="0" h="20037" w="20372">
                  <a:moveTo>
                    <a:pt x="1" y="1"/>
                  </a:moveTo>
                  <a:lnTo>
                    <a:pt x="1" y="20037"/>
                  </a:lnTo>
                  <a:lnTo>
                    <a:pt x="20372" y="9991"/>
                  </a:lnTo>
                  <a:lnTo>
                    <a:pt x="1"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5"/>
            <p:cNvSpPr/>
            <p:nvPr/>
          </p:nvSpPr>
          <p:spPr>
            <a:xfrm>
              <a:off x="608719" y="965890"/>
              <a:ext cx="606220"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5"/>
            <p:cNvSpPr/>
            <p:nvPr/>
          </p:nvSpPr>
          <p:spPr>
            <a:xfrm>
              <a:off x="1822766" y="322534"/>
              <a:ext cx="607856" cy="643388"/>
            </a:xfrm>
            <a:custGeom>
              <a:rect b="b" l="l" r="r" t="t"/>
              <a:pathLst>
                <a:path extrusionOk="0" h="20037" w="20427">
                  <a:moveTo>
                    <a:pt x="0" y="1"/>
                  </a:moveTo>
                  <a:lnTo>
                    <a:pt x="0" y="20037"/>
                  </a:lnTo>
                  <a:lnTo>
                    <a:pt x="20427" y="9991"/>
                  </a:lnTo>
                  <a:lnTo>
                    <a:pt x="0"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5"/>
            <p:cNvSpPr/>
            <p:nvPr/>
          </p:nvSpPr>
          <p:spPr>
            <a:xfrm>
              <a:off x="1214909" y="1286669"/>
              <a:ext cx="607886" cy="643388"/>
            </a:xfrm>
            <a:custGeom>
              <a:rect b="b" l="l" r="r" t="t"/>
              <a:pathLst>
                <a:path extrusionOk="0" h="20037" w="20428">
                  <a:moveTo>
                    <a:pt x="1" y="1"/>
                  </a:moveTo>
                  <a:lnTo>
                    <a:pt x="1" y="20037"/>
                  </a:lnTo>
                  <a:lnTo>
                    <a:pt x="20427" y="10047"/>
                  </a:lnTo>
                  <a:lnTo>
                    <a:pt x="1"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5"/>
            <p:cNvSpPr/>
            <p:nvPr/>
          </p:nvSpPr>
          <p:spPr>
            <a:xfrm>
              <a:off x="1822766" y="965890"/>
              <a:ext cx="607856" cy="643388"/>
            </a:xfrm>
            <a:custGeom>
              <a:rect b="b" l="l" r="r" t="t"/>
              <a:pathLst>
                <a:path extrusionOk="0" h="20037" w="20427">
                  <a:moveTo>
                    <a:pt x="0" y="1"/>
                  </a:moveTo>
                  <a:lnTo>
                    <a:pt x="0" y="20037"/>
                  </a:lnTo>
                  <a:lnTo>
                    <a:pt x="20427" y="9991"/>
                  </a:lnTo>
                  <a:lnTo>
                    <a:pt x="0"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5"/>
            <p:cNvSpPr/>
            <p:nvPr/>
          </p:nvSpPr>
          <p:spPr>
            <a:xfrm>
              <a:off x="892" y="-11"/>
              <a:ext cx="607856" cy="643356"/>
            </a:xfrm>
            <a:custGeom>
              <a:rect b="b" l="l" r="r" t="t"/>
              <a:pathLst>
                <a:path extrusionOk="0" h="20036" w="20427">
                  <a:moveTo>
                    <a:pt x="0" y="0"/>
                  </a:moveTo>
                  <a:lnTo>
                    <a:pt x="0" y="20036"/>
                  </a:lnTo>
                  <a:lnTo>
                    <a:pt x="20427" y="10046"/>
                  </a:lnTo>
                  <a:lnTo>
                    <a:pt x="0"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5"/>
            <p:cNvSpPr/>
            <p:nvPr/>
          </p:nvSpPr>
          <p:spPr>
            <a:xfrm>
              <a:off x="608719" y="-11"/>
              <a:ext cx="606220"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5"/>
            <p:cNvSpPr/>
            <p:nvPr/>
          </p:nvSpPr>
          <p:spPr>
            <a:xfrm>
              <a:off x="1214909" y="-11"/>
              <a:ext cx="607886" cy="643356"/>
            </a:xfrm>
            <a:custGeom>
              <a:rect b="b" l="l" r="r" t="t"/>
              <a:pathLst>
                <a:path extrusionOk="0" h="20036" w="20428">
                  <a:moveTo>
                    <a:pt x="1" y="0"/>
                  </a:moveTo>
                  <a:lnTo>
                    <a:pt x="1" y="20036"/>
                  </a:lnTo>
                  <a:lnTo>
                    <a:pt x="20427" y="10046"/>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5"/>
            <p:cNvSpPr/>
            <p:nvPr/>
          </p:nvSpPr>
          <p:spPr>
            <a:xfrm>
              <a:off x="1822766" y="-11"/>
              <a:ext cx="607856"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5"/>
            <p:cNvSpPr/>
            <p:nvPr/>
          </p:nvSpPr>
          <p:spPr>
            <a:xfrm>
              <a:off x="2430592" y="-11"/>
              <a:ext cx="607886" cy="643356"/>
            </a:xfrm>
            <a:custGeom>
              <a:rect b="b" l="l" r="r" t="t"/>
              <a:pathLst>
                <a:path extrusionOk="0" h="20036" w="20428">
                  <a:moveTo>
                    <a:pt x="1" y="0"/>
                  </a:moveTo>
                  <a:lnTo>
                    <a:pt x="1" y="20036"/>
                  </a:lnTo>
                  <a:lnTo>
                    <a:pt x="20427" y="10046"/>
                  </a:lnTo>
                  <a:lnTo>
                    <a:pt x="1"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5"/>
            <p:cNvSpPr/>
            <p:nvPr/>
          </p:nvSpPr>
          <p:spPr>
            <a:xfrm>
              <a:off x="892" y="322534"/>
              <a:ext cx="607856"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5"/>
            <p:cNvSpPr/>
            <p:nvPr/>
          </p:nvSpPr>
          <p:spPr>
            <a:xfrm>
              <a:off x="608719" y="643313"/>
              <a:ext cx="606220" cy="643388"/>
            </a:xfrm>
            <a:custGeom>
              <a:rect b="b" l="l" r="r" t="t"/>
              <a:pathLst>
                <a:path extrusionOk="0" h="20037" w="20372">
                  <a:moveTo>
                    <a:pt x="20372" y="1"/>
                  </a:moveTo>
                  <a:lnTo>
                    <a:pt x="1" y="10047"/>
                  </a:lnTo>
                  <a:lnTo>
                    <a:pt x="20372" y="20037"/>
                  </a:lnTo>
                  <a:lnTo>
                    <a:pt x="203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5"/>
            <p:cNvSpPr/>
            <p:nvPr/>
          </p:nvSpPr>
          <p:spPr>
            <a:xfrm>
              <a:off x="892" y="965890"/>
              <a:ext cx="607856" cy="643388"/>
            </a:xfrm>
            <a:custGeom>
              <a:rect b="b" l="l" r="r" t="t"/>
              <a:pathLst>
                <a:path extrusionOk="0" h="20037" w="20427">
                  <a:moveTo>
                    <a:pt x="20427" y="1"/>
                  </a:moveTo>
                  <a:lnTo>
                    <a:pt x="0" y="9991"/>
                  </a:lnTo>
                  <a:lnTo>
                    <a:pt x="20427" y="20037"/>
                  </a:lnTo>
                  <a:lnTo>
                    <a:pt x="20427"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5"/>
            <p:cNvSpPr/>
            <p:nvPr/>
          </p:nvSpPr>
          <p:spPr>
            <a:xfrm>
              <a:off x="608719" y="1286669"/>
              <a:ext cx="606220" cy="643388"/>
            </a:xfrm>
            <a:custGeom>
              <a:rect b="b" l="l" r="r" t="t"/>
              <a:pathLst>
                <a:path extrusionOk="0" h="20037" w="20372">
                  <a:moveTo>
                    <a:pt x="20372" y="1"/>
                  </a:moveTo>
                  <a:lnTo>
                    <a:pt x="1" y="10047"/>
                  </a:lnTo>
                  <a:lnTo>
                    <a:pt x="20372" y="20037"/>
                  </a:lnTo>
                  <a:lnTo>
                    <a:pt x="20372"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5"/>
            <p:cNvSpPr/>
            <p:nvPr/>
          </p:nvSpPr>
          <p:spPr>
            <a:xfrm>
              <a:off x="892" y="1609246"/>
              <a:ext cx="607856" cy="643388"/>
            </a:xfrm>
            <a:custGeom>
              <a:rect b="b" l="l" r="r" t="t"/>
              <a:pathLst>
                <a:path extrusionOk="0" h="20037" w="20427">
                  <a:moveTo>
                    <a:pt x="20427" y="1"/>
                  </a:moveTo>
                  <a:lnTo>
                    <a:pt x="0" y="9991"/>
                  </a:lnTo>
                  <a:lnTo>
                    <a:pt x="20427" y="20036"/>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5"/>
            <p:cNvSpPr/>
            <p:nvPr/>
          </p:nvSpPr>
          <p:spPr>
            <a:xfrm>
              <a:off x="1214909" y="322534"/>
              <a:ext cx="607886" cy="643388"/>
            </a:xfrm>
            <a:custGeom>
              <a:rect b="b" l="l" r="r" t="t"/>
              <a:pathLst>
                <a:path extrusionOk="0" h="20037" w="20428">
                  <a:moveTo>
                    <a:pt x="20427" y="1"/>
                  </a:moveTo>
                  <a:lnTo>
                    <a:pt x="1" y="9991"/>
                  </a:lnTo>
                  <a:lnTo>
                    <a:pt x="20427" y="20037"/>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5"/>
            <p:cNvSpPr/>
            <p:nvPr/>
          </p:nvSpPr>
          <p:spPr>
            <a:xfrm>
              <a:off x="1214909" y="965890"/>
              <a:ext cx="607886"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5"/>
            <p:cNvSpPr/>
            <p:nvPr/>
          </p:nvSpPr>
          <p:spPr>
            <a:xfrm>
              <a:off x="1214909" y="1609246"/>
              <a:ext cx="607886" cy="643388"/>
            </a:xfrm>
            <a:custGeom>
              <a:rect b="b" l="l" r="r" t="t"/>
              <a:pathLst>
                <a:path extrusionOk="0" h="20037" w="20428">
                  <a:moveTo>
                    <a:pt x="20427" y="1"/>
                  </a:moveTo>
                  <a:lnTo>
                    <a:pt x="1" y="9991"/>
                  </a:lnTo>
                  <a:lnTo>
                    <a:pt x="20427" y="20036"/>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5"/>
            <p:cNvSpPr/>
            <p:nvPr/>
          </p:nvSpPr>
          <p:spPr>
            <a:xfrm>
              <a:off x="2430592" y="322534"/>
              <a:ext cx="607886"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5"/>
            <p:cNvSpPr/>
            <p:nvPr/>
          </p:nvSpPr>
          <p:spPr>
            <a:xfrm>
              <a:off x="892" y="-11"/>
              <a:ext cx="607856"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5"/>
            <p:cNvSpPr/>
            <p:nvPr/>
          </p:nvSpPr>
          <p:spPr>
            <a:xfrm>
              <a:off x="608719" y="-11"/>
              <a:ext cx="606220" cy="643356"/>
            </a:xfrm>
            <a:custGeom>
              <a:rect b="b" l="l" r="r" t="t"/>
              <a:pathLst>
                <a:path extrusionOk="0" h="20036" w="20372">
                  <a:moveTo>
                    <a:pt x="20372" y="0"/>
                  </a:moveTo>
                  <a:lnTo>
                    <a:pt x="1" y="10046"/>
                  </a:lnTo>
                  <a:lnTo>
                    <a:pt x="20372" y="20036"/>
                  </a:lnTo>
                  <a:lnTo>
                    <a:pt x="20372"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5"/>
            <p:cNvSpPr/>
            <p:nvPr/>
          </p:nvSpPr>
          <p:spPr>
            <a:xfrm>
              <a:off x="1214909" y="-11"/>
              <a:ext cx="607886" cy="322577"/>
            </a:xfrm>
            <a:custGeom>
              <a:rect b="b" l="l" r="r" t="t"/>
              <a:pathLst>
                <a:path extrusionOk="0" h="10046" w="20428">
                  <a:moveTo>
                    <a:pt x="1" y="0"/>
                  </a:moveTo>
                  <a:lnTo>
                    <a:pt x="20427" y="1004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4" name="Google Shape;244;p5"/>
          <p:cNvSpPr txBox="1"/>
          <p:nvPr>
            <p:ph type="title"/>
          </p:nvPr>
        </p:nvSpPr>
        <p:spPr>
          <a:xfrm>
            <a:off x="1320025" y="866525"/>
            <a:ext cx="6455700" cy="6681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45" name="Google Shape;245;p5"/>
          <p:cNvSpPr txBox="1"/>
          <p:nvPr>
            <p:ph idx="1" type="body"/>
          </p:nvPr>
        </p:nvSpPr>
        <p:spPr>
          <a:xfrm>
            <a:off x="1320025" y="1613274"/>
            <a:ext cx="6455700" cy="29025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246" name="Google Shape;246;p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47" name="Shape 247"/>
        <p:cNvGrpSpPr/>
        <p:nvPr/>
      </p:nvGrpSpPr>
      <p:grpSpPr>
        <a:xfrm>
          <a:off x="0" y="0"/>
          <a:ext cx="0" cy="0"/>
          <a:chOff x="0" y="0"/>
          <a:chExt cx="0" cy="0"/>
        </a:xfrm>
      </p:grpSpPr>
      <p:grpSp>
        <p:nvGrpSpPr>
          <p:cNvPr id="248" name="Google Shape;248;p6"/>
          <p:cNvGrpSpPr/>
          <p:nvPr/>
        </p:nvGrpSpPr>
        <p:grpSpPr>
          <a:xfrm>
            <a:off x="4894945" y="-11"/>
            <a:ext cx="4251603" cy="5146816"/>
            <a:chOff x="4894945" y="-11"/>
            <a:chExt cx="4251603" cy="5146816"/>
          </a:xfrm>
        </p:grpSpPr>
        <p:sp>
          <p:nvSpPr>
            <p:cNvPr id="249" name="Google Shape;249;p6"/>
            <p:cNvSpPr/>
            <p:nvPr/>
          </p:nvSpPr>
          <p:spPr>
            <a:xfrm>
              <a:off x="6108962" y="4182670"/>
              <a:ext cx="607886" cy="643356"/>
            </a:xfrm>
            <a:custGeom>
              <a:rect b="b" l="l" r="r" t="t"/>
              <a:pathLst>
                <a:path extrusionOk="0" h="20036" w="20428">
                  <a:moveTo>
                    <a:pt x="1" y="0"/>
                  </a:moveTo>
                  <a:lnTo>
                    <a:pt x="1" y="20036"/>
                  </a:lnTo>
                  <a:lnTo>
                    <a:pt x="20427" y="9990"/>
                  </a:lnTo>
                  <a:lnTo>
                    <a:pt x="1"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6"/>
            <p:cNvSpPr/>
            <p:nvPr/>
          </p:nvSpPr>
          <p:spPr>
            <a:xfrm>
              <a:off x="6716818" y="3860093"/>
              <a:ext cx="607856" cy="643388"/>
            </a:xfrm>
            <a:custGeom>
              <a:rect b="b" l="l" r="r" t="t"/>
              <a:pathLst>
                <a:path extrusionOk="0" h="20037" w="20427">
                  <a:moveTo>
                    <a:pt x="0" y="0"/>
                  </a:moveTo>
                  <a:lnTo>
                    <a:pt x="0" y="20036"/>
                  </a:lnTo>
                  <a:lnTo>
                    <a:pt x="20427"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6"/>
            <p:cNvSpPr/>
            <p:nvPr/>
          </p:nvSpPr>
          <p:spPr>
            <a:xfrm>
              <a:off x="7324645" y="3539314"/>
              <a:ext cx="607886" cy="643388"/>
            </a:xfrm>
            <a:custGeom>
              <a:rect b="b" l="l" r="r" t="t"/>
              <a:pathLst>
                <a:path extrusionOk="0" h="20037" w="20428">
                  <a:moveTo>
                    <a:pt x="1" y="0"/>
                  </a:moveTo>
                  <a:lnTo>
                    <a:pt x="1" y="20036"/>
                  </a:lnTo>
                  <a:lnTo>
                    <a:pt x="20427" y="9990"/>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6"/>
            <p:cNvSpPr/>
            <p:nvPr/>
          </p:nvSpPr>
          <p:spPr>
            <a:xfrm>
              <a:off x="7324645" y="4182670"/>
              <a:ext cx="607886" cy="643356"/>
            </a:xfrm>
            <a:custGeom>
              <a:rect b="b" l="l" r="r" t="t"/>
              <a:pathLst>
                <a:path extrusionOk="0" h="20036" w="20428">
                  <a:moveTo>
                    <a:pt x="1" y="0"/>
                  </a:moveTo>
                  <a:lnTo>
                    <a:pt x="1" y="20036"/>
                  </a:lnTo>
                  <a:lnTo>
                    <a:pt x="20427" y="9990"/>
                  </a:lnTo>
                  <a:lnTo>
                    <a:pt x="1"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6"/>
            <p:cNvSpPr/>
            <p:nvPr/>
          </p:nvSpPr>
          <p:spPr>
            <a:xfrm>
              <a:off x="7932502" y="643313"/>
              <a:ext cx="606220" cy="643388"/>
            </a:xfrm>
            <a:custGeom>
              <a:rect b="b" l="l" r="r" t="t"/>
              <a:pathLst>
                <a:path extrusionOk="0" h="20037" w="20372">
                  <a:moveTo>
                    <a:pt x="0" y="1"/>
                  </a:moveTo>
                  <a:lnTo>
                    <a:pt x="0" y="20037"/>
                  </a:lnTo>
                  <a:lnTo>
                    <a:pt x="20371"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6"/>
            <p:cNvSpPr/>
            <p:nvPr/>
          </p:nvSpPr>
          <p:spPr>
            <a:xfrm>
              <a:off x="8538692" y="322534"/>
              <a:ext cx="607856" cy="643388"/>
            </a:xfrm>
            <a:custGeom>
              <a:rect b="b" l="l" r="r" t="t"/>
              <a:pathLst>
                <a:path extrusionOk="0" h="20037" w="20427">
                  <a:moveTo>
                    <a:pt x="0" y="1"/>
                  </a:moveTo>
                  <a:lnTo>
                    <a:pt x="0" y="20037"/>
                  </a:lnTo>
                  <a:lnTo>
                    <a:pt x="20427" y="9991"/>
                  </a:lnTo>
                  <a:lnTo>
                    <a:pt x="0"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6"/>
            <p:cNvSpPr/>
            <p:nvPr/>
          </p:nvSpPr>
          <p:spPr>
            <a:xfrm>
              <a:off x="7932502" y="1286669"/>
              <a:ext cx="606220" cy="643388"/>
            </a:xfrm>
            <a:custGeom>
              <a:rect b="b" l="l" r="r" t="t"/>
              <a:pathLst>
                <a:path extrusionOk="0" h="20037" w="20372">
                  <a:moveTo>
                    <a:pt x="0" y="1"/>
                  </a:moveTo>
                  <a:lnTo>
                    <a:pt x="0" y="20037"/>
                  </a:lnTo>
                  <a:lnTo>
                    <a:pt x="20371" y="10047"/>
                  </a:lnTo>
                  <a:lnTo>
                    <a:pt x="0"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6"/>
            <p:cNvSpPr/>
            <p:nvPr/>
          </p:nvSpPr>
          <p:spPr>
            <a:xfrm>
              <a:off x="7932502" y="3216737"/>
              <a:ext cx="606220" cy="643388"/>
            </a:xfrm>
            <a:custGeom>
              <a:rect b="b" l="l" r="r" t="t"/>
              <a:pathLst>
                <a:path extrusionOk="0" h="20037" w="20372">
                  <a:moveTo>
                    <a:pt x="0" y="0"/>
                  </a:moveTo>
                  <a:lnTo>
                    <a:pt x="0" y="20036"/>
                  </a:lnTo>
                  <a:lnTo>
                    <a:pt x="20371"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6"/>
            <p:cNvSpPr/>
            <p:nvPr/>
          </p:nvSpPr>
          <p:spPr>
            <a:xfrm>
              <a:off x="8538692" y="3539314"/>
              <a:ext cx="607856" cy="643388"/>
            </a:xfrm>
            <a:custGeom>
              <a:rect b="b" l="l" r="r" t="t"/>
              <a:pathLst>
                <a:path extrusionOk="0" h="20037" w="20427">
                  <a:moveTo>
                    <a:pt x="0" y="0"/>
                  </a:moveTo>
                  <a:lnTo>
                    <a:pt x="0" y="20036"/>
                  </a:lnTo>
                  <a:lnTo>
                    <a:pt x="20427" y="9990"/>
                  </a:lnTo>
                  <a:lnTo>
                    <a:pt x="0"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6"/>
            <p:cNvSpPr/>
            <p:nvPr/>
          </p:nvSpPr>
          <p:spPr>
            <a:xfrm>
              <a:off x="6108962" y="-11"/>
              <a:ext cx="607886" cy="322577"/>
            </a:xfrm>
            <a:custGeom>
              <a:rect b="b" l="l" r="r" t="t"/>
              <a:pathLst>
                <a:path extrusionOk="0" h="10046" w="20428">
                  <a:moveTo>
                    <a:pt x="1" y="0"/>
                  </a:moveTo>
                  <a:lnTo>
                    <a:pt x="1" y="1004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6"/>
            <p:cNvSpPr/>
            <p:nvPr/>
          </p:nvSpPr>
          <p:spPr>
            <a:xfrm>
              <a:off x="6716818" y="-11"/>
              <a:ext cx="607856" cy="643356"/>
            </a:xfrm>
            <a:custGeom>
              <a:rect b="b" l="l" r="r" t="t"/>
              <a:pathLst>
                <a:path extrusionOk="0" h="20036" w="20427">
                  <a:moveTo>
                    <a:pt x="0" y="0"/>
                  </a:moveTo>
                  <a:lnTo>
                    <a:pt x="0" y="20036"/>
                  </a:lnTo>
                  <a:lnTo>
                    <a:pt x="20427" y="10046"/>
                  </a:lnTo>
                  <a:lnTo>
                    <a:pt x="0"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6"/>
            <p:cNvSpPr/>
            <p:nvPr/>
          </p:nvSpPr>
          <p:spPr>
            <a:xfrm>
              <a:off x="7324645" y="-11"/>
              <a:ext cx="607886" cy="322577"/>
            </a:xfrm>
            <a:custGeom>
              <a:rect b="b" l="l" r="r" t="t"/>
              <a:pathLst>
                <a:path extrusionOk="0" h="10046" w="20428">
                  <a:moveTo>
                    <a:pt x="1" y="0"/>
                  </a:moveTo>
                  <a:lnTo>
                    <a:pt x="1"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6"/>
            <p:cNvSpPr/>
            <p:nvPr/>
          </p:nvSpPr>
          <p:spPr>
            <a:xfrm>
              <a:off x="7932502" y="-11"/>
              <a:ext cx="606220" cy="643356"/>
            </a:xfrm>
            <a:custGeom>
              <a:rect b="b" l="l" r="r" t="t"/>
              <a:pathLst>
                <a:path extrusionOk="0" h="20036" w="20372">
                  <a:moveTo>
                    <a:pt x="0" y="0"/>
                  </a:moveTo>
                  <a:lnTo>
                    <a:pt x="0" y="20036"/>
                  </a:lnTo>
                  <a:lnTo>
                    <a:pt x="20371" y="10046"/>
                  </a:lnTo>
                  <a:lnTo>
                    <a:pt x="0" y="0"/>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6"/>
            <p:cNvSpPr/>
            <p:nvPr/>
          </p:nvSpPr>
          <p:spPr>
            <a:xfrm>
              <a:off x="8538692" y="-11"/>
              <a:ext cx="607856" cy="322577"/>
            </a:xfrm>
            <a:custGeom>
              <a:rect b="b" l="l" r="r" t="t"/>
              <a:pathLst>
                <a:path extrusionOk="0" h="10046" w="20427">
                  <a:moveTo>
                    <a:pt x="0" y="0"/>
                  </a:moveTo>
                  <a:lnTo>
                    <a:pt x="0" y="10046"/>
                  </a:lnTo>
                  <a:lnTo>
                    <a:pt x="20427"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6"/>
            <p:cNvSpPr/>
            <p:nvPr/>
          </p:nvSpPr>
          <p:spPr>
            <a:xfrm>
              <a:off x="4894945" y="3860093"/>
              <a:ext cx="607856" cy="643388"/>
            </a:xfrm>
            <a:custGeom>
              <a:rect b="b" l="l" r="r" t="t"/>
              <a:pathLst>
                <a:path extrusionOk="0" h="20037" w="20427">
                  <a:moveTo>
                    <a:pt x="20427" y="0"/>
                  </a:moveTo>
                  <a:lnTo>
                    <a:pt x="0"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6"/>
            <p:cNvSpPr/>
            <p:nvPr/>
          </p:nvSpPr>
          <p:spPr>
            <a:xfrm>
              <a:off x="6108962" y="3860093"/>
              <a:ext cx="607886" cy="643388"/>
            </a:xfrm>
            <a:custGeom>
              <a:rect b="b" l="l" r="r" t="t"/>
              <a:pathLst>
                <a:path extrusionOk="0" h="20037" w="20428">
                  <a:moveTo>
                    <a:pt x="20427" y="0"/>
                  </a:moveTo>
                  <a:lnTo>
                    <a:pt x="1" y="10046"/>
                  </a:lnTo>
                  <a:lnTo>
                    <a:pt x="20427" y="2003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6"/>
            <p:cNvSpPr/>
            <p:nvPr/>
          </p:nvSpPr>
          <p:spPr>
            <a:xfrm>
              <a:off x="5502772" y="4182670"/>
              <a:ext cx="606220" cy="643356"/>
            </a:xfrm>
            <a:custGeom>
              <a:rect b="b" l="l" r="r" t="t"/>
              <a:pathLst>
                <a:path extrusionOk="0" h="20036" w="20372">
                  <a:moveTo>
                    <a:pt x="20372" y="0"/>
                  </a:moveTo>
                  <a:lnTo>
                    <a:pt x="1" y="9990"/>
                  </a:lnTo>
                  <a:lnTo>
                    <a:pt x="20372" y="20036"/>
                  </a:lnTo>
                  <a:lnTo>
                    <a:pt x="20372"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6"/>
            <p:cNvSpPr/>
            <p:nvPr/>
          </p:nvSpPr>
          <p:spPr>
            <a:xfrm>
              <a:off x="7324645" y="3216737"/>
              <a:ext cx="607886" cy="643388"/>
            </a:xfrm>
            <a:custGeom>
              <a:rect b="b" l="l" r="r" t="t"/>
              <a:pathLst>
                <a:path extrusionOk="0" h="20037" w="20428">
                  <a:moveTo>
                    <a:pt x="20427" y="0"/>
                  </a:moveTo>
                  <a:lnTo>
                    <a:pt x="1" y="10046"/>
                  </a:lnTo>
                  <a:lnTo>
                    <a:pt x="20427" y="2003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6"/>
            <p:cNvSpPr/>
            <p:nvPr/>
          </p:nvSpPr>
          <p:spPr>
            <a:xfrm>
              <a:off x="6716818" y="3539314"/>
              <a:ext cx="607856" cy="643388"/>
            </a:xfrm>
            <a:custGeom>
              <a:rect b="b" l="l" r="r" t="t"/>
              <a:pathLst>
                <a:path extrusionOk="0" h="20037" w="20427">
                  <a:moveTo>
                    <a:pt x="20427" y="0"/>
                  </a:moveTo>
                  <a:lnTo>
                    <a:pt x="0" y="9990"/>
                  </a:lnTo>
                  <a:lnTo>
                    <a:pt x="20427" y="2003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6"/>
            <p:cNvSpPr/>
            <p:nvPr/>
          </p:nvSpPr>
          <p:spPr>
            <a:xfrm>
              <a:off x="6716818" y="4182670"/>
              <a:ext cx="607856" cy="643356"/>
            </a:xfrm>
            <a:custGeom>
              <a:rect b="b" l="l" r="r" t="t"/>
              <a:pathLst>
                <a:path extrusionOk="0" h="20036" w="20427">
                  <a:moveTo>
                    <a:pt x="20427" y="0"/>
                  </a:moveTo>
                  <a:lnTo>
                    <a:pt x="0" y="9990"/>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6"/>
            <p:cNvSpPr/>
            <p:nvPr/>
          </p:nvSpPr>
          <p:spPr>
            <a:xfrm>
              <a:off x="7932502" y="322534"/>
              <a:ext cx="606220" cy="643388"/>
            </a:xfrm>
            <a:custGeom>
              <a:rect b="b" l="l" r="r" t="t"/>
              <a:pathLst>
                <a:path extrusionOk="0" h="20037" w="20372">
                  <a:moveTo>
                    <a:pt x="20371" y="1"/>
                  </a:moveTo>
                  <a:lnTo>
                    <a:pt x="0" y="9991"/>
                  </a:lnTo>
                  <a:lnTo>
                    <a:pt x="20371" y="20037"/>
                  </a:lnTo>
                  <a:lnTo>
                    <a:pt x="20371"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6"/>
            <p:cNvSpPr/>
            <p:nvPr/>
          </p:nvSpPr>
          <p:spPr>
            <a:xfrm>
              <a:off x="7932502" y="965890"/>
              <a:ext cx="606220" cy="643388"/>
            </a:xfrm>
            <a:custGeom>
              <a:rect b="b" l="l" r="r" t="t"/>
              <a:pathLst>
                <a:path extrusionOk="0" h="20037" w="20372">
                  <a:moveTo>
                    <a:pt x="20371" y="1"/>
                  </a:moveTo>
                  <a:lnTo>
                    <a:pt x="0" y="9991"/>
                  </a:lnTo>
                  <a:lnTo>
                    <a:pt x="20371" y="20037"/>
                  </a:lnTo>
                  <a:lnTo>
                    <a:pt x="20371"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6"/>
            <p:cNvSpPr/>
            <p:nvPr/>
          </p:nvSpPr>
          <p:spPr>
            <a:xfrm>
              <a:off x="7932502" y="2895958"/>
              <a:ext cx="606220" cy="643388"/>
            </a:xfrm>
            <a:custGeom>
              <a:rect b="b" l="l" r="r" t="t"/>
              <a:pathLst>
                <a:path extrusionOk="0" h="20037" w="20372">
                  <a:moveTo>
                    <a:pt x="20371" y="0"/>
                  </a:moveTo>
                  <a:lnTo>
                    <a:pt x="0" y="9990"/>
                  </a:lnTo>
                  <a:lnTo>
                    <a:pt x="20371" y="20036"/>
                  </a:lnTo>
                  <a:lnTo>
                    <a:pt x="20371" y="0"/>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6"/>
            <p:cNvSpPr/>
            <p:nvPr/>
          </p:nvSpPr>
          <p:spPr>
            <a:xfrm>
              <a:off x="7932492" y="3538418"/>
              <a:ext cx="607856" cy="643388"/>
            </a:xfrm>
            <a:custGeom>
              <a:rect b="b" l="l" r="r" t="t"/>
              <a:pathLst>
                <a:path extrusionOk="0" h="20037" w="20427">
                  <a:moveTo>
                    <a:pt x="20427" y="0"/>
                  </a:moveTo>
                  <a:lnTo>
                    <a:pt x="0"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6"/>
            <p:cNvSpPr/>
            <p:nvPr/>
          </p:nvSpPr>
          <p:spPr>
            <a:xfrm>
              <a:off x="6108962" y="-11"/>
              <a:ext cx="607886" cy="643356"/>
            </a:xfrm>
            <a:custGeom>
              <a:rect b="b" l="l" r="r" t="t"/>
              <a:pathLst>
                <a:path extrusionOk="0" h="20036" w="20428">
                  <a:moveTo>
                    <a:pt x="20427" y="0"/>
                  </a:moveTo>
                  <a:lnTo>
                    <a:pt x="1"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6"/>
            <p:cNvSpPr/>
            <p:nvPr/>
          </p:nvSpPr>
          <p:spPr>
            <a:xfrm>
              <a:off x="6716818" y="-11"/>
              <a:ext cx="607856"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6"/>
            <p:cNvSpPr/>
            <p:nvPr/>
          </p:nvSpPr>
          <p:spPr>
            <a:xfrm>
              <a:off x="6716818" y="4825993"/>
              <a:ext cx="607856" cy="320811"/>
            </a:xfrm>
            <a:custGeom>
              <a:rect b="b" l="l" r="r" t="t"/>
              <a:pathLst>
                <a:path extrusionOk="0" h="9991" w="20427">
                  <a:moveTo>
                    <a:pt x="20427" y="1"/>
                  </a:moveTo>
                  <a:lnTo>
                    <a:pt x="0" y="9991"/>
                  </a:lnTo>
                  <a:lnTo>
                    <a:pt x="20427" y="9991"/>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6"/>
            <p:cNvSpPr/>
            <p:nvPr/>
          </p:nvSpPr>
          <p:spPr>
            <a:xfrm>
              <a:off x="7324645" y="4503448"/>
              <a:ext cx="607886" cy="643356"/>
            </a:xfrm>
            <a:custGeom>
              <a:rect b="b" l="l" r="r" t="t"/>
              <a:pathLst>
                <a:path extrusionOk="0" h="20036" w="20428">
                  <a:moveTo>
                    <a:pt x="20427" y="0"/>
                  </a:moveTo>
                  <a:lnTo>
                    <a:pt x="1" y="10046"/>
                  </a:lnTo>
                  <a:lnTo>
                    <a:pt x="20427" y="2003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6"/>
            <p:cNvSpPr/>
            <p:nvPr/>
          </p:nvSpPr>
          <p:spPr>
            <a:xfrm>
              <a:off x="8538692" y="-11"/>
              <a:ext cx="607856" cy="643356"/>
            </a:xfrm>
            <a:custGeom>
              <a:rect b="b" l="l" r="r" t="t"/>
              <a:pathLst>
                <a:path extrusionOk="0" h="20036" w="20427">
                  <a:moveTo>
                    <a:pt x="20427" y="0"/>
                  </a:moveTo>
                  <a:lnTo>
                    <a:pt x="0"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6"/>
            <p:cNvSpPr/>
            <p:nvPr/>
          </p:nvSpPr>
          <p:spPr>
            <a:xfrm>
              <a:off x="8538692" y="4503448"/>
              <a:ext cx="607856" cy="643356"/>
            </a:xfrm>
            <a:custGeom>
              <a:rect b="b" l="l" r="r" t="t"/>
              <a:pathLst>
                <a:path extrusionOk="0" h="20036" w="20427">
                  <a:moveTo>
                    <a:pt x="20427" y="0"/>
                  </a:moveTo>
                  <a:lnTo>
                    <a:pt x="0" y="10046"/>
                  </a:lnTo>
                  <a:lnTo>
                    <a:pt x="20427" y="2003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6"/>
            <p:cNvSpPr/>
            <p:nvPr/>
          </p:nvSpPr>
          <p:spPr>
            <a:xfrm>
              <a:off x="5502772" y="643313"/>
              <a:ext cx="3643776" cy="3860168"/>
            </a:xfrm>
            <a:custGeom>
              <a:rect b="b" l="l" r="r" t="t"/>
              <a:pathLst>
                <a:path extrusionOk="0" h="120217" w="122449">
                  <a:moveTo>
                    <a:pt x="1" y="1"/>
                  </a:moveTo>
                  <a:lnTo>
                    <a:pt x="1" y="120216"/>
                  </a:lnTo>
                  <a:lnTo>
                    <a:pt x="122449" y="60109"/>
                  </a:lnTo>
                  <a:lnTo>
                    <a:pt x="1"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6"/>
            <p:cNvSpPr/>
            <p:nvPr/>
          </p:nvSpPr>
          <p:spPr>
            <a:xfrm>
              <a:off x="7324658" y="322534"/>
              <a:ext cx="607886" cy="643388"/>
            </a:xfrm>
            <a:custGeom>
              <a:rect b="b" l="l" r="r" t="t"/>
              <a:pathLst>
                <a:path extrusionOk="0" h="20037" w="20428">
                  <a:moveTo>
                    <a:pt x="1" y="1"/>
                  </a:moveTo>
                  <a:lnTo>
                    <a:pt x="1" y="20037"/>
                  </a:lnTo>
                  <a:lnTo>
                    <a:pt x="20427"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6"/>
            <p:cNvSpPr/>
            <p:nvPr/>
          </p:nvSpPr>
          <p:spPr>
            <a:xfrm>
              <a:off x="7324658" y="965890"/>
              <a:ext cx="607886" cy="643388"/>
            </a:xfrm>
            <a:custGeom>
              <a:rect b="b" l="l" r="r" t="t"/>
              <a:pathLst>
                <a:path extrusionOk="0" h="20037" w="20428">
                  <a:moveTo>
                    <a:pt x="1" y="1"/>
                  </a:moveTo>
                  <a:lnTo>
                    <a:pt x="1" y="20037"/>
                  </a:lnTo>
                  <a:lnTo>
                    <a:pt x="20427" y="9991"/>
                  </a:lnTo>
                  <a:lnTo>
                    <a:pt x="1"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6"/>
            <p:cNvSpPr/>
            <p:nvPr/>
          </p:nvSpPr>
          <p:spPr>
            <a:xfrm>
              <a:off x="6716831" y="322534"/>
              <a:ext cx="607856" cy="643388"/>
            </a:xfrm>
            <a:custGeom>
              <a:rect b="b" l="l" r="r" t="t"/>
              <a:pathLst>
                <a:path extrusionOk="0" h="20037" w="20427">
                  <a:moveTo>
                    <a:pt x="20427" y="1"/>
                  </a:moveTo>
                  <a:lnTo>
                    <a:pt x="0" y="9991"/>
                  </a:lnTo>
                  <a:lnTo>
                    <a:pt x="20427" y="20037"/>
                  </a:lnTo>
                  <a:lnTo>
                    <a:pt x="20427"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6"/>
            <p:cNvSpPr/>
            <p:nvPr/>
          </p:nvSpPr>
          <p:spPr>
            <a:xfrm>
              <a:off x="6716831" y="965890"/>
              <a:ext cx="607856"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6"/>
            <p:cNvSpPr/>
            <p:nvPr/>
          </p:nvSpPr>
          <p:spPr>
            <a:xfrm>
              <a:off x="7324658" y="1286669"/>
              <a:ext cx="607886" cy="643388"/>
            </a:xfrm>
            <a:custGeom>
              <a:rect b="b" l="l" r="r" t="t"/>
              <a:pathLst>
                <a:path extrusionOk="0" h="20037" w="20428">
                  <a:moveTo>
                    <a:pt x="20427" y="1"/>
                  </a:moveTo>
                  <a:lnTo>
                    <a:pt x="1" y="10047"/>
                  </a:lnTo>
                  <a:lnTo>
                    <a:pt x="20427" y="20037"/>
                  </a:lnTo>
                  <a:lnTo>
                    <a:pt x="20427"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6"/>
            <p:cNvSpPr/>
            <p:nvPr/>
          </p:nvSpPr>
          <p:spPr>
            <a:xfrm>
              <a:off x="7324658" y="-11"/>
              <a:ext cx="607886" cy="643356"/>
            </a:xfrm>
            <a:custGeom>
              <a:rect b="b" l="l" r="r" t="t"/>
              <a:pathLst>
                <a:path extrusionOk="0" h="20036" w="20428">
                  <a:moveTo>
                    <a:pt x="20427" y="0"/>
                  </a:moveTo>
                  <a:lnTo>
                    <a:pt x="1" y="10046"/>
                  </a:lnTo>
                  <a:lnTo>
                    <a:pt x="20427" y="2003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6" name="Google Shape;286;p6"/>
          <p:cNvGrpSpPr/>
          <p:nvPr/>
        </p:nvGrpSpPr>
        <p:grpSpPr>
          <a:xfrm>
            <a:off x="-6" y="-11"/>
            <a:ext cx="2429759" cy="1609289"/>
            <a:chOff x="608719" y="-11"/>
            <a:chExt cx="2429759" cy="1609289"/>
          </a:xfrm>
        </p:grpSpPr>
        <p:sp>
          <p:nvSpPr>
            <p:cNvPr id="287" name="Google Shape;287;p6"/>
            <p:cNvSpPr/>
            <p:nvPr/>
          </p:nvSpPr>
          <p:spPr>
            <a:xfrm>
              <a:off x="608719" y="322534"/>
              <a:ext cx="606220"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6"/>
            <p:cNvSpPr/>
            <p:nvPr/>
          </p:nvSpPr>
          <p:spPr>
            <a:xfrm>
              <a:off x="608719" y="965890"/>
              <a:ext cx="606220" cy="643388"/>
            </a:xfrm>
            <a:custGeom>
              <a:rect b="b" l="l" r="r" t="t"/>
              <a:pathLst>
                <a:path extrusionOk="0" h="20037" w="20372">
                  <a:moveTo>
                    <a:pt x="1" y="1"/>
                  </a:moveTo>
                  <a:lnTo>
                    <a:pt x="1" y="20037"/>
                  </a:lnTo>
                  <a:lnTo>
                    <a:pt x="20372"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6"/>
            <p:cNvSpPr/>
            <p:nvPr/>
          </p:nvSpPr>
          <p:spPr>
            <a:xfrm>
              <a:off x="1822766" y="322534"/>
              <a:ext cx="607856" cy="643388"/>
            </a:xfrm>
            <a:custGeom>
              <a:rect b="b" l="l" r="r" t="t"/>
              <a:pathLst>
                <a:path extrusionOk="0" h="20037" w="20427">
                  <a:moveTo>
                    <a:pt x="0" y="1"/>
                  </a:moveTo>
                  <a:lnTo>
                    <a:pt x="0" y="20037"/>
                  </a:lnTo>
                  <a:lnTo>
                    <a:pt x="20427" y="9991"/>
                  </a:lnTo>
                  <a:lnTo>
                    <a:pt x="0"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6"/>
            <p:cNvSpPr/>
            <p:nvPr/>
          </p:nvSpPr>
          <p:spPr>
            <a:xfrm>
              <a:off x="1822766" y="965890"/>
              <a:ext cx="607856" cy="643388"/>
            </a:xfrm>
            <a:custGeom>
              <a:rect b="b" l="l" r="r" t="t"/>
              <a:pathLst>
                <a:path extrusionOk="0" h="20037" w="20427">
                  <a:moveTo>
                    <a:pt x="0" y="1"/>
                  </a:moveTo>
                  <a:lnTo>
                    <a:pt x="0" y="20037"/>
                  </a:lnTo>
                  <a:lnTo>
                    <a:pt x="20427" y="9991"/>
                  </a:lnTo>
                  <a:lnTo>
                    <a:pt x="0"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6"/>
            <p:cNvSpPr/>
            <p:nvPr/>
          </p:nvSpPr>
          <p:spPr>
            <a:xfrm>
              <a:off x="1214909" y="-11"/>
              <a:ext cx="607886" cy="643356"/>
            </a:xfrm>
            <a:custGeom>
              <a:rect b="b" l="l" r="r" t="t"/>
              <a:pathLst>
                <a:path extrusionOk="0" h="20036" w="20428">
                  <a:moveTo>
                    <a:pt x="1" y="0"/>
                  </a:moveTo>
                  <a:lnTo>
                    <a:pt x="1" y="20036"/>
                  </a:lnTo>
                  <a:lnTo>
                    <a:pt x="20427" y="10046"/>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6"/>
            <p:cNvSpPr/>
            <p:nvPr/>
          </p:nvSpPr>
          <p:spPr>
            <a:xfrm>
              <a:off x="1822766" y="-11"/>
              <a:ext cx="607856"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6"/>
            <p:cNvSpPr/>
            <p:nvPr/>
          </p:nvSpPr>
          <p:spPr>
            <a:xfrm>
              <a:off x="608719" y="643313"/>
              <a:ext cx="606220" cy="643388"/>
            </a:xfrm>
            <a:custGeom>
              <a:rect b="b" l="l" r="r" t="t"/>
              <a:pathLst>
                <a:path extrusionOk="0" h="20037" w="20372">
                  <a:moveTo>
                    <a:pt x="20372" y="1"/>
                  </a:moveTo>
                  <a:lnTo>
                    <a:pt x="1" y="10047"/>
                  </a:lnTo>
                  <a:lnTo>
                    <a:pt x="20372" y="20037"/>
                  </a:lnTo>
                  <a:lnTo>
                    <a:pt x="203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6"/>
            <p:cNvSpPr/>
            <p:nvPr/>
          </p:nvSpPr>
          <p:spPr>
            <a:xfrm>
              <a:off x="1214909" y="322534"/>
              <a:ext cx="607886" cy="643388"/>
            </a:xfrm>
            <a:custGeom>
              <a:rect b="b" l="l" r="r" t="t"/>
              <a:pathLst>
                <a:path extrusionOk="0" h="20037" w="20428">
                  <a:moveTo>
                    <a:pt x="20427" y="1"/>
                  </a:moveTo>
                  <a:lnTo>
                    <a:pt x="1" y="9991"/>
                  </a:lnTo>
                  <a:lnTo>
                    <a:pt x="20427" y="20037"/>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6"/>
            <p:cNvSpPr/>
            <p:nvPr/>
          </p:nvSpPr>
          <p:spPr>
            <a:xfrm>
              <a:off x="1214909" y="965890"/>
              <a:ext cx="607886"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6"/>
            <p:cNvSpPr/>
            <p:nvPr/>
          </p:nvSpPr>
          <p:spPr>
            <a:xfrm>
              <a:off x="2430592" y="322534"/>
              <a:ext cx="607886"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6"/>
            <p:cNvSpPr/>
            <p:nvPr/>
          </p:nvSpPr>
          <p:spPr>
            <a:xfrm>
              <a:off x="608719" y="-11"/>
              <a:ext cx="606220" cy="643356"/>
            </a:xfrm>
            <a:custGeom>
              <a:rect b="b" l="l" r="r" t="t"/>
              <a:pathLst>
                <a:path extrusionOk="0" h="20036" w="20372">
                  <a:moveTo>
                    <a:pt x="20372" y="0"/>
                  </a:moveTo>
                  <a:lnTo>
                    <a:pt x="1" y="10046"/>
                  </a:lnTo>
                  <a:lnTo>
                    <a:pt x="20372" y="20036"/>
                  </a:lnTo>
                  <a:lnTo>
                    <a:pt x="20372"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6"/>
            <p:cNvSpPr/>
            <p:nvPr/>
          </p:nvSpPr>
          <p:spPr>
            <a:xfrm>
              <a:off x="1214909" y="-11"/>
              <a:ext cx="607886" cy="322577"/>
            </a:xfrm>
            <a:custGeom>
              <a:rect b="b" l="l" r="r" t="t"/>
              <a:pathLst>
                <a:path extrusionOk="0" h="10046" w="20428">
                  <a:moveTo>
                    <a:pt x="1"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9" name="Google Shape;299;p6"/>
          <p:cNvSpPr txBox="1"/>
          <p:nvPr>
            <p:ph type="title"/>
          </p:nvPr>
        </p:nvSpPr>
        <p:spPr>
          <a:xfrm>
            <a:off x="742725" y="1652750"/>
            <a:ext cx="3892200" cy="513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00" name="Google Shape;300;p6"/>
          <p:cNvSpPr txBox="1"/>
          <p:nvPr>
            <p:ph idx="1" type="body"/>
          </p:nvPr>
        </p:nvSpPr>
        <p:spPr>
          <a:xfrm>
            <a:off x="742725" y="2227229"/>
            <a:ext cx="3892200" cy="22329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01" name="Google Shape;301;p6"/>
          <p:cNvSpPr txBox="1"/>
          <p:nvPr>
            <p:ph idx="12" type="sldNum"/>
          </p:nvPr>
        </p:nvSpPr>
        <p:spPr>
          <a:xfrm>
            <a:off x="8556784" y="4749851"/>
            <a:ext cx="548700" cy="393600"/>
          </a:xfrm>
          <a:prstGeom prst="rect">
            <a:avLst/>
          </a:prstGeom>
          <a:noFill/>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02" name="Google Shape;302;p6"/>
          <p:cNvSpPr/>
          <p:nvPr/>
        </p:nvSpPr>
        <p:spPr>
          <a:xfrm>
            <a:off x="8538692" y="4825993"/>
            <a:ext cx="607856" cy="320811"/>
          </a:xfrm>
          <a:custGeom>
            <a:rect b="b" l="l" r="r" t="t"/>
            <a:pathLst>
              <a:path extrusionOk="0" h="9991" w="20427">
                <a:moveTo>
                  <a:pt x="0" y="1"/>
                </a:moveTo>
                <a:lnTo>
                  <a:pt x="0" y="9991"/>
                </a:lnTo>
                <a:lnTo>
                  <a:pt x="20427" y="9991"/>
                </a:lnTo>
                <a:lnTo>
                  <a:pt x="0" y="1"/>
                </a:lnTo>
                <a:close/>
              </a:path>
            </a:pathLst>
          </a:cu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03" name="Shape 303"/>
        <p:cNvGrpSpPr/>
        <p:nvPr/>
      </p:nvGrpSpPr>
      <p:grpSpPr>
        <a:xfrm>
          <a:off x="0" y="0"/>
          <a:ext cx="0" cy="0"/>
          <a:chOff x="0" y="0"/>
          <a:chExt cx="0" cy="0"/>
        </a:xfrm>
      </p:grpSpPr>
      <p:grpSp>
        <p:nvGrpSpPr>
          <p:cNvPr id="304" name="Google Shape;304;p7"/>
          <p:cNvGrpSpPr/>
          <p:nvPr/>
        </p:nvGrpSpPr>
        <p:grpSpPr>
          <a:xfrm>
            <a:off x="892" y="-11"/>
            <a:ext cx="3037586" cy="2252645"/>
            <a:chOff x="892" y="-11"/>
            <a:chExt cx="3037586" cy="2252645"/>
          </a:xfrm>
        </p:grpSpPr>
        <p:sp>
          <p:nvSpPr>
            <p:cNvPr id="305" name="Google Shape;305;p7"/>
            <p:cNvSpPr/>
            <p:nvPr/>
          </p:nvSpPr>
          <p:spPr>
            <a:xfrm>
              <a:off x="892" y="643313"/>
              <a:ext cx="607856"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7"/>
            <p:cNvSpPr/>
            <p:nvPr/>
          </p:nvSpPr>
          <p:spPr>
            <a:xfrm>
              <a:off x="608719" y="322534"/>
              <a:ext cx="606220" cy="643388"/>
            </a:xfrm>
            <a:custGeom>
              <a:rect b="b" l="l" r="r" t="t"/>
              <a:pathLst>
                <a:path extrusionOk="0" h="20037" w="20372">
                  <a:moveTo>
                    <a:pt x="1" y="1"/>
                  </a:moveTo>
                  <a:lnTo>
                    <a:pt x="1" y="20037"/>
                  </a:lnTo>
                  <a:lnTo>
                    <a:pt x="20372" y="9991"/>
                  </a:lnTo>
                  <a:lnTo>
                    <a:pt x="1"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7"/>
            <p:cNvSpPr/>
            <p:nvPr/>
          </p:nvSpPr>
          <p:spPr>
            <a:xfrm>
              <a:off x="608719" y="965890"/>
              <a:ext cx="606220"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7"/>
            <p:cNvSpPr/>
            <p:nvPr/>
          </p:nvSpPr>
          <p:spPr>
            <a:xfrm>
              <a:off x="1822766" y="322534"/>
              <a:ext cx="607856" cy="643388"/>
            </a:xfrm>
            <a:custGeom>
              <a:rect b="b" l="l" r="r" t="t"/>
              <a:pathLst>
                <a:path extrusionOk="0" h="20037" w="20427">
                  <a:moveTo>
                    <a:pt x="0" y="1"/>
                  </a:moveTo>
                  <a:lnTo>
                    <a:pt x="0" y="20037"/>
                  </a:lnTo>
                  <a:lnTo>
                    <a:pt x="20427" y="9991"/>
                  </a:lnTo>
                  <a:lnTo>
                    <a:pt x="0"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7"/>
            <p:cNvSpPr/>
            <p:nvPr/>
          </p:nvSpPr>
          <p:spPr>
            <a:xfrm>
              <a:off x="1214909" y="1286669"/>
              <a:ext cx="607886" cy="643388"/>
            </a:xfrm>
            <a:custGeom>
              <a:rect b="b" l="l" r="r" t="t"/>
              <a:pathLst>
                <a:path extrusionOk="0" h="20037" w="20428">
                  <a:moveTo>
                    <a:pt x="1" y="1"/>
                  </a:moveTo>
                  <a:lnTo>
                    <a:pt x="1" y="20037"/>
                  </a:lnTo>
                  <a:lnTo>
                    <a:pt x="20427" y="10047"/>
                  </a:lnTo>
                  <a:lnTo>
                    <a:pt x="1"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7"/>
            <p:cNvSpPr/>
            <p:nvPr/>
          </p:nvSpPr>
          <p:spPr>
            <a:xfrm>
              <a:off x="1822766" y="965890"/>
              <a:ext cx="607856" cy="643388"/>
            </a:xfrm>
            <a:custGeom>
              <a:rect b="b" l="l" r="r" t="t"/>
              <a:pathLst>
                <a:path extrusionOk="0" h="20037" w="20427">
                  <a:moveTo>
                    <a:pt x="0" y="1"/>
                  </a:moveTo>
                  <a:lnTo>
                    <a:pt x="0" y="20037"/>
                  </a:lnTo>
                  <a:lnTo>
                    <a:pt x="20427" y="9991"/>
                  </a:lnTo>
                  <a:lnTo>
                    <a:pt x="0"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7"/>
            <p:cNvSpPr/>
            <p:nvPr/>
          </p:nvSpPr>
          <p:spPr>
            <a:xfrm>
              <a:off x="892" y="-11"/>
              <a:ext cx="607856" cy="643356"/>
            </a:xfrm>
            <a:custGeom>
              <a:rect b="b" l="l" r="r" t="t"/>
              <a:pathLst>
                <a:path extrusionOk="0" h="20036" w="20427">
                  <a:moveTo>
                    <a:pt x="0" y="0"/>
                  </a:moveTo>
                  <a:lnTo>
                    <a:pt x="0" y="20036"/>
                  </a:lnTo>
                  <a:lnTo>
                    <a:pt x="20427" y="10046"/>
                  </a:lnTo>
                  <a:lnTo>
                    <a:pt x="0"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7"/>
            <p:cNvSpPr/>
            <p:nvPr/>
          </p:nvSpPr>
          <p:spPr>
            <a:xfrm>
              <a:off x="608719" y="-11"/>
              <a:ext cx="606220"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7"/>
            <p:cNvSpPr/>
            <p:nvPr/>
          </p:nvSpPr>
          <p:spPr>
            <a:xfrm>
              <a:off x="1214909" y="-11"/>
              <a:ext cx="607886" cy="643356"/>
            </a:xfrm>
            <a:custGeom>
              <a:rect b="b" l="l" r="r" t="t"/>
              <a:pathLst>
                <a:path extrusionOk="0" h="20036" w="20428">
                  <a:moveTo>
                    <a:pt x="1" y="0"/>
                  </a:moveTo>
                  <a:lnTo>
                    <a:pt x="1" y="20036"/>
                  </a:lnTo>
                  <a:lnTo>
                    <a:pt x="20427" y="10046"/>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7"/>
            <p:cNvSpPr/>
            <p:nvPr/>
          </p:nvSpPr>
          <p:spPr>
            <a:xfrm>
              <a:off x="1822766" y="-11"/>
              <a:ext cx="607856"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7"/>
            <p:cNvSpPr/>
            <p:nvPr/>
          </p:nvSpPr>
          <p:spPr>
            <a:xfrm>
              <a:off x="2430592" y="-11"/>
              <a:ext cx="607886" cy="643356"/>
            </a:xfrm>
            <a:custGeom>
              <a:rect b="b" l="l" r="r" t="t"/>
              <a:pathLst>
                <a:path extrusionOk="0" h="20036" w="20428">
                  <a:moveTo>
                    <a:pt x="1" y="0"/>
                  </a:moveTo>
                  <a:lnTo>
                    <a:pt x="1" y="20036"/>
                  </a:lnTo>
                  <a:lnTo>
                    <a:pt x="20427" y="10046"/>
                  </a:lnTo>
                  <a:lnTo>
                    <a:pt x="1"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7"/>
            <p:cNvSpPr/>
            <p:nvPr/>
          </p:nvSpPr>
          <p:spPr>
            <a:xfrm>
              <a:off x="892" y="322534"/>
              <a:ext cx="607856"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7"/>
            <p:cNvSpPr/>
            <p:nvPr/>
          </p:nvSpPr>
          <p:spPr>
            <a:xfrm>
              <a:off x="608719" y="643313"/>
              <a:ext cx="606220" cy="643388"/>
            </a:xfrm>
            <a:custGeom>
              <a:rect b="b" l="l" r="r" t="t"/>
              <a:pathLst>
                <a:path extrusionOk="0" h="20037" w="20372">
                  <a:moveTo>
                    <a:pt x="20372" y="1"/>
                  </a:moveTo>
                  <a:lnTo>
                    <a:pt x="1" y="10047"/>
                  </a:lnTo>
                  <a:lnTo>
                    <a:pt x="20372" y="20037"/>
                  </a:lnTo>
                  <a:lnTo>
                    <a:pt x="203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7"/>
            <p:cNvSpPr/>
            <p:nvPr/>
          </p:nvSpPr>
          <p:spPr>
            <a:xfrm>
              <a:off x="892" y="965890"/>
              <a:ext cx="607856" cy="643388"/>
            </a:xfrm>
            <a:custGeom>
              <a:rect b="b" l="l" r="r" t="t"/>
              <a:pathLst>
                <a:path extrusionOk="0" h="20037" w="20427">
                  <a:moveTo>
                    <a:pt x="20427" y="1"/>
                  </a:moveTo>
                  <a:lnTo>
                    <a:pt x="0" y="9991"/>
                  </a:lnTo>
                  <a:lnTo>
                    <a:pt x="20427" y="20037"/>
                  </a:lnTo>
                  <a:lnTo>
                    <a:pt x="20427"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7"/>
            <p:cNvSpPr/>
            <p:nvPr/>
          </p:nvSpPr>
          <p:spPr>
            <a:xfrm>
              <a:off x="608719" y="1286669"/>
              <a:ext cx="606220" cy="643388"/>
            </a:xfrm>
            <a:custGeom>
              <a:rect b="b" l="l" r="r" t="t"/>
              <a:pathLst>
                <a:path extrusionOk="0" h="20037" w="20372">
                  <a:moveTo>
                    <a:pt x="20372" y="1"/>
                  </a:moveTo>
                  <a:lnTo>
                    <a:pt x="1" y="10047"/>
                  </a:lnTo>
                  <a:lnTo>
                    <a:pt x="20372" y="20037"/>
                  </a:lnTo>
                  <a:lnTo>
                    <a:pt x="20372"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7"/>
            <p:cNvSpPr/>
            <p:nvPr/>
          </p:nvSpPr>
          <p:spPr>
            <a:xfrm>
              <a:off x="892" y="1609246"/>
              <a:ext cx="607856" cy="643388"/>
            </a:xfrm>
            <a:custGeom>
              <a:rect b="b" l="l" r="r" t="t"/>
              <a:pathLst>
                <a:path extrusionOk="0" h="20037" w="20427">
                  <a:moveTo>
                    <a:pt x="20427" y="1"/>
                  </a:moveTo>
                  <a:lnTo>
                    <a:pt x="0" y="9991"/>
                  </a:lnTo>
                  <a:lnTo>
                    <a:pt x="20427" y="20036"/>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7"/>
            <p:cNvSpPr/>
            <p:nvPr/>
          </p:nvSpPr>
          <p:spPr>
            <a:xfrm>
              <a:off x="1214909" y="322534"/>
              <a:ext cx="607886" cy="643388"/>
            </a:xfrm>
            <a:custGeom>
              <a:rect b="b" l="l" r="r" t="t"/>
              <a:pathLst>
                <a:path extrusionOk="0" h="20037" w="20428">
                  <a:moveTo>
                    <a:pt x="20427" y="1"/>
                  </a:moveTo>
                  <a:lnTo>
                    <a:pt x="1" y="9991"/>
                  </a:lnTo>
                  <a:lnTo>
                    <a:pt x="20427" y="20037"/>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7"/>
            <p:cNvSpPr/>
            <p:nvPr/>
          </p:nvSpPr>
          <p:spPr>
            <a:xfrm>
              <a:off x="1214909" y="965890"/>
              <a:ext cx="607886"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7"/>
            <p:cNvSpPr/>
            <p:nvPr/>
          </p:nvSpPr>
          <p:spPr>
            <a:xfrm>
              <a:off x="1214909" y="1609246"/>
              <a:ext cx="607886" cy="643388"/>
            </a:xfrm>
            <a:custGeom>
              <a:rect b="b" l="l" r="r" t="t"/>
              <a:pathLst>
                <a:path extrusionOk="0" h="20037" w="20428">
                  <a:moveTo>
                    <a:pt x="20427" y="1"/>
                  </a:moveTo>
                  <a:lnTo>
                    <a:pt x="1" y="9991"/>
                  </a:lnTo>
                  <a:lnTo>
                    <a:pt x="20427" y="20036"/>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7"/>
            <p:cNvSpPr/>
            <p:nvPr/>
          </p:nvSpPr>
          <p:spPr>
            <a:xfrm>
              <a:off x="2430592" y="322534"/>
              <a:ext cx="607886"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7"/>
            <p:cNvSpPr/>
            <p:nvPr/>
          </p:nvSpPr>
          <p:spPr>
            <a:xfrm>
              <a:off x="892" y="-11"/>
              <a:ext cx="607856"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7"/>
            <p:cNvSpPr/>
            <p:nvPr/>
          </p:nvSpPr>
          <p:spPr>
            <a:xfrm>
              <a:off x="608719" y="-11"/>
              <a:ext cx="606220" cy="643356"/>
            </a:xfrm>
            <a:custGeom>
              <a:rect b="b" l="l" r="r" t="t"/>
              <a:pathLst>
                <a:path extrusionOk="0" h="20036" w="20372">
                  <a:moveTo>
                    <a:pt x="20372" y="0"/>
                  </a:moveTo>
                  <a:lnTo>
                    <a:pt x="1" y="10046"/>
                  </a:lnTo>
                  <a:lnTo>
                    <a:pt x="20372" y="20036"/>
                  </a:lnTo>
                  <a:lnTo>
                    <a:pt x="20372"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7"/>
            <p:cNvSpPr/>
            <p:nvPr/>
          </p:nvSpPr>
          <p:spPr>
            <a:xfrm>
              <a:off x="1214909" y="-11"/>
              <a:ext cx="607886" cy="322577"/>
            </a:xfrm>
            <a:custGeom>
              <a:rect b="b" l="l" r="r" t="t"/>
              <a:pathLst>
                <a:path extrusionOk="0" h="10046" w="20428">
                  <a:moveTo>
                    <a:pt x="1" y="0"/>
                  </a:moveTo>
                  <a:lnTo>
                    <a:pt x="20427" y="1004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8" name="Google Shape;328;p7"/>
          <p:cNvGrpSpPr/>
          <p:nvPr/>
        </p:nvGrpSpPr>
        <p:grpSpPr>
          <a:xfrm>
            <a:off x="6714243" y="3860093"/>
            <a:ext cx="2429755" cy="1286712"/>
            <a:chOff x="6714243" y="3860093"/>
            <a:chExt cx="2429755" cy="1286712"/>
          </a:xfrm>
        </p:grpSpPr>
        <p:sp>
          <p:nvSpPr>
            <p:cNvPr id="329" name="Google Shape;329;p7"/>
            <p:cNvSpPr/>
            <p:nvPr/>
          </p:nvSpPr>
          <p:spPr>
            <a:xfrm>
              <a:off x="7929952" y="3860093"/>
              <a:ext cx="606220" cy="643388"/>
            </a:xfrm>
            <a:custGeom>
              <a:rect b="b" l="l" r="r" t="t"/>
              <a:pathLst>
                <a:path extrusionOk="0" h="20037" w="20372">
                  <a:moveTo>
                    <a:pt x="0" y="0"/>
                  </a:moveTo>
                  <a:lnTo>
                    <a:pt x="0" y="20036"/>
                  </a:lnTo>
                  <a:lnTo>
                    <a:pt x="20371" y="10046"/>
                  </a:lnTo>
                  <a:lnTo>
                    <a:pt x="0"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7"/>
            <p:cNvSpPr/>
            <p:nvPr/>
          </p:nvSpPr>
          <p:spPr>
            <a:xfrm>
              <a:off x="8536142" y="4182670"/>
              <a:ext cx="607856" cy="643356"/>
            </a:xfrm>
            <a:custGeom>
              <a:rect b="b" l="l" r="r" t="t"/>
              <a:pathLst>
                <a:path extrusionOk="0" h="20036" w="20427">
                  <a:moveTo>
                    <a:pt x="0" y="0"/>
                  </a:moveTo>
                  <a:lnTo>
                    <a:pt x="0" y="20036"/>
                  </a:lnTo>
                  <a:lnTo>
                    <a:pt x="20427" y="9990"/>
                  </a:lnTo>
                  <a:lnTo>
                    <a:pt x="0"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7"/>
            <p:cNvSpPr/>
            <p:nvPr/>
          </p:nvSpPr>
          <p:spPr>
            <a:xfrm>
              <a:off x="7322095" y="4825993"/>
              <a:ext cx="607886" cy="320811"/>
            </a:xfrm>
            <a:custGeom>
              <a:rect b="b" l="l" r="r" t="t"/>
              <a:pathLst>
                <a:path extrusionOk="0" h="9991" w="20428">
                  <a:moveTo>
                    <a:pt x="1" y="1"/>
                  </a:moveTo>
                  <a:lnTo>
                    <a:pt x="1" y="9991"/>
                  </a:lnTo>
                  <a:lnTo>
                    <a:pt x="20427" y="9991"/>
                  </a:lnTo>
                  <a:lnTo>
                    <a:pt x="1"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7"/>
            <p:cNvSpPr/>
            <p:nvPr/>
          </p:nvSpPr>
          <p:spPr>
            <a:xfrm>
              <a:off x="7929952" y="4503448"/>
              <a:ext cx="606220" cy="643356"/>
            </a:xfrm>
            <a:custGeom>
              <a:rect b="b" l="l" r="r" t="t"/>
              <a:pathLst>
                <a:path extrusionOk="0" h="20036" w="20372">
                  <a:moveTo>
                    <a:pt x="0" y="0"/>
                  </a:moveTo>
                  <a:lnTo>
                    <a:pt x="0" y="20036"/>
                  </a:lnTo>
                  <a:lnTo>
                    <a:pt x="20371" y="10046"/>
                  </a:lnTo>
                  <a:lnTo>
                    <a:pt x="0"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7"/>
            <p:cNvSpPr/>
            <p:nvPr/>
          </p:nvSpPr>
          <p:spPr>
            <a:xfrm>
              <a:off x="8536142" y="4825993"/>
              <a:ext cx="607856" cy="320811"/>
            </a:xfrm>
            <a:custGeom>
              <a:rect b="b" l="l" r="r" t="t"/>
              <a:pathLst>
                <a:path extrusionOk="0" h="9991" w="20427">
                  <a:moveTo>
                    <a:pt x="0" y="1"/>
                  </a:moveTo>
                  <a:lnTo>
                    <a:pt x="0" y="9991"/>
                  </a:lnTo>
                  <a:lnTo>
                    <a:pt x="20427" y="9991"/>
                  </a:lnTo>
                  <a:lnTo>
                    <a:pt x="0"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7"/>
            <p:cNvSpPr/>
            <p:nvPr/>
          </p:nvSpPr>
          <p:spPr>
            <a:xfrm>
              <a:off x="7322095" y="3860093"/>
              <a:ext cx="607886" cy="643388"/>
            </a:xfrm>
            <a:custGeom>
              <a:rect b="b" l="l" r="r" t="t"/>
              <a:pathLst>
                <a:path extrusionOk="0" h="20037" w="20428">
                  <a:moveTo>
                    <a:pt x="20427" y="0"/>
                  </a:moveTo>
                  <a:lnTo>
                    <a:pt x="1"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7"/>
            <p:cNvSpPr/>
            <p:nvPr/>
          </p:nvSpPr>
          <p:spPr>
            <a:xfrm>
              <a:off x="8536142" y="3860093"/>
              <a:ext cx="607856" cy="643388"/>
            </a:xfrm>
            <a:custGeom>
              <a:rect b="b" l="l" r="r" t="t"/>
              <a:pathLst>
                <a:path extrusionOk="0" h="20037" w="20427">
                  <a:moveTo>
                    <a:pt x="20427" y="0"/>
                  </a:moveTo>
                  <a:lnTo>
                    <a:pt x="0"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7"/>
            <p:cNvSpPr/>
            <p:nvPr/>
          </p:nvSpPr>
          <p:spPr>
            <a:xfrm>
              <a:off x="7929952" y="4182670"/>
              <a:ext cx="606220" cy="643356"/>
            </a:xfrm>
            <a:custGeom>
              <a:rect b="b" l="l" r="r" t="t"/>
              <a:pathLst>
                <a:path extrusionOk="0" h="20036" w="20372">
                  <a:moveTo>
                    <a:pt x="20371" y="0"/>
                  </a:moveTo>
                  <a:lnTo>
                    <a:pt x="0" y="9990"/>
                  </a:lnTo>
                  <a:lnTo>
                    <a:pt x="20371" y="20036"/>
                  </a:lnTo>
                  <a:lnTo>
                    <a:pt x="2037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7"/>
            <p:cNvSpPr/>
            <p:nvPr/>
          </p:nvSpPr>
          <p:spPr>
            <a:xfrm>
              <a:off x="7322095" y="4503448"/>
              <a:ext cx="607886" cy="643356"/>
            </a:xfrm>
            <a:custGeom>
              <a:rect b="b" l="l" r="r" t="t"/>
              <a:pathLst>
                <a:path extrusionOk="0" h="20036" w="20428">
                  <a:moveTo>
                    <a:pt x="20427" y="0"/>
                  </a:moveTo>
                  <a:lnTo>
                    <a:pt x="1"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7"/>
            <p:cNvSpPr/>
            <p:nvPr/>
          </p:nvSpPr>
          <p:spPr>
            <a:xfrm>
              <a:off x="7929952" y="4825993"/>
              <a:ext cx="606220" cy="320811"/>
            </a:xfrm>
            <a:custGeom>
              <a:rect b="b" l="l" r="r" t="t"/>
              <a:pathLst>
                <a:path extrusionOk="0" h="9991" w="20372">
                  <a:moveTo>
                    <a:pt x="20371" y="1"/>
                  </a:moveTo>
                  <a:lnTo>
                    <a:pt x="0" y="9991"/>
                  </a:lnTo>
                  <a:lnTo>
                    <a:pt x="20371" y="9991"/>
                  </a:lnTo>
                  <a:lnTo>
                    <a:pt x="2037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7"/>
            <p:cNvSpPr/>
            <p:nvPr/>
          </p:nvSpPr>
          <p:spPr>
            <a:xfrm>
              <a:off x="8536142" y="4503448"/>
              <a:ext cx="607856" cy="643356"/>
            </a:xfrm>
            <a:custGeom>
              <a:rect b="b" l="l" r="r" t="t"/>
              <a:pathLst>
                <a:path extrusionOk="0" h="20036" w="20427">
                  <a:moveTo>
                    <a:pt x="20427" y="0"/>
                  </a:moveTo>
                  <a:lnTo>
                    <a:pt x="0" y="10046"/>
                  </a:lnTo>
                  <a:lnTo>
                    <a:pt x="20427" y="2003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7"/>
            <p:cNvSpPr/>
            <p:nvPr/>
          </p:nvSpPr>
          <p:spPr>
            <a:xfrm>
              <a:off x="6714243" y="4825993"/>
              <a:ext cx="607856" cy="320811"/>
            </a:xfrm>
            <a:custGeom>
              <a:rect b="b" l="l" r="r" t="t"/>
              <a:pathLst>
                <a:path extrusionOk="0" h="9991" w="20427">
                  <a:moveTo>
                    <a:pt x="20427" y="1"/>
                  </a:moveTo>
                  <a:lnTo>
                    <a:pt x="0" y="9991"/>
                  </a:lnTo>
                  <a:lnTo>
                    <a:pt x="20427" y="9991"/>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1" name="Google Shape;341;p7"/>
          <p:cNvSpPr txBox="1"/>
          <p:nvPr>
            <p:ph type="title"/>
          </p:nvPr>
        </p:nvSpPr>
        <p:spPr>
          <a:xfrm>
            <a:off x="1320025" y="866525"/>
            <a:ext cx="6455700" cy="6681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42" name="Google Shape;342;p7"/>
          <p:cNvSpPr txBox="1"/>
          <p:nvPr>
            <p:ph idx="1" type="body"/>
          </p:nvPr>
        </p:nvSpPr>
        <p:spPr>
          <a:xfrm>
            <a:off x="1320025" y="1582625"/>
            <a:ext cx="3133500" cy="29553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343" name="Google Shape;343;p7"/>
          <p:cNvSpPr txBox="1"/>
          <p:nvPr>
            <p:ph idx="2" type="body"/>
          </p:nvPr>
        </p:nvSpPr>
        <p:spPr>
          <a:xfrm>
            <a:off x="4642177" y="1582625"/>
            <a:ext cx="3133500" cy="29553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344" name="Google Shape;344;p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45" name="Shape 345"/>
        <p:cNvGrpSpPr/>
        <p:nvPr/>
      </p:nvGrpSpPr>
      <p:grpSpPr>
        <a:xfrm>
          <a:off x="0" y="0"/>
          <a:ext cx="0" cy="0"/>
          <a:chOff x="0" y="0"/>
          <a:chExt cx="0" cy="0"/>
        </a:xfrm>
      </p:grpSpPr>
      <p:grpSp>
        <p:nvGrpSpPr>
          <p:cNvPr id="346" name="Google Shape;346;p8"/>
          <p:cNvGrpSpPr/>
          <p:nvPr/>
        </p:nvGrpSpPr>
        <p:grpSpPr>
          <a:xfrm>
            <a:off x="6714243" y="3860093"/>
            <a:ext cx="2429755" cy="1286712"/>
            <a:chOff x="6714243" y="3860093"/>
            <a:chExt cx="2429755" cy="1286712"/>
          </a:xfrm>
        </p:grpSpPr>
        <p:sp>
          <p:nvSpPr>
            <p:cNvPr id="347" name="Google Shape;347;p8"/>
            <p:cNvSpPr/>
            <p:nvPr/>
          </p:nvSpPr>
          <p:spPr>
            <a:xfrm>
              <a:off x="7929952" y="3860093"/>
              <a:ext cx="606220" cy="643388"/>
            </a:xfrm>
            <a:custGeom>
              <a:rect b="b" l="l" r="r" t="t"/>
              <a:pathLst>
                <a:path extrusionOk="0" h="20037" w="20372">
                  <a:moveTo>
                    <a:pt x="0" y="0"/>
                  </a:moveTo>
                  <a:lnTo>
                    <a:pt x="0" y="20036"/>
                  </a:lnTo>
                  <a:lnTo>
                    <a:pt x="20371" y="10046"/>
                  </a:lnTo>
                  <a:lnTo>
                    <a:pt x="0"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8"/>
            <p:cNvSpPr/>
            <p:nvPr/>
          </p:nvSpPr>
          <p:spPr>
            <a:xfrm>
              <a:off x="8536142" y="4182670"/>
              <a:ext cx="607856" cy="643356"/>
            </a:xfrm>
            <a:custGeom>
              <a:rect b="b" l="l" r="r" t="t"/>
              <a:pathLst>
                <a:path extrusionOk="0" h="20036" w="20427">
                  <a:moveTo>
                    <a:pt x="0" y="0"/>
                  </a:moveTo>
                  <a:lnTo>
                    <a:pt x="0" y="20036"/>
                  </a:lnTo>
                  <a:lnTo>
                    <a:pt x="20427" y="9990"/>
                  </a:lnTo>
                  <a:lnTo>
                    <a:pt x="0"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8"/>
            <p:cNvSpPr/>
            <p:nvPr/>
          </p:nvSpPr>
          <p:spPr>
            <a:xfrm>
              <a:off x="7322095" y="4825993"/>
              <a:ext cx="607886" cy="320811"/>
            </a:xfrm>
            <a:custGeom>
              <a:rect b="b" l="l" r="r" t="t"/>
              <a:pathLst>
                <a:path extrusionOk="0" h="9991" w="20428">
                  <a:moveTo>
                    <a:pt x="1" y="1"/>
                  </a:moveTo>
                  <a:lnTo>
                    <a:pt x="1" y="9991"/>
                  </a:lnTo>
                  <a:lnTo>
                    <a:pt x="20427" y="9991"/>
                  </a:lnTo>
                  <a:lnTo>
                    <a:pt x="1"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8"/>
            <p:cNvSpPr/>
            <p:nvPr/>
          </p:nvSpPr>
          <p:spPr>
            <a:xfrm>
              <a:off x="7929952" y="4503448"/>
              <a:ext cx="606220" cy="643356"/>
            </a:xfrm>
            <a:custGeom>
              <a:rect b="b" l="l" r="r" t="t"/>
              <a:pathLst>
                <a:path extrusionOk="0" h="20036" w="20372">
                  <a:moveTo>
                    <a:pt x="0" y="0"/>
                  </a:moveTo>
                  <a:lnTo>
                    <a:pt x="0" y="20036"/>
                  </a:lnTo>
                  <a:lnTo>
                    <a:pt x="20371" y="10046"/>
                  </a:lnTo>
                  <a:lnTo>
                    <a:pt x="0"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8"/>
            <p:cNvSpPr/>
            <p:nvPr/>
          </p:nvSpPr>
          <p:spPr>
            <a:xfrm>
              <a:off x="8536142" y="4825993"/>
              <a:ext cx="607856" cy="320811"/>
            </a:xfrm>
            <a:custGeom>
              <a:rect b="b" l="l" r="r" t="t"/>
              <a:pathLst>
                <a:path extrusionOk="0" h="9991" w="20427">
                  <a:moveTo>
                    <a:pt x="0" y="1"/>
                  </a:moveTo>
                  <a:lnTo>
                    <a:pt x="0" y="9991"/>
                  </a:lnTo>
                  <a:lnTo>
                    <a:pt x="20427" y="9991"/>
                  </a:lnTo>
                  <a:lnTo>
                    <a:pt x="0"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8"/>
            <p:cNvSpPr/>
            <p:nvPr/>
          </p:nvSpPr>
          <p:spPr>
            <a:xfrm>
              <a:off x="7322095" y="3860093"/>
              <a:ext cx="607886" cy="643388"/>
            </a:xfrm>
            <a:custGeom>
              <a:rect b="b" l="l" r="r" t="t"/>
              <a:pathLst>
                <a:path extrusionOk="0" h="20037" w="20428">
                  <a:moveTo>
                    <a:pt x="20427" y="0"/>
                  </a:moveTo>
                  <a:lnTo>
                    <a:pt x="1"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8"/>
            <p:cNvSpPr/>
            <p:nvPr/>
          </p:nvSpPr>
          <p:spPr>
            <a:xfrm>
              <a:off x="8536142" y="3860093"/>
              <a:ext cx="607856" cy="643388"/>
            </a:xfrm>
            <a:custGeom>
              <a:rect b="b" l="l" r="r" t="t"/>
              <a:pathLst>
                <a:path extrusionOk="0" h="20037" w="20427">
                  <a:moveTo>
                    <a:pt x="20427" y="0"/>
                  </a:moveTo>
                  <a:lnTo>
                    <a:pt x="0"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8"/>
            <p:cNvSpPr/>
            <p:nvPr/>
          </p:nvSpPr>
          <p:spPr>
            <a:xfrm>
              <a:off x="7929952" y="4182670"/>
              <a:ext cx="606220" cy="643356"/>
            </a:xfrm>
            <a:custGeom>
              <a:rect b="b" l="l" r="r" t="t"/>
              <a:pathLst>
                <a:path extrusionOk="0" h="20036" w="20372">
                  <a:moveTo>
                    <a:pt x="20371" y="0"/>
                  </a:moveTo>
                  <a:lnTo>
                    <a:pt x="0" y="9990"/>
                  </a:lnTo>
                  <a:lnTo>
                    <a:pt x="20371" y="20036"/>
                  </a:lnTo>
                  <a:lnTo>
                    <a:pt x="2037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8"/>
            <p:cNvSpPr/>
            <p:nvPr/>
          </p:nvSpPr>
          <p:spPr>
            <a:xfrm>
              <a:off x="7322095" y="4503448"/>
              <a:ext cx="607886" cy="643356"/>
            </a:xfrm>
            <a:custGeom>
              <a:rect b="b" l="l" r="r" t="t"/>
              <a:pathLst>
                <a:path extrusionOk="0" h="20036" w="20428">
                  <a:moveTo>
                    <a:pt x="20427" y="0"/>
                  </a:moveTo>
                  <a:lnTo>
                    <a:pt x="1"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8"/>
            <p:cNvSpPr/>
            <p:nvPr/>
          </p:nvSpPr>
          <p:spPr>
            <a:xfrm>
              <a:off x="7929952" y="4825993"/>
              <a:ext cx="606220" cy="320811"/>
            </a:xfrm>
            <a:custGeom>
              <a:rect b="b" l="l" r="r" t="t"/>
              <a:pathLst>
                <a:path extrusionOk="0" h="9991" w="20372">
                  <a:moveTo>
                    <a:pt x="20371" y="1"/>
                  </a:moveTo>
                  <a:lnTo>
                    <a:pt x="0" y="9991"/>
                  </a:lnTo>
                  <a:lnTo>
                    <a:pt x="20371" y="9991"/>
                  </a:lnTo>
                  <a:lnTo>
                    <a:pt x="2037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8"/>
            <p:cNvSpPr/>
            <p:nvPr/>
          </p:nvSpPr>
          <p:spPr>
            <a:xfrm>
              <a:off x="8536142" y="4503448"/>
              <a:ext cx="607856" cy="643356"/>
            </a:xfrm>
            <a:custGeom>
              <a:rect b="b" l="l" r="r" t="t"/>
              <a:pathLst>
                <a:path extrusionOk="0" h="20036" w="20427">
                  <a:moveTo>
                    <a:pt x="20427" y="0"/>
                  </a:moveTo>
                  <a:lnTo>
                    <a:pt x="0" y="10046"/>
                  </a:lnTo>
                  <a:lnTo>
                    <a:pt x="20427" y="2003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8"/>
            <p:cNvSpPr/>
            <p:nvPr/>
          </p:nvSpPr>
          <p:spPr>
            <a:xfrm>
              <a:off x="6714243" y="4825993"/>
              <a:ext cx="607856" cy="320811"/>
            </a:xfrm>
            <a:custGeom>
              <a:rect b="b" l="l" r="r" t="t"/>
              <a:pathLst>
                <a:path extrusionOk="0" h="9991" w="20427">
                  <a:moveTo>
                    <a:pt x="20427" y="1"/>
                  </a:moveTo>
                  <a:lnTo>
                    <a:pt x="0" y="9991"/>
                  </a:lnTo>
                  <a:lnTo>
                    <a:pt x="20427" y="9991"/>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9" name="Google Shape;359;p8"/>
          <p:cNvGrpSpPr/>
          <p:nvPr/>
        </p:nvGrpSpPr>
        <p:grpSpPr>
          <a:xfrm>
            <a:off x="892" y="-11"/>
            <a:ext cx="3037586" cy="2252645"/>
            <a:chOff x="892" y="-11"/>
            <a:chExt cx="3037586" cy="2252645"/>
          </a:xfrm>
        </p:grpSpPr>
        <p:sp>
          <p:nvSpPr>
            <p:cNvPr id="360" name="Google Shape;360;p8"/>
            <p:cNvSpPr/>
            <p:nvPr/>
          </p:nvSpPr>
          <p:spPr>
            <a:xfrm>
              <a:off x="892" y="643313"/>
              <a:ext cx="607856"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8"/>
            <p:cNvSpPr/>
            <p:nvPr/>
          </p:nvSpPr>
          <p:spPr>
            <a:xfrm>
              <a:off x="608719" y="322534"/>
              <a:ext cx="606220" cy="643388"/>
            </a:xfrm>
            <a:custGeom>
              <a:rect b="b" l="l" r="r" t="t"/>
              <a:pathLst>
                <a:path extrusionOk="0" h="20037" w="20372">
                  <a:moveTo>
                    <a:pt x="1" y="1"/>
                  </a:moveTo>
                  <a:lnTo>
                    <a:pt x="1" y="20037"/>
                  </a:lnTo>
                  <a:lnTo>
                    <a:pt x="20372" y="9991"/>
                  </a:lnTo>
                  <a:lnTo>
                    <a:pt x="1"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8"/>
            <p:cNvSpPr/>
            <p:nvPr/>
          </p:nvSpPr>
          <p:spPr>
            <a:xfrm>
              <a:off x="608719" y="965890"/>
              <a:ext cx="606220"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8"/>
            <p:cNvSpPr/>
            <p:nvPr/>
          </p:nvSpPr>
          <p:spPr>
            <a:xfrm>
              <a:off x="1822766" y="322534"/>
              <a:ext cx="607856" cy="643388"/>
            </a:xfrm>
            <a:custGeom>
              <a:rect b="b" l="l" r="r" t="t"/>
              <a:pathLst>
                <a:path extrusionOk="0" h="20037" w="20427">
                  <a:moveTo>
                    <a:pt x="0" y="1"/>
                  </a:moveTo>
                  <a:lnTo>
                    <a:pt x="0" y="20037"/>
                  </a:lnTo>
                  <a:lnTo>
                    <a:pt x="20427" y="9991"/>
                  </a:lnTo>
                  <a:lnTo>
                    <a:pt x="0"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8"/>
            <p:cNvSpPr/>
            <p:nvPr/>
          </p:nvSpPr>
          <p:spPr>
            <a:xfrm>
              <a:off x="1214909" y="1286669"/>
              <a:ext cx="607886" cy="643388"/>
            </a:xfrm>
            <a:custGeom>
              <a:rect b="b" l="l" r="r" t="t"/>
              <a:pathLst>
                <a:path extrusionOk="0" h="20037" w="20428">
                  <a:moveTo>
                    <a:pt x="1" y="1"/>
                  </a:moveTo>
                  <a:lnTo>
                    <a:pt x="1" y="20037"/>
                  </a:lnTo>
                  <a:lnTo>
                    <a:pt x="20427" y="10047"/>
                  </a:lnTo>
                  <a:lnTo>
                    <a:pt x="1"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8"/>
            <p:cNvSpPr/>
            <p:nvPr/>
          </p:nvSpPr>
          <p:spPr>
            <a:xfrm>
              <a:off x="1822766" y="965890"/>
              <a:ext cx="607856" cy="643388"/>
            </a:xfrm>
            <a:custGeom>
              <a:rect b="b" l="l" r="r" t="t"/>
              <a:pathLst>
                <a:path extrusionOk="0" h="20037" w="20427">
                  <a:moveTo>
                    <a:pt x="0" y="1"/>
                  </a:moveTo>
                  <a:lnTo>
                    <a:pt x="0" y="20037"/>
                  </a:lnTo>
                  <a:lnTo>
                    <a:pt x="20427" y="9991"/>
                  </a:lnTo>
                  <a:lnTo>
                    <a:pt x="0"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8"/>
            <p:cNvSpPr/>
            <p:nvPr/>
          </p:nvSpPr>
          <p:spPr>
            <a:xfrm>
              <a:off x="892" y="-11"/>
              <a:ext cx="607856" cy="643356"/>
            </a:xfrm>
            <a:custGeom>
              <a:rect b="b" l="l" r="r" t="t"/>
              <a:pathLst>
                <a:path extrusionOk="0" h="20036" w="20427">
                  <a:moveTo>
                    <a:pt x="0" y="0"/>
                  </a:moveTo>
                  <a:lnTo>
                    <a:pt x="0" y="20036"/>
                  </a:lnTo>
                  <a:lnTo>
                    <a:pt x="20427" y="10046"/>
                  </a:lnTo>
                  <a:lnTo>
                    <a:pt x="0"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8"/>
            <p:cNvSpPr/>
            <p:nvPr/>
          </p:nvSpPr>
          <p:spPr>
            <a:xfrm>
              <a:off x="608719" y="-11"/>
              <a:ext cx="606220"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8"/>
            <p:cNvSpPr/>
            <p:nvPr/>
          </p:nvSpPr>
          <p:spPr>
            <a:xfrm>
              <a:off x="1214909" y="-11"/>
              <a:ext cx="607886" cy="643356"/>
            </a:xfrm>
            <a:custGeom>
              <a:rect b="b" l="l" r="r" t="t"/>
              <a:pathLst>
                <a:path extrusionOk="0" h="20036" w="20428">
                  <a:moveTo>
                    <a:pt x="1" y="0"/>
                  </a:moveTo>
                  <a:lnTo>
                    <a:pt x="1" y="20036"/>
                  </a:lnTo>
                  <a:lnTo>
                    <a:pt x="20427" y="10046"/>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8"/>
            <p:cNvSpPr/>
            <p:nvPr/>
          </p:nvSpPr>
          <p:spPr>
            <a:xfrm>
              <a:off x="1822766" y="-11"/>
              <a:ext cx="607856"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8"/>
            <p:cNvSpPr/>
            <p:nvPr/>
          </p:nvSpPr>
          <p:spPr>
            <a:xfrm>
              <a:off x="2430592" y="-11"/>
              <a:ext cx="607886" cy="643356"/>
            </a:xfrm>
            <a:custGeom>
              <a:rect b="b" l="l" r="r" t="t"/>
              <a:pathLst>
                <a:path extrusionOk="0" h="20036" w="20428">
                  <a:moveTo>
                    <a:pt x="1" y="0"/>
                  </a:moveTo>
                  <a:lnTo>
                    <a:pt x="1" y="20036"/>
                  </a:lnTo>
                  <a:lnTo>
                    <a:pt x="20427" y="10046"/>
                  </a:lnTo>
                  <a:lnTo>
                    <a:pt x="1"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8"/>
            <p:cNvSpPr/>
            <p:nvPr/>
          </p:nvSpPr>
          <p:spPr>
            <a:xfrm>
              <a:off x="892" y="322534"/>
              <a:ext cx="607856"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8"/>
            <p:cNvSpPr/>
            <p:nvPr/>
          </p:nvSpPr>
          <p:spPr>
            <a:xfrm>
              <a:off x="608719" y="643313"/>
              <a:ext cx="606220" cy="643388"/>
            </a:xfrm>
            <a:custGeom>
              <a:rect b="b" l="l" r="r" t="t"/>
              <a:pathLst>
                <a:path extrusionOk="0" h="20037" w="20372">
                  <a:moveTo>
                    <a:pt x="20372" y="1"/>
                  </a:moveTo>
                  <a:lnTo>
                    <a:pt x="1" y="10047"/>
                  </a:lnTo>
                  <a:lnTo>
                    <a:pt x="20372" y="20037"/>
                  </a:lnTo>
                  <a:lnTo>
                    <a:pt x="203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8"/>
            <p:cNvSpPr/>
            <p:nvPr/>
          </p:nvSpPr>
          <p:spPr>
            <a:xfrm>
              <a:off x="892" y="965890"/>
              <a:ext cx="607856" cy="643388"/>
            </a:xfrm>
            <a:custGeom>
              <a:rect b="b" l="l" r="r" t="t"/>
              <a:pathLst>
                <a:path extrusionOk="0" h="20037" w="20427">
                  <a:moveTo>
                    <a:pt x="20427" y="1"/>
                  </a:moveTo>
                  <a:lnTo>
                    <a:pt x="0" y="9991"/>
                  </a:lnTo>
                  <a:lnTo>
                    <a:pt x="20427" y="20037"/>
                  </a:lnTo>
                  <a:lnTo>
                    <a:pt x="20427"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8"/>
            <p:cNvSpPr/>
            <p:nvPr/>
          </p:nvSpPr>
          <p:spPr>
            <a:xfrm>
              <a:off x="608719" y="1286669"/>
              <a:ext cx="606220" cy="643388"/>
            </a:xfrm>
            <a:custGeom>
              <a:rect b="b" l="l" r="r" t="t"/>
              <a:pathLst>
                <a:path extrusionOk="0" h="20037" w="20372">
                  <a:moveTo>
                    <a:pt x="20372" y="1"/>
                  </a:moveTo>
                  <a:lnTo>
                    <a:pt x="1" y="10047"/>
                  </a:lnTo>
                  <a:lnTo>
                    <a:pt x="20372" y="20037"/>
                  </a:lnTo>
                  <a:lnTo>
                    <a:pt x="20372"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8"/>
            <p:cNvSpPr/>
            <p:nvPr/>
          </p:nvSpPr>
          <p:spPr>
            <a:xfrm>
              <a:off x="892" y="1609246"/>
              <a:ext cx="607856" cy="643388"/>
            </a:xfrm>
            <a:custGeom>
              <a:rect b="b" l="l" r="r" t="t"/>
              <a:pathLst>
                <a:path extrusionOk="0" h="20037" w="20427">
                  <a:moveTo>
                    <a:pt x="20427" y="1"/>
                  </a:moveTo>
                  <a:lnTo>
                    <a:pt x="0" y="9991"/>
                  </a:lnTo>
                  <a:lnTo>
                    <a:pt x="20427" y="20036"/>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8"/>
            <p:cNvSpPr/>
            <p:nvPr/>
          </p:nvSpPr>
          <p:spPr>
            <a:xfrm>
              <a:off x="1214909" y="322534"/>
              <a:ext cx="607886" cy="643388"/>
            </a:xfrm>
            <a:custGeom>
              <a:rect b="b" l="l" r="r" t="t"/>
              <a:pathLst>
                <a:path extrusionOk="0" h="20037" w="20428">
                  <a:moveTo>
                    <a:pt x="20427" y="1"/>
                  </a:moveTo>
                  <a:lnTo>
                    <a:pt x="1" y="9991"/>
                  </a:lnTo>
                  <a:lnTo>
                    <a:pt x="20427" y="20037"/>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8"/>
            <p:cNvSpPr/>
            <p:nvPr/>
          </p:nvSpPr>
          <p:spPr>
            <a:xfrm>
              <a:off x="1214909" y="965890"/>
              <a:ext cx="607886"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8"/>
            <p:cNvSpPr/>
            <p:nvPr/>
          </p:nvSpPr>
          <p:spPr>
            <a:xfrm>
              <a:off x="1214909" y="1609246"/>
              <a:ext cx="607886" cy="643388"/>
            </a:xfrm>
            <a:custGeom>
              <a:rect b="b" l="l" r="r" t="t"/>
              <a:pathLst>
                <a:path extrusionOk="0" h="20037" w="20428">
                  <a:moveTo>
                    <a:pt x="20427" y="1"/>
                  </a:moveTo>
                  <a:lnTo>
                    <a:pt x="1" y="9991"/>
                  </a:lnTo>
                  <a:lnTo>
                    <a:pt x="20427" y="20036"/>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8"/>
            <p:cNvSpPr/>
            <p:nvPr/>
          </p:nvSpPr>
          <p:spPr>
            <a:xfrm>
              <a:off x="2430592" y="322534"/>
              <a:ext cx="607886"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8"/>
            <p:cNvSpPr/>
            <p:nvPr/>
          </p:nvSpPr>
          <p:spPr>
            <a:xfrm>
              <a:off x="892" y="-11"/>
              <a:ext cx="607856"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8"/>
            <p:cNvSpPr/>
            <p:nvPr/>
          </p:nvSpPr>
          <p:spPr>
            <a:xfrm>
              <a:off x="608719" y="-11"/>
              <a:ext cx="606220" cy="643356"/>
            </a:xfrm>
            <a:custGeom>
              <a:rect b="b" l="l" r="r" t="t"/>
              <a:pathLst>
                <a:path extrusionOk="0" h="20036" w="20372">
                  <a:moveTo>
                    <a:pt x="20372" y="0"/>
                  </a:moveTo>
                  <a:lnTo>
                    <a:pt x="1" y="10046"/>
                  </a:lnTo>
                  <a:lnTo>
                    <a:pt x="20372" y="20036"/>
                  </a:lnTo>
                  <a:lnTo>
                    <a:pt x="20372"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8"/>
            <p:cNvSpPr/>
            <p:nvPr/>
          </p:nvSpPr>
          <p:spPr>
            <a:xfrm>
              <a:off x="1214909" y="-11"/>
              <a:ext cx="607886" cy="322577"/>
            </a:xfrm>
            <a:custGeom>
              <a:rect b="b" l="l" r="r" t="t"/>
              <a:pathLst>
                <a:path extrusionOk="0" h="10046" w="20428">
                  <a:moveTo>
                    <a:pt x="1" y="0"/>
                  </a:moveTo>
                  <a:lnTo>
                    <a:pt x="20427" y="1004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3" name="Google Shape;383;p8"/>
          <p:cNvSpPr txBox="1"/>
          <p:nvPr>
            <p:ph type="title"/>
          </p:nvPr>
        </p:nvSpPr>
        <p:spPr>
          <a:xfrm>
            <a:off x="1320025" y="866525"/>
            <a:ext cx="6455700" cy="668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84" name="Google Shape;384;p8"/>
          <p:cNvSpPr txBox="1"/>
          <p:nvPr>
            <p:ph idx="1" type="body"/>
          </p:nvPr>
        </p:nvSpPr>
        <p:spPr>
          <a:xfrm>
            <a:off x="1320025" y="1849075"/>
            <a:ext cx="2080800" cy="26565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85" name="Google Shape;385;p8"/>
          <p:cNvSpPr txBox="1"/>
          <p:nvPr>
            <p:ph idx="2" type="body"/>
          </p:nvPr>
        </p:nvSpPr>
        <p:spPr>
          <a:xfrm>
            <a:off x="3507463" y="1849075"/>
            <a:ext cx="2080800" cy="26565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86" name="Google Shape;386;p8"/>
          <p:cNvSpPr txBox="1"/>
          <p:nvPr>
            <p:ph idx="3" type="body"/>
          </p:nvPr>
        </p:nvSpPr>
        <p:spPr>
          <a:xfrm>
            <a:off x="5694901" y="1849075"/>
            <a:ext cx="2080800" cy="26565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387" name="Google Shape;387;p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8" name="Shape 388"/>
        <p:cNvGrpSpPr/>
        <p:nvPr/>
      </p:nvGrpSpPr>
      <p:grpSpPr>
        <a:xfrm>
          <a:off x="0" y="0"/>
          <a:ext cx="0" cy="0"/>
          <a:chOff x="0" y="0"/>
          <a:chExt cx="0" cy="0"/>
        </a:xfrm>
      </p:grpSpPr>
      <p:grpSp>
        <p:nvGrpSpPr>
          <p:cNvPr id="389" name="Google Shape;389;p9"/>
          <p:cNvGrpSpPr/>
          <p:nvPr/>
        </p:nvGrpSpPr>
        <p:grpSpPr>
          <a:xfrm flipH="1" rot="10800000">
            <a:off x="900" y="3856775"/>
            <a:ext cx="9143992" cy="1286721"/>
            <a:chOff x="900" y="0"/>
            <a:chExt cx="9143992" cy="1286721"/>
          </a:xfrm>
        </p:grpSpPr>
        <p:sp>
          <p:nvSpPr>
            <p:cNvPr id="390" name="Google Shape;390;p9"/>
            <p:cNvSpPr/>
            <p:nvPr/>
          </p:nvSpPr>
          <p:spPr>
            <a:xfrm>
              <a:off x="4878953" y="643320"/>
              <a:ext cx="609899"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9"/>
            <p:cNvSpPr/>
            <p:nvPr/>
          </p:nvSpPr>
          <p:spPr>
            <a:xfrm>
              <a:off x="5488830" y="322543"/>
              <a:ext cx="608257" cy="643388"/>
            </a:xfrm>
            <a:custGeom>
              <a:rect b="b" l="l" r="r" t="t"/>
              <a:pathLst>
                <a:path extrusionOk="0" h="20037" w="20372">
                  <a:moveTo>
                    <a:pt x="1" y="1"/>
                  </a:moveTo>
                  <a:lnTo>
                    <a:pt x="1" y="20037"/>
                  </a:lnTo>
                  <a:lnTo>
                    <a:pt x="20372" y="9991"/>
                  </a:lnTo>
                  <a:lnTo>
                    <a:pt x="1"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9"/>
            <p:cNvSpPr/>
            <p:nvPr/>
          </p:nvSpPr>
          <p:spPr>
            <a:xfrm>
              <a:off x="8536629" y="863"/>
              <a:ext cx="608257" cy="643388"/>
            </a:xfrm>
            <a:custGeom>
              <a:rect b="b" l="l" r="r" t="t"/>
              <a:pathLst>
                <a:path extrusionOk="0" h="20037" w="20372">
                  <a:moveTo>
                    <a:pt x="1" y="1"/>
                  </a:moveTo>
                  <a:lnTo>
                    <a:pt x="1" y="20037"/>
                  </a:lnTo>
                  <a:lnTo>
                    <a:pt x="20372" y="9991"/>
                  </a:lnTo>
                  <a:lnTo>
                    <a:pt x="1"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9"/>
            <p:cNvSpPr/>
            <p:nvPr/>
          </p:nvSpPr>
          <p:spPr>
            <a:xfrm>
              <a:off x="6706973" y="322543"/>
              <a:ext cx="609899" cy="643388"/>
            </a:xfrm>
            <a:custGeom>
              <a:rect b="b" l="l" r="r" t="t"/>
              <a:pathLst>
                <a:path extrusionOk="0" h="20037" w="20427">
                  <a:moveTo>
                    <a:pt x="0" y="1"/>
                  </a:moveTo>
                  <a:lnTo>
                    <a:pt x="0" y="20037"/>
                  </a:lnTo>
                  <a:lnTo>
                    <a:pt x="20427" y="9991"/>
                  </a:lnTo>
                  <a:lnTo>
                    <a:pt x="0"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9"/>
            <p:cNvSpPr/>
            <p:nvPr/>
          </p:nvSpPr>
          <p:spPr>
            <a:xfrm>
              <a:off x="4878953" y="0"/>
              <a:ext cx="609899" cy="643356"/>
            </a:xfrm>
            <a:custGeom>
              <a:rect b="b" l="l" r="r" t="t"/>
              <a:pathLst>
                <a:path extrusionOk="0" h="20036" w="20427">
                  <a:moveTo>
                    <a:pt x="0" y="0"/>
                  </a:moveTo>
                  <a:lnTo>
                    <a:pt x="0" y="20036"/>
                  </a:lnTo>
                  <a:lnTo>
                    <a:pt x="20427" y="10046"/>
                  </a:lnTo>
                  <a:lnTo>
                    <a:pt x="0"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9"/>
            <p:cNvSpPr/>
            <p:nvPr/>
          </p:nvSpPr>
          <p:spPr>
            <a:xfrm>
              <a:off x="5488830" y="0"/>
              <a:ext cx="608257"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9"/>
            <p:cNvSpPr/>
            <p:nvPr/>
          </p:nvSpPr>
          <p:spPr>
            <a:xfrm>
              <a:off x="6097065" y="0"/>
              <a:ext cx="609929" cy="643356"/>
            </a:xfrm>
            <a:custGeom>
              <a:rect b="b" l="l" r="r" t="t"/>
              <a:pathLst>
                <a:path extrusionOk="0" h="20036" w="20428">
                  <a:moveTo>
                    <a:pt x="1" y="0"/>
                  </a:moveTo>
                  <a:lnTo>
                    <a:pt x="1" y="20036"/>
                  </a:lnTo>
                  <a:lnTo>
                    <a:pt x="20427" y="10046"/>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9"/>
            <p:cNvSpPr/>
            <p:nvPr/>
          </p:nvSpPr>
          <p:spPr>
            <a:xfrm>
              <a:off x="6706973" y="0"/>
              <a:ext cx="609899"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9"/>
            <p:cNvSpPr/>
            <p:nvPr/>
          </p:nvSpPr>
          <p:spPr>
            <a:xfrm>
              <a:off x="7316850" y="0"/>
              <a:ext cx="609929"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9"/>
            <p:cNvSpPr/>
            <p:nvPr/>
          </p:nvSpPr>
          <p:spPr>
            <a:xfrm>
              <a:off x="4878953" y="322543"/>
              <a:ext cx="609899" cy="643388"/>
            </a:xfrm>
            <a:custGeom>
              <a:rect b="b" l="l" r="r" t="t"/>
              <a:pathLst>
                <a:path extrusionOk="0" h="20037" w="20427">
                  <a:moveTo>
                    <a:pt x="20427" y="1"/>
                  </a:moveTo>
                  <a:lnTo>
                    <a:pt x="0" y="9991"/>
                  </a:lnTo>
                  <a:lnTo>
                    <a:pt x="20427" y="20037"/>
                  </a:lnTo>
                  <a:lnTo>
                    <a:pt x="20427"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9"/>
            <p:cNvSpPr/>
            <p:nvPr/>
          </p:nvSpPr>
          <p:spPr>
            <a:xfrm>
              <a:off x="5488830" y="643320"/>
              <a:ext cx="608257" cy="643388"/>
            </a:xfrm>
            <a:custGeom>
              <a:rect b="b" l="l" r="r" t="t"/>
              <a:pathLst>
                <a:path extrusionOk="0" h="20037" w="20372">
                  <a:moveTo>
                    <a:pt x="20372" y="1"/>
                  </a:moveTo>
                  <a:lnTo>
                    <a:pt x="1" y="10047"/>
                  </a:lnTo>
                  <a:lnTo>
                    <a:pt x="20372" y="20037"/>
                  </a:lnTo>
                  <a:lnTo>
                    <a:pt x="20372"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9"/>
            <p:cNvSpPr/>
            <p:nvPr/>
          </p:nvSpPr>
          <p:spPr>
            <a:xfrm>
              <a:off x="7926751" y="863"/>
              <a:ext cx="609899"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9"/>
            <p:cNvSpPr/>
            <p:nvPr/>
          </p:nvSpPr>
          <p:spPr>
            <a:xfrm>
              <a:off x="8536629" y="321640"/>
              <a:ext cx="608257" cy="643388"/>
            </a:xfrm>
            <a:custGeom>
              <a:rect b="b" l="l" r="r" t="t"/>
              <a:pathLst>
                <a:path extrusionOk="0" h="20037" w="20372">
                  <a:moveTo>
                    <a:pt x="20372" y="1"/>
                  </a:moveTo>
                  <a:lnTo>
                    <a:pt x="1" y="10047"/>
                  </a:lnTo>
                  <a:lnTo>
                    <a:pt x="20372" y="20037"/>
                  </a:lnTo>
                  <a:lnTo>
                    <a:pt x="20372"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9"/>
            <p:cNvSpPr/>
            <p:nvPr/>
          </p:nvSpPr>
          <p:spPr>
            <a:xfrm>
              <a:off x="6097065" y="322543"/>
              <a:ext cx="609929" cy="643388"/>
            </a:xfrm>
            <a:custGeom>
              <a:rect b="b" l="l" r="r" t="t"/>
              <a:pathLst>
                <a:path extrusionOk="0" h="20037" w="20428">
                  <a:moveTo>
                    <a:pt x="20427" y="1"/>
                  </a:moveTo>
                  <a:lnTo>
                    <a:pt x="1" y="9991"/>
                  </a:lnTo>
                  <a:lnTo>
                    <a:pt x="20427" y="20037"/>
                  </a:lnTo>
                  <a:lnTo>
                    <a:pt x="20427"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9"/>
            <p:cNvSpPr/>
            <p:nvPr/>
          </p:nvSpPr>
          <p:spPr>
            <a:xfrm>
              <a:off x="6706962" y="643329"/>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9"/>
            <p:cNvSpPr/>
            <p:nvPr/>
          </p:nvSpPr>
          <p:spPr>
            <a:xfrm>
              <a:off x="4878953" y="0"/>
              <a:ext cx="609899"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9"/>
            <p:cNvSpPr/>
            <p:nvPr/>
          </p:nvSpPr>
          <p:spPr>
            <a:xfrm>
              <a:off x="5488830" y="0"/>
              <a:ext cx="608257" cy="643356"/>
            </a:xfrm>
            <a:custGeom>
              <a:rect b="b" l="l" r="r" t="t"/>
              <a:pathLst>
                <a:path extrusionOk="0" h="20036" w="20372">
                  <a:moveTo>
                    <a:pt x="20372" y="0"/>
                  </a:moveTo>
                  <a:lnTo>
                    <a:pt x="1" y="10046"/>
                  </a:lnTo>
                  <a:lnTo>
                    <a:pt x="20372" y="20036"/>
                  </a:lnTo>
                  <a:lnTo>
                    <a:pt x="20372"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9"/>
            <p:cNvSpPr/>
            <p:nvPr/>
          </p:nvSpPr>
          <p:spPr>
            <a:xfrm>
              <a:off x="6097065" y="0"/>
              <a:ext cx="609929" cy="322577"/>
            </a:xfrm>
            <a:custGeom>
              <a:rect b="b" l="l" r="r" t="t"/>
              <a:pathLst>
                <a:path extrusionOk="0" h="10046" w="20428">
                  <a:moveTo>
                    <a:pt x="1"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9"/>
            <p:cNvSpPr/>
            <p:nvPr/>
          </p:nvSpPr>
          <p:spPr>
            <a:xfrm>
              <a:off x="8534993" y="0"/>
              <a:ext cx="609899"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9"/>
            <p:cNvSpPr/>
            <p:nvPr/>
          </p:nvSpPr>
          <p:spPr>
            <a:xfrm>
              <a:off x="7926757" y="0"/>
              <a:ext cx="608257" cy="322577"/>
            </a:xfrm>
            <a:custGeom>
              <a:rect b="b" l="l" r="r" t="t"/>
              <a:pathLst>
                <a:path extrusionOk="0" h="10046" w="20372">
                  <a:moveTo>
                    <a:pt x="0" y="0"/>
                  </a:moveTo>
                  <a:lnTo>
                    <a:pt x="0" y="10046"/>
                  </a:lnTo>
                  <a:lnTo>
                    <a:pt x="20371"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9"/>
            <p:cNvSpPr/>
            <p:nvPr/>
          </p:nvSpPr>
          <p:spPr>
            <a:xfrm>
              <a:off x="7925909" y="321643"/>
              <a:ext cx="609899" cy="643388"/>
            </a:xfrm>
            <a:custGeom>
              <a:rect b="b" l="l" r="r" t="t"/>
              <a:pathLst>
                <a:path extrusionOk="0" h="20037" w="20427">
                  <a:moveTo>
                    <a:pt x="0" y="1"/>
                  </a:moveTo>
                  <a:lnTo>
                    <a:pt x="0" y="20037"/>
                  </a:lnTo>
                  <a:lnTo>
                    <a:pt x="20427" y="9991"/>
                  </a:lnTo>
                  <a:lnTo>
                    <a:pt x="0"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9"/>
            <p:cNvSpPr/>
            <p:nvPr/>
          </p:nvSpPr>
          <p:spPr>
            <a:xfrm flipH="1">
              <a:off x="7316858" y="643329"/>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9"/>
            <p:cNvSpPr/>
            <p:nvPr/>
          </p:nvSpPr>
          <p:spPr>
            <a:xfrm>
              <a:off x="900" y="643324"/>
              <a:ext cx="609899"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9"/>
            <p:cNvSpPr/>
            <p:nvPr/>
          </p:nvSpPr>
          <p:spPr>
            <a:xfrm>
              <a:off x="610793" y="322545"/>
              <a:ext cx="608257" cy="643388"/>
            </a:xfrm>
            <a:custGeom>
              <a:rect b="b" l="l" r="r" t="t"/>
              <a:pathLst>
                <a:path extrusionOk="0" h="20037" w="20372">
                  <a:moveTo>
                    <a:pt x="1" y="1"/>
                  </a:moveTo>
                  <a:lnTo>
                    <a:pt x="1" y="20037"/>
                  </a:lnTo>
                  <a:lnTo>
                    <a:pt x="20372"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9"/>
            <p:cNvSpPr/>
            <p:nvPr/>
          </p:nvSpPr>
          <p:spPr>
            <a:xfrm>
              <a:off x="3658671" y="863"/>
              <a:ext cx="608257"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9"/>
            <p:cNvSpPr/>
            <p:nvPr/>
          </p:nvSpPr>
          <p:spPr>
            <a:xfrm>
              <a:off x="1828968" y="322545"/>
              <a:ext cx="609899" cy="643388"/>
            </a:xfrm>
            <a:custGeom>
              <a:rect b="b" l="l" r="r" t="t"/>
              <a:pathLst>
                <a:path extrusionOk="0" h="20037" w="20427">
                  <a:moveTo>
                    <a:pt x="0" y="1"/>
                  </a:moveTo>
                  <a:lnTo>
                    <a:pt x="0" y="20037"/>
                  </a:lnTo>
                  <a:lnTo>
                    <a:pt x="20427" y="9991"/>
                  </a:lnTo>
                  <a:lnTo>
                    <a:pt x="0"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9"/>
            <p:cNvSpPr/>
            <p:nvPr/>
          </p:nvSpPr>
          <p:spPr>
            <a:xfrm>
              <a:off x="4266922" y="321642"/>
              <a:ext cx="609929" cy="643388"/>
            </a:xfrm>
            <a:custGeom>
              <a:rect b="b" l="l" r="r" t="t"/>
              <a:pathLst>
                <a:path extrusionOk="0" h="20037" w="20428">
                  <a:moveTo>
                    <a:pt x="1" y="1"/>
                  </a:moveTo>
                  <a:lnTo>
                    <a:pt x="1" y="20037"/>
                  </a:lnTo>
                  <a:lnTo>
                    <a:pt x="20427" y="10047"/>
                  </a:lnTo>
                  <a:lnTo>
                    <a:pt x="1"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9"/>
            <p:cNvSpPr/>
            <p:nvPr/>
          </p:nvSpPr>
          <p:spPr>
            <a:xfrm>
              <a:off x="900" y="0"/>
              <a:ext cx="609899" cy="643356"/>
            </a:xfrm>
            <a:custGeom>
              <a:rect b="b" l="l" r="r" t="t"/>
              <a:pathLst>
                <a:path extrusionOk="0" h="20036" w="20427">
                  <a:moveTo>
                    <a:pt x="0" y="0"/>
                  </a:moveTo>
                  <a:lnTo>
                    <a:pt x="0" y="20036"/>
                  </a:lnTo>
                  <a:lnTo>
                    <a:pt x="20427" y="10046"/>
                  </a:lnTo>
                  <a:lnTo>
                    <a:pt x="0" y="0"/>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9"/>
            <p:cNvSpPr/>
            <p:nvPr/>
          </p:nvSpPr>
          <p:spPr>
            <a:xfrm>
              <a:off x="610793" y="0"/>
              <a:ext cx="608257"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9"/>
            <p:cNvSpPr/>
            <p:nvPr/>
          </p:nvSpPr>
          <p:spPr>
            <a:xfrm>
              <a:off x="1219044" y="0"/>
              <a:ext cx="609929"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9"/>
            <p:cNvSpPr/>
            <p:nvPr/>
          </p:nvSpPr>
          <p:spPr>
            <a:xfrm>
              <a:off x="1828968" y="0"/>
              <a:ext cx="609899"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9"/>
            <p:cNvSpPr/>
            <p:nvPr/>
          </p:nvSpPr>
          <p:spPr>
            <a:xfrm>
              <a:off x="2438861" y="0"/>
              <a:ext cx="609929"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9"/>
            <p:cNvSpPr/>
            <p:nvPr/>
          </p:nvSpPr>
          <p:spPr>
            <a:xfrm>
              <a:off x="900" y="322545"/>
              <a:ext cx="609899" cy="643388"/>
            </a:xfrm>
            <a:custGeom>
              <a:rect b="b" l="l" r="r" t="t"/>
              <a:pathLst>
                <a:path extrusionOk="0" h="20037" w="20427">
                  <a:moveTo>
                    <a:pt x="20427" y="1"/>
                  </a:moveTo>
                  <a:lnTo>
                    <a:pt x="0" y="9991"/>
                  </a:lnTo>
                  <a:lnTo>
                    <a:pt x="20427" y="20037"/>
                  </a:lnTo>
                  <a:lnTo>
                    <a:pt x="20427"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9"/>
            <p:cNvSpPr/>
            <p:nvPr/>
          </p:nvSpPr>
          <p:spPr>
            <a:xfrm>
              <a:off x="610793" y="643324"/>
              <a:ext cx="608257" cy="643388"/>
            </a:xfrm>
            <a:custGeom>
              <a:rect b="b" l="l" r="r" t="t"/>
              <a:pathLst>
                <a:path extrusionOk="0" h="20037" w="20372">
                  <a:moveTo>
                    <a:pt x="20372" y="1"/>
                  </a:moveTo>
                  <a:lnTo>
                    <a:pt x="1" y="10047"/>
                  </a:lnTo>
                  <a:lnTo>
                    <a:pt x="20372" y="20037"/>
                  </a:lnTo>
                  <a:lnTo>
                    <a:pt x="20372"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9"/>
            <p:cNvSpPr/>
            <p:nvPr/>
          </p:nvSpPr>
          <p:spPr>
            <a:xfrm>
              <a:off x="3048778" y="863"/>
              <a:ext cx="609899"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9"/>
            <p:cNvSpPr/>
            <p:nvPr/>
          </p:nvSpPr>
          <p:spPr>
            <a:xfrm>
              <a:off x="3658671" y="321642"/>
              <a:ext cx="608257" cy="643388"/>
            </a:xfrm>
            <a:custGeom>
              <a:rect b="b" l="l" r="r" t="t"/>
              <a:pathLst>
                <a:path extrusionOk="0" h="20037" w="20372">
                  <a:moveTo>
                    <a:pt x="20372" y="1"/>
                  </a:moveTo>
                  <a:lnTo>
                    <a:pt x="1" y="10047"/>
                  </a:lnTo>
                  <a:lnTo>
                    <a:pt x="20372" y="20037"/>
                  </a:lnTo>
                  <a:lnTo>
                    <a:pt x="20372"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9"/>
            <p:cNvSpPr/>
            <p:nvPr/>
          </p:nvSpPr>
          <p:spPr>
            <a:xfrm>
              <a:off x="1219044" y="322545"/>
              <a:ext cx="609929"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9"/>
            <p:cNvSpPr/>
            <p:nvPr/>
          </p:nvSpPr>
          <p:spPr>
            <a:xfrm>
              <a:off x="4266922" y="863"/>
              <a:ext cx="609929" cy="643388"/>
            </a:xfrm>
            <a:custGeom>
              <a:rect b="b" l="l" r="r" t="t"/>
              <a:pathLst>
                <a:path extrusionOk="0" h="20037" w="20428">
                  <a:moveTo>
                    <a:pt x="20427" y="1"/>
                  </a:moveTo>
                  <a:lnTo>
                    <a:pt x="1" y="9991"/>
                  </a:lnTo>
                  <a:lnTo>
                    <a:pt x="20427" y="20037"/>
                  </a:lnTo>
                  <a:lnTo>
                    <a:pt x="20427"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9"/>
            <p:cNvSpPr/>
            <p:nvPr/>
          </p:nvSpPr>
          <p:spPr>
            <a:xfrm>
              <a:off x="900" y="0"/>
              <a:ext cx="609899"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9"/>
            <p:cNvSpPr/>
            <p:nvPr/>
          </p:nvSpPr>
          <p:spPr>
            <a:xfrm>
              <a:off x="610793" y="0"/>
              <a:ext cx="608257" cy="643356"/>
            </a:xfrm>
            <a:custGeom>
              <a:rect b="b" l="l" r="r" t="t"/>
              <a:pathLst>
                <a:path extrusionOk="0" h="20036" w="20372">
                  <a:moveTo>
                    <a:pt x="20372" y="0"/>
                  </a:moveTo>
                  <a:lnTo>
                    <a:pt x="1" y="10046"/>
                  </a:lnTo>
                  <a:lnTo>
                    <a:pt x="20372" y="20036"/>
                  </a:lnTo>
                  <a:lnTo>
                    <a:pt x="20372"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9"/>
            <p:cNvSpPr/>
            <p:nvPr/>
          </p:nvSpPr>
          <p:spPr>
            <a:xfrm>
              <a:off x="1219044" y="0"/>
              <a:ext cx="609929" cy="322577"/>
            </a:xfrm>
            <a:custGeom>
              <a:rect b="b" l="l" r="r" t="t"/>
              <a:pathLst>
                <a:path extrusionOk="0" h="10046" w="20428">
                  <a:moveTo>
                    <a:pt x="1" y="0"/>
                  </a:moveTo>
                  <a:lnTo>
                    <a:pt x="20427" y="1004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9"/>
            <p:cNvSpPr/>
            <p:nvPr/>
          </p:nvSpPr>
          <p:spPr>
            <a:xfrm>
              <a:off x="4266958" y="0"/>
              <a:ext cx="609899" cy="322577"/>
            </a:xfrm>
            <a:custGeom>
              <a:rect b="b" l="l" r="r" t="t"/>
              <a:pathLst>
                <a:path extrusionOk="0" h="10046" w="20427">
                  <a:moveTo>
                    <a:pt x="0" y="0"/>
                  </a:moveTo>
                  <a:lnTo>
                    <a:pt x="0"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9"/>
            <p:cNvSpPr/>
            <p:nvPr/>
          </p:nvSpPr>
          <p:spPr>
            <a:xfrm>
              <a:off x="3657035" y="0"/>
              <a:ext cx="609899"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9"/>
            <p:cNvSpPr/>
            <p:nvPr/>
          </p:nvSpPr>
          <p:spPr>
            <a:xfrm>
              <a:off x="3048784" y="0"/>
              <a:ext cx="608257" cy="322577"/>
            </a:xfrm>
            <a:custGeom>
              <a:rect b="b" l="l" r="r" t="t"/>
              <a:pathLst>
                <a:path extrusionOk="0" h="10046" w="20372">
                  <a:moveTo>
                    <a:pt x="0" y="0"/>
                  </a:moveTo>
                  <a:lnTo>
                    <a:pt x="0" y="10046"/>
                  </a:lnTo>
                  <a:lnTo>
                    <a:pt x="20371"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9"/>
            <p:cNvSpPr/>
            <p:nvPr/>
          </p:nvSpPr>
          <p:spPr>
            <a:xfrm>
              <a:off x="2438861" y="0"/>
              <a:ext cx="609929" cy="322577"/>
            </a:xfrm>
            <a:custGeom>
              <a:rect b="b" l="l" r="r" t="t"/>
              <a:pathLst>
                <a:path extrusionOk="0" h="10046" w="20428">
                  <a:moveTo>
                    <a:pt x="1" y="0"/>
                  </a:moveTo>
                  <a:lnTo>
                    <a:pt x="20427" y="10046"/>
                  </a:lnTo>
                  <a:lnTo>
                    <a:pt x="20427" y="0"/>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9"/>
            <p:cNvSpPr/>
            <p:nvPr/>
          </p:nvSpPr>
          <p:spPr>
            <a:xfrm>
              <a:off x="3047936" y="321645"/>
              <a:ext cx="609899" cy="643388"/>
            </a:xfrm>
            <a:custGeom>
              <a:rect b="b" l="l" r="r" t="t"/>
              <a:pathLst>
                <a:path extrusionOk="0" h="20037" w="20427">
                  <a:moveTo>
                    <a:pt x="0" y="1"/>
                  </a:moveTo>
                  <a:lnTo>
                    <a:pt x="0" y="20037"/>
                  </a:lnTo>
                  <a:lnTo>
                    <a:pt x="20427" y="9991"/>
                  </a:lnTo>
                  <a:lnTo>
                    <a:pt x="0"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9"/>
            <p:cNvSpPr/>
            <p:nvPr/>
          </p:nvSpPr>
          <p:spPr>
            <a:xfrm flipH="1">
              <a:off x="3658935" y="643332"/>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9"/>
            <p:cNvSpPr/>
            <p:nvPr/>
          </p:nvSpPr>
          <p:spPr>
            <a:xfrm flipH="1">
              <a:off x="1219312" y="643329"/>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8" name="Google Shape;438;p9"/>
          <p:cNvSpPr txBox="1"/>
          <p:nvPr>
            <p:ph type="title"/>
          </p:nvPr>
        </p:nvSpPr>
        <p:spPr>
          <a:xfrm>
            <a:off x="0" y="0"/>
            <a:ext cx="9144000" cy="696300"/>
          </a:xfrm>
          <a:prstGeom prst="rect">
            <a:avLst/>
          </a:prstGeom>
        </p:spPr>
        <p:txBody>
          <a:bodyPr anchorCtr="0" anchor="b" bIns="91425" lIns="91425" spcFirstLastPara="1" rIns="91425" wrap="square" tIns="91425">
            <a:noAutofit/>
          </a:bodyPr>
          <a:lstStyle>
            <a:lvl1pPr lvl="0" algn="ctr">
              <a:spcBef>
                <a:spcPts val="0"/>
              </a:spcBef>
              <a:spcAft>
                <a:spcPts val="0"/>
              </a:spcAft>
              <a:buSzPts val="2000"/>
              <a:buNone/>
              <a:defRPr sz="2000"/>
            </a:lvl1pPr>
            <a:lvl2pPr lvl="1" algn="ctr">
              <a:spcBef>
                <a:spcPts val="0"/>
              </a:spcBef>
              <a:spcAft>
                <a:spcPts val="0"/>
              </a:spcAft>
              <a:buSzPts val="2000"/>
              <a:buNone/>
              <a:defRPr sz="2000"/>
            </a:lvl2pPr>
            <a:lvl3pPr lvl="2" algn="ctr">
              <a:spcBef>
                <a:spcPts val="0"/>
              </a:spcBef>
              <a:spcAft>
                <a:spcPts val="0"/>
              </a:spcAft>
              <a:buSzPts val="2000"/>
              <a:buNone/>
              <a:defRPr sz="2000"/>
            </a:lvl3pPr>
            <a:lvl4pPr lvl="3" algn="ctr">
              <a:spcBef>
                <a:spcPts val="0"/>
              </a:spcBef>
              <a:spcAft>
                <a:spcPts val="0"/>
              </a:spcAft>
              <a:buSzPts val="2000"/>
              <a:buNone/>
              <a:defRPr sz="2000"/>
            </a:lvl4pPr>
            <a:lvl5pPr lvl="4" algn="ctr">
              <a:spcBef>
                <a:spcPts val="0"/>
              </a:spcBef>
              <a:spcAft>
                <a:spcPts val="0"/>
              </a:spcAft>
              <a:buSzPts val="2000"/>
              <a:buNone/>
              <a:defRPr sz="2000"/>
            </a:lvl5pPr>
            <a:lvl6pPr lvl="5" algn="ctr">
              <a:spcBef>
                <a:spcPts val="0"/>
              </a:spcBef>
              <a:spcAft>
                <a:spcPts val="0"/>
              </a:spcAft>
              <a:buSzPts val="2000"/>
              <a:buNone/>
              <a:defRPr sz="2000"/>
            </a:lvl6pPr>
            <a:lvl7pPr lvl="6" algn="ctr">
              <a:spcBef>
                <a:spcPts val="0"/>
              </a:spcBef>
              <a:spcAft>
                <a:spcPts val="0"/>
              </a:spcAft>
              <a:buSzPts val="2000"/>
              <a:buNone/>
              <a:defRPr sz="2000"/>
            </a:lvl7pPr>
            <a:lvl8pPr lvl="7" algn="ctr">
              <a:spcBef>
                <a:spcPts val="0"/>
              </a:spcBef>
              <a:spcAft>
                <a:spcPts val="0"/>
              </a:spcAft>
              <a:buSzPts val="2000"/>
              <a:buNone/>
              <a:defRPr sz="2000"/>
            </a:lvl8pPr>
            <a:lvl9pPr lvl="8" algn="ctr">
              <a:spcBef>
                <a:spcPts val="0"/>
              </a:spcBef>
              <a:spcAft>
                <a:spcPts val="0"/>
              </a:spcAft>
              <a:buSzPts val="2000"/>
              <a:buNone/>
              <a:defRPr sz="2000"/>
            </a:lvl9pPr>
          </a:lstStyle>
          <a:p/>
        </p:txBody>
      </p:sp>
      <p:sp>
        <p:nvSpPr>
          <p:cNvPr id="439" name="Google Shape;439;p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0" name="Shape 440"/>
        <p:cNvGrpSpPr/>
        <p:nvPr/>
      </p:nvGrpSpPr>
      <p:grpSpPr>
        <a:xfrm>
          <a:off x="0" y="0"/>
          <a:ext cx="0" cy="0"/>
          <a:chOff x="0" y="0"/>
          <a:chExt cx="0" cy="0"/>
        </a:xfrm>
      </p:grpSpPr>
      <p:grpSp>
        <p:nvGrpSpPr>
          <p:cNvPr id="441" name="Google Shape;441;p10"/>
          <p:cNvGrpSpPr/>
          <p:nvPr/>
        </p:nvGrpSpPr>
        <p:grpSpPr>
          <a:xfrm>
            <a:off x="4283712" y="3856784"/>
            <a:ext cx="4860278" cy="1286730"/>
            <a:chOff x="4283712" y="3856784"/>
            <a:chExt cx="4860278" cy="1286730"/>
          </a:xfrm>
        </p:grpSpPr>
        <p:sp>
          <p:nvSpPr>
            <p:cNvPr id="442" name="Google Shape;442;p10"/>
            <p:cNvSpPr/>
            <p:nvPr/>
          </p:nvSpPr>
          <p:spPr>
            <a:xfrm rot="10800000">
              <a:off x="8536133" y="3856784"/>
              <a:ext cx="607856"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0"/>
            <p:cNvSpPr/>
            <p:nvPr/>
          </p:nvSpPr>
          <p:spPr>
            <a:xfrm rot="10800000">
              <a:off x="7929943" y="4177563"/>
              <a:ext cx="606220" cy="643388"/>
            </a:xfrm>
            <a:custGeom>
              <a:rect b="b" l="l" r="r" t="t"/>
              <a:pathLst>
                <a:path extrusionOk="0" h="20037" w="20372">
                  <a:moveTo>
                    <a:pt x="1" y="1"/>
                  </a:moveTo>
                  <a:lnTo>
                    <a:pt x="1" y="20037"/>
                  </a:lnTo>
                  <a:lnTo>
                    <a:pt x="20372" y="9991"/>
                  </a:lnTo>
                  <a:lnTo>
                    <a:pt x="1"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0"/>
            <p:cNvSpPr/>
            <p:nvPr/>
          </p:nvSpPr>
          <p:spPr>
            <a:xfrm rot="10800000">
              <a:off x="4892393" y="4499245"/>
              <a:ext cx="606220" cy="643388"/>
            </a:xfrm>
            <a:custGeom>
              <a:rect b="b" l="l" r="r" t="t"/>
              <a:pathLst>
                <a:path extrusionOk="0" h="20037" w="20372">
                  <a:moveTo>
                    <a:pt x="1" y="1"/>
                  </a:moveTo>
                  <a:lnTo>
                    <a:pt x="1" y="20037"/>
                  </a:lnTo>
                  <a:lnTo>
                    <a:pt x="20372"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0"/>
            <p:cNvSpPr/>
            <p:nvPr/>
          </p:nvSpPr>
          <p:spPr>
            <a:xfrm rot="10800000">
              <a:off x="8536133" y="4500140"/>
              <a:ext cx="607856" cy="643356"/>
            </a:xfrm>
            <a:custGeom>
              <a:rect b="b" l="l" r="r" t="t"/>
              <a:pathLst>
                <a:path extrusionOk="0" h="20036" w="20427">
                  <a:moveTo>
                    <a:pt x="0" y="0"/>
                  </a:moveTo>
                  <a:lnTo>
                    <a:pt x="0" y="20036"/>
                  </a:lnTo>
                  <a:lnTo>
                    <a:pt x="20427" y="10046"/>
                  </a:lnTo>
                  <a:lnTo>
                    <a:pt x="0"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0"/>
            <p:cNvSpPr/>
            <p:nvPr/>
          </p:nvSpPr>
          <p:spPr>
            <a:xfrm rot="10800000">
              <a:off x="7929943" y="4820919"/>
              <a:ext cx="606220"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0"/>
            <p:cNvSpPr/>
            <p:nvPr/>
          </p:nvSpPr>
          <p:spPr>
            <a:xfrm rot="10800000">
              <a:off x="7322087" y="4500140"/>
              <a:ext cx="607886" cy="643356"/>
            </a:xfrm>
            <a:custGeom>
              <a:rect b="b" l="l" r="r" t="t"/>
              <a:pathLst>
                <a:path extrusionOk="0" h="20036" w="20428">
                  <a:moveTo>
                    <a:pt x="1" y="0"/>
                  </a:moveTo>
                  <a:lnTo>
                    <a:pt x="1" y="20036"/>
                  </a:lnTo>
                  <a:lnTo>
                    <a:pt x="20427" y="10046"/>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0"/>
            <p:cNvSpPr/>
            <p:nvPr/>
          </p:nvSpPr>
          <p:spPr>
            <a:xfrm rot="10800000">
              <a:off x="6714260" y="4820919"/>
              <a:ext cx="607856"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0"/>
            <p:cNvSpPr/>
            <p:nvPr/>
          </p:nvSpPr>
          <p:spPr>
            <a:xfrm rot="10800000">
              <a:off x="6106404" y="4500140"/>
              <a:ext cx="607886"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0"/>
            <p:cNvSpPr/>
            <p:nvPr/>
          </p:nvSpPr>
          <p:spPr>
            <a:xfrm rot="10800000">
              <a:off x="8536133" y="4177563"/>
              <a:ext cx="607856" cy="643388"/>
            </a:xfrm>
            <a:custGeom>
              <a:rect b="b" l="l" r="r" t="t"/>
              <a:pathLst>
                <a:path extrusionOk="0" h="20037" w="20427">
                  <a:moveTo>
                    <a:pt x="20427" y="1"/>
                  </a:moveTo>
                  <a:lnTo>
                    <a:pt x="0" y="9991"/>
                  </a:lnTo>
                  <a:lnTo>
                    <a:pt x="20427" y="20037"/>
                  </a:lnTo>
                  <a:lnTo>
                    <a:pt x="20427"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0"/>
            <p:cNvSpPr/>
            <p:nvPr/>
          </p:nvSpPr>
          <p:spPr>
            <a:xfrm rot="10800000">
              <a:off x="7929943" y="3856784"/>
              <a:ext cx="606220" cy="643388"/>
            </a:xfrm>
            <a:custGeom>
              <a:rect b="b" l="l" r="r" t="t"/>
              <a:pathLst>
                <a:path extrusionOk="0" h="20037" w="20372">
                  <a:moveTo>
                    <a:pt x="20372" y="1"/>
                  </a:moveTo>
                  <a:lnTo>
                    <a:pt x="1" y="10047"/>
                  </a:lnTo>
                  <a:lnTo>
                    <a:pt x="20372" y="20037"/>
                  </a:lnTo>
                  <a:lnTo>
                    <a:pt x="20372"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0"/>
            <p:cNvSpPr/>
            <p:nvPr/>
          </p:nvSpPr>
          <p:spPr>
            <a:xfrm rot="10800000">
              <a:off x="5498583" y="4499245"/>
              <a:ext cx="607856"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0"/>
            <p:cNvSpPr/>
            <p:nvPr/>
          </p:nvSpPr>
          <p:spPr>
            <a:xfrm rot="10800000">
              <a:off x="4892393" y="4178466"/>
              <a:ext cx="606220" cy="643388"/>
            </a:xfrm>
            <a:custGeom>
              <a:rect b="b" l="l" r="r" t="t"/>
              <a:pathLst>
                <a:path extrusionOk="0" h="20037" w="20372">
                  <a:moveTo>
                    <a:pt x="20372" y="1"/>
                  </a:moveTo>
                  <a:lnTo>
                    <a:pt x="1" y="10047"/>
                  </a:lnTo>
                  <a:lnTo>
                    <a:pt x="20372" y="20037"/>
                  </a:lnTo>
                  <a:lnTo>
                    <a:pt x="20372"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0"/>
            <p:cNvSpPr/>
            <p:nvPr/>
          </p:nvSpPr>
          <p:spPr>
            <a:xfrm rot="10800000">
              <a:off x="7321266" y="4183926"/>
              <a:ext cx="607886"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0"/>
            <p:cNvSpPr/>
            <p:nvPr/>
          </p:nvSpPr>
          <p:spPr>
            <a:xfrm rot="10800000">
              <a:off x="8536133" y="4820919"/>
              <a:ext cx="607856"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0"/>
            <p:cNvSpPr/>
            <p:nvPr/>
          </p:nvSpPr>
          <p:spPr>
            <a:xfrm rot="10800000">
              <a:off x="7929943" y="4500140"/>
              <a:ext cx="606220" cy="643356"/>
            </a:xfrm>
            <a:custGeom>
              <a:rect b="b" l="l" r="r" t="t"/>
              <a:pathLst>
                <a:path extrusionOk="0" h="20036" w="20372">
                  <a:moveTo>
                    <a:pt x="20372" y="0"/>
                  </a:moveTo>
                  <a:lnTo>
                    <a:pt x="1" y="10046"/>
                  </a:lnTo>
                  <a:lnTo>
                    <a:pt x="20372" y="20036"/>
                  </a:lnTo>
                  <a:lnTo>
                    <a:pt x="20372"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0"/>
            <p:cNvSpPr/>
            <p:nvPr/>
          </p:nvSpPr>
          <p:spPr>
            <a:xfrm rot="10800000">
              <a:off x="7322087" y="4820919"/>
              <a:ext cx="607886" cy="322577"/>
            </a:xfrm>
            <a:custGeom>
              <a:rect b="b" l="l" r="r" t="t"/>
              <a:pathLst>
                <a:path extrusionOk="0" h="10046" w="20428">
                  <a:moveTo>
                    <a:pt x="1" y="0"/>
                  </a:moveTo>
                  <a:lnTo>
                    <a:pt x="20427" y="1004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0"/>
            <p:cNvSpPr/>
            <p:nvPr/>
          </p:nvSpPr>
          <p:spPr>
            <a:xfrm rot="10800000">
              <a:off x="4284531" y="4820919"/>
              <a:ext cx="607856" cy="322577"/>
            </a:xfrm>
            <a:custGeom>
              <a:rect b="b" l="l" r="r" t="t"/>
              <a:pathLst>
                <a:path extrusionOk="0" h="10046" w="20427">
                  <a:moveTo>
                    <a:pt x="0" y="0"/>
                  </a:moveTo>
                  <a:lnTo>
                    <a:pt x="0"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0"/>
            <p:cNvSpPr/>
            <p:nvPr/>
          </p:nvSpPr>
          <p:spPr>
            <a:xfrm rot="10800000">
              <a:off x="4892387" y="4820919"/>
              <a:ext cx="607856" cy="322577"/>
            </a:xfrm>
            <a:custGeom>
              <a:rect b="b" l="l" r="r" t="t"/>
              <a:pathLst>
                <a:path extrusionOk="0" h="10046" w="20427">
                  <a:moveTo>
                    <a:pt x="0" y="0"/>
                  </a:moveTo>
                  <a:lnTo>
                    <a:pt x="20427" y="10046"/>
                  </a:lnTo>
                  <a:lnTo>
                    <a:pt x="20427" y="0"/>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0"/>
            <p:cNvSpPr/>
            <p:nvPr/>
          </p:nvSpPr>
          <p:spPr>
            <a:xfrm rot="10800000">
              <a:off x="5500214" y="4820919"/>
              <a:ext cx="606220" cy="322577"/>
            </a:xfrm>
            <a:custGeom>
              <a:rect b="b" l="l" r="r" t="t"/>
              <a:pathLst>
                <a:path extrusionOk="0" h="10046" w="20372">
                  <a:moveTo>
                    <a:pt x="0" y="0"/>
                  </a:moveTo>
                  <a:lnTo>
                    <a:pt x="0" y="10046"/>
                  </a:lnTo>
                  <a:lnTo>
                    <a:pt x="20371"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0"/>
            <p:cNvSpPr/>
            <p:nvPr/>
          </p:nvSpPr>
          <p:spPr>
            <a:xfrm rot="10800000">
              <a:off x="6106404" y="4820919"/>
              <a:ext cx="607886" cy="322577"/>
            </a:xfrm>
            <a:custGeom>
              <a:rect b="b" l="l" r="r" t="t"/>
              <a:pathLst>
                <a:path extrusionOk="0" h="10046" w="20428">
                  <a:moveTo>
                    <a:pt x="1" y="0"/>
                  </a:moveTo>
                  <a:lnTo>
                    <a:pt x="20427" y="10046"/>
                  </a:lnTo>
                  <a:lnTo>
                    <a:pt x="20427" y="0"/>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0"/>
            <p:cNvSpPr/>
            <p:nvPr/>
          </p:nvSpPr>
          <p:spPr>
            <a:xfrm flipH="1" rot="10800000">
              <a:off x="6713429" y="4183926"/>
              <a:ext cx="607886"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0"/>
            <p:cNvSpPr/>
            <p:nvPr/>
          </p:nvSpPr>
          <p:spPr>
            <a:xfrm rot="10800000">
              <a:off x="4283712" y="4500126"/>
              <a:ext cx="607886" cy="643388"/>
            </a:xfrm>
            <a:custGeom>
              <a:rect b="b" l="l" r="r" t="t"/>
              <a:pathLst>
                <a:path extrusionOk="0" h="20037" w="20428">
                  <a:moveTo>
                    <a:pt x="20427" y="1"/>
                  </a:moveTo>
                  <a:lnTo>
                    <a:pt x="1" y="9991"/>
                  </a:lnTo>
                  <a:lnTo>
                    <a:pt x="20427" y="20036"/>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4" name="Google Shape;464;p10"/>
          <p:cNvSpPr txBox="1"/>
          <p:nvPr>
            <p:ph idx="1" type="body"/>
          </p:nvPr>
        </p:nvSpPr>
        <p:spPr>
          <a:xfrm>
            <a:off x="457200" y="4101500"/>
            <a:ext cx="3539700" cy="519600"/>
          </a:xfrm>
          <a:prstGeom prst="rect">
            <a:avLst/>
          </a:prstGeom>
        </p:spPr>
        <p:txBody>
          <a:bodyPr anchorCtr="0" anchor="t" bIns="91425" lIns="91425" spcFirstLastPara="1" rIns="91425" wrap="square" tIns="91425">
            <a:noAutofit/>
          </a:bodyPr>
          <a:lstStyle>
            <a:lvl1pPr indent="-228600" lvl="0" marL="457200">
              <a:spcBef>
                <a:spcPts val="360"/>
              </a:spcBef>
              <a:spcAft>
                <a:spcPts val="0"/>
              </a:spcAft>
              <a:buSzPts val="1600"/>
              <a:buNone/>
              <a:defRPr sz="1600"/>
            </a:lvl1pPr>
          </a:lstStyle>
          <a:p/>
        </p:txBody>
      </p:sp>
      <p:sp>
        <p:nvSpPr>
          <p:cNvPr id="465" name="Google Shape;465;p1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466" name="Google Shape;466;p10"/>
          <p:cNvGrpSpPr/>
          <p:nvPr/>
        </p:nvGrpSpPr>
        <p:grpSpPr>
          <a:xfrm>
            <a:off x="892" y="-11"/>
            <a:ext cx="5467280" cy="1287607"/>
            <a:chOff x="892" y="-11"/>
            <a:chExt cx="5467280" cy="1287607"/>
          </a:xfrm>
        </p:grpSpPr>
        <p:sp>
          <p:nvSpPr>
            <p:cNvPr id="467" name="Google Shape;467;p10"/>
            <p:cNvSpPr/>
            <p:nvPr/>
          </p:nvSpPr>
          <p:spPr>
            <a:xfrm>
              <a:off x="892" y="643313"/>
              <a:ext cx="607856"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0"/>
            <p:cNvSpPr/>
            <p:nvPr/>
          </p:nvSpPr>
          <p:spPr>
            <a:xfrm>
              <a:off x="608719" y="322534"/>
              <a:ext cx="606220" cy="643388"/>
            </a:xfrm>
            <a:custGeom>
              <a:rect b="b" l="l" r="r" t="t"/>
              <a:pathLst>
                <a:path extrusionOk="0" h="20037" w="20372">
                  <a:moveTo>
                    <a:pt x="1" y="1"/>
                  </a:moveTo>
                  <a:lnTo>
                    <a:pt x="1" y="20037"/>
                  </a:lnTo>
                  <a:lnTo>
                    <a:pt x="20372"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0"/>
            <p:cNvSpPr/>
            <p:nvPr/>
          </p:nvSpPr>
          <p:spPr>
            <a:xfrm>
              <a:off x="3646269" y="852"/>
              <a:ext cx="606220"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0"/>
            <p:cNvSpPr/>
            <p:nvPr/>
          </p:nvSpPr>
          <p:spPr>
            <a:xfrm>
              <a:off x="1822766" y="322534"/>
              <a:ext cx="607856" cy="643388"/>
            </a:xfrm>
            <a:custGeom>
              <a:rect b="b" l="l" r="r" t="t"/>
              <a:pathLst>
                <a:path extrusionOk="0" h="20037" w="20427">
                  <a:moveTo>
                    <a:pt x="0" y="1"/>
                  </a:moveTo>
                  <a:lnTo>
                    <a:pt x="0" y="20037"/>
                  </a:lnTo>
                  <a:lnTo>
                    <a:pt x="20427" y="9991"/>
                  </a:lnTo>
                  <a:lnTo>
                    <a:pt x="0"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0"/>
            <p:cNvSpPr/>
            <p:nvPr/>
          </p:nvSpPr>
          <p:spPr>
            <a:xfrm>
              <a:off x="4252459" y="321631"/>
              <a:ext cx="607886" cy="643388"/>
            </a:xfrm>
            <a:custGeom>
              <a:rect b="b" l="l" r="r" t="t"/>
              <a:pathLst>
                <a:path extrusionOk="0" h="20037" w="20428">
                  <a:moveTo>
                    <a:pt x="1" y="1"/>
                  </a:moveTo>
                  <a:lnTo>
                    <a:pt x="1" y="20037"/>
                  </a:lnTo>
                  <a:lnTo>
                    <a:pt x="20427" y="10047"/>
                  </a:lnTo>
                  <a:lnTo>
                    <a:pt x="1"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0"/>
            <p:cNvSpPr/>
            <p:nvPr/>
          </p:nvSpPr>
          <p:spPr>
            <a:xfrm>
              <a:off x="4860316" y="852"/>
              <a:ext cx="607856" cy="643388"/>
            </a:xfrm>
            <a:custGeom>
              <a:rect b="b" l="l" r="r" t="t"/>
              <a:pathLst>
                <a:path extrusionOk="0" h="20037" w="20427">
                  <a:moveTo>
                    <a:pt x="0" y="1"/>
                  </a:moveTo>
                  <a:lnTo>
                    <a:pt x="0" y="20037"/>
                  </a:lnTo>
                  <a:lnTo>
                    <a:pt x="20427" y="9991"/>
                  </a:lnTo>
                  <a:lnTo>
                    <a:pt x="0"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0"/>
            <p:cNvSpPr/>
            <p:nvPr/>
          </p:nvSpPr>
          <p:spPr>
            <a:xfrm>
              <a:off x="892" y="-11"/>
              <a:ext cx="607856" cy="643356"/>
            </a:xfrm>
            <a:custGeom>
              <a:rect b="b" l="l" r="r" t="t"/>
              <a:pathLst>
                <a:path extrusionOk="0" h="20036" w="20427">
                  <a:moveTo>
                    <a:pt x="0" y="0"/>
                  </a:moveTo>
                  <a:lnTo>
                    <a:pt x="0" y="20036"/>
                  </a:lnTo>
                  <a:lnTo>
                    <a:pt x="20427" y="10046"/>
                  </a:lnTo>
                  <a:lnTo>
                    <a:pt x="0" y="0"/>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0"/>
            <p:cNvSpPr/>
            <p:nvPr/>
          </p:nvSpPr>
          <p:spPr>
            <a:xfrm>
              <a:off x="608719" y="-11"/>
              <a:ext cx="606220"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0"/>
            <p:cNvSpPr/>
            <p:nvPr/>
          </p:nvSpPr>
          <p:spPr>
            <a:xfrm>
              <a:off x="1214909" y="-11"/>
              <a:ext cx="607886"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0"/>
            <p:cNvSpPr/>
            <p:nvPr/>
          </p:nvSpPr>
          <p:spPr>
            <a:xfrm>
              <a:off x="1822766" y="-11"/>
              <a:ext cx="607856"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0"/>
            <p:cNvSpPr/>
            <p:nvPr/>
          </p:nvSpPr>
          <p:spPr>
            <a:xfrm>
              <a:off x="2430592" y="-11"/>
              <a:ext cx="607886"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0"/>
            <p:cNvSpPr/>
            <p:nvPr/>
          </p:nvSpPr>
          <p:spPr>
            <a:xfrm>
              <a:off x="892" y="322534"/>
              <a:ext cx="607856" cy="643388"/>
            </a:xfrm>
            <a:custGeom>
              <a:rect b="b" l="l" r="r" t="t"/>
              <a:pathLst>
                <a:path extrusionOk="0" h="20037" w="20427">
                  <a:moveTo>
                    <a:pt x="20427" y="1"/>
                  </a:moveTo>
                  <a:lnTo>
                    <a:pt x="0" y="9991"/>
                  </a:lnTo>
                  <a:lnTo>
                    <a:pt x="20427" y="20037"/>
                  </a:lnTo>
                  <a:lnTo>
                    <a:pt x="20427"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0"/>
            <p:cNvSpPr/>
            <p:nvPr/>
          </p:nvSpPr>
          <p:spPr>
            <a:xfrm>
              <a:off x="608719" y="643313"/>
              <a:ext cx="606220" cy="643388"/>
            </a:xfrm>
            <a:custGeom>
              <a:rect b="b" l="l" r="r" t="t"/>
              <a:pathLst>
                <a:path extrusionOk="0" h="20037" w="20372">
                  <a:moveTo>
                    <a:pt x="20372" y="1"/>
                  </a:moveTo>
                  <a:lnTo>
                    <a:pt x="1" y="10047"/>
                  </a:lnTo>
                  <a:lnTo>
                    <a:pt x="20372" y="20037"/>
                  </a:lnTo>
                  <a:lnTo>
                    <a:pt x="20372"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0"/>
            <p:cNvSpPr/>
            <p:nvPr/>
          </p:nvSpPr>
          <p:spPr>
            <a:xfrm>
              <a:off x="3038442" y="852"/>
              <a:ext cx="607856"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0"/>
            <p:cNvSpPr/>
            <p:nvPr/>
          </p:nvSpPr>
          <p:spPr>
            <a:xfrm>
              <a:off x="3646269" y="321631"/>
              <a:ext cx="606220" cy="643388"/>
            </a:xfrm>
            <a:custGeom>
              <a:rect b="b" l="l" r="r" t="t"/>
              <a:pathLst>
                <a:path extrusionOk="0" h="20037" w="20372">
                  <a:moveTo>
                    <a:pt x="20372" y="1"/>
                  </a:moveTo>
                  <a:lnTo>
                    <a:pt x="1" y="10047"/>
                  </a:lnTo>
                  <a:lnTo>
                    <a:pt x="20372" y="20037"/>
                  </a:lnTo>
                  <a:lnTo>
                    <a:pt x="20372"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0"/>
            <p:cNvSpPr/>
            <p:nvPr/>
          </p:nvSpPr>
          <p:spPr>
            <a:xfrm>
              <a:off x="1214909" y="322534"/>
              <a:ext cx="607886"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0"/>
            <p:cNvSpPr/>
            <p:nvPr/>
          </p:nvSpPr>
          <p:spPr>
            <a:xfrm>
              <a:off x="4252459" y="852"/>
              <a:ext cx="607886" cy="643388"/>
            </a:xfrm>
            <a:custGeom>
              <a:rect b="b" l="l" r="r" t="t"/>
              <a:pathLst>
                <a:path extrusionOk="0" h="20037" w="20428">
                  <a:moveTo>
                    <a:pt x="20427" y="1"/>
                  </a:moveTo>
                  <a:lnTo>
                    <a:pt x="1" y="9991"/>
                  </a:lnTo>
                  <a:lnTo>
                    <a:pt x="20427" y="20037"/>
                  </a:lnTo>
                  <a:lnTo>
                    <a:pt x="20427"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0"/>
            <p:cNvSpPr/>
            <p:nvPr/>
          </p:nvSpPr>
          <p:spPr>
            <a:xfrm>
              <a:off x="4252459" y="644208"/>
              <a:ext cx="607886" cy="643388"/>
            </a:xfrm>
            <a:custGeom>
              <a:rect b="b" l="l" r="r" t="t"/>
              <a:pathLst>
                <a:path extrusionOk="0" h="20037" w="20428">
                  <a:moveTo>
                    <a:pt x="20427" y="1"/>
                  </a:moveTo>
                  <a:lnTo>
                    <a:pt x="1" y="9991"/>
                  </a:lnTo>
                  <a:lnTo>
                    <a:pt x="20427" y="20036"/>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0"/>
            <p:cNvSpPr/>
            <p:nvPr/>
          </p:nvSpPr>
          <p:spPr>
            <a:xfrm>
              <a:off x="1822755" y="643321"/>
              <a:ext cx="607886"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0"/>
            <p:cNvSpPr/>
            <p:nvPr/>
          </p:nvSpPr>
          <p:spPr>
            <a:xfrm>
              <a:off x="892" y="-11"/>
              <a:ext cx="607856"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0"/>
            <p:cNvSpPr/>
            <p:nvPr/>
          </p:nvSpPr>
          <p:spPr>
            <a:xfrm>
              <a:off x="608719" y="-11"/>
              <a:ext cx="606220" cy="643356"/>
            </a:xfrm>
            <a:custGeom>
              <a:rect b="b" l="l" r="r" t="t"/>
              <a:pathLst>
                <a:path extrusionOk="0" h="20036" w="20372">
                  <a:moveTo>
                    <a:pt x="20372" y="0"/>
                  </a:moveTo>
                  <a:lnTo>
                    <a:pt x="1" y="10046"/>
                  </a:lnTo>
                  <a:lnTo>
                    <a:pt x="20372" y="20036"/>
                  </a:lnTo>
                  <a:lnTo>
                    <a:pt x="20372"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0"/>
            <p:cNvSpPr/>
            <p:nvPr/>
          </p:nvSpPr>
          <p:spPr>
            <a:xfrm>
              <a:off x="1214909" y="-11"/>
              <a:ext cx="607886" cy="322577"/>
            </a:xfrm>
            <a:custGeom>
              <a:rect b="b" l="l" r="r" t="t"/>
              <a:pathLst>
                <a:path extrusionOk="0" h="10046" w="20428">
                  <a:moveTo>
                    <a:pt x="1" y="0"/>
                  </a:moveTo>
                  <a:lnTo>
                    <a:pt x="20427" y="1004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0"/>
            <p:cNvSpPr/>
            <p:nvPr/>
          </p:nvSpPr>
          <p:spPr>
            <a:xfrm>
              <a:off x="4252495" y="-11"/>
              <a:ext cx="607856" cy="322577"/>
            </a:xfrm>
            <a:custGeom>
              <a:rect b="b" l="l" r="r" t="t"/>
              <a:pathLst>
                <a:path extrusionOk="0" h="10046" w="20427">
                  <a:moveTo>
                    <a:pt x="0" y="0"/>
                  </a:moveTo>
                  <a:lnTo>
                    <a:pt x="0"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0"/>
            <p:cNvSpPr/>
            <p:nvPr/>
          </p:nvSpPr>
          <p:spPr>
            <a:xfrm>
              <a:off x="3644639" y="-11"/>
              <a:ext cx="607856"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0"/>
            <p:cNvSpPr/>
            <p:nvPr/>
          </p:nvSpPr>
          <p:spPr>
            <a:xfrm>
              <a:off x="3038449" y="-11"/>
              <a:ext cx="606220" cy="322577"/>
            </a:xfrm>
            <a:custGeom>
              <a:rect b="b" l="l" r="r" t="t"/>
              <a:pathLst>
                <a:path extrusionOk="0" h="10046" w="20372">
                  <a:moveTo>
                    <a:pt x="0" y="0"/>
                  </a:moveTo>
                  <a:lnTo>
                    <a:pt x="0" y="10046"/>
                  </a:lnTo>
                  <a:lnTo>
                    <a:pt x="20371"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0"/>
            <p:cNvSpPr/>
            <p:nvPr/>
          </p:nvSpPr>
          <p:spPr>
            <a:xfrm>
              <a:off x="2430592" y="-11"/>
              <a:ext cx="607886" cy="322577"/>
            </a:xfrm>
            <a:custGeom>
              <a:rect b="b" l="l" r="r" t="t"/>
              <a:pathLst>
                <a:path extrusionOk="0" h="10046" w="20428">
                  <a:moveTo>
                    <a:pt x="1" y="0"/>
                  </a:moveTo>
                  <a:lnTo>
                    <a:pt x="20427" y="10046"/>
                  </a:lnTo>
                  <a:lnTo>
                    <a:pt x="20427" y="0"/>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0"/>
            <p:cNvSpPr/>
            <p:nvPr/>
          </p:nvSpPr>
          <p:spPr>
            <a:xfrm>
              <a:off x="3037603" y="321634"/>
              <a:ext cx="607856" cy="643388"/>
            </a:xfrm>
            <a:custGeom>
              <a:rect b="b" l="l" r="r" t="t"/>
              <a:pathLst>
                <a:path extrusionOk="0" h="20037" w="20427">
                  <a:moveTo>
                    <a:pt x="0" y="1"/>
                  </a:moveTo>
                  <a:lnTo>
                    <a:pt x="0" y="20037"/>
                  </a:lnTo>
                  <a:lnTo>
                    <a:pt x="20427" y="9991"/>
                  </a:lnTo>
                  <a:lnTo>
                    <a:pt x="0"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0"/>
            <p:cNvSpPr/>
            <p:nvPr/>
          </p:nvSpPr>
          <p:spPr>
            <a:xfrm flipH="1">
              <a:off x="2430592" y="643321"/>
              <a:ext cx="607886"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5" name="Shape 495"/>
        <p:cNvGrpSpPr/>
        <p:nvPr/>
      </p:nvGrpSpPr>
      <p:grpSpPr>
        <a:xfrm>
          <a:off x="0" y="0"/>
          <a:ext cx="0" cy="0"/>
          <a:chOff x="0" y="0"/>
          <a:chExt cx="0" cy="0"/>
        </a:xfrm>
      </p:grpSpPr>
      <p:grpSp>
        <p:nvGrpSpPr>
          <p:cNvPr id="496" name="Google Shape;496;p11"/>
          <p:cNvGrpSpPr/>
          <p:nvPr/>
        </p:nvGrpSpPr>
        <p:grpSpPr>
          <a:xfrm>
            <a:off x="6714243" y="3860093"/>
            <a:ext cx="2429755" cy="1286712"/>
            <a:chOff x="6714243" y="3860093"/>
            <a:chExt cx="2429755" cy="1286712"/>
          </a:xfrm>
        </p:grpSpPr>
        <p:sp>
          <p:nvSpPr>
            <p:cNvPr id="497" name="Google Shape;497;p11"/>
            <p:cNvSpPr/>
            <p:nvPr/>
          </p:nvSpPr>
          <p:spPr>
            <a:xfrm>
              <a:off x="7929952" y="3860093"/>
              <a:ext cx="606220" cy="643388"/>
            </a:xfrm>
            <a:custGeom>
              <a:rect b="b" l="l" r="r" t="t"/>
              <a:pathLst>
                <a:path extrusionOk="0" h="20037" w="20372">
                  <a:moveTo>
                    <a:pt x="0" y="0"/>
                  </a:moveTo>
                  <a:lnTo>
                    <a:pt x="0" y="20036"/>
                  </a:lnTo>
                  <a:lnTo>
                    <a:pt x="20371" y="10046"/>
                  </a:lnTo>
                  <a:lnTo>
                    <a:pt x="0"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1"/>
            <p:cNvSpPr/>
            <p:nvPr/>
          </p:nvSpPr>
          <p:spPr>
            <a:xfrm>
              <a:off x="8536142" y="4182670"/>
              <a:ext cx="607856" cy="643356"/>
            </a:xfrm>
            <a:custGeom>
              <a:rect b="b" l="l" r="r" t="t"/>
              <a:pathLst>
                <a:path extrusionOk="0" h="20036" w="20427">
                  <a:moveTo>
                    <a:pt x="0" y="0"/>
                  </a:moveTo>
                  <a:lnTo>
                    <a:pt x="0" y="20036"/>
                  </a:lnTo>
                  <a:lnTo>
                    <a:pt x="20427" y="9990"/>
                  </a:lnTo>
                  <a:lnTo>
                    <a:pt x="0"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1"/>
            <p:cNvSpPr/>
            <p:nvPr/>
          </p:nvSpPr>
          <p:spPr>
            <a:xfrm>
              <a:off x="7322095" y="4825993"/>
              <a:ext cx="607886" cy="320811"/>
            </a:xfrm>
            <a:custGeom>
              <a:rect b="b" l="l" r="r" t="t"/>
              <a:pathLst>
                <a:path extrusionOk="0" h="9991" w="20428">
                  <a:moveTo>
                    <a:pt x="1" y="1"/>
                  </a:moveTo>
                  <a:lnTo>
                    <a:pt x="1" y="9991"/>
                  </a:lnTo>
                  <a:lnTo>
                    <a:pt x="20427" y="9991"/>
                  </a:lnTo>
                  <a:lnTo>
                    <a:pt x="1"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1"/>
            <p:cNvSpPr/>
            <p:nvPr/>
          </p:nvSpPr>
          <p:spPr>
            <a:xfrm>
              <a:off x="7929952" y="4503448"/>
              <a:ext cx="606220" cy="643356"/>
            </a:xfrm>
            <a:custGeom>
              <a:rect b="b" l="l" r="r" t="t"/>
              <a:pathLst>
                <a:path extrusionOk="0" h="20036" w="20372">
                  <a:moveTo>
                    <a:pt x="0" y="0"/>
                  </a:moveTo>
                  <a:lnTo>
                    <a:pt x="0" y="20036"/>
                  </a:lnTo>
                  <a:lnTo>
                    <a:pt x="20371" y="10046"/>
                  </a:lnTo>
                  <a:lnTo>
                    <a:pt x="0"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1"/>
            <p:cNvSpPr/>
            <p:nvPr/>
          </p:nvSpPr>
          <p:spPr>
            <a:xfrm>
              <a:off x="8536142" y="4825993"/>
              <a:ext cx="607856" cy="320811"/>
            </a:xfrm>
            <a:custGeom>
              <a:rect b="b" l="l" r="r" t="t"/>
              <a:pathLst>
                <a:path extrusionOk="0" h="9991" w="20427">
                  <a:moveTo>
                    <a:pt x="0" y="1"/>
                  </a:moveTo>
                  <a:lnTo>
                    <a:pt x="0" y="9991"/>
                  </a:lnTo>
                  <a:lnTo>
                    <a:pt x="20427" y="9991"/>
                  </a:lnTo>
                  <a:lnTo>
                    <a:pt x="0"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1"/>
            <p:cNvSpPr/>
            <p:nvPr/>
          </p:nvSpPr>
          <p:spPr>
            <a:xfrm>
              <a:off x="7322095" y="3860093"/>
              <a:ext cx="607886" cy="643388"/>
            </a:xfrm>
            <a:custGeom>
              <a:rect b="b" l="l" r="r" t="t"/>
              <a:pathLst>
                <a:path extrusionOk="0" h="20037" w="20428">
                  <a:moveTo>
                    <a:pt x="20427" y="0"/>
                  </a:moveTo>
                  <a:lnTo>
                    <a:pt x="1"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1"/>
            <p:cNvSpPr/>
            <p:nvPr/>
          </p:nvSpPr>
          <p:spPr>
            <a:xfrm>
              <a:off x="8536142" y="3860093"/>
              <a:ext cx="607856" cy="643388"/>
            </a:xfrm>
            <a:custGeom>
              <a:rect b="b" l="l" r="r" t="t"/>
              <a:pathLst>
                <a:path extrusionOk="0" h="20037" w="20427">
                  <a:moveTo>
                    <a:pt x="20427" y="0"/>
                  </a:moveTo>
                  <a:lnTo>
                    <a:pt x="0"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1"/>
            <p:cNvSpPr/>
            <p:nvPr/>
          </p:nvSpPr>
          <p:spPr>
            <a:xfrm>
              <a:off x="7929952" y="4182670"/>
              <a:ext cx="606220" cy="643356"/>
            </a:xfrm>
            <a:custGeom>
              <a:rect b="b" l="l" r="r" t="t"/>
              <a:pathLst>
                <a:path extrusionOk="0" h="20036" w="20372">
                  <a:moveTo>
                    <a:pt x="20371" y="0"/>
                  </a:moveTo>
                  <a:lnTo>
                    <a:pt x="0" y="9990"/>
                  </a:lnTo>
                  <a:lnTo>
                    <a:pt x="20371" y="20036"/>
                  </a:lnTo>
                  <a:lnTo>
                    <a:pt x="2037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1"/>
            <p:cNvSpPr/>
            <p:nvPr/>
          </p:nvSpPr>
          <p:spPr>
            <a:xfrm>
              <a:off x="7322095" y="4503448"/>
              <a:ext cx="607886" cy="643356"/>
            </a:xfrm>
            <a:custGeom>
              <a:rect b="b" l="l" r="r" t="t"/>
              <a:pathLst>
                <a:path extrusionOk="0" h="20036" w="20428">
                  <a:moveTo>
                    <a:pt x="20427" y="0"/>
                  </a:moveTo>
                  <a:lnTo>
                    <a:pt x="1"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1"/>
            <p:cNvSpPr/>
            <p:nvPr/>
          </p:nvSpPr>
          <p:spPr>
            <a:xfrm>
              <a:off x="7929952" y="4825993"/>
              <a:ext cx="606220" cy="320811"/>
            </a:xfrm>
            <a:custGeom>
              <a:rect b="b" l="l" r="r" t="t"/>
              <a:pathLst>
                <a:path extrusionOk="0" h="9991" w="20372">
                  <a:moveTo>
                    <a:pt x="20371" y="1"/>
                  </a:moveTo>
                  <a:lnTo>
                    <a:pt x="0" y="9991"/>
                  </a:lnTo>
                  <a:lnTo>
                    <a:pt x="20371" y="9991"/>
                  </a:lnTo>
                  <a:lnTo>
                    <a:pt x="2037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1"/>
            <p:cNvSpPr/>
            <p:nvPr/>
          </p:nvSpPr>
          <p:spPr>
            <a:xfrm>
              <a:off x="8536142" y="4503448"/>
              <a:ext cx="607856" cy="643356"/>
            </a:xfrm>
            <a:custGeom>
              <a:rect b="b" l="l" r="r" t="t"/>
              <a:pathLst>
                <a:path extrusionOk="0" h="20036" w="20427">
                  <a:moveTo>
                    <a:pt x="20427" y="0"/>
                  </a:moveTo>
                  <a:lnTo>
                    <a:pt x="0" y="10046"/>
                  </a:lnTo>
                  <a:lnTo>
                    <a:pt x="20427" y="2003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1"/>
            <p:cNvSpPr/>
            <p:nvPr/>
          </p:nvSpPr>
          <p:spPr>
            <a:xfrm>
              <a:off x="6714243" y="4825993"/>
              <a:ext cx="607856" cy="320811"/>
            </a:xfrm>
            <a:custGeom>
              <a:rect b="b" l="l" r="r" t="t"/>
              <a:pathLst>
                <a:path extrusionOk="0" h="9991" w="20427">
                  <a:moveTo>
                    <a:pt x="20427" y="1"/>
                  </a:moveTo>
                  <a:lnTo>
                    <a:pt x="0" y="9991"/>
                  </a:lnTo>
                  <a:lnTo>
                    <a:pt x="20427" y="9991"/>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9" name="Google Shape;509;p11"/>
          <p:cNvGrpSpPr/>
          <p:nvPr/>
        </p:nvGrpSpPr>
        <p:grpSpPr>
          <a:xfrm>
            <a:off x="892" y="-11"/>
            <a:ext cx="3037586" cy="2252645"/>
            <a:chOff x="892" y="-11"/>
            <a:chExt cx="3037586" cy="2252645"/>
          </a:xfrm>
        </p:grpSpPr>
        <p:sp>
          <p:nvSpPr>
            <p:cNvPr id="510" name="Google Shape;510;p11"/>
            <p:cNvSpPr/>
            <p:nvPr/>
          </p:nvSpPr>
          <p:spPr>
            <a:xfrm>
              <a:off x="892" y="643313"/>
              <a:ext cx="607856"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1"/>
            <p:cNvSpPr/>
            <p:nvPr/>
          </p:nvSpPr>
          <p:spPr>
            <a:xfrm>
              <a:off x="608719" y="322534"/>
              <a:ext cx="606220" cy="643388"/>
            </a:xfrm>
            <a:custGeom>
              <a:rect b="b" l="l" r="r" t="t"/>
              <a:pathLst>
                <a:path extrusionOk="0" h="20037" w="20372">
                  <a:moveTo>
                    <a:pt x="1" y="1"/>
                  </a:moveTo>
                  <a:lnTo>
                    <a:pt x="1" y="20037"/>
                  </a:lnTo>
                  <a:lnTo>
                    <a:pt x="20372" y="9991"/>
                  </a:lnTo>
                  <a:lnTo>
                    <a:pt x="1"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1"/>
            <p:cNvSpPr/>
            <p:nvPr/>
          </p:nvSpPr>
          <p:spPr>
            <a:xfrm>
              <a:off x="608719" y="965890"/>
              <a:ext cx="606220"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1"/>
            <p:cNvSpPr/>
            <p:nvPr/>
          </p:nvSpPr>
          <p:spPr>
            <a:xfrm>
              <a:off x="1822766" y="322534"/>
              <a:ext cx="607856" cy="643388"/>
            </a:xfrm>
            <a:custGeom>
              <a:rect b="b" l="l" r="r" t="t"/>
              <a:pathLst>
                <a:path extrusionOk="0" h="20037" w="20427">
                  <a:moveTo>
                    <a:pt x="0" y="1"/>
                  </a:moveTo>
                  <a:lnTo>
                    <a:pt x="0" y="20037"/>
                  </a:lnTo>
                  <a:lnTo>
                    <a:pt x="20427" y="9991"/>
                  </a:lnTo>
                  <a:lnTo>
                    <a:pt x="0"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1"/>
            <p:cNvSpPr/>
            <p:nvPr/>
          </p:nvSpPr>
          <p:spPr>
            <a:xfrm>
              <a:off x="1214909" y="1286669"/>
              <a:ext cx="607886" cy="643388"/>
            </a:xfrm>
            <a:custGeom>
              <a:rect b="b" l="l" r="r" t="t"/>
              <a:pathLst>
                <a:path extrusionOk="0" h="20037" w="20428">
                  <a:moveTo>
                    <a:pt x="1" y="1"/>
                  </a:moveTo>
                  <a:lnTo>
                    <a:pt x="1" y="20037"/>
                  </a:lnTo>
                  <a:lnTo>
                    <a:pt x="20427" y="10047"/>
                  </a:lnTo>
                  <a:lnTo>
                    <a:pt x="1"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1"/>
            <p:cNvSpPr/>
            <p:nvPr/>
          </p:nvSpPr>
          <p:spPr>
            <a:xfrm>
              <a:off x="1822766" y="965890"/>
              <a:ext cx="607856" cy="643388"/>
            </a:xfrm>
            <a:custGeom>
              <a:rect b="b" l="l" r="r" t="t"/>
              <a:pathLst>
                <a:path extrusionOk="0" h="20037" w="20427">
                  <a:moveTo>
                    <a:pt x="0" y="1"/>
                  </a:moveTo>
                  <a:lnTo>
                    <a:pt x="0" y="20037"/>
                  </a:lnTo>
                  <a:lnTo>
                    <a:pt x="20427" y="9991"/>
                  </a:lnTo>
                  <a:lnTo>
                    <a:pt x="0"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1"/>
            <p:cNvSpPr/>
            <p:nvPr/>
          </p:nvSpPr>
          <p:spPr>
            <a:xfrm>
              <a:off x="892" y="-11"/>
              <a:ext cx="607856" cy="643356"/>
            </a:xfrm>
            <a:custGeom>
              <a:rect b="b" l="l" r="r" t="t"/>
              <a:pathLst>
                <a:path extrusionOk="0" h="20036" w="20427">
                  <a:moveTo>
                    <a:pt x="0" y="0"/>
                  </a:moveTo>
                  <a:lnTo>
                    <a:pt x="0" y="20036"/>
                  </a:lnTo>
                  <a:lnTo>
                    <a:pt x="20427" y="10046"/>
                  </a:lnTo>
                  <a:lnTo>
                    <a:pt x="0"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1"/>
            <p:cNvSpPr/>
            <p:nvPr/>
          </p:nvSpPr>
          <p:spPr>
            <a:xfrm>
              <a:off x="608719" y="-11"/>
              <a:ext cx="606220"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1"/>
            <p:cNvSpPr/>
            <p:nvPr/>
          </p:nvSpPr>
          <p:spPr>
            <a:xfrm>
              <a:off x="1214909" y="-11"/>
              <a:ext cx="607886" cy="643356"/>
            </a:xfrm>
            <a:custGeom>
              <a:rect b="b" l="l" r="r" t="t"/>
              <a:pathLst>
                <a:path extrusionOk="0" h="20036" w="20428">
                  <a:moveTo>
                    <a:pt x="1" y="0"/>
                  </a:moveTo>
                  <a:lnTo>
                    <a:pt x="1" y="20036"/>
                  </a:lnTo>
                  <a:lnTo>
                    <a:pt x="20427" y="10046"/>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1"/>
            <p:cNvSpPr/>
            <p:nvPr/>
          </p:nvSpPr>
          <p:spPr>
            <a:xfrm>
              <a:off x="1822766" y="-11"/>
              <a:ext cx="607856"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1"/>
            <p:cNvSpPr/>
            <p:nvPr/>
          </p:nvSpPr>
          <p:spPr>
            <a:xfrm>
              <a:off x="2430592" y="-11"/>
              <a:ext cx="607886" cy="643356"/>
            </a:xfrm>
            <a:custGeom>
              <a:rect b="b" l="l" r="r" t="t"/>
              <a:pathLst>
                <a:path extrusionOk="0" h="20036" w="20428">
                  <a:moveTo>
                    <a:pt x="1" y="0"/>
                  </a:moveTo>
                  <a:lnTo>
                    <a:pt x="1" y="20036"/>
                  </a:lnTo>
                  <a:lnTo>
                    <a:pt x="20427" y="10046"/>
                  </a:lnTo>
                  <a:lnTo>
                    <a:pt x="1"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1"/>
            <p:cNvSpPr/>
            <p:nvPr/>
          </p:nvSpPr>
          <p:spPr>
            <a:xfrm>
              <a:off x="892" y="322534"/>
              <a:ext cx="607856"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1"/>
            <p:cNvSpPr/>
            <p:nvPr/>
          </p:nvSpPr>
          <p:spPr>
            <a:xfrm>
              <a:off x="608719" y="643313"/>
              <a:ext cx="606220" cy="643388"/>
            </a:xfrm>
            <a:custGeom>
              <a:rect b="b" l="l" r="r" t="t"/>
              <a:pathLst>
                <a:path extrusionOk="0" h="20037" w="20372">
                  <a:moveTo>
                    <a:pt x="20372" y="1"/>
                  </a:moveTo>
                  <a:lnTo>
                    <a:pt x="1" y="10047"/>
                  </a:lnTo>
                  <a:lnTo>
                    <a:pt x="20372" y="20037"/>
                  </a:lnTo>
                  <a:lnTo>
                    <a:pt x="203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1"/>
            <p:cNvSpPr/>
            <p:nvPr/>
          </p:nvSpPr>
          <p:spPr>
            <a:xfrm>
              <a:off x="892" y="965890"/>
              <a:ext cx="607856" cy="643388"/>
            </a:xfrm>
            <a:custGeom>
              <a:rect b="b" l="l" r="r" t="t"/>
              <a:pathLst>
                <a:path extrusionOk="0" h="20037" w="20427">
                  <a:moveTo>
                    <a:pt x="20427" y="1"/>
                  </a:moveTo>
                  <a:lnTo>
                    <a:pt x="0" y="9991"/>
                  </a:lnTo>
                  <a:lnTo>
                    <a:pt x="20427" y="20037"/>
                  </a:lnTo>
                  <a:lnTo>
                    <a:pt x="20427"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1"/>
            <p:cNvSpPr/>
            <p:nvPr/>
          </p:nvSpPr>
          <p:spPr>
            <a:xfrm>
              <a:off x="608719" y="1286669"/>
              <a:ext cx="606220" cy="643388"/>
            </a:xfrm>
            <a:custGeom>
              <a:rect b="b" l="l" r="r" t="t"/>
              <a:pathLst>
                <a:path extrusionOk="0" h="20037" w="20372">
                  <a:moveTo>
                    <a:pt x="20372" y="1"/>
                  </a:moveTo>
                  <a:lnTo>
                    <a:pt x="1" y="10047"/>
                  </a:lnTo>
                  <a:lnTo>
                    <a:pt x="20372" y="20037"/>
                  </a:lnTo>
                  <a:lnTo>
                    <a:pt x="20372"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1"/>
            <p:cNvSpPr/>
            <p:nvPr/>
          </p:nvSpPr>
          <p:spPr>
            <a:xfrm>
              <a:off x="892" y="1609246"/>
              <a:ext cx="607856" cy="643388"/>
            </a:xfrm>
            <a:custGeom>
              <a:rect b="b" l="l" r="r" t="t"/>
              <a:pathLst>
                <a:path extrusionOk="0" h="20037" w="20427">
                  <a:moveTo>
                    <a:pt x="20427" y="1"/>
                  </a:moveTo>
                  <a:lnTo>
                    <a:pt x="0" y="9991"/>
                  </a:lnTo>
                  <a:lnTo>
                    <a:pt x="20427" y="20036"/>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1"/>
            <p:cNvSpPr/>
            <p:nvPr/>
          </p:nvSpPr>
          <p:spPr>
            <a:xfrm>
              <a:off x="1214909" y="322534"/>
              <a:ext cx="607886" cy="643388"/>
            </a:xfrm>
            <a:custGeom>
              <a:rect b="b" l="l" r="r" t="t"/>
              <a:pathLst>
                <a:path extrusionOk="0" h="20037" w="20428">
                  <a:moveTo>
                    <a:pt x="20427" y="1"/>
                  </a:moveTo>
                  <a:lnTo>
                    <a:pt x="1" y="9991"/>
                  </a:lnTo>
                  <a:lnTo>
                    <a:pt x="20427" y="20037"/>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1"/>
            <p:cNvSpPr/>
            <p:nvPr/>
          </p:nvSpPr>
          <p:spPr>
            <a:xfrm>
              <a:off x="1214909" y="965890"/>
              <a:ext cx="607886"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1"/>
            <p:cNvSpPr/>
            <p:nvPr/>
          </p:nvSpPr>
          <p:spPr>
            <a:xfrm>
              <a:off x="1214909" y="1609246"/>
              <a:ext cx="607886" cy="643388"/>
            </a:xfrm>
            <a:custGeom>
              <a:rect b="b" l="l" r="r" t="t"/>
              <a:pathLst>
                <a:path extrusionOk="0" h="20037" w="20428">
                  <a:moveTo>
                    <a:pt x="20427" y="1"/>
                  </a:moveTo>
                  <a:lnTo>
                    <a:pt x="1" y="9991"/>
                  </a:lnTo>
                  <a:lnTo>
                    <a:pt x="20427" y="20036"/>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1"/>
            <p:cNvSpPr/>
            <p:nvPr/>
          </p:nvSpPr>
          <p:spPr>
            <a:xfrm>
              <a:off x="2430592" y="322534"/>
              <a:ext cx="607886"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1"/>
            <p:cNvSpPr/>
            <p:nvPr/>
          </p:nvSpPr>
          <p:spPr>
            <a:xfrm>
              <a:off x="892" y="-11"/>
              <a:ext cx="607856"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1"/>
            <p:cNvSpPr/>
            <p:nvPr/>
          </p:nvSpPr>
          <p:spPr>
            <a:xfrm>
              <a:off x="608719" y="-11"/>
              <a:ext cx="606220" cy="643356"/>
            </a:xfrm>
            <a:custGeom>
              <a:rect b="b" l="l" r="r" t="t"/>
              <a:pathLst>
                <a:path extrusionOk="0" h="20036" w="20372">
                  <a:moveTo>
                    <a:pt x="20372" y="0"/>
                  </a:moveTo>
                  <a:lnTo>
                    <a:pt x="1" y="10046"/>
                  </a:lnTo>
                  <a:lnTo>
                    <a:pt x="20372" y="20036"/>
                  </a:lnTo>
                  <a:lnTo>
                    <a:pt x="20372"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1"/>
            <p:cNvSpPr/>
            <p:nvPr/>
          </p:nvSpPr>
          <p:spPr>
            <a:xfrm>
              <a:off x="1214909" y="-11"/>
              <a:ext cx="607886" cy="322577"/>
            </a:xfrm>
            <a:custGeom>
              <a:rect b="b" l="l" r="r" t="t"/>
              <a:pathLst>
                <a:path extrusionOk="0" h="10046" w="20428">
                  <a:moveTo>
                    <a:pt x="1" y="0"/>
                  </a:moveTo>
                  <a:lnTo>
                    <a:pt x="20427" y="1004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3" name="Google Shape;533;p1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lateral pattern">
  <p:cSld name="BLANK_2">
    <p:spTree>
      <p:nvGrpSpPr>
        <p:cNvPr id="534" name="Shape 534"/>
        <p:cNvGrpSpPr/>
        <p:nvPr/>
      </p:nvGrpSpPr>
      <p:grpSpPr>
        <a:xfrm>
          <a:off x="0" y="0"/>
          <a:ext cx="0" cy="0"/>
          <a:chOff x="0" y="0"/>
          <a:chExt cx="0" cy="0"/>
        </a:xfrm>
      </p:grpSpPr>
      <p:grpSp>
        <p:nvGrpSpPr>
          <p:cNvPr id="535" name="Google Shape;535;p12"/>
          <p:cNvGrpSpPr/>
          <p:nvPr/>
        </p:nvGrpSpPr>
        <p:grpSpPr>
          <a:xfrm>
            <a:off x="6109812" y="-11"/>
            <a:ext cx="3037586" cy="5146816"/>
            <a:chOff x="6109812" y="-11"/>
            <a:chExt cx="3037586" cy="5146816"/>
          </a:xfrm>
        </p:grpSpPr>
        <p:sp>
          <p:nvSpPr>
            <p:cNvPr id="536" name="Google Shape;536;p12"/>
            <p:cNvSpPr/>
            <p:nvPr/>
          </p:nvSpPr>
          <p:spPr>
            <a:xfrm>
              <a:off x="7324645" y="3539314"/>
              <a:ext cx="607886" cy="643388"/>
            </a:xfrm>
            <a:custGeom>
              <a:rect b="b" l="l" r="r" t="t"/>
              <a:pathLst>
                <a:path extrusionOk="0" h="20037" w="20428">
                  <a:moveTo>
                    <a:pt x="1" y="0"/>
                  </a:moveTo>
                  <a:lnTo>
                    <a:pt x="1" y="20036"/>
                  </a:lnTo>
                  <a:lnTo>
                    <a:pt x="20427" y="9990"/>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2"/>
            <p:cNvSpPr/>
            <p:nvPr/>
          </p:nvSpPr>
          <p:spPr>
            <a:xfrm>
              <a:off x="7324645" y="4182670"/>
              <a:ext cx="607886" cy="643356"/>
            </a:xfrm>
            <a:custGeom>
              <a:rect b="b" l="l" r="r" t="t"/>
              <a:pathLst>
                <a:path extrusionOk="0" h="20036" w="20428">
                  <a:moveTo>
                    <a:pt x="1" y="0"/>
                  </a:moveTo>
                  <a:lnTo>
                    <a:pt x="1" y="20036"/>
                  </a:lnTo>
                  <a:lnTo>
                    <a:pt x="20427" y="9990"/>
                  </a:lnTo>
                  <a:lnTo>
                    <a:pt x="1"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12"/>
            <p:cNvSpPr/>
            <p:nvPr/>
          </p:nvSpPr>
          <p:spPr>
            <a:xfrm>
              <a:off x="7932502" y="643313"/>
              <a:ext cx="606220" cy="643388"/>
            </a:xfrm>
            <a:custGeom>
              <a:rect b="b" l="l" r="r" t="t"/>
              <a:pathLst>
                <a:path extrusionOk="0" h="20037" w="20372">
                  <a:moveTo>
                    <a:pt x="0" y="1"/>
                  </a:moveTo>
                  <a:lnTo>
                    <a:pt x="0" y="20037"/>
                  </a:lnTo>
                  <a:lnTo>
                    <a:pt x="20371"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2"/>
            <p:cNvSpPr/>
            <p:nvPr/>
          </p:nvSpPr>
          <p:spPr>
            <a:xfrm>
              <a:off x="8538692" y="322534"/>
              <a:ext cx="607856" cy="643388"/>
            </a:xfrm>
            <a:custGeom>
              <a:rect b="b" l="l" r="r" t="t"/>
              <a:pathLst>
                <a:path extrusionOk="0" h="20037" w="20427">
                  <a:moveTo>
                    <a:pt x="0" y="1"/>
                  </a:moveTo>
                  <a:lnTo>
                    <a:pt x="0" y="20037"/>
                  </a:lnTo>
                  <a:lnTo>
                    <a:pt x="20427" y="9991"/>
                  </a:lnTo>
                  <a:lnTo>
                    <a:pt x="0"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2"/>
            <p:cNvSpPr/>
            <p:nvPr/>
          </p:nvSpPr>
          <p:spPr>
            <a:xfrm>
              <a:off x="7932502" y="1286669"/>
              <a:ext cx="606220" cy="643388"/>
            </a:xfrm>
            <a:custGeom>
              <a:rect b="b" l="l" r="r" t="t"/>
              <a:pathLst>
                <a:path extrusionOk="0" h="20037" w="20372">
                  <a:moveTo>
                    <a:pt x="0" y="1"/>
                  </a:moveTo>
                  <a:lnTo>
                    <a:pt x="0" y="20037"/>
                  </a:lnTo>
                  <a:lnTo>
                    <a:pt x="20371" y="10047"/>
                  </a:lnTo>
                  <a:lnTo>
                    <a:pt x="0"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2"/>
            <p:cNvSpPr/>
            <p:nvPr/>
          </p:nvSpPr>
          <p:spPr>
            <a:xfrm>
              <a:off x="7932502" y="3216737"/>
              <a:ext cx="606220" cy="643388"/>
            </a:xfrm>
            <a:custGeom>
              <a:rect b="b" l="l" r="r" t="t"/>
              <a:pathLst>
                <a:path extrusionOk="0" h="20037" w="20372">
                  <a:moveTo>
                    <a:pt x="0" y="0"/>
                  </a:moveTo>
                  <a:lnTo>
                    <a:pt x="0" y="20036"/>
                  </a:lnTo>
                  <a:lnTo>
                    <a:pt x="20371"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2"/>
            <p:cNvSpPr/>
            <p:nvPr/>
          </p:nvSpPr>
          <p:spPr>
            <a:xfrm>
              <a:off x="8538692" y="3539314"/>
              <a:ext cx="607856" cy="643388"/>
            </a:xfrm>
            <a:custGeom>
              <a:rect b="b" l="l" r="r" t="t"/>
              <a:pathLst>
                <a:path extrusionOk="0" h="20037" w="20427">
                  <a:moveTo>
                    <a:pt x="0" y="0"/>
                  </a:moveTo>
                  <a:lnTo>
                    <a:pt x="0" y="20036"/>
                  </a:lnTo>
                  <a:lnTo>
                    <a:pt x="20427" y="9990"/>
                  </a:lnTo>
                  <a:lnTo>
                    <a:pt x="0"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2"/>
            <p:cNvSpPr/>
            <p:nvPr/>
          </p:nvSpPr>
          <p:spPr>
            <a:xfrm>
              <a:off x="7932502" y="-11"/>
              <a:ext cx="606220" cy="643356"/>
            </a:xfrm>
            <a:custGeom>
              <a:rect b="b" l="l" r="r" t="t"/>
              <a:pathLst>
                <a:path extrusionOk="0" h="20036" w="20372">
                  <a:moveTo>
                    <a:pt x="0" y="0"/>
                  </a:moveTo>
                  <a:lnTo>
                    <a:pt x="0" y="20036"/>
                  </a:lnTo>
                  <a:lnTo>
                    <a:pt x="20371" y="10046"/>
                  </a:lnTo>
                  <a:lnTo>
                    <a:pt x="0" y="0"/>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2"/>
            <p:cNvSpPr/>
            <p:nvPr/>
          </p:nvSpPr>
          <p:spPr>
            <a:xfrm>
              <a:off x="8538692" y="-11"/>
              <a:ext cx="607856" cy="322577"/>
            </a:xfrm>
            <a:custGeom>
              <a:rect b="b" l="l" r="r" t="t"/>
              <a:pathLst>
                <a:path extrusionOk="0" h="10046" w="20427">
                  <a:moveTo>
                    <a:pt x="0" y="0"/>
                  </a:moveTo>
                  <a:lnTo>
                    <a:pt x="0" y="10046"/>
                  </a:lnTo>
                  <a:lnTo>
                    <a:pt x="20427"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2"/>
            <p:cNvSpPr/>
            <p:nvPr/>
          </p:nvSpPr>
          <p:spPr>
            <a:xfrm>
              <a:off x="7324645" y="3216737"/>
              <a:ext cx="607886" cy="643388"/>
            </a:xfrm>
            <a:custGeom>
              <a:rect b="b" l="l" r="r" t="t"/>
              <a:pathLst>
                <a:path extrusionOk="0" h="20037" w="20428">
                  <a:moveTo>
                    <a:pt x="20427" y="0"/>
                  </a:moveTo>
                  <a:lnTo>
                    <a:pt x="1" y="10046"/>
                  </a:lnTo>
                  <a:lnTo>
                    <a:pt x="20427" y="2003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2"/>
            <p:cNvSpPr/>
            <p:nvPr/>
          </p:nvSpPr>
          <p:spPr>
            <a:xfrm>
              <a:off x="6716818" y="3539314"/>
              <a:ext cx="607856" cy="643388"/>
            </a:xfrm>
            <a:custGeom>
              <a:rect b="b" l="l" r="r" t="t"/>
              <a:pathLst>
                <a:path extrusionOk="0" h="20037" w="20427">
                  <a:moveTo>
                    <a:pt x="20427" y="0"/>
                  </a:moveTo>
                  <a:lnTo>
                    <a:pt x="0" y="9990"/>
                  </a:lnTo>
                  <a:lnTo>
                    <a:pt x="20427" y="2003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2"/>
            <p:cNvSpPr/>
            <p:nvPr/>
          </p:nvSpPr>
          <p:spPr>
            <a:xfrm>
              <a:off x="7932502" y="322534"/>
              <a:ext cx="606220" cy="643388"/>
            </a:xfrm>
            <a:custGeom>
              <a:rect b="b" l="l" r="r" t="t"/>
              <a:pathLst>
                <a:path extrusionOk="0" h="20037" w="20372">
                  <a:moveTo>
                    <a:pt x="20371" y="1"/>
                  </a:moveTo>
                  <a:lnTo>
                    <a:pt x="0" y="9991"/>
                  </a:lnTo>
                  <a:lnTo>
                    <a:pt x="20371" y="20037"/>
                  </a:lnTo>
                  <a:lnTo>
                    <a:pt x="20371"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2"/>
            <p:cNvSpPr/>
            <p:nvPr/>
          </p:nvSpPr>
          <p:spPr>
            <a:xfrm>
              <a:off x="7932502" y="965890"/>
              <a:ext cx="606220" cy="643388"/>
            </a:xfrm>
            <a:custGeom>
              <a:rect b="b" l="l" r="r" t="t"/>
              <a:pathLst>
                <a:path extrusionOk="0" h="20037" w="20372">
                  <a:moveTo>
                    <a:pt x="20371" y="1"/>
                  </a:moveTo>
                  <a:lnTo>
                    <a:pt x="0" y="9991"/>
                  </a:lnTo>
                  <a:lnTo>
                    <a:pt x="20371" y="20037"/>
                  </a:lnTo>
                  <a:lnTo>
                    <a:pt x="20371"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2"/>
            <p:cNvSpPr/>
            <p:nvPr/>
          </p:nvSpPr>
          <p:spPr>
            <a:xfrm>
              <a:off x="7932502" y="2895958"/>
              <a:ext cx="606220" cy="643388"/>
            </a:xfrm>
            <a:custGeom>
              <a:rect b="b" l="l" r="r" t="t"/>
              <a:pathLst>
                <a:path extrusionOk="0" h="20037" w="20372">
                  <a:moveTo>
                    <a:pt x="20371" y="0"/>
                  </a:moveTo>
                  <a:lnTo>
                    <a:pt x="0" y="9990"/>
                  </a:lnTo>
                  <a:lnTo>
                    <a:pt x="20371" y="20036"/>
                  </a:lnTo>
                  <a:lnTo>
                    <a:pt x="20371" y="0"/>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2"/>
            <p:cNvSpPr/>
            <p:nvPr/>
          </p:nvSpPr>
          <p:spPr>
            <a:xfrm>
              <a:off x="7932492" y="3538418"/>
              <a:ext cx="607856" cy="643388"/>
            </a:xfrm>
            <a:custGeom>
              <a:rect b="b" l="l" r="r" t="t"/>
              <a:pathLst>
                <a:path extrusionOk="0" h="20037" w="20427">
                  <a:moveTo>
                    <a:pt x="20427" y="0"/>
                  </a:moveTo>
                  <a:lnTo>
                    <a:pt x="0" y="10046"/>
                  </a:lnTo>
                  <a:lnTo>
                    <a:pt x="20427" y="20036"/>
                  </a:lnTo>
                  <a:lnTo>
                    <a:pt x="20427"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2"/>
            <p:cNvSpPr/>
            <p:nvPr/>
          </p:nvSpPr>
          <p:spPr>
            <a:xfrm>
              <a:off x="6716818" y="-11"/>
              <a:ext cx="607856"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2"/>
            <p:cNvSpPr/>
            <p:nvPr/>
          </p:nvSpPr>
          <p:spPr>
            <a:xfrm>
              <a:off x="6716818" y="4825993"/>
              <a:ext cx="607856" cy="320811"/>
            </a:xfrm>
            <a:custGeom>
              <a:rect b="b" l="l" r="r" t="t"/>
              <a:pathLst>
                <a:path extrusionOk="0" h="9991" w="20427">
                  <a:moveTo>
                    <a:pt x="20427" y="1"/>
                  </a:moveTo>
                  <a:lnTo>
                    <a:pt x="0" y="9991"/>
                  </a:lnTo>
                  <a:lnTo>
                    <a:pt x="20427" y="9991"/>
                  </a:lnTo>
                  <a:lnTo>
                    <a:pt x="20427"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12"/>
            <p:cNvSpPr/>
            <p:nvPr/>
          </p:nvSpPr>
          <p:spPr>
            <a:xfrm>
              <a:off x="7324645" y="4503448"/>
              <a:ext cx="607886" cy="643356"/>
            </a:xfrm>
            <a:custGeom>
              <a:rect b="b" l="l" r="r" t="t"/>
              <a:pathLst>
                <a:path extrusionOk="0" h="20036" w="20428">
                  <a:moveTo>
                    <a:pt x="20427" y="0"/>
                  </a:moveTo>
                  <a:lnTo>
                    <a:pt x="1" y="10046"/>
                  </a:lnTo>
                  <a:lnTo>
                    <a:pt x="20427" y="2003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2"/>
            <p:cNvSpPr/>
            <p:nvPr/>
          </p:nvSpPr>
          <p:spPr>
            <a:xfrm>
              <a:off x="8538692" y="-11"/>
              <a:ext cx="607856" cy="643356"/>
            </a:xfrm>
            <a:custGeom>
              <a:rect b="b" l="l" r="r" t="t"/>
              <a:pathLst>
                <a:path extrusionOk="0" h="20036" w="20427">
                  <a:moveTo>
                    <a:pt x="20427" y="0"/>
                  </a:moveTo>
                  <a:lnTo>
                    <a:pt x="0"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2"/>
            <p:cNvSpPr/>
            <p:nvPr/>
          </p:nvSpPr>
          <p:spPr>
            <a:xfrm>
              <a:off x="8538692" y="4503448"/>
              <a:ext cx="607856" cy="643356"/>
            </a:xfrm>
            <a:custGeom>
              <a:rect b="b" l="l" r="r" t="t"/>
              <a:pathLst>
                <a:path extrusionOk="0" h="20036" w="20427">
                  <a:moveTo>
                    <a:pt x="20427" y="0"/>
                  </a:moveTo>
                  <a:lnTo>
                    <a:pt x="0" y="10046"/>
                  </a:lnTo>
                  <a:lnTo>
                    <a:pt x="20427" y="2003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2"/>
            <p:cNvSpPr/>
            <p:nvPr/>
          </p:nvSpPr>
          <p:spPr>
            <a:xfrm>
              <a:off x="7324658" y="322534"/>
              <a:ext cx="607886" cy="643388"/>
            </a:xfrm>
            <a:custGeom>
              <a:rect b="b" l="l" r="r" t="t"/>
              <a:pathLst>
                <a:path extrusionOk="0" h="20037" w="20428">
                  <a:moveTo>
                    <a:pt x="1" y="1"/>
                  </a:moveTo>
                  <a:lnTo>
                    <a:pt x="1" y="20037"/>
                  </a:lnTo>
                  <a:lnTo>
                    <a:pt x="20427"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2"/>
            <p:cNvSpPr/>
            <p:nvPr/>
          </p:nvSpPr>
          <p:spPr>
            <a:xfrm>
              <a:off x="7324658" y="965890"/>
              <a:ext cx="607886" cy="643388"/>
            </a:xfrm>
            <a:custGeom>
              <a:rect b="b" l="l" r="r" t="t"/>
              <a:pathLst>
                <a:path extrusionOk="0" h="20037" w="20428">
                  <a:moveTo>
                    <a:pt x="1" y="1"/>
                  </a:moveTo>
                  <a:lnTo>
                    <a:pt x="1" y="20037"/>
                  </a:lnTo>
                  <a:lnTo>
                    <a:pt x="20427" y="9991"/>
                  </a:lnTo>
                  <a:lnTo>
                    <a:pt x="1"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12"/>
            <p:cNvSpPr/>
            <p:nvPr/>
          </p:nvSpPr>
          <p:spPr>
            <a:xfrm>
              <a:off x="6716831" y="965890"/>
              <a:ext cx="607856" cy="643388"/>
            </a:xfrm>
            <a:custGeom>
              <a:rect b="b" l="l" r="r" t="t"/>
              <a:pathLst>
                <a:path extrusionOk="0" h="20037" w="20427">
                  <a:moveTo>
                    <a:pt x="20427" y="1"/>
                  </a:moveTo>
                  <a:lnTo>
                    <a:pt x="0"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2"/>
            <p:cNvSpPr/>
            <p:nvPr/>
          </p:nvSpPr>
          <p:spPr>
            <a:xfrm>
              <a:off x="7324658" y="1286669"/>
              <a:ext cx="607886" cy="643388"/>
            </a:xfrm>
            <a:custGeom>
              <a:rect b="b" l="l" r="r" t="t"/>
              <a:pathLst>
                <a:path extrusionOk="0" h="20037" w="20428">
                  <a:moveTo>
                    <a:pt x="20427" y="1"/>
                  </a:moveTo>
                  <a:lnTo>
                    <a:pt x="1" y="10047"/>
                  </a:lnTo>
                  <a:lnTo>
                    <a:pt x="20427" y="20037"/>
                  </a:lnTo>
                  <a:lnTo>
                    <a:pt x="20427"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2"/>
            <p:cNvSpPr/>
            <p:nvPr/>
          </p:nvSpPr>
          <p:spPr>
            <a:xfrm>
              <a:off x="7324658" y="-11"/>
              <a:ext cx="607886" cy="643356"/>
            </a:xfrm>
            <a:custGeom>
              <a:rect b="b" l="l" r="r" t="t"/>
              <a:pathLst>
                <a:path extrusionOk="0" h="20036" w="20428">
                  <a:moveTo>
                    <a:pt x="20427" y="0"/>
                  </a:moveTo>
                  <a:lnTo>
                    <a:pt x="1" y="10046"/>
                  </a:lnTo>
                  <a:lnTo>
                    <a:pt x="20427" y="2003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2"/>
            <p:cNvSpPr/>
            <p:nvPr/>
          </p:nvSpPr>
          <p:spPr>
            <a:xfrm>
              <a:off x="8538692" y="4825993"/>
              <a:ext cx="607856" cy="320811"/>
            </a:xfrm>
            <a:custGeom>
              <a:rect b="b" l="l" r="r" t="t"/>
              <a:pathLst>
                <a:path extrusionOk="0" h="9991" w="20427">
                  <a:moveTo>
                    <a:pt x="0" y="1"/>
                  </a:moveTo>
                  <a:lnTo>
                    <a:pt x="0" y="9991"/>
                  </a:lnTo>
                  <a:lnTo>
                    <a:pt x="20427" y="9991"/>
                  </a:lnTo>
                  <a:lnTo>
                    <a:pt x="0" y="1"/>
                  </a:lnTo>
                  <a:close/>
                </a:path>
              </a:pathLst>
            </a:cu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12"/>
            <p:cNvSpPr/>
            <p:nvPr/>
          </p:nvSpPr>
          <p:spPr>
            <a:xfrm>
              <a:off x="6717668" y="1930025"/>
              <a:ext cx="607856" cy="643388"/>
            </a:xfrm>
            <a:custGeom>
              <a:rect b="b" l="l" r="r" t="t"/>
              <a:pathLst>
                <a:path extrusionOk="0" h="20037" w="20427">
                  <a:moveTo>
                    <a:pt x="0" y="1"/>
                  </a:moveTo>
                  <a:lnTo>
                    <a:pt x="0" y="20037"/>
                  </a:lnTo>
                  <a:lnTo>
                    <a:pt x="20427" y="10046"/>
                  </a:lnTo>
                  <a:lnTo>
                    <a:pt x="0"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2"/>
            <p:cNvSpPr/>
            <p:nvPr/>
          </p:nvSpPr>
          <p:spPr>
            <a:xfrm>
              <a:off x="7325495" y="2252602"/>
              <a:ext cx="607886" cy="643388"/>
            </a:xfrm>
            <a:custGeom>
              <a:rect b="b" l="l" r="r" t="t"/>
              <a:pathLst>
                <a:path extrusionOk="0" h="20037" w="20428">
                  <a:moveTo>
                    <a:pt x="1" y="0"/>
                  </a:moveTo>
                  <a:lnTo>
                    <a:pt x="1" y="20036"/>
                  </a:lnTo>
                  <a:lnTo>
                    <a:pt x="20427" y="9991"/>
                  </a:lnTo>
                  <a:lnTo>
                    <a:pt x="1"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12"/>
            <p:cNvSpPr/>
            <p:nvPr/>
          </p:nvSpPr>
          <p:spPr>
            <a:xfrm>
              <a:off x="6717668" y="3216737"/>
              <a:ext cx="607856" cy="643388"/>
            </a:xfrm>
            <a:custGeom>
              <a:rect b="b" l="l" r="r" t="t"/>
              <a:pathLst>
                <a:path extrusionOk="0" h="20037" w="20427">
                  <a:moveTo>
                    <a:pt x="0" y="0"/>
                  </a:moveTo>
                  <a:lnTo>
                    <a:pt x="0" y="20036"/>
                  </a:lnTo>
                  <a:lnTo>
                    <a:pt x="20427" y="10046"/>
                  </a:lnTo>
                  <a:lnTo>
                    <a:pt x="0"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2"/>
            <p:cNvSpPr/>
            <p:nvPr/>
          </p:nvSpPr>
          <p:spPr>
            <a:xfrm>
              <a:off x="7933352" y="1930025"/>
              <a:ext cx="606220" cy="643388"/>
            </a:xfrm>
            <a:custGeom>
              <a:rect b="b" l="l" r="r" t="t"/>
              <a:pathLst>
                <a:path extrusionOk="0" h="20037" w="20372">
                  <a:moveTo>
                    <a:pt x="0" y="1"/>
                  </a:moveTo>
                  <a:lnTo>
                    <a:pt x="0" y="20037"/>
                  </a:lnTo>
                  <a:lnTo>
                    <a:pt x="20371" y="10046"/>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12"/>
            <p:cNvSpPr/>
            <p:nvPr/>
          </p:nvSpPr>
          <p:spPr>
            <a:xfrm>
              <a:off x="7933352" y="2573381"/>
              <a:ext cx="606220" cy="643388"/>
            </a:xfrm>
            <a:custGeom>
              <a:rect b="b" l="l" r="r" t="t"/>
              <a:pathLst>
                <a:path extrusionOk="0" h="20037" w="20372">
                  <a:moveTo>
                    <a:pt x="0" y="1"/>
                  </a:moveTo>
                  <a:lnTo>
                    <a:pt x="0" y="20036"/>
                  </a:lnTo>
                  <a:lnTo>
                    <a:pt x="20371" y="10046"/>
                  </a:lnTo>
                  <a:lnTo>
                    <a:pt x="0"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2"/>
            <p:cNvSpPr/>
            <p:nvPr/>
          </p:nvSpPr>
          <p:spPr>
            <a:xfrm>
              <a:off x="8539542" y="1608802"/>
              <a:ext cx="607856" cy="643388"/>
            </a:xfrm>
            <a:custGeom>
              <a:rect b="b" l="l" r="r" t="t"/>
              <a:pathLst>
                <a:path extrusionOk="0" h="20037" w="20427">
                  <a:moveTo>
                    <a:pt x="0" y="0"/>
                  </a:moveTo>
                  <a:lnTo>
                    <a:pt x="0" y="20036"/>
                  </a:lnTo>
                  <a:lnTo>
                    <a:pt x="20427" y="9991"/>
                  </a:lnTo>
                  <a:lnTo>
                    <a:pt x="0" y="0"/>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2"/>
            <p:cNvSpPr/>
            <p:nvPr/>
          </p:nvSpPr>
          <p:spPr>
            <a:xfrm>
              <a:off x="6109812" y="3216737"/>
              <a:ext cx="607886" cy="643388"/>
            </a:xfrm>
            <a:custGeom>
              <a:rect b="b" l="l" r="r" t="t"/>
              <a:pathLst>
                <a:path extrusionOk="0" h="20037" w="20428">
                  <a:moveTo>
                    <a:pt x="20427" y="0"/>
                  </a:moveTo>
                  <a:lnTo>
                    <a:pt x="1" y="10046"/>
                  </a:lnTo>
                  <a:lnTo>
                    <a:pt x="20427" y="20036"/>
                  </a:lnTo>
                  <a:lnTo>
                    <a:pt x="20427"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2"/>
            <p:cNvSpPr/>
            <p:nvPr/>
          </p:nvSpPr>
          <p:spPr>
            <a:xfrm>
              <a:off x="6717668" y="1609246"/>
              <a:ext cx="607856" cy="643388"/>
            </a:xfrm>
            <a:custGeom>
              <a:rect b="b" l="l" r="r" t="t"/>
              <a:pathLst>
                <a:path extrusionOk="0" h="20037" w="20427">
                  <a:moveTo>
                    <a:pt x="20427" y="1"/>
                  </a:moveTo>
                  <a:lnTo>
                    <a:pt x="0" y="9991"/>
                  </a:lnTo>
                  <a:lnTo>
                    <a:pt x="20427" y="20036"/>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2"/>
            <p:cNvSpPr/>
            <p:nvPr/>
          </p:nvSpPr>
          <p:spPr>
            <a:xfrm>
              <a:off x="7325495" y="1930025"/>
              <a:ext cx="607886" cy="643388"/>
            </a:xfrm>
            <a:custGeom>
              <a:rect b="b" l="l" r="r" t="t"/>
              <a:pathLst>
                <a:path extrusionOk="0" h="20037" w="20428">
                  <a:moveTo>
                    <a:pt x="20427" y="1"/>
                  </a:moveTo>
                  <a:lnTo>
                    <a:pt x="1" y="10046"/>
                  </a:lnTo>
                  <a:lnTo>
                    <a:pt x="20427" y="20037"/>
                  </a:lnTo>
                  <a:lnTo>
                    <a:pt x="20427" y="1"/>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1" name="Google Shape;571;p12"/>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ottom pattern">
  <p:cSld name="BLANK_2_1">
    <p:spTree>
      <p:nvGrpSpPr>
        <p:cNvPr id="572" name="Shape 572"/>
        <p:cNvGrpSpPr/>
        <p:nvPr/>
      </p:nvGrpSpPr>
      <p:grpSpPr>
        <a:xfrm>
          <a:off x="0" y="0"/>
          <a:ext cx="0" cy="0"/>
          <a:chOff x="0" y="0"/>
          <a:chExt cx="0" cy="0"/>
        </a:xfrm>
      </p:grpSpPr>
      <p:grpSp>
        <p:nvGrpSpPr>
          <p:cNvPr id="573" name="Google Shape;573;p13"/>
          <p:cNvGrpSpPr/>
          <p:nvPr/>
        </p:nvGrpSpPr>
        <p:grpSpPr>
          <a:xfrm flipH="1" rot="10800000">
            <a:off x="900" y="3856775"/>
            <a:ext cx="9143992" cy="1286721"/>
            <a:chOff x="900" y="0"/>
            <a:chExt cx="9143992" cy="1286721"/>
          </a:xfrm>
        </p:grpSpPr>
        <p:sp>
          <p:nvSpPr>
            <p:cNvPr id="574" name="Google Shape;574;p13"/>
            <p:cNvSpPr/>
            <p:nvPr/>
          </p:nvSpPr>
          <p:spPr>
            <a:xfrm>
              <a:off x="4878953" y="643320"/>
              <a:ext cx="609899"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13"/>
            <p:cNvSpPr/>
            <p:nvPr/>
          </p:nvSpPr>
          <p:spPr>
            <a:xfrm>
              <a:off x="5488830" y="322543"/>
              <a:ext cx="608257" cy="643388"/>
            </a:xfrm>
            <a:custGeom>
              <a:rect b="b" l="l" r="r" t="t"/>
              <a:pathLst>
                <a:path extrusionOk="0" h="20037" w="20372">
                  <a:moveTo>
                    <a:pt x="1" y="1"/>
                  </a:moveTo>
                  <a:lnTo>
                    <a:pt x="1" y="20037"/>
                  </a:lnTo>
                  <a:lnTo>
                    <a:pt x="20372" y="9991"/>
                  </a:lnTo>
                  <a:lnTo>
                    <a:pt x="1"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13"/>
            <p:cNvSpPr/>
            <p:nvPr/>
          </p:nvSpPr>
          <p:spPr>
            <a:xfrm>
              <a:off x="8536629" y="863"/>
              <a:ext cx="608257" cy="643388"/>
            </a:xfrm>
            <a:custGeom>
              <a:rect b="b" l="l" r="r" t="t"/>
              <a:pathLst>
                <a:path extrusionOk="0" h="20037" w="20372">
                  <a:moveTo>
                    <a:pt x="1" y="1"/>
                  </a:moveTo>
                  <a:lnTo>
                    <a:pt x="1" y="20037"/>
                  </a:lnTo>
                  <a:lnTo>
                    <a:pt x="20372" y="9991"/>
                  </a:lnTo>
                  <a:lnTo>
                    <a:pt x="1"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13"/>
            <p:cNvSpPr/>
            <p:nvPr/>
          </p:nvSpPr>
          <p:spPr>
            <a:xfrm>
              <a:off x="6706973" y="322543"/>
              <a:ext cx="609899" cy="643388"/>
            </a:xfrm>
            <a:custGeom>
              <a:rect b="b" l="l" r="r" t="t"/>
              <a:pathLst>
                <a:path extrusionOk="0" h="20037" w="20427">
                  <a:moveTo>
                    <a:pt x="0" y="1"/>
                  </a:moveTo>
                  <a:lnTo>
                    <a:pt x="0" y="20037"/>
                  </a:lnTo>
                  <a:lnTo>
                    <a:pt x="20427" y="9991"/>
                  </a:lnTo>
                  <a:lnTo>
                    <a:pt x="0"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13"/>
            <p:cNvSpPr/>
            <p:nvPr/>
          </p:nvSpPr>
          <p:spPr>
            <a:xfrm>
              <a:off x="4878953" y="0"/>
              <a:ext cx="609899" cy="643356"/>
            </a:xfrm>
            <a:custGeom>
              <a:rect b="b" l="l" r="r" t="t"/>
              <a:pathLst>
                <a:path extrusionOk="0" h="20036" w="20427">
                  <a:moveTo>
                    <a:pt x="0" y="0"/>
                  </a:moveTo>
                  <a:lnTo>
                    <a:pt x="0" y="20036"/>
                  </a:lnTo>
                  <a:lnTo>
                    <a:pt x="20427" y="10046"/>
                  </a:lnTo>
                  <a:lnTo>
                    <a:pt x="0"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3"/>
            <p:cNvSpPr/>
            <p:nvPr/>
          </p:nvSpPr>
          <p:spPr>
            <a:xfrm>
              <a:off x="5488830" y="0"/>
              <a:ext cx="608257"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3"/>
            <p:cNvSpPr/>
            <p:nvPr/>
          </p:nvSpPr>
          <p:spPr>
            <a:xfrm>
              <a:off x="6097065" y="0"/>
              <a:ext cx="609929" cy="643356"/>
            </a:xfrm>
            <a:custGeom>
              <a:rect b="b" l="l" r="r" t="t"/>
              <a:pathLst>
                <a:path extrusionOk="0" h="20036" w="20428">
                  <a:moveTo>
                    <a:pt x="1" y="0"/>
                  </a:moveTo>
                  <a:lnTo>
                    <a:pt x="1" y="20036"/>
                  </a:lnTo>
                  <a:lnTo>
                    <a:pt x="20427" y="10046"/>
                  </a:lnTo>
                  <a:lnTo>
                    <a:pt x="1"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13"/>
            <p:cNvSpPr/>
            <p:nvPr/>
          </p:nvSpPr>
          <p:spPr>
            <a:xfrm>
              <a:off x="6706973" y="0"/>
              <a:ext cx="609899"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3"/>
            <p:cNvSpPr/>
            <p:nvPr/>
          </p:nvSpPr>
          <p:spPr>
            <a:xfrm>
              <a:off x="7316850" y="0"/>
              <a:ext cx="609929"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3"/>
            <p:cNvSpPr/>
            <p:nvPr/>
          </p:nvSpPr>
          <p:spPr>
            <a:xfrm>
              <a:off x="4878953" y="322543"/>
              <a:ext cx="609899" cy="643388"/>
            </a:xfrm>
            <a:custGeom>
              <a:rect b="b" l="l" r="r" t="t"/>
              <a:pathLst>
                <a:path extrusionOk="0" h="20037" w="20427">
                  <a:moveTo>
                    <a:pt x="20427" y="1"/>
                  </a:moveTo>
                  <a:lnTo>
                    <a:pt x="0" y="9991"/>
                  </a:lnTo>
                  <a:lnTo>
                    <a:pt x="20427" y="20037"/>
                  </a:lnTo>
                  <a:lnTo>
                    <a:pt x="20427"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3"/>
            <p:cNvSpPr/>
            <p:nvPr/>
          </p:nvSpPr>
          <p:spPr>
            <a:xfrm>
              <a:off x="5488830" y="643320"/>
              <a:ext cx="608257" cy="643388"/>
            </a:xfrm>
            <a:custGeom>
              <a:rect b="b" l="l" r="r" t="t"/>
              <a:pathLst>
                <a:path extrusionOk="0" h="20037" w="20372">
                  <a:moveTo>
                    <a:pt x="20372" y="1"/>
                  </a:moveTo>
                  <a:lnTo>
                    <a:pt x="1" y="10047"/>
                  </a:lnTo>
                  <a:lnTo>
                    <a:pt x="20372" y="20037"/>
                  </a:lnTo>
                  <a:lnTo>
                    <a:pt x="20372"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3"/>
            <p:cNvSpPr/>
            <p:nvPr/>
          </p:nvSpPr>
          <p:spPr>
            <a:xfrm>
              <a:off x="7926751" y="863"/>
              <a:ext cx="609899"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3"/>
            <p:cNvSpPr/>
            <p:nvPr/>
          </p:nvSpPr>
          <p:spPr>
            <a:xfrm>
              <a:off x="8536629" y="321640"/>
              <a:ext cx="608257" cy="643388"/>
            </a:xfrm>
            <a:custGeom>
              <a:rect b="b" l="l" r="r" t="t"/>
              <a:pathLst>
                <a:path extrusionOk="0" h="20037" w="20372">
                  <a:moveTo>
                    <a:pt x="20372" y="1"/>
                  </a:moveTo>
                  <a:lnTo>
                    <a:pt x="1" y="10047"/>
                  </a:lnTo>
                  <a:lnTo>
                    <a:pt x="20372" y="20037"/>
                  </a:lnTo>
                  <a:lnTo>
                    <a:pt x="20372"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3"/>
            <p:cNvSpPr/>
            <p:nvPr/>
          </p:nvSpPr>
          <p:spPr>
            <a:xfrm>
              <a:off x="6097065" y="322543"/>
              <a:ext cx="609929" cy="643388"/>
            </a:xfrm>
            <a:custGeom>
              <a:rect b="b" l="l" r="r" t="t"/>
              <a:pathLst>
                <a:path extrusionOk="0" h="20037" w="20428">
                  <a:moveTo>
                    <a:pt x="20427" y="1"/>
                  </a:moveTo>
                  <a:lnTo>
                    <a:pt x="1" y="9991"/>
                  </a:lnTo>
                  <a:lnTo>
                    <a:pt x="20427" y="20037"/>
                  </a:lnTo>
                  <a:lnTo>
                    <a:pt x="20427"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3"/>
            <p:cNvSpPr/>
            <p:nvPr/>
          </p:nvSpPr>
          <p:spPr>
            <a:xfrm>
              <a:off x="6706962" y="643329"/>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3"/>
            <p:cNvSpPr/>
            <p:nvPr/>
          </p:nvSpPr>
          <p:spPr>
            <a:xfrm>
              <a:off x="4878953" y="0"/>
              <a:ext cx="609899" cy="322577"/>
            </a:xfrm>
            <a:custGeom>
              <a:rect b="b" l="l" r="r" t="t"/>
              <a:pathLst>
                <a:path extrusionOk="0" h="10046" w="20427">
                  <a:moveTo>
                    <a:pt x="0" y="0"/>
                  </a:moveTo>
                  <a:lnTo>
                    <a:pt x="20427"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3"/>
            <p:cNvSpPr/>
            <p:nvPr/>
          </p:nvSpPr>
          <p:spPr>
            <a:xfrm>
              <a:off x="5488830" y="0"/>
              <a:ext cx="608257" cy="643356"/>
            </a:xfrm>
            <a:custGeom>
              <a:rect b="b" l="l" r="r" t="t"/>
              <a:pathLst>
                <a:path extrusionOk="0" h="20036" w="20372">
                  <a:moveTo>
                    <a:pt x="20372" y="0"/>
                  </a:moveTo>
                  <a:lnTo>
                    <a:pt x="1" y="10046"/>
                  </a:lnTo>
                  <a:lnTo>
                    <a:pt x="20372" y="20036"/>
                  </a:lnTo>
                  <a:lnTo>
                    <a:pt x="20372" y="0"/>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3"/>
            <p:cNvSpPr/>
            <p:nvPr/>
          </p:nvSpPr>
          <p:spPr>
            <a:xfrm>
              <a:off x="6097065" y="0"/>
              <a:ext cx="609929" cy="322577"/>
            </a:xfrm>
            <a:custGeom>
              <a:rect b="b" l="l" r="r" t="t"/>
              <a:pathLst>
                <a:path extrusionOk="0" h="10046" w="20428">
                  <a:moveTo>
                    <a:pt x="1"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13"/>
            <p:cNvSpPr/>
            <p:nvPr/>
          </p:nvSpPr>
          <p:spPr>
            <a:xfrm>
              <a:off x="8534993" y="0"/>
              <a:ext cx="609899"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3"/>
            <p:cNvSpPr/>
            <p:nvPr/>
          </p:nvSpPr>
          <p:spPr>
            <a:xfrm>
              <a:off x="7926757" y="0"/>
              <a:ext cx="608257" cy="322577"/>
            </a:xfrm>
            <a:custGeom>
              <a:rect b="b" l="l" r="r" t="t"/>
              <a:pathLst>
                <a:path extrusionOk="0" h="10046" w="20372">
                  <a:moveTo>
                    <a:pt x="0" y="0"/>
                  </a:moveTo>
                  <a:lnTo>
                    <a:pt x="0" y="10046"/>
                  </a:lnTo>
                  <a:lnTo>
                    <a:pt x="20371"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3"/>
            <p:cNvSpPr/>
            <p:nvPr/>
          </p:nvSpPr>
          <p:spPr>
            <a:xfrm>
              <a:off x="7925909" y="321643"/>
              <a:ext cx="609899" cy="643388"/>
            </a:xfrm>
            <a:custGeom>
              <a:rect b="b" l="l" r="r" t="t"/>
              <a:pathLst>
                <a:path extrusionOk="0" h="20037" w="20427">
                  <a:moveTo>
                    <a:pt x="0" y="1"/>
                  </a:moveTo>
                  <a:lnTo>
                    <a:pt x="0" y="20037"/>
                  </a:lnTo>
                  <a:lnTo>
                    <a:pt x="20427" y="9991"/>
                  </a:lnTo>
                  <a:lnTo>
                    <a:pt x="0"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13"/>
            <p:cNvSpPr/>
            <p:nvPr/>
          </p:nvSpPr>
          <p:spPr>
            <a:xfrm flipH="1">
              <a:off x="7316858" y="643329"/>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3"/>
            <p:cNvSpPr/>
            <p:nvPr/>
          </p:nvSpPr>
          <p:spPr>
            <a:xfrm>
              <a:off x="900" y="643324"/>
              <a:ext cx="609899" cy="643388"/>
            </a:xfrm>
            <a:custGeom>
              <a:rect b="b" l="l" r="r" t="t"/>
              <a:pathLst>
                <a:path extrusionOk="0" h="20037" w="20427">
                  <a:moveTo>
                    <a:pt x="0" y="1"/>
                  </a:moveTo>
                  <a:lnTo>
                    <a:pt x="0" y="20037"/>
                  </a:lnTo>
                  <a:lnTo>
                    <a:pt x="20427" y="10047"/>
                  </a:lnTo>
                  <a:lnTo>
                    <a:pt x="0"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13"/>
            <p:cNvSpPr/>
            <p:nvPr/>
          </p:nvSpPr>
          <p:spPr>
            <a:xfrm>
              <a:off x="610793" y="322545"/>
              <a:ext cx="608257" cy="643388"/>
            </a:xfrm>
            <a:custGeom>
              <a:rect b="b" l="l" r="r" t="t"/>
              <a:pathLst>
                <a:path extrusionOk="0" h="20037" w="20372">
                  <a:moveTo>
                    <a:pt x="1" y="1"/>
                  </a:moveTo>
                  <a:lnTo>
                    <a:pt x="1" y="20037"/>
                  </a:lnTo>
                  <a:lnTo>
                    <a:pt x="20372" y="9991"/>
                  </a:lnTo>
                  <a:lnTo>
                    <a:pt x="1"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13"/>
            <p:cNvSpPr/>
            <p:nvPr/>
          </p:nvSpPr>
          <p:spPr>
            <a:xfrm>
              <a:off x="3658671" y="863"/>
              <a:ext cx="608257" cy="643388"/>
            </a:xfrm>
            <a:custGeom>
              <a:rect b="b" l="l" r="r" t="t"/>
              <a:pathLst>
                <a:path extrusionOk="0" h="20037" w="20372">
                  <a:moveTo>
                    <a:pt x="1" y="1"/>
                  </a:moveTo>
                  <a:lnTo>
                    <a:pt x="1" y="20037"/>
                  </a:lnTo>
                  <a:lnTo>
                    <a:pt x="20372" y="9991"/>
                  </a:lnTo>
                  <a:lnTo>
                    <a:pt x="1"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13"/>
            <p:cNvSpPr/>
            <p:nvPr/>
          </p:nvSpPr>
          <p:spPr>
            <a:xfrm>
              <a:off x="1828968" y="322545"/>
              <a:ext cx="609899" cy="643388"/>
            </a:xfrm>
            <a:custGeom>
              <a:rect b="b" l="l" r="r" t="t"/>
              <a:pathLst>
                <a:path extrusionOk="0" h="20037" w="20427">
                  <a:moveTo>
                    <a:pt x="0" y="1"/>
                  </a:moveTo>
                  <a:lnTo>
                    <a:pt x="0" y="20037"/>
                  </a:lnTo>
                  <a:lnTo>
                    <a:pt x="20427" y="9991"/>
                  </a:lnTo>
                  <a:lnTo>
                    <a:pt x="0"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3"/>
            <p:cNvSpPr/>
            <p:nvPr/>
          </p:nvSpPr>
          <p:spPr>
            <a:xfrm>
              <a:off x="4266922" y="321642"/>
              <a:ext cx="609929" cy="643388"/>
            </a:xfrm>
            <a:custGeom>
              <a:rect b="b" l="l" r="r" t="t"/>
              <a:pathLst>
                <a:path extrusionOk="0" h="20037" w="20428">
                  <a:moveTo>
                    <a:pt x="1" y="1"/>
                  </a:moveTo>
                  <a:lnTo>
                    <a:pt x="1" y="20037"/>
                  </a:lnTo>
                  <a:lnTo>
                    <a:pt x="20427" y="10047"/>
                  </a:lnTo>
                  <a:lnTo>
                    <a:pt x="1" y="1"/>
                  </a:lnTo>
                  <a:close/>
                </a:path>
              </a:pathLst>
            </a:custGeom>
            <a:solidFill>
              <a:srgbClr val="F64646">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13"/>
            <p:cNvSpPr/>
            <p:nvPr/>
          </p:nvSpPr>
          <p:spPr>
            <a:xfrm>
              <a:off x="900" y="0"/>
              <a:ext cx="609899" cy="643356"/>
            </a:xfrm>
            <a:custGeom>
              <a:rect b="b" l="l" r="r" t="t"/>
              <a:pathLst>
                <a:path extrusionOk="0" h="20036" w="20427">
                  <a:moveTo>
                    <a:pt x="0" y="0"/>
                  </a:moveTo>
                  <a:lnTo>
                    <a:pt x="0" y="20036"/>
                  </a:lnTo>
                  <a:lnTo>
                    <a:pt x="20427" y="10046"/>
                  </a:lnTo>
                  <a:lnTo>
                    <a:pt x="0" y="0"/>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3"/>
            <p:cNvSpPr/>
            <p:nvPr/>
          </p:nvSpPr>
          <p:spPr>
            <a:xfrm>
              <a:off x="610793" y="0"/>
              <a:ext cx="608257" cy="322577"/>
            </a:xfrm>
            <a:custGeom>
              <a:rect b="b" l="l" r="r" t="t"/>
              <a:pathLst>
                <a:path extrusionOk="0" h="10046" w="20372">
                  <a:moveTo>
                    <a:pt x="1" y="0"/>
                  </a:moveTo>
                  <a:lnTo>
                    <a:pt x="1" y="10046"/>
                  </a:lnTo>
                  <a:lnTo>
                    <a:pt x="20372"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13"/>
            <p:cNvSpPr/>
            <p:nvPr/>
          </p:nvSpPr>
          <p:spPr>
            <a:xfrm>
              <a:off x="1219044" y="0"/>
              <a:ext cx="609929"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3"/>
            <p:cNvSpPr/>
            <p:nvPr/>
          </p:nvSpPr>
          <p:spPr>
            <a:xfrm>
              <a:off x="1828968" y="0"/>
              <a:ext cx="609899" cy="322577"/>
            </a:xfrm>
            <a:custGeom>
              <a:rect b="b" l="l" r="r" t="t"/>
              <a:pathLst>
                <a:path extrusionOk="0" h="10046" w="20427">
                  <a:moveTo>
                    <a:pt x="0" y="0"/>
                  </a:moveTo>
                  <a:lnTo>
                    <a:pt x="0" y="10046"/>
                  </a:lnTo>
                  <a:lnTo>
                    <a:pt x="20427" y="0"/>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13"/>
            <p:cNvSpPr/>
            <p:nvPr/>
          </p:nvSpPr>
          <p:spPr>
            <a:xfrm>
              <a:off x="2438861" y="0"/>
              <a:ext cx="609929" cy="643356"/>
            </a:xfrm>
            <a:custGeom>
              <a:rect b="b" l="l" r="r" t="t"/>
              <a:pathLst>
                <a:path extrusionOk="0" h="20036" w="20428">
                  <a:moveTo>
                    <a:pt x="1" y="0"/>
                  </a:moveTo>
                  <a:lnTo>
                    <a:pt x="1" y="20036"/>
                  </a:lnTo>
                  <a:lnTo>
                    <a:pt x="20427" y="10046"/>
                  </a:lnTo>
                  <a:lnTo>
                    <a:pt x="1"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13"/>
            <p:cNvSpPr/>
            <p:nvPr/>
          </p:nvSpPr>
          <p:spPr>
            <a:xfrm>
              <a:off x="900" y="322545"/>
              <a:ext cx="609899" cy="643388"/>
            </a:xfrm>
            <a:custGeom>
              <a:rect b="b" l="l" r="r" t="t"/>
              <a:pathLst>
                <a:path extrusionOk="0" h="20037" w="20427">
                  <a:moveTo>
                    <a:pt x="20427" y="1"/>
                  </a:moveTo>
                  <a:lnTo>
                    <a:pt x="0" y="9991"/>
                  </a:lnTo>
                  <a:lnTo>
                    <a:pt x="20427" y="20037"/>
                  </a:lnTo>
                  <a:lnTo>
                    <a:pt x="20427" y="1"/>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13"/>
            <p:cNvSpPr/>
            <p:nvPr/>
          </p:nvSpPr>
          <p:spPr>
            <a:xfrm>
              <a:off x="610793" y="643324"/>
              <a:ext cx="608257" cy="643388"/>
            </a:xfrm>
            <a:custGeom>
              <a:rect b="b" l="l" r="r" t="t"/>
              <a:pathLst>
                <a:path extrusionOk="0" h="20037" w="20372">
                  <a:moveTo>
                    <a:pt x="20372" y="1"/>
                  </a:moveTo>
                  <a:lnTo>
                    <a:pt x="1" y="10047"/>
                  </a:lnTo>
                  <a:lnTo>
                    <a:pt x="20372" y="20037"/>
                  </a:lnTo>
                  <a:lnTo>
                    <a:pt x="20372"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13"/>
            <p:cNvSpPr/>
            <p:nvPr/>
          </p:nvSpPr>
          <p:spPr>
            <a:xfrm>
              <a:off x="3048778" y="863"/>
              <a:ext cx="609899" cy="643388"/>
            </a:xfrm>
            <a:custGeom>
              <a:rect b="b" l="l" r="r" t="t"/>
              <a:pathLst>
                <a:path extrusionOk="0" h="20037" w="20427">
                  <a:moveTo>
                    <a:pt x="20427" y="1"/>
                  </a:moveTo>
                  <a:lnTo>
                    <a:pt x="0" y="9991"/>
                  </a:lnTo>
                  <a:lnTo>
                    <a:pt x="20427" y="20037"/>
                  </a:lnTo>
                  <a:lnTo>
                    <a:pt x="20427"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13"/>
            <p:cNvSpPr/>
            <p:nvPr/>
          </p:nvSpPr>
          <p:spPr>
            <a:xfrm>
              <a:off x="3658671" y="321642"/>
              <a:ext cx="608257" cy="643388"/>
            </a:xfrm>
            <a:custGeom>
              <a:rect b="b" l="l" r="r" t="t"/>
              <a:pathLst>
                <a:path extrusionOk="0" h="20037" w="20372">
                  <a:moveTo>
                    <a:pt x="20372" y="1"/>
                  </a:moveTo>
                  <a:lnTo>
                    <a:pt x="1" y="10047"/>
                  </a:lnTo>
                  <a:lnTo>
                    <a:pt x="20372" y="20037"/>
                  </a:lnTo>
                  <a:lnTo>
                    <a:pt x="20372"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13"/>
            <p:cNvSpPr/>
            <p:nvPr/>
          </p:nvSpPr>
          <p:spPr>
            <a:xfrm>
              <a:off x="1219044" y="322545"/>
              <a:ext cx="609929" cy="643388"/>
            </a:xfrm>
            <a:custGeom>
              <a:rect b="b" l="l" r="r" t="t"/>
              <a:pathLst>
                <a:path extrusionOk="0" h="20037" w="20428">
                  <a:moveTo>
                    <a:pt x="20427" y="1"/>
                  </a:moveTo>
                  <a:lnTo>
                    <a:pt x="1" y="9991"/>
                  </a:lnTo>
                  <a:lnTo>
                    <a:pt x="20427" y="20037"/>
                  </a:lnTo>
                  <a:lnTo>
                    <a:pt x="20427"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13"/>
            <p:cNvSpPr/>
            <p:nvPr/>
          </p:nvSpPr>
          <p:spPr>
            <a:xfrm>
              <a:off x="4266922" y="863"/>
              <a:ext cx="609929" cy="643388"/>
            </a:xfrm>
            <a:custGeom>
              <a:rect b="b" l="l" r="r" t="t"/>
              <a:pathLst>
                <a:path extrusionOk="0" h="20037" w="20428">
                  <a:moveTo>
                    <a:pt x="20427" y="1"/>
                  </a:moveTo>
                  <a:lnTo>
                    <a:pt x="1" y="9991"/>
                  </a:lnTo>
                  <a:lnTo>
                    <a:pt x="20427" y="20037"/>
                  </a:lnTo>
                  <a:lnTo>
                    <a:pt x="20427" y="1"/>
                  </a:lnTo>
                  <a:close/>
                </a:path>
              </a:pathLst>
            </a:custGeom>
            <a:solidFill>
              <a:srgbClr val="FFA4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3"/>
            <p:cNvSpPr/>
            <p:nvPr/>
          </p:nvSpPr>
          <p:spPr>
            <a:xfrm>
              <a:off x="900" y="0"/>
              <a:ext cx="609899"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13"/>
            <p:cNvSpPr/>
            <p:nvPr/>
          </p:nvSpPr>
          <p:spPr>
            <a:xfrm>
              <a:off x="610793" y="0"/>
              <a:ext cx="608257" cy="643356"/>
            </a:xfrm>
            <a:custGeom>
              <a:rect b="b" l="l" r="r" t="t"/>
              <a:pathLst>
                <a:path extrusionOk="0" h="20036" w="20372">
                  <a:moveTo>
                    <a:pt x="20372" y="0"/>
                  </a:moveTo>
                  <a:lnTo>
                    <a:pt x="1" y="10046"/>
                  </a:lnTo>
                  <a:lnTo>
                    <a:pt x="20372" y="20036"/>
                  </a:lnTo>
                  <a:lnTo>
                    <a:pt x="20372"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13"/>
            <p:cNvSpPr/>
            <p:nvPr/>
          </p:nvSpPr>
          <p:spPr>
            <a:xfrm>
              <a:off x="1219044" y="0"/>
              <a:ext cx="609929" cy="322577"/>
            </a:xfrm>
            <a:custGeom>
              <a:rect b="b" l="l" r="r" t="t"/>
              <a:pathLst>
                <a:path extrusionOk="0" h="10046" w="20428">
                  <a:moveTo>
                    <a:pt x="1" y="0"/>
                  </a:moveTo>
                  <a:lnTo>
                    <a:pt x="20427" y="10046"/>
                  </a:lnTo>
                  <a:lnTo>
                    <a:pt x="20427" y="0"/>
                  </a:lnTo>
                  <a:close/>
                </a:path>
              </a:pathLst>
            </a:custGeom>
            <a:solidFill>
              <a:srgbClr val="E806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13"/>
            <p:cNvSpPr/>
            <p:nvPr/>
          </p:nvSpPr>
          <p:spPr>
            <a:xfrm>
              <a:off x="4266958" y="0"/>
              <a:ext cx="609899" cy="322577"/>
            </a:xfrm>
            <a:custGeom>
              <a:rect b="b" l="l" r="r" t="t"/>
              <a:pathLst>
                <a:path extrusionOk="0" h="10046" w="20427">
                  <a:moveTo>
                    <a:pt x="0" y="0"/>
                  </a:moveTo>
                  <a:lnTo>
                    <a:pt x="0" y="10046"/>
                  </a:lnTo>
                  <a:lnTo>
                    <a:pt x="20427" y="0"/>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3"/>
            <p:cNvSpPr/>
            <p:nvPr/>
          </p:nvSpPr>
          <p:spPr>
            <a:xfrm>
              <a:off x="3657035" y="0"/>
              <a:ext cx="609899" cy="322577"/>
            </a:xfrm>
            <a:custGeom>
              <a:rect b="b" l="l" r="r" t="t"/>
              <a:pathLst>
                <a:path extrusionOk="0" h="10046" w="20427">
                  <a:moveTo>
                    <a:pt x="0" y="0"/>
                  </a:moveTo>
                  <a:lnTo>
                    <a:pt x="20427" y="10046"/>
                  </a:lnTo>
                  <a:lnTo>
                    <a:pt x="2042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13"/>
            <p:cNvSpPr/>
            <p:nvPr/>
          </p:nvSpPr>
          <p:spPr>
            <a:xfrm>
              <a:off x="3048784" y="0"/>
              <a:ext cx="608257" cy="322577"/>
            </a:xfrm>
            <a:custGeom>
              <a:rect b="b" l="l" r="r" t="t"/>
              <a:pathLst>
                <a:path extrusionOk="0" h="10046" w="20372">
                  <a:moveTo>
                    <a:pt x="0" y="0"/>
                  </a:moveTo>
                  <a:lnTo>
                    <a:pt x="0" y="10046"/>
                  </a:lnTo>
                  <a:lnTo>
                    <a:pt x="20371" y="0"/>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13"/>
            <p:cNvSpPr/>
            <p:nvPr/>
          </p:nvSpPr>
          <p:spPr>
            <a:xfrm>
              <a:off x="2438861" y="0"/>
              <a:ext cx="609929" cy="322577"/>
            </a:xfrm>
            <a:custGeom>
              <a:rect b="b" l="l" r="r" t="t"/>
              <a:pathLst>
                <a:path extrusionOk="0" h="10046" w="20428">
                  <a:moveTo>
                    <a:pt x="1" y="0"/>
                  </a:moveTo>
                  <a:lnTo>
                    <a:pt x="20427" y="10046"/>
                  </a:lnTo>
                  <a:lnTo>
                    <a:pt x="20427" y="0"/>
                  </a:lnTo>
                  <a:close/>
                </a:path>
              </a:pathLst>
            </a:cu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13"/>
            <p:cNvSpPr/>
            <p:nvPr/>
          </p:nvSpPr>
          <p:spPr>
            <a:xfrm>
              <a:off x="3047936" y="321645"/>
              <a:ext cx="609899" cy="643388"/>
            </a:xfrm>
            <a:custGeom>
              <a:rect b="b" l="l" r="r" t="t"/>
              <a:pathLst>
                <a:path extrusionOk="0" h="20037" w="20427">
                  <a:moveTo>
                    <a:pt x="0" y="1"/>
                  </a:moveTo>
                  <a:lnTo>
                    <a:pt x="0" y="20037"/>
                  </a:lnTo>
                  <a:lnTo>
                    <a:pt x="20427" y="9991"/>
                  </a:lnTo>
                  <a:lnTo>
                    <a:pt x="0" y="1"/>
                  </a:lnTo>
                  <a:close/>
                </a:path>
              </a:pathLst>
            </a:custGeom>
            <a:solidFill>
              <a:srgbClr val="FFC800">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13"/>
            <p:cNvSpPr/>
            <p:nvPr/>
          </p:nvSpPr>
          <p:spPr>
            <a:xfrm flipH="1">
              <a:off x="3658935" y="643332"/>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13"/>
            <p:cNvSpPr/>
            <p:nvPr/>
          </p:nvSpPr>
          <p:spPr>
            <a:xfrm flipH="1">
              <a:off x="1219312" y="643329"/>
              <a:ext cx="609929" cy="643388"/>
            </a:xfrm>
            <a:custGeom>
              <a:rect b="b" l="l" r="r" t="t"/>
              <a:pathLst>
                <a:path extrusionOk="0" h="20037" w="20428">
                  <a:moveTo>
                    <a:pt x="20427" y="1"/>
                  </a:moveTo>
                  <a:lnTo>
                    <a:pt x="1" y="9991"/>
                  </a:lnTo>
                  <a:lnTo>
                    <a:pt x="20427" y="20037"/>
                  </a:lnTo>
                  <a:lnTo>
                    <a:pt x="20427" y="1"/>
                  </a:lnTo>
                  <a:close/>
                </a:path>
              </a:pathLst>
            </a:custGeom>
            <a:solidFill>
              <a:srgbClr val="FFFFFF"/>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2" name="Google Shape;622;p1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320025" y="866525"/>
            <a:ext cx="6455700" cy="668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rgbClr val="222222"/>
              </a:buClr>
              <a:buSzPts val="2400"/>
              <a:buFont typeface="Montserrat"/>
              <a:buNone/>
              <a:defRPr b="1" sz="2400">
                <a:solidFill>
                  <a:srgbClr val="222222"/>
                </a:solidFill>
                <a:latin typeface="Montserrat"/>
                <a:ea typeface="Montserrat"/>
                <a:cs typeface="Montserrat"/>
                <a:sym typeface="Montserrat"/>
              </a:defRPr>
            </a:lvl1pPr>
            <a:lvl2pPr lvl="1">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2pPr>
            <a:lvl3pPr lvl="2">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3pPr>
            <a:lvl4pPr lvl="3">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4pPr>
            <a:lvl5pPr lvl="4">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5pPr>
            <a:lvl6pPr lvl="5">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6pPr>
            <a:lvl7pPr lvl="6">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7pPr>
            <a:lvl8pPr lvl="7">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8pPr>
            <a:lvl9pPr lvl="8">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9pPr>
          </a:lstStyle>
          <a:p/>
        </p:txBody>
      </p:sp>
      <p:sp>
        <p:nvSpPr>
          <p:cNvPr id="7" name="Google Shape;7;p1"/>
          <p:cNvSpPr txBox="1"/>
          <p:nvPr>
            <p:ph idx="1" type="body"/>
          </p:nvPr>
        </p:nvSpPr>
        <p:spPr>
          <a:xfrm>
            <a:off x="1320025" y="1613274"/>
            <a:ext cx="6455700" cy="2902500"/>
          </a:xfrm>
          <a:prstGeom prst="rect">
            <a:avLst/>
          </a:prstGeom>
          <a:noFill/>
          <a:ln>
            <a:noFill/>
          </a:ln>
        </p:spPr>
        <p:txBody>
          <a:bodyPr anchorCtr="0" anchor="t" bIns="91425" lIns="91425" spcFirstLastPara="1" rIns="91425" wrap="square" tIns="91425">
            <a:noAutofit/>
          </a:bodyPr>
          <a:lstStyle>
            <a:lvl1pPr indent="-368300" lvl="0" marL="457200">
              <a:spcBef>
                <a:spcPts val="600"/>
              </a:spcBef>
              <a:spcAft>
                <a:spcPts val="0"/>
              </a:spcAft>
              <a:buClr>
                <a:srgbClr val="FFC800"/>
              </a:buClr>
              <a:buSzPts val="2200"/>
              <a:buFont typeface="Montserrat Light"/>
              <a:buChar char="◂"/>
              <a:defRPr sz="2200">
                <a:solidFill>
                  <a:srgbClr val="434343"/>
                </a:solidFill>
                <a:latin typeface="Montserrat Light"/>
                <a:ea typeface="Montserrat Light"/>
                <a:cs typeface="Montserrat Light"/>
                <a:sym typeface="Montserrat Light"/>
              </a:defRPr>
            </a:lvl1pPr>
            <a:lvl2pPr indent="-368300" lvl="1" marL="914400">
              <a:spcBef>
                <a:spcPts val="0"/>
              </a:spcBef>
              <a:spcAft>
                <a:spcPts val="0"/>
              </a:spcAft>
              <a:buClr>
                <a:srgbClr val="FFC800"/>
              </a:buClr>
              <a:buSzPts val="2200"/>
              <a:buFont typeface="Montserrat Light"/>
              <a:buChar char="◂"/>
              <a:defRPr sz="2200">
                <a:solidFill>
                  <a:srgbClr val="434343"/>
                </a:solidFill>
                <a:latin typeface="Montserrat Light"/>
                <a:ea typeface="Montserrat Light"/>
                <a:cs typeface="Montserrat Light"/>
                <a:sym typeface="Montserrat Light"/>
              </a:defRPr>
            </a:lvl2pPr>
            <a:lvl3pPr indent="-368300" lvl="2" marL="1371600">
              <a:spcBef>
                <a:spcPts val="0"/>
              </a:spcBef>
              <a:spcAft>
                <a:spcPts val="0"/>
              </a:spcAft>
              <a:buClr>
                <a:srgbClr val="FFC800"/>
              </a:buClr>
              <a:buSzPts val="2200"/>
              <a:buFont typeface="Montserrat Light"/>
              <a:buChar char="◂"/>
              <a:defRPr sz="2200">
                <a:solidFill>
                  <a:srgbClr val="434343"/>
                </a:solidFill>
                <a:latin typeface="Montserrat Light"/>
                <a:ea typeface="Montserrat Light"/>
                <a:cs typeface="Montserrat Light"/>
                <a:sym typeface="Montserrat Light"/>
              </a:defRPr>
            </a:lvl3pPr>
            <a:lvl4pPr indent="-368300" lvl="3" marL="1828800">
              <a:spcBef>
                <a:spcPts val="0"/>
              </a:spcBef>
              <a:spcAft>
                <a:spcPts val="0"/>
              </a:spcAft>
              <a:buClr>
                <a:srgbClr val="FFC800"/>
              </a:buClr>
              <a:buSzPts val="2200"/>
              <a:buFont typeface="Montserrat Light"/>
              <a:buChar char="◂"/>
              <a:defRPr sz="2200">
                <a:solidFill>
                  <a:srgbClr val="434343"/>
                </a:solidFill>
                <a:latin typeface="Montserrat Light"/>
                <a:ea typeface="Montserrat Light"/>
                <a:cs typeface="Montserrat Light"/>
                <a:sym typeface="Montserrat Light"/>
              </a:defRPr>
            </a:lvl4pPr>
            <a:lvl5pPr indent="-368300" lvl="4" marL="22860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5pPr>
            <a:lvl6pPr indent="-368300" lvl="5" marL="27432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6pPr>
            <a:lvl7pPr indent="-368300" lvl="6" marL="32004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7pPr>
            <a:lvl8pPr indent="-368300" lvl="7" marL="36576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8pPr>
            <a:lvl9pPr indent="-368300" lvl="8" marL="41148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ctr" bIns="91425" lIns="91425" spcFirstLastPara="1" rIns="91425" wrap="square" tIns="91425">
            <a:noAutofit/>
          </a:bodyPr>
          <a:lstStyle>
            <a:lvl1pPr lvl="0" algn="r">
              <a:buNone/>
              <a:defRPr b="1" sz="1300">
                <a:solidFill>
                  <a:schemeClr val="lt1"/>
                </a:solidFill>
                <a:latin typeface="Montserrat"/>
                <a:ea typeface="Montserrat"/>
                <a:cs typeface="Montserrat"/>
                <a:sym typeface="Montserrat"/>
              </a:defRPr>
            </a:lvl1pPr>
            <a:lvl2pPr lvl="1" algn="r">
              <a:buNone/>
              <a:defRPr b="1" sz="1300">
                <a:solidFill>
                  <a:schemeClr val="lt1"/>
                </a:solidFill>
                <a:latin typeface="Montserrat"/>
                <a:ea typeface="Montserrat"/>
                <a:cs typeface="Montserrat"/>
                <a:sym typeface="Montserrat"/>
              </a:defRPr>
            </a:lvl2pPr>
            <a:lvl3pPr lvl="2" algn="r">
              <a:buNone/>
              <a:defRPr b="1" sz="1300">
                <a:solidFill>
                  <a:schemeClr val="lt1"/>
                </a:solidFill>
                <a:latin typeface="Montserrat"/>
                <a:ea typeface="Montserrat"/>
                <a:cs typeface="Montserrat"/>
                <a:sym typeface="Montserrat"/>
              </a:defRPr>
            </a:lvl3pPr>
            <a:lvl4pPr lvl="3" algn="r">
              <a:buNone/>
              <a:defRPr b="1" sz="1300">
                <a:solidFill>
                  <a:schemeClr val="lt1"/>
                </a:solidFill>
                <a:latin typeface="Montserrat"/>
                <a:ea typeface="Montserrat"/>
                <a:cs typeface="Montserrat"/>
                <a:sym typeface="Montserrat"/>
              </a:defRPr>
            </a:lvl4pPr>
            <a:lvl5pPr lvl="4" algn="r">
              <a:buNone/>
              <a:defRPr b="1" sz="1300">
                <a:solidFill>
                  <a:schemeClr val="lt1"/>
                </a:solidFill>
                <a:latin typeface="Montserrat"/>
                <a:ea typeface="Montserrat"/>
                <a:cs typeface="Montserrat"/>
                <a:sym typeface="Montserrat"/>
              </a:defRPr>
            </a:lvl5pPr>
            <a:lvl6pPr lvl="5" algn="r">
              <a:buNone/>
              <a:defRPr b="1" sz="1300">
                <a:solidFill>
                  <a:schemeClr val="lt1"/>
                </a:solidFill>
                <a:latin typeface="Montserrat"/>
                <a:ea typeface="Montserrat"/>
                <a:cs typeface="Montserrat"/>
                <a:sym typeface="Montserrat"/>
              </a:defRPr>
            </a:lvl6pPr>
            <a:lvl7pPr lvl="6" algn="r">
              <a:buNone/>
              <a:defRPr b="1" sz="1300">
                <a:solidFill>
                  <a:schemeClr val="lt1"/>
                </a:solidFill>
                <a:latin typeface="Montserrat"/>
                <a:ea typeface="Montserrat"/>
                <a:cs typeface="Montserrat"/>
                <a:sym typeface="Montserrat"/>
              </a:defRPr>
            </a:lvl7pPr>
            <a:lvl8pPr lvl="7" algn="r">
              <a:buNone/>
              <a:defRPr b="1" sz="1300">
                <a:solidFill>
                  <a:schemeClr val="lt1"/>
                </a:solidFill>
                <a:latin typeface="Montserrat"/>
                <a:ea typeface="Montserrat"/>
                <a:cs typeface="Montserrat"/>
                <a:sym typeface="Montserrat"/>
              </a:defRPr>
            </a:lvl8pPr>
            <a:lvl9pPr lvl="8" algn="r">
              <a:buNone/>
              <a:defRPr b="1" sz="1300">
                <a:solidFill>
                  <a:schemeClr val="lt1"/>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www.youtube.com/watch?v=dl9yVgygrKk" TargetMode="Externa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hyperlink" Target="http://www.youtube.com/watch?v=qo8B7BGes4I" TargetMode="External"/><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www.youtube.com/watch?v=Orv9OJDUnWM" TargetMode="External"/><Relationship Id="rId4"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4646"/>
        </a:solidFill>
      </p:bgPr>
    </p:bg>
    <p:spTree>
      <p:nvGrpSpPr>
        <p:cNvPr id="626" name="Shape 626"/>
        <p:cNvGrpSpPr/>
        <p:nvPr/>
      </p:nvGrpSpPr>
      <p:grpSpPr>
        <a:xfrm>
          <a:off x="0" y="0"/>
          <a:ext cx="0" cy="0"/>
          <a:chOff x="0" y="0"/>
          <a:chExt cx="0" cy="0"/>
        </a:xfrm>
      </p:grpSpPr>
      <p:sp>
        <p:nvSpPr>
          <p:cNvPr id="627" name="Google Shape;627;p14"/>
          <p:cNvSpPr txBox="1"/>
          <p:nvPr>
            <p:ph type="ctrTitle"/>
          </p:nvPr>
        </p:nvSpPr>
        <p:spPr>
          <a:xfrm>
            <a:off x="685800" y="1991825"/>
            <a:ext cx="5265000" cy="1159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Junior Entertainment Technology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15"/>
          <p:cNvSpPr txBox="1"/>
          <p:nvPr>
            <p:ph idx="4294967295" type="ctrTitle"/>
          </p:nvPr>
        </p:nvSpPr>
        <p:spPr>
          <a:xfrm>
            <a:off x="685800" y="1126150"/>
            <a:ext cx="5948400" cy="950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F64646"/>
                </a:solidFill>
              </a:rPr>
              <a:t>Step 1: </a:t>
            </a:r>
            <a:endParaRPr sz="3000">
              <a:solidFill>
                <a:srgbClr val="F64646"/>
              </a:solidFill>
            </a:endParaRPr>
          </a:p>
          <a:p>
            <a:pPr indent="0" lvl="0" marL="0" rtl="0" algn="l">
              <a:spcBef>
                <a:spcPts val="0"/>
              </a:spcBef>
              <a:spcAft>
                <a:spcPts val="0"/>
              </a:spcAft>
              <a:buNone/>
            </a:pPr>
            <a:r>
              <a:rPr lang="en" sz="3000">
                <a:solidFill>
                  <a:srgbClr val="F64646"/>
                </a:solidFill>
              </a:rPr>
              <a:t>Animate Your Own Artwork</a:t>
            </a:r>
            <a:r>
              <a:rPr lang="en" sz="3000">
                <a:solidFill>
                  <a:srgbClr val="F64646"/>
                </a:solidFill>
              </a:rPr>
              <a:t>!</a:t>
            </a:r>
            <a:endParaRPr sz="3000">
              <a:solidFill>
                <a:srgbClr val="F64646"/>
              </a:solidFill>
            </a:endParaRPr>
          </a:p>
        </p:txBody>
      </p:sp>
      <p:sp>
        <p:nvSpPr>
          <p:cNvPr id="633" name="Google Shape;633;p15"/>
          <p:cNvSpPr txBox="1"/>
          <p:nvPr>
            <p:ph idx="4294967295" type="subTitle"/>
          </p:nvPr>
        </p:nvSpPr>
        <p:spPr>
          <a:xfrm>
            <a:off x="685800" y="2109250"/>
            <a:ext cx="5800800" cy="258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b="1" lang="en" sz="1800"/>
              <a:t>For our first step you are going to create your own </a:t>
            </a:r>
            <a:r>
              <a:rPr b="1" lang="en" sz="1800"/>
              <a:t>stop motion</a:t>
            </a:r>
            <a:r>
              <a:rPr b="1" lang="en" sz="1800"/>
              <a:t> film. Supplies you are going to need are:</a:t>
            </a:r>
            <a:endParaRPr b="1" sz="1800"/>
          </a:p>
          <a:p>
            <a:pPr indent="-342900" lvl="0" marL="457200" rtl="0" algn="l">
              <a:spcBef>
                <a:spcPts val="600"/>
              </a:spcBef>
              <a:spcAft>
                <a:spcPts val="0"/>
              </a:spcAft>
              <a:buSzPts val="1800"/>
              <a:buChar char="◂"/>
            </a:pPr>
            <a:r>
              <a:rPr b="1" lang="en" sz="1800"/>
              <a:t>A Smart Phone</a:t>
            </a:r>
            <a:endParaRPr b="1" sz="1800"/>
          </a:p>
          <a:p>
            <a:pPr indent="-342900" lvl="0" marL="457200" rtl="0" algn="l">
              <a:spcBef>
                <a:spcPts val="0"/>
              </a:spcBef>
              <a:spcAft>
                <a:spcPts val="0"/>
              </a:spcAft>
              <a:buSzPts val="1800"/>
              <a:buChar char="◂"/>
            </a:pPr>
            <a:r>
              <a:rPr b="1" lang="en" sz="1800"/>
              <a:t>The app Stop Motion Studio</a:t>
            </a:r>
            <a:endParaRPr b="1" sz="1800"/>
          </a:p>
          <a:p>
            <a:pPr indent="-342900" lvl="0" marL="457200" rtl="0" algn="l">
              <a:spcBef>
                <a:spcPts val="0"/>
              </a:spcBef>
              <a:spcAft>
                <a:spcPts val="0"/>
              </a:spcAft>
              <a:buSzPts val="1800"/>
              <a:buChar char="◂"/>
            </a:pPr>
            <a:r>
              <a:rPr b="1" lang="en" sz="1800"/>
              <a:t>A poseable doll or clay figure</a:t>
            </a:r>
            <a:endParaRPr b="1" sz="1800"/>
          </a:p>
        </p:txBody>
      </p:sp>
      <p:sp>
        <p:nvSpPr>
          <p:cNvPr id="634" name="Google Shape;634;p1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16"/>
          <p:cNvSpPr txBox="1"/>
          <p:nvPr>
            <p:ph type="ctrTitle"/>
          </p:nvPr>
        </p:nvSpPr>
        <p:spPr>
          <a:xfrm>
            <a:off x="712650" y="437450"/>
            <a:ext cx="53172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A400"/>
                </a:solidFill>
              </a:rPr>
              <a:t>1.</a:t>
            </a:r>
            <a:endParaRPr>
              <a:solidFill>
                <a:srgbClr val="FFA400"/>
              </a:solidFill>
            </a:endParaRPr>
          </a:p>
          <a:p>
            <a:pPr indent="0" lvl="0" marL="0" rtl="0" algn="l">
              <a:spcBef>
                <a:spcPts val="0"/>
              </a:spcBef>
              <a:spcAft>
                <a:spcPts val="0"/>
              </a:spcAft>
              <a:buNone/>
            </a:pPr>
            <a:r>
              <a:rPr lang="en"/>
              <a:t>What is stop motion?</a:t>
            </a:r>
            <a:endParaRPr/>
          </a:p>
        </p:txBody>
      </p:sp>
      <p:sp>
        <p:nvSpPr>
          <p:cNvPr id="640" name="Google Shape;640;p16"/>
          <p:cNvSpPr txBox="1"/>
          <p:nvPr>
            <p:ph idx="1" type="subTitle"/>
          </p:nvPr>
        </p:nvSpPr>
        <p:spPr>
          <a:xfrm>
            <a:off x="914100" y="1655600"/>
            <a:ext cx="5317200" cy="7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It is a type of animation made up of photos where the character is moved slightly between each picture then shown quickly to make it look like its moving</a:t>
            </a:r>
            <a:endParaRPr sz="1800"/>
          </a:p>
        </p:txBody>
      </p:sp>
      <p:sp>
        <p:nvSpPr>
          <p:cNvPr id="641" name="Google Shape;641;p16"/>
          <p:cNvSpPr txBox="1"/>
          <p:nvPr/>
        </p:nvSpPr>
        <p:spPr>
          <a:xfrm>
            <a:off x="1060925" y="3082900"/>
            <a:ext cx="4485300" cy="159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Montserrat Light"/>
                <a:ea typeface="Montserrat Light"/>
                <a:cs typeface="Montserrat Light"/>
                <a:sym typeface="Montserrat Light"/>
              </a:rPr>
              <a:t>Stop Motion Animation was used for</a:t>
            </a:r>
            <a:endParaRPr>
              <a:solidFill>
                <a:schemeClr val="dk2"/>
              </a:solidFill>
              <a:latin typeface="Montserrat Light"/>
              <a:ea typeface="Montserrat Light"/>
              <a:cs typeface="Montserrat Light"/>
              <a:sym typeface="Montserrat Light"/>
            </a:endParaRPr>
          </a:p>
          <a:p>
            <a:pPr indent="-317500" lvl="0" marL="457200" rtl="0" algn="l">
              <a:spcBef>
                <a:spcPts val="0"/>
              </a:spcBef>
              <a:spcAft>
                <a:spcPts val="0"/>
              </a:spcAft>
              <a:buClr>
                <a:schemeClr val="dk2"/>
              </a:buClr>
              <a:buSzPts val="1400"/>
              <a:buFont typeface="Montserrat Light"/>
              <a:buChar char="●"/>
            </a:pPr>
            <a:r>
              <a:rPr lang="en">
                <a:solidFill>
                  <a:schemeClr val="dk2"/>
                </a:solidFill>
                <a:latin typeface="Montserrat Light"/>
                <a:ea typeface="Montserrat Light"/>
                <a:cs typeface="Montserrat Light"/>
                <a:sym typeface="Montserrat Light"/>
              </a:rPr>
              <a:t>Caroline</a:t>
            </a:r>
            <a:endParaRPr>
              <a:solidFill>
                <a:schemeClr val="dk2"/>
              </a:solidFill>
              <a:latin typeface="Montserrat Light"/>
              <a:ea typeface="Montserrat Light"/>
              <a:cs typeface="Montserrat Light"/>
              <a:sym typeface="Montserrat Light"/>
            </a:endParaRPr>
          </a:p>
          <a:p>
            <a:pPr indent="-317500" lvl="0" marL="457200" rtl="0" algn="l">
              <a:spcBef>
                <a:spcPts val="0"/>
              </a:spcBef>
              <a:spcAft>
                <a:spcPts val="0"/>
              </a:spcAft>
              <a:buClr>
                <a:schemeClr val="dk2"/>
              </a:buClr>
              <a:buSzPts val="1400"/>
              <a:buFont typeface="Montserrat Light"/>
              <a:buChar char="●"/>
            </a:pPr>
            <a:r>
              <a:rPr lang="en">
                <a:solidFill>
                  <a:schemeClr val="dk2"/>
                </a:solidFill>
                <a:latin typeface="Montserrat Light"/>
                <a:ea typeface="Montserrat Light"/>
                <a:cs typeface="Montserrat Light"/>
                <a:sym typeface="Montserrat Light"/>
              </a:rPr>
              <a:t>The Nightmare before Christmas</a:t>
            </a:r>
            <a:endParaRPr>
              <a:solidFill>
                <a:schemeClr val="dk2"/>
              </a:solidFill>
              <a:latin typeface="Montserrat Light"/>
              <a:ea typeface="Montserrat Light"/>
              <a:cs typeface="Montserrat Light"/>
              <a:sym typeface="Montserrat Light"/>
            </a:endParaRPr>
          </a:p>
          <a:p>
            <a:pPr indent="-317500" lvl="0" marL="457200" rtl="0" algn="l">
              <a:spcBef>
                <a:spcPts val="0"/>
              </a:spcBef>
              <a:spcAft>
                <a:spcPts val="0"/>
              </a:spcAft>
              <a:buClr>
                <a:schemeClr val="dk2"/>
              </a:buClr>
              <a:buSzPts val="1400"/>
              <a:buFont typeface="Montserrat Light"/>
              <a:buChar char="●"/>
            </a:pPr>
            <a:r>
              <a:rPr lang="en">
                <a:solidFill>
                  <a:schemeClr val="dk2"/>
                </a:solidFill>
                <a:latin typeface="Montserrat Light"/>
                <a:ea typeface="Montserrat Light"/>
                <a:cs typeface="Montserrat Light"/>
                <a:sym typeface="Montserrat Light"/>
              </a:rPr>
              <a:t>The Little Prince</a:t>
            </a:r>
            <a:endParaRPr>
              <a:solidFill>
                <a:schemeClr val="dk2"/>
              </a:solidFill>
              <a:latin typeface="Montserrat Light"/>
              <a:ea typeface="Montserrat Light"/>
              <a:cs typeface="Montserrat Light"/>
              <a:sym typeface="Montserrat Light"/>
            </a:endParaRPr>
          </a:p>
          <a:p>
            <a:pPr indent="-317500" lvl="0" marL="457200" rtl="0" algn="l">
              <a:spcBef>
                <a:spcPts val="0"/>
              </a:spcBef>
              <a:spcAft>
                <a:spcPts val="0"/>
              </a:spcAft>
              <a:buClr>
                <a:schemeClr val="dk2"/>
              </a:buClr>
              <a:buSzPts val="1400"/>
              <a:buFont typeface="Montserrat Light"/>
              <a:buChar char="●"/>
            </a:pPr>
            <a:r>
              <a:rPr lang="en">
                <a:solidFill>
                  <a:schemeClr val="dk2"/>
                </a:solidFill>
                <a:latin typeface="Montserrat Light"/>
                <a:ea typeface="Montserrat Light"/>
                <a:cs typeface="Montserrat Light"/>
                <a:sym typeface="Montserrat Light"/>
              </a:rPr>
              <a:t>King Kong</a:t>
            </a:r>
            <a:endParaRPr>
              <a:solidFill>
                <a:schemeClr val="dk2"/>
              </a:solidFill>
              <a:latin typeface="Montserrat Light"/>
              <a:ea typeface="Montserrat Light"/>
              <a:cs typeface="Montserrat Light"/>
              <a:sym typeface="Montserrat Light"/>
            </a:endParaRPr>
          </a:p>
          <a:p>
            <a:pPr indent="-317500" lvl="0" marL="457200" rtl="0" algn="l">
              <a:spcBef>
                <a:spcPts val="0"/>
              </a:spcBef>
              <a:spcAft>
                <a:spcPts val="0"/>
              </a:spcAft>
              <a:buClr>
                <a:schemeClr val="dk2"/>
              </a:buClr>
              <a:buSzPts val="1400"/>
              <a:buFont typeface="Montserrat Light"/>
              <a:buChar char="●"/>
            </a:pPr>
            <a:r>
              <a:rPr lang="en">
                <a:solidFill>
                  <a:schemeClr val="dk2"/>
                </a:solidFill>
                <a:latin typeface="Montserrat Light"/>
                <a:ea typeface="Montserrat Light"/>
                <a:cs typeface="Montserrat Light"/>
                <a:sym typeface="Montserrat Light"/>
              </a:rPr>
              <a:t>James and the Giant Peach</a:t>
            </a:r>
            <a:endParaRPr>
              <a:solidFill>
                <a:schemeClr val="dk2"/>
              </a:solidFill>
              <a:latin typeface="Montserrat Light"/>
              <a:ea typeface="Montserrat Light"/>
              <a:cs typeface="Montserrat Light"/>
              <a:sym typeface="Montserrat Light"/>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17"/>
          <p:cNvSpPr txBox="1"/>
          <p:nvPr>
            <p:ph type="title"/>
          </p:nvPr>
        </p:nvSpPr>
        <p:spPr>
          <a:xfrm>
            <a:off x="1320025" y="866525"/>
            <a:ext cx="6455700" cy="668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Making your animation</a:t>
            </a:r>
            <a:endParaRPr/>
          </a:p>
        </p:txBody>
      </p:sp>
      <p:sp>
        <p:nvSpPr>
          <p:cNvPr id="647" name="Google Shape;647;p17"/>
          <p:cNvSpPr txBox="1"/>
          <p:nvPr>
            <p:ph idx="1" type="body"/>
          </p:nvPr>
        </p:nvSpPr>
        <p:spPr>
          <a:xfrm>
            <a:off x="1481175" y="1465549"/>
            <a:ext cx="6455700" cy="2902500"/>
          </a:xfrm>
          <a:prstGeom prst="rect">
            <a:avLst/>
          </a:prstGeom>
        </p:spPr>
        <p:txBody>
          <a:bodyPr anchorCtr="0" anchor="t" bIns="91425" lIns="91425" spcFirstLastPara="1" rIns="91425" wrap="square" tIns="91425">
            <a:noAutofit/>
          </a:bodyPr>
          <a:lstStyle/>
          <a:p>
            <a:pPr indent="-368300" lvl="0" marL="457200" rtl="0" algn="l">
              <a:spcBef>
                <a:spcPts val="600"/>
              </a:spcBef>
              <a:spcAft>
                <a:spcPts val="0"/>
              </a:spcAft>
              <a:buSzPts val="2200"/>
              <a:buChar char="◂"/>
            </a:pPr>
            <a:r>
              <a:rPr lang="en"/>
              <a:t>With by deciding what </a:t>
            </a:r>
            <a:r>
              <a:rPr lang="en"/>
              <a:t>scene</a:t>
            </a:r>
            <a:r>
              <a:rPr lang="en"/>
              <a:t> you want to film with your “actor”. You will want it to be a very short scene as it takes many photos to make an animation</a:t>
            </a:r>
            <a:endParaRPr/>
          </a:p>
          <a:p>
            <a:pPr indent="-368300" lvl="0" marL="457200" rtl="0" algn="l">
              <a:spcBef>
                <a:spcPts val="0"/>
              </a:spcBef>
              <a:spcAft>
                <a:spcPts val="0"/>
              </a:spcAft>
              <a:buSzPts val="2200"/>
              <a:buChar char="◂"/>
            </a:pPr>
            <a:r>
              <a:rPr lang="en"/>
              <a:t>You will want to make your camera as steady as </a:t>
            </a:r>
            <a:r>
              <a:rPr lang="en"/>
              <a:t>possible</a:t>
            </a:r>
            <a:r>
              <a:rPr lang="en"/>
              <a:t>. If your camera is in the same place for all of your photos, the animation will come out smooter.</a:t>
            </a:r>
            <a:endParaRPr/>
          </a:p>
          <a:p>
            <a:pPr indent="-368300" lvl="0" marL="457200" rtl="0" algn="l">
              <a:spcBef>
                <a:spcPts val="0"/>
              </a:spcBef>
              <a:spcAft>
                <a:spcPts val="0"/>
              </a:spcAft>
              <a:buSzPts val="2200"/>
              <a:buChar char="◂"/>
            </a:pPr>
            <a:r>
              <a:rPr lang="en"/>
              <a:t>Set up your first pose</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648" name="Google Shape;648;p17"/>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18"/>
          <p:cNvSpPr txBox="1"/>
          <p:nvPr>
            <p:ph type="title"/>
          </p:nvPr>
        </p:nvSpPr>
        <p:spPr>
          <a:xfrm>
            <a:off x="1239450" y="342775"/>
            <a:ext cx="6455700" cy="668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Making your animation cont.</a:t>
            </a:r>
            <a:endParaRPr/>
          </a:p>
        </p:txBody>
      </p:sp>
      <p:sp>
        <p:nvSpPr>
          <p:cNvPr id="654" name="Google Shape;654;p18"/>
          <p:cNvSpPr txBox="1"/>
          <p:nvPr>
            <p:ph idx="1" type="body"/>
          </p:nvPr>
        </p:nvSpPr>
        <p:spPr>
          <a:xfrm>
            <a:off x="1344150" y="928375"/>
            <a:ext cx="6455700" cy="29025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sz="1800"/>
              <a:t>Open the Stop Motion Studio App and select new movie</a:t>
            </a:r>
            <a:endParaRPr sz="1800"/>
          </a:p>
          <a:p>
            <a:pPr indent="-342900" lvl="0" marL="457200" rtl="0" algn="l">
              <a:spcBef>
                <a:spcPts val="0"/>
              </a:spcBef>
              <a:spcAft>
                <a:spcPts val="0"/>
              </a:spcAft>
              <a:buSzPts val="1800"/>
              <a:buChar char="◂"/>
            </a:pPr>
            <a:r>
              <a:rPr lang="en" sz="1800"/>
              <a:t>Choose the gear on the bottom left side of the screen to open setting. We are going to lower the frames per second for your movie. It may make the animation a little choppier, but it means you will have to take a lot less photos. </a:t>
            </a:r>
            <a:endParaRPr sz="1800"/>
          </a:p>
          <a:p>
            <a:pPr indent="-342900" lvl="8" marL="4114800" rtl="0" algn="l">
              <a:spcBef>
                <a:spcPts val="0"/>
              </a:spcBef>
              <a:spcAft>
                <a:spcPts val="0"/>
              </a:spcAft>
              <a:buSzPts val="1800"/>
              <a:buChar char="■"/>
            </a:pPr>
            <a:r>
              <a:rPr lang="en" sz="1800"/>
              <a:t>Switch your movie speed to 2 frames per second as in the photo. </a:t>
            </a:r>
            <a:endParaRPr sz="1800"/>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655" name="Google Shape;655;p1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56" name="Google Shape;656;p18"/>
          <p:cNvPicPr preferRelativeResize="0"/>
          <p:nvPr/>
        </p:nvPicPr>
        <p:blipFill>
          <a:blip r:embed="rId3">
            <a:alphaModFix/>
          </a:blip>
          <a:stretch>
            <a:fillRect/>
          </a:stretch>
        </p:blipFill>
        <p:spPr>
          <a:xfrm>
            <a:off x="1907000" y="3166825"/>
            <a:ext cx="3142499" cy="1762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19"/>
          <p:cNvSpPr txBox="1"/>
          <p:nvPr>
            <p:ph type="title"/>
          </p:nvPr>
        </p:nvSpPr>
        <p:spPr>
          <a:xfrm>
            <a:off x="1320025" y="866525"/>
            <a:ext cx="6455700" cy="668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Making your animation cont.</a:t>
            </a:r>
            <a:endParaRPr/>
          </a:p>
        </p:txBody>
      </p:sp>
      <p:sp>
        <p:nvSpPr>
          <p:cNvPr id="662" name="Google Shape;662;p19"/>
          <p:cNvSpPr txBox="1"/>
          <p:nvPr>
            <p:ph idx="1" type="body"/>
          </p:nvPr>
        </p:nvSpPr>
        <p:spPr>
          <a:xfrm>
            <a:off x="1320025" y="1613274"/>
            <a:ext cx="6455700" cy="2902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take your pictures!</a:t>
            </a:r>
            <a:endParaRPr/>
          </a:p>
          <a:p>
            <a:pPr indent="-368300" lvl="0" marL="457200" rtl="0" algn="l">
              <a:spcBef>
                <a:spcPts val="600"/>
              </a:spcBef>
              <a:spcAft>
                <a:spcPts val="0"/>
              </a:spcAft>
              <a:buSzPts val="2200"/>
              <a:buChar char="●"/>
            </a:pPr>
            <a:r>
              <a:rPr lang="en"/>
              <a:t>Click on the camera on the right side of the screen and take your photos moving your “actor” slightly between each. You will want the phone to be landscape.</a:t>
            </a:r>
            <a:endParaRPr/>
          </a:p>
          <a:p>
            <a:pPr indent="-368300" lvl="0" marL="457200" rtl="0" algn="l">
              <a:spcBef>
                <a:spcPts val="0"/>
              </a:spcBef>
              <a:spcAft>
                <a:spcPts val="0"/>
              </a:spcAft>
              <a:buSzPts val="2200"/>
              <a:buChar char="●"/>
            </a:pPr>
            <a:r>
              <a:rPr lang="en"/>
              <a:t>You can watch your progress by hitting the play button under the red button.</a:t>
            </a:r>
            <a:endParaRPr/>
          </a:p>
          <a:p>
            <a:pPr indent="-368300" lvl="0" marL="457200" rtl="0" algn="l">
              <a:spcBef>
                <a:spcPts val="0"/>
              </a:spcBef>
              <a:spcAft>
                <a:spcPts val="0"/>
              </a:spcAft>
              <a:buSzPts val="2200"/>
              <a:buChar char="●"/>
            </a:pPr>
            <a:r>
              <a:rPr lang="en"/>
              <a:t>When you are done, the back button is on the top right.</a:t>
            </a:r>
            <a:endParaRPr/>
          </a:p>
        </p:txBody>
      </p:sp>
      <p:sp>
        <p:nvSpPr>
          <p:cNvPr id="663" name="Google Shape;663;p1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20"/>
          <p:cNvSpPr txBox="1"/>
          <p:nvPr>
            <p:ph type="title"/>
          </p:nvPr>
        </p:nvSpPr>
        <p:spPr>
          <a:xfrm>
            <a:off x="1320025" y="866525"/>
            <a:ext cx="6455700" cy="668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Adding audio (optional)</a:t>
            </a:r>
            <a:endParaRPr/>
          </a:p>
        </p:txBody>
      </p:sp>
      <p:sp>
        <p:nvSpPr>
          <p:cNvPr id="669" name="Google Shape;669;p20"/>
          <p:cNvSpPr txBox="1"/>
          <p:nvPr>
            <p:ph idx="1" type="body"/>
          </p:nvPr>
        </p:nvSpPr>
        <p:spPr>
          <a:xfrm>
            <a:off x="1320025" y="1613275"/>
            <a:ext cx="7236900" cy="2902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If you want to add sound to your animation, you can click on the microphone on left hand side of your screen and record from there.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solidFill>
                  <a:srgbClr val="E8062F"/>
                </a:solidFill>
              </a:rPr>
              <a:t>Tip: Make sure you have the first photo selected before you click on audio, that way your sound starts at the beginning.</a:t>
            </a:r>
            <a:endParaRPr>
              <a:solidFill>
                <a:srgbClr val="E8062F"/>
              </a:solidFill>
            </a:endParaRPr>
          </a:p>
        </p:txBody>
      </p:sp>
      <p:sp>
        <p:nvSpPr>
          <p:cNvPr id="670" name="Google Shape;670;p2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21"/>
          <p:cNvSpPr txBox="1"/>
          <p:nvPr>
            <p:ph type="title"/>
          </p:nvPr>
        </p:nvSpPr>
        <p:spPr>
          <a:xfrm>
            <a:off x="1320025" y="866525"/>
            <a:ext cx="6455700" cy="668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Save your video</a:t>
            </a:r>
            <a:endParaRPr/>
          </a:p>
        </p:txBody>
      </p:sp>
      <p:sp>
        <p:nvSpPr>
          <p:cNvPr id="676" name="Google Shape;676;p21"/>
          <p:cNvSpPr txBox="1"/>
          <p:nvPr>
            <p:ph idx="1" type="body"/>
          </p:nvPr>
        </p:nvSpPr>
        <p:spPr>
          <a:xfrm>
            <a:off x="1320025" y="1613274"/>
            <a:ext cx="6455700" cy="29025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sz="1800"/>
              <a:t>When you are done with your video, click the back arrow in the top left corner.</a:t>
            </a:r>
            <a:endParaRPr sz="1800"/>
          </a:p>
          <a:p>
            <a:pPr indent="-342900" lvl="0" marL="457200" rtl="0" algn="l">
              <a:spcBef>
                <a:spcPts val="0"/>
              </a:spcBef>
              <a:spcAft>
                <a:spcPts val="0"/>
              </a:spcAft>
              <a:buSzPts val="1800"/>
              <a:buChar char="●"/>
            </a:pPr>
            <a:r>
              <a:rPr lang="en" sz="1800"/>
              <a:t>Click the select button in the top right corner, then on your movie</a:t>
            </a:r>
            <a:endParaRPr sz="1800"/>
          </a:p>
          <a:p>
            <a:pPr indent="-342900" lvl="0" marL="457200" rtl="0" algn="l">
              <a:spcBef>
                <a:spcPts val="0"/>
              </a:spcBef>
              <a:spcAft>
                <a:spcPts val="0"/>
              </a:spcAft>
              <a:buSzPts val="1800"/>
              <a:buChar char="●"/>
            </a:pPr>
            <a:r>
              <a:rPr lang="en" sz="1800"/>
              <a:t>The second button from the left that is now blue, will bring down a menu you can export movie.</a:t>
            </a:r>
            <a:endParaRPr sz="1800"/>
          </a:p>
          <a:p>
            <a:pPr indent="-342900" lvl="0" marL="457200" rtl="0" algn="l">
              <a:spcBef>
                <a:spcPts val="0"/>
              </a:spcBef>
              <a:spcAft>
                <a:spcPts val="0"/>
              </a:spcAft>
              <a:buSzPts val="1800"/>
              <a:buChar char="●"/>
            </a:pPr>
            <a:r>
              <a:rPr lang="en" sz="1800"/>
              <a:t>Once you’ve </a:t>
            </a:r>
            <a:r>
              <a:rPr lang="en" sz="1800"/>
              <a:t>chosen</a:t>
            </a:r>
            <a:r>
              <a:rPr lang="en" sz="1800"/>
              <a:t> export movie, scroll down to save video and now your video is saved on the phone.</a:t>
            </a:r>
            <a:endParaRPr sz="1800"/>
          </a:p>
        </p:txBody>
      </p:sp>
      <p:sp>
        <p:nvSpPr>
          <p:cNvPr id="677" name="Google Shape;677;p2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22"/>
          <p:cNvSpPr txBox="1"/>
          <p:nvPr>
            <p:ph idx="1" type="body"/>
          </p:nvPr>
        </p:nvSpPr>
        <p:spPr>
          <a:xfrm>
            <a:off x="2582050" y="1189550"/>
            <a:ext cx="6348600" cy="3867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What stop-motion does best is present real objects magically brought life in a very imperfect situation;the hand of the artist is there, the electricity of someone touching, </a:t>
            </a:r>
            <a:r>
              <a:rPr lang="en" sz="2400"/>
              <a:t>massaging</a:t>
            </a:r>
            <a:r>
              <a:rPr lang="en" sz="2400"/>
              <a:t> and </a:t>
            </a:r>
            <a:r>
              <a:rPr lang="en" sz="2400"/>
              <a:t>torturing</a:t>
            </a:r>
            <a:r>
              <a:rPr lang="en" sz="2400"/>
              <a:t> themselves to get life out </a:t>
            </a:r>
            <a:r>
              <a:rPr lang="en" sz="2400"/>
              <a:t>of</a:t>
            </a:r>
            <a:r>
              <a:rPr lang="en" sz="2400"/>
              <a:t> an inanimate object.</a:t>
            </a:r>
            <a:endParaRPr sz="2400"/>
          </a:p>
          <a:p>
            <a:pPr indent="0" lvl="0" marL="1828800" rtl="0" algn="l">
              <a:spcBef>
                <a:spcPts val="600"/>
              </a:spcBef>
              <a:spcAft>
                <a:spcPts val="0"/>
              </a:spcAft>
              <a:buNone/>
            </a:pPr>
            <a:r>
              <a:rPr lang="en" sz="2400"/>
              <a:t>-Henry Selick- creator of Nightmare before Christmas</a:t>
            </a:r>
            <a:endParaRPr sz="2400"/>
          </a:p>
        </p:txBody>
      </p:sp>
      <p:sp>
        <p:nvSpPr>
          <p:cNvPr id="683" name="Google Shape;683;p22"/>
          <p:cNvSpPr txBox="1"/>
          <p:nvPr>
            <p:ph idx="12" type="sldNum"/>
          </p:nvPr>
        </p:nvSpPr>
        <p:spPr>
          <a:xfrm>
            <a:off x="854332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23"/>
          <p:cNvSpPr txBox="1"/>
          <p:nvPr>
            <p:ph idx="4294967295" type="ctrTitle"/>
          </p:nvPr>
        </p:nvSpPr>
        <p:spPr>
          <a:xfrm>
            <a:off x="685700" y="941725"/>
            <a:ext cx="53226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solidFill>
                  <a:srgbClr val="FFA400"/>
                </a:solidFill>
              </a:rPr>
              <a:t>Step 2: Dig into Video Game Development</a:t>
            </a:r>
            <a:endParaRPr sz="3600">
              <a:solidFill>
                <a:srgbClr val="FFA400"/>
              </a:solidFill>
            </a:endParaRPr>
          </a:p>
        </p:txBody>
      </p:sp>
      <p:sp>
        <p:nvSpPr>
          <p:cNvPr id="689" name="Google Shape;689;p23"/>
          <p:cNvSpPr txBox="1"/>
          <p:nvPr>
            <p:ph idx="4294967295" type="subTitle"/>
          </p:nvPr>
        </p:nvSpPr>
        <p:spPr>
          <a:xfrm>
            <a:off x="631200" y="2004650"/>
            <a:ext cx="5036100" cy="223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600"/>
              <a:t>Watch the video on the next slide and think about these questions.</a:t>
            </a:r>
            <a:endParaRPr sz="1600"/>
          </a:p>
          <a:p>
            <a:pPr indent="-330200" lvl="0" marL="457200" rtl="0" algn="l">
              <a:spcBef>
                <a:spcPts val="600"/>
              </a:spcBef>
              <a:spcAft>
                <a:spcPts val="0"/>
              </a:spcAft>
              <a:buSzPts val="1600"/>
              <a:buChar char="●"/>
            </a:pPr>
            <a:r>
              <a:rPr lang="en" sz="1600"/>
              <a:t>What kind of skills do you need to work in video games?</a:t>
            </a:r>
            <a:endParaRPr sz="1600"/>
          </a:p>
          <a:p>
            <a:pPr indent="-330200" lvl="0" marL="457200" rtl="0" algn="l">
              <a:spcBef>
                <a:spcPts val="0"/>
              </a:spcBef>
              <a:spcAft>
                <a:spcPts val="0"/>
              </a:spcAft>
              <a:buSzPts val="1600"/>
              <a:buChar char="●"/>
            </a:pPr>
            <a:r>
              <a:rPr lang="en" sz="1600"/>
              <a:t>What kinds of things do you like to make?</a:t>
            </a:r>
            <a:endParaRPr sz="1600"/>
          </a:p>
          <a:p>
            <a:pPr indent="-330200" lvl="0" marL="457200" rtl="0" algn="l">
              <a:spcBef>
                <a:spcPts val="0"/>
              </a:spcBef>
              <a:spcAft>
                <a:spcPts val="0"/>
              </a:spcAft>
              <a:buSzPts val="1600"/>
              <a:buChar char="●"/>
            </a:pPr>
            <a:r>
              <a:rPr lang="en" sz="1600"/>
              <a:t>What type of video game would you like to make?</a:t>
            </a:r>
            <a:endParaRPr sz="1600"/>
          </a:p>
        </p:txBody>
      </p:sp>
      <p:sp>
        <p:nvSpPr>
          <p:cNvPr id="690" name="Google Shape;690;p23"/>
          <p:cNvSpPr/>
          <p:nvPr/>
        </p:nvSpPr>
        <p:spPr>
          <a:xfrm>
            <a:off x="7232940" y="3100648"/>
            <a:ext cx="322302" cy="30774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1" name="Google Shape;691;p23"/>
          <p:cNvGrpSpPr/>
          <p:nvPr/>
        </p:nvGrpSpPr>
        <p:grpSpPr>
          <a:xfrm>
            <a:off x="6832935" y="1372348"/>
            <a:ext cx="1380753" cy="1381083"/>
            <a:chOff x="6654650" y="3665275"/>
            <a:chExt cx="409100" cy="409125"/>
          </a:xfrm>
        </p:grpSpPr>
        <p:sp>
          <p:nvSpPr>
            <p:cNvPr id="692" name="Google Shape;692;p23"/>
            <p:cNvSpPr/>
            <p:nvPr/>
          </p:nvSpPr>
          <p:spPr>
            <a:xfrm>
              <a:off x="6808525" y="3819150"/>
              <a:ext cx="211875" cy="211900"/>
            </a:xfrm>
            <a:custGeom>
              <a:rect b="b" l="l" r="r" t="t"/>
              <a:pathLst>
                <a:path extrusionOk="0" h="8476" w="8475">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3"/>
            <p:cNvSpPr/>
            <p:nvPr/>
          </p:nvSpPr>
          <p:spPr>
            <a:xfrm>
              <a:off x="6654650" y="3665275"/>
              <a:ext cx="409100" cy="409125"/>
            </a:xfrm>
            <a:custGeom>
              <a:rect b="b" l="l" r="r" t="t"/>
              <a:pathLst>
                <a:path extrusionOk="0" h="16365" w="16364">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4" name="Google Shape;694;p23"/>
          <p:cNvGrpSpPr/>
          <p:nvPr/>
        </p:nvGrpSpPr>
        <p:grpSpPr>
          <a:xfrm rot="1057018">
            <a:off x="5502169" y="2458457"/>
            <a:ext cx="912227" cy="912336"/>
            <a:chOff x="570875" y="4322250"/>
            <a:chExt cx="443300" cy="443325"/>
          </a:xfrm>
        </p:grpSpPr>
        <p:sp>
          <p:nvSpPr>
            <p:cNvPr id="695" name="Google Shape;695;p2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64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9" name="Google Shape;699;p23"/>
          <p:cNvSpPr/>
          <p:nvPr/>
        </p:nvSpPr>
        <p:spPr>
          <a:xfrm rot="2466753">
            <a:off x="5604599" y="1640213"/>
            <a:ext cx="447786" cy="427561"/>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3"/>
          <p:cNvSpPr/>
          <p:nvPr/>
        </p:nvSpPr>
        <p:spPr>
          <a:xfrm rot="-1609436">
            <a:off x="6259477" y="1909225"/>
            <a:ext cx="322261" cy="30770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3"/>
          <p:cNvSpPr/>
          <p:nvPr/>
        </p:nvSpPr>
        <p:spPr>
          <a:xfrm rot="2926308">
            <a:off x="8213348" y="2152989"/>
            <a:ext cx="241328" cy="23042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3"/>
          <p:cNvSpPr/>
          <p:nvPr/>
        </p:nvSpPr>
        <p:spPr>
          <a:xfrm rot="-1609163">
            <a:off x="7209104" y="609346"/>
            <a:ext cx="217420" cy="20760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C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2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descr="//Hello World &#10;//Maker of Things&#10;Girls in the Video Game Industry. //Make. //3DPrint //Build. //Code. //Share&#10;&#10;Self Rescuing Princess: Engineer your way out of the castle&#10;&#10;Music: https://goo.gl/uF3bNS &#10;Videographer: WRD Media www.instagram.com/wrdmedia/&#10;You can see lots of projects behind me, one of my favoirte colbration projects is Farscape Pulse Pistol  by Scott Wheelis https://goo.gl/qTcUX4 &#10;AmieDD: www.amiedd.com" id="709" name="Google Shape;709;p24" title="Embrace Failure // Lady Maker // Video Game Programmer">
            <a:hlinkClick r:id="rId3"/>
          </p:cNvPr>
          <p:cNvPicPr preferRelativeResize="0"/>
          <p:nvPr/>
        </p:nvPicPr>
        <p:blipFill>
          <a:blip r:embed="rId4">
            <a:alphaModFix/>
          </a:blip>
          <a:stretch>
            <a:fillRect/>
          </a:stretch>
        </p:blipFill>
        <p:spPr>
          <a:xfrm>
            <a:off x="1436975" y="128188"/>
            <a:ext cx="6516157" cy="4887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25"/>
          <p:cNvSpPr txBox="1"/>
          <p:nvPr>
            <p:ph idx="4294967295" type="ctrTitle"/>
          </p:nvPr>
        </p:nvSpPr>
        <p:spPr>
          <a:xfrm>
            <a:off x="685800" y="1126150"/>
            <a:ext cx="5948400" cy="950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F64646"/>
                </a:solidFill>
              </a:rPr>
              <a:t>Step 3: </a:t>
            </a:r>
            <a:endParaRPr sz="3000">
              <a:solidFill>
                <a:srgbClr val="F64646"/>
              </a:solidFill>
            </a:endParaRPr>
          </a:p>
          <a:p>
            <a:pPr indent="0" lvl="0" marL="0" rtl="0" algn="l">
              <a:spcBef>
                <a:spcPts val="0"/>
              </a:spcBef>
              <a:spcAft>
                <a:spcPts val="0"/>
              </a:spcAft>
              <a:buNone/>
            </a:pPr>
            <a:r>
              <a:rPr lang="en" sz="3000">
                <a:solidFill>
                  <a:srgbClr val="F64646"/>
                </a:solidFill>
              </a:rPr>
              <a:t>Try the science of amusement park rides.</a:t>
            </a:r>
            <a:endParaRPr sz="3000">
              <a:solidFill>
                <a:srgbClr val="F64646"/>
              </a:solidFill>
            </a:endParaRPr>
          </a:p>
        </p:txBody>
      </p:sp>
      <p:sp>
        <p:nvSpPr>
          <p:cNvPr id="715" name="Google Shape;715;p25"/>
          <p:cNvSpPr txBox="1"/>
          <p:nvPr>
            <p:ph idx="4294967295" type="subTitle"/>
          </p:nvPr>
        </p:nvSpPr>
        <p:spPr>
          <a:xfrm>
            <a:off x="685800" y="2109250"/>
            <a:ext cx="5800800" cy="25821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b="1" lang="en" sz="1800"/>
              <a:t>In this step you will create your own roller coaster with materials you find around your house.  </a:t>
            </a:r>
            <a:endParaRPr b="1" sz="1800"/>
          </a:p>
          <a:p>
            <a:pPr indent="-342900" lvl="0" marL="457200" rtl="0" algn="l">
              <a:spcBef>
                <a:spcPts val="0"/>
              </a:spcBef>
              <a:spcAft>
                <a:spcPts val="0"/>
              </a:spcAft>
              <a:buSzPts val="1800"/>
              <a:buChar char="◂"/>
            </a:pPr>
            <a:r>
              <a:rPr b="1" lang="en" sz="1800"/>
              <a:t>You will need a marble or other small ball to act as the cart on your coaster.</a:t>
            </a:r>
            <a:endParaRPr b="1" sz="1800"/>
          </a:p>
          <a:p>
            <a:pPr indent="-342900" lvl="0" marL="457200" rtl="0" algn="l">
              <a:spcBef>
                <a:spcPts val="0"/>
              </a:spcBef>
              <a:spcAft>
                <a:spcPts val="0"/>
              </a:spcAft>
              <a:buSzPts val="1800"/>
              <a:buChar char="◂"/>
            </a:pPr>
            <a:r>
              <a:rPr b="1" lang="en" sz="1800"/>
              <a:t>You will need whatever supplies you want to create the track of your coaster and tape to keep it together.</a:t>
            </a:r>
            <a:endParaRPr b="1" sz="1800"/>
          </a:p>
        </p:txBody>
      </p:sp>
      <p:sp>
        <p:nvSpPr>
          <p:cNvPr id="716" name="Google Shape;716;p2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26"/>
          <p:cNvSpPr txBox="1"/>
          <p:nvPr>
            <p:ph type="ctrTitle"/>
          </p:nvPr>
        </p:nvSpPr>
        <p:spPr>
          <a:xfrm>
            <a:off x="712650" y="437450"/>
            <a:ext cx="53172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A400"/>
                </a:solidFill>
              </a:rPr>
              <a:t>1.</a:t>
            </a:r>
            <a:endParaRPr>
              <a:solidFill>
                <a:srgbClr val="FFA400"/>
              </a:solidFill>
            </a:endParaRPr>
          </a:p>
          <a:p>
            <a:pPr indent="0" lvl="0" marL="0" rtl="0" algn="l">
              <a:spcBef>
                <a:spcPts val="0"/>
              </a:spcBef>
              <a:spcAft>
                <a:spcPts val="0"/>
              </a:spcAft>
              <a:buNone/>
            </a:pPr>
            <a:r>
              <a:rPr lang="en" sz="3000"/>
              <a:t>What materials can you use</a:t>
            </a:r>
            <a:r>
              <a:rPr lang="en" sz="3000"/>
              <a:t>?</a:t>
            </a:r>
            <a:endParaRPr sz="3000"/>
          </a:p>
        </p:txBody>
      </p:sp>
      <p:sp>
        <p:nvSpPr>
          <p:cNvPr id="722" name="Google Shape;722;p26"/>
          <p:cNvSpPr txBox="1"/>
          <p:nvPr>
            <p:ph idx="1" type="subTitle"/>
          </p:nvPr>
        </p:nvSpPr>
        <p:spPr>
          <a:xfrm>
            <a:off x="914100" y="1655600"/>
            <a:ext cx="5317200" cy="274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a:p>
            <a:pPr indent="0" lvl="0" marL="0" rtl="0" algn="l">
              <a:spcBef>
                <a:spcPts val="0"/>
              </a:spcBef>
              <a:spcAft>
                <a:spcPts val="0"/>
              </a:spcAft>
              <a:buNone/>
            </a:pPr>
            <a:r>
              <a:rPr lang="en" sz="1800"/>
              <a:t>You can be creative! Some ideas are:</a:t>
            </a:r>
            <a:endParaRPr sz="1800"/>
          </a:p>
          <a:p>
            <a:pPr indent="-342900" lvl="0" marL="457200" rtl="0" algn="l">
              <a:spcBef>
                <a:spcPts val="0"/>
              </a:spcBef>
              <a:spcAft>
                <a:spcPts val="0"/>
              </a:spcAft>
              <a:buSzPts val="1800"/>
              <a:buChar char="●"/>
            </a:pPr>
            <a:r>
              <a:rPr lang="en" sz="1800"/>
              <a:t>Cardstock, cardboard or paper with the edges folded up (so the marble stays on)</a:t>
            </a:r>
            <a:endParaRPr sz="1800"/>
          </a:p>
          <a:p>
            <a:pPr indent="-342900" lvl="0" marL="457200" rtl="0" algn="l">
              <a:spcBef>
                <a:spcPts val="0"/>
              </a:spcBef>
              <a:spcAft>
                <a:spcPts val="0"/>
              </a:spcAft>
              <a:buSzPts val="1800"/>
              <a:buChar char="●"/>
            </a:pPr>
            <a:r>
              <a:rPr lang="en" sz="1800"/>
              <a:t>Toliet paper or paper towel rolls cut in half</a:t>
            </a:r>
            <a:endParaRPr sz="1800"/>
          </a:p>
          <a:p>
            <a:pPr indent="-342900" lvl="0" marL="457200" rtl="0" algn="l">
              <a:spcBef>
                <a:spcPts val="0"/>
              </a:spcBef>
              <a:spcAft>
                <a:spcPts val="0"/>
              </a:spcAft>
              <a:buSzPts val="1800"/>
              <a:buChar char="●"/>
            </a:pPr>
            <a:r>
              <a:rPr lang="en" sz="1800"/>
              <a:t>The edges of paper plates cut off</a:t>
            </a:r>
            <a:endParaRPr sz="1800"/>
          </a:p>
          <a:p>
            <a:pPr indent="0" lvl="0" marL="457200" rtl="0" algn="l">
              <a:spcBef>
                <a:spcPts val="0"/>
              </a:spcBef>
              <a:spcAft>
                <a:spcPts val="0"/>
              </a:spcAft>
              <a:buNone/>
            </a:pPr>
            <a:r>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27"/>
          <p:cNvSpPr txBox="1"/>
          <p:nvPr>
            <p:ph type="title"/>
          </p:nvPr>
        </p:nvSpPr>
        <p:spPr>
          <a:xfrm>
            <a:off x="675575" y="632125"/>
            <a:ext cx="3892200" cy="513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Building your coaster</a:t>
            </a:r>
            <a:endParaRPr/>
          </a:p>
        </p:txBody>
      </p:sp>
      <p:sp>
        <p:nvSpPr>
          <p:cNvPr id="728" name="Google Shape;728;p27"/>
          <p:cNvSpPr txBox="1"/>
          <p:nvPr>
            <p:ph idx="1" type="body"/>
          </p:nvPr>
        </p:nvSpPr>
        <p:spPr>
          <a:xfrm>
            <a:off x="675575" y="1455304"/>
            <a:ext cx="3892200" cy="2232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Since our coasters doesn’t have any mechanics, you will need to start up higher. You are going to using gravity to give your rollercoaster energy. </a:t>
            </a:r>
            <a:endParaRPr/>
          </a:p>
          <a:p>
            <a:pPr indent="0" lvl="0" marL="0" rtl="0" algn="l">
              <a:spcBef>
                <a:spcPts val="600"/>
              </a:spcBef>
              <a:spcAft>
                <a:spcPts val="0"/>
              </a:spcAft>
              <a:buNone/>
            </a:pPr>
            <a:r>
              <a:rPr lang="en"/>
              <a:t>Try expirementing with different heights of hills for your coaster and then try adding turns and even loops</a:t>
            </a:r>
            <a:endParaRPr/>
          </a:p>
        </p:txBody>
      </p:sp>
      <p:sp>
        <p:nvSpPr>
          <p:cNvPr id="729" name="Google Shape;729;p27"/>
          <p:cNvSpPr txBox="1"/>
          <p:nvPr>
            <p:ph idx="12" type="sldNum"/>
          </p:nvPr>
        </p:nvSpPr>
        <p:spPr>
          <a:xfrm>
            <a:off x="919923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30" name="Google Shape;730;p27"/>
          <p:cNvSpPr txBox="1"/>
          <p:nvPr>
            <p:ph idx="4294967295" type="sldNum"/>
          </p:nvPr>
        </p:nvSpPr>
        <p:spPr>
          <a:xfrm>
            <a:off x="919923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31" name="Google Shape;731;p27"/>
          <p:cNvPicPr preferRelativeResize="0"/>
          <p:nvPr/>
        </p:nvPicPr>
        <p:blipFill>
          <a:blip r:embed="rId3">
            <a:alphaModFix/>
          </a:blip>
          <a:stretch>
            <a:fillRect/>
          </a:stretch>
        </p:blipFill>
        <p:spPr>
          <a:xfrm>
            <a:off x="5540175" y="1504125"/>
            <a:ext cx="2873725" cy="1912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28"/>
          <p:cNvSpPr txBox="1"/>
          <p:nvPr>
            <p:ph type="title"/>
          </p:nvPr>
        </p:nvSpPr>
        <p:spPr>
          <a:xfrm>
            <a:off x="0" y="0"/>
            <a:ext cx="9144000" cy="69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 couple of things to keep in mind</a:t>
            </a:r>
            <a:endParaRPr/>
          </a:p>
        </p:txBody>
      </p:sp>
      <p:sp>
        <p:nvSpPr>
          <p:cNvPr id="737" name="Google Shape;737;p2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738" name="Google Shape;738;p28"/>
          <p:cNvGrpSpPr/>
          <p:nvPr/>
        </p:nvGrpSpPr>
        <p:grpSpPr>
          <a:xfrm>
            <a:off x="5739742" y="1189775"/>
            <a:ext cx="3305700" cy="3483050"/>
            <a:chOff x="5739742" y="1189775"/>
            <a:chExt cx="3305700" cy="3483050"/>
          </a:xfrm>
        </p:grpSpPr>
        <p:sp>
          <p:nvSpPr>
            <p:cNvPr id="739" name="Google Shape;739;p28"/>
            <p:cNvSpPr/>
            <p:nvPr/>
          </p:nvSpPr>
          <p:spPr>
            <a:xfrm>
              <a:off x="5739742" y="1189775"/>
              <a:ext cx="3305700" cy="669000"/>
            </a:xfrm>
            <a:prstGeom prst="chevron">
              <a:avLst>
                <a:gd fmla="val 50000" name="adj"/>
              </a:avLst>
            </a:prstGeom>
            <a:solidFill>
              <a:srgbClr val="FFC8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Keep the energy going</a:t>
              </a:r>
              <a:endParaRPr b="1">
                <a:solidFill>
                  <a:srgbClr val="FFFFFF"/>
                </a:solidFill>
                <a:latin typeface="Montserrat"/>
                <a:ea typeface="Montserrat"/>
                <a:cs typeface="Montserrat"/>
                <a:sym typeface="Montserrat"/>
              </a:endParaRPr>
            </a:p>
          </p:txBody>
        </p:sp>
        <p:sp>
          <p:nvSpPr>
            <p:cNvPr id="740" name="Google Shape;740;p28"/>
            <p:cNvSpPr txBox="1"/>
            <p:nvPr/>
          </p:nvSpPr>
          <p:spPr>
            <a:xfrm>
              <a:off x="6167063" y="2057125"/>
              <a:ext cx="2236200" cy="261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Light"/>
                  <a:ea typeface="Montserrat Light"/>
                  <a:cs typeface="Montserrat Light"/>
                  <a:sym typeface="Montserrat Light"/>
                </a:rPr>
                <a:t>Make sure to put enough hills in to keep your marble going. If the track is flat for too long, it </a:t>
              </a:r>
              <a:r>
                <a:rPr lang="en">
                  <a:solidFill>
                    <a:srgbClr val="434343"/>
                  </a:solidFill>
                  <a:latin typeface="Montserrat Light"/>
                  <a:ea typeface="Montserrat Light"/>
                  <a:cs typeface="Montserrat Light"/>
                  <a:sym typeface="Montserrat Light"/>
                </a:rPr>
                <a:t>will</a:t>
              </a:r>
              <a:r>
                <a:rPr lang="en">
                  <a:solidFill>
                    <a:srgbClr val="434343"/>
                  </a:solidFill>
                  <a:latin typeface="Montserrat Light"/>
                  <a:ea typeface="Montserrat Light"/>
                  <a:cs typeface="Montserrat Light"/>
                  <a:sym typeface="Montserrat Light"/>
                </a:rPr>
                <a:t> stop moving.</a:t>
              </a:r>
              <a:endParaRPr>
                <a:solidFill>
                  <a:srgbClr val="434343"/>
                </a:solidFill>
                <a:latin typeface="Montserrat Light"/>
                <a:ea typeface="Montserrat Light"/>
                <a:cs typeface="Montserrat Light"/>
                <a:sym typeface="Montserrat Light"/>
              </a:endParaRPr>
            </a:p>
          </p:txBody>
        </p:sp>
      </p:grpSp>
      <p:grpSp>
        <p:nvGrpSpPr>
          <p:cNvPr id="741" name="Google Shape;741;p28"/>
          <p:cNvGrpSpPr/>
          <p:nvPr/>
        </p:nvGrpSpPr>
        <p:grpSpPr>
          <a:xfrm>
            <a:off x="0" y="1189989"/>
            <a:ext cx="3546900" cy="3482836"/>
            <a:chOff x="0" y="1189989"/>
            <a:chExt cx="3546900" cy="3482836"/>
          </a:xfrm>
        </p:grpSpPr>
        <p:sp>
          <p:nvSpPr>
            <p:cNvPr id="742" name="Google Shape;742;p28"/>
            <p:cNvSpPr/>
            <p:nvPr/>
          </p:nvSpPr>
          <p:spPr>
            <a:xfrm>
              <a:off x="0" y="1189989"/>
              <a:ext cx="3546900" cy="669000"/>
            </a:xfrm>
            <a:prstGeom prst="homePlate">
              <a:avLst>
                <a:gd fmla="val 50000" name="adj"/>
              </a:avLst>
            </a:prstGeom>
            <a:solidFill>
              <a:srgbClr val="F6464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Make it smooth</a:t>
              </a:r>
              <a:endParaRPr b="1">
                <a:solidFill>
                  <a:srgbClr val="FFFFFF"/>
                </a:solidFill>
                <a:latin typeface="Montserrat"/>
                <a:ea typeface="Montserrat"/>
                <a:cs typeface="Montserrat"/>
                <a:sym typeface="Montserrat"/>
              </a:endParaRPr>
            </a:p>
          </p:txBody>
        </p:sp>
        <p:sp>
          <p:nvSpPr>
            <p:cNvPr id="743" name="Google Shape;743;p28"/>
            <p:cNvSpPr txBox="1"/>
            <p:nvPr/>
          </p:nvSpPr>
          <p:spPr>
            <a:xfrm>
              <a:off x="655361" y="2057125"/>
              <a:ext cx="2236200" cy="261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Light"/>
                  <a:ea typeface="Montserrat Light"/>
                  <a:cs typeface="Montserrat Light"/>
                  <a:sym typeface="Montserrat Light"/>
                </a:rPr>
                <a:t>If there are jumps between your parts of the track your marble will go flying. Use your tape to piece it together as smoothly as possible.</a:t>
              </a:r>
              <a:endParaRPr>
                <a:solidFill>
                  <a:srgbClr val="434343"/>
                </a:solidFill>
                <a:latin typeface="Montserrat Light"/>
                <a:ea typeface="Montserrat Light"/>
                <a:cs typeface="Montserrat Light"/>
                <a:sym typeface="Montserrat Light"/>
              </a:endParaRPr>
            </a:p>
          </p:txBody>
        </p:sp>
      </p:grpSp>
      <p:grpSp>
        <p:nvGrpSpPr>
          <p:cNvPr id="744" name="Google Shape;744;p28"/>
          <p:cNvGrpSpPr/>
          <p:nvPr/>
        </p:nvGrpSpPr>
        <p:grpSpPr>
          <a:xfrm>
            <a:off x="2944204" y="1189775"/>
            <a:ext cx="3305700" cy="3362175"/>
            <a:chOff x="2944204" y="1189775"/>
            <a:chExt cx="3305700" cy="3362175"/>
          </a:xfrm>
        </p:grpSpPr>
        <p:sp>
          <p:nvSpPr>
            <p:cNvPr id="745" name="Google Shape;745;p28"/>
            <p:cNvSpPr/>
            <p:nvPr/>
          </p:nvSpPr>
          <p:spPr>
            <a:xfrm>
              <a:off x="2944204" y="1189775"/>
              <a:ext cx="3305700" cy="669000"/>
            </a:xfrm>
            <a:prstGeom prst="chevron">
              <a:avLst>
                <a:gd fmla="val 50000" name="adj"/>
              </a:avLst>
            </a:prstGeom>
            <a:solidFill>
              <a:srgbClr val="FFA4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Don’t go too extreme</a:t>
              </a:r>
              <a:endParaRPr b="1">
                <a:solidFill>
                  <a:srgbClr val="FFFFFF"/>
                </a:solidFill>
                <a:latin typeface="Montserrat"/>
                <a:ea typeface="Montserrat"/>
                <a:cs typeface="Montserrat"/>
                <a:sym typeface="Montserrat"/>
              </a:endParaRPr>
            </a:p>
          </p:txBody>
        </p:sp>
        <p:sp>
          <p:nvSpPr>
            <p:cNvPr id="746" name="Google Shape;746;p28"/>
            <p:cNvSpPr txBox="1"/>
            <p:nvPr/>
          </p:nvSpPr>
          <p:spPr>
            <a:xfrm>
              <a:off x="3453899" y="1936250"/>
              <a:ext cx="2236200" cy="261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434343"/>
                  </a:solidFill>
                  <a:latin typeface="Montserrat Light"/>
                  <a:ea typeface="Montserrat Light"/>
                  <a:cs typeface="Montserrat Light"/>
                  <a:sym typeface="Montserrat Light"/>
                </a:rPr>
                <a:t>If you put to sharp of drops or turns in your rollercoaster, your marble will likely go flying off the track. Things like to go in the same direction that they are already going and won’t react well to sudden change. This is Newton’s 3rd Law.</a:t>
              </a:r>
              <a:endParaRPr sz="1200">
                <a:solidFill>
                  <a:srgbClr val="434343"/>
                </a:solidFill>
                <a:latin typeface="Montserrat Light"/>
                <a:ea typeface="Montserrat Light"/>
                <a:cs typeface="Montserrat Light"/>
                <a:sym typeface="Montserrat Light"/>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29"/>
          <p:cNvSpPr txBox="1"/>
          <p:nvPr>
            <p:ph idx="4294967295" type="ctrTitle"/>
          </p:nvPr>
        </p:nvSpPr>
        <p:spPr>
          <a:xfrm>
            <a:off x="685800" y="1126150"/>
            <a:ext cx="5948400" cy="950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F64646"/>
                </a:solidFill>
              </a:rPr>
              <a:t>Step 4: </a:t>
            </a:r>
            <a:endParaRPr sz="3000">
              <a:solidFill>
                <a:srgbClr val="F64646"/>
              </a:solidFill>
            </a:endParaRPr>
          </a:p>
          <a:p>
            <a:pPr indent="0" lvl="0" marL="0" rtl="0" algn="l">
              <a:spcBef>
                <a:spcPts val="0"/>
              </a:spcBef>
              <a:spcAft>
                <a:spcPts val="0"/>
              </a:spcAft>
              <a:buNone/>
            </a:pPr>
            <a:r>
              <a:rPr lang="en" sz="3000">
                <a:solidFill>
                  <a:srgbClr val="F64646"/>
                </a:solidFill>
              </a:rPr>
              <a:t>Create your own special effects</a:t>
            </a:r>
            <a:endParaRPr sz="3000">
              <a:solidFill>
                <a:srgbClr val="F64646"/>
              </a:solidFill>
            </a:endParaRPr>
          </a:p>
        </p:txBody>
      </p:sp>
      <p:sp>
        <p:nvSpPr>
          <p:cNvPr id="752" name="Google Shape;752;p29"/>
          <p:cNvSpPr txBox="1"/>
          <p:nvPr>
            <p:ph idx="4294967295" type="subTitle"/>
          </p:nvPr>
        </p:nvSpPr>
        <p:spPr>
          <a:xfrm>
            <a:off x="685800" y="2109250"/>
            <a:ext cx="5800800" cy="2582100"/>
          </a:xfrm>
          <a:prstGeom prst="rect">
            <a:avLst/>
          </a:prstGeom>
        </p:spPr>
        <p:txBody>
          <a:bodyPr anchorCtr="0" anchor="t" bIns="91425" lIns="91425" spcFirstLastPara="1" rIns="91425" wrap="square" tIns="91425">
            <a:noAutofit/>
          </a:bodyPr>
          <a:lstStyle/>
          <a:p>
            <a:pPr indent="0" lvl="0" marL="457200" rtl="0" algn="l">
              <a:spcBef>
                <a:spcPts val="600"/>
              </a:spcBef>
              <a:spcAft>
                <a:spcPts val="0"/>
              </a:spcAft>
              <a:buNone/>
            </a:pPr>
            <a:r>
              <a:rPr b="1" lang="en" sz="1800"/>
              <a:t>For this step we are going to look at stage makeup. When in a live performance, all of the actors on stage wear some makeup so </a:t>
            </a:r>
            <a:r>
              <a:rPr b="1" lang="en" sz="1800"/>
              <a:t>their</a:t>
            </a:r>
            <a:r>
              <a:rPr b="1" lang="en" sz="1800"/>
              <a:t> expressions can be seen under the bright stage lights, but they can also do some cool special effect makeup to change how they look.</a:t>
            </a:r>
            <a:endParaRPr b="1" sz="1800"/>
          </a:p>
        </p:txBody>
      </p:sp>
      <p:sp>
        <p:nvSpPr>
          <p:cNvPr id="753" name="Google Shape;753;p2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3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59" name="Google Shape;759;p30"/>
          <p:cNvSpPr txBox="1"/>
          <p:nvPr/>
        </p:nvSpPr>
        <p:spPr>
          <a:xfrm>
            <a:off x="939375" y="646775"/>
            <a:ext cx="5867400" cy="80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Nunito"/>
                <a:ea typeface="Nunito"/>
                <a:cs typeface="Nunito"/>
                <a:sym typeface="Nunito"/>
              </a:rPr>
              <a:t>What is stage makeup used for?</a:t>
            </a:r>
            <a:endParaRPr b="1" sz="3000">
              <a:latin typeface="Nunito"/>
              <a:ea typeface="Nunito"/>
              <a:cs typeface="Nunito"/>
              <a:sym typeface="Nunito"/>
            </a:endParaRPr>
          </a:p>
        </p:txBody>
      </p:sp>
      <p:sp>
        <p:nvSpPr>
          <p:cNvPr id="760" name="Google Shape;760;p30"/>
          <p:cNvSpPr txBox="1"/>
          <p:nvPr/>
        </p:nvSpPr>
        <p:spPr>
          <a:xfrm>
            <a:off x="585200" y="1401375"/>
            <a:ext cx="6098400" cy="80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Light"/>
                <a:ea typeface="Montserrat Light"/>
                <a:cs typeface="Montserrat Light"/>
                <a:sym typeface="Montserrat Light"/>
              </a:rPr>
              <a:t>Two of the most common kinds of special effect stage makeup you’ll find are aging makeup and for injuries/scars.</a:t>
            </a:r>
            <a:endParaRPr>
              <a:latin typeface="Montserrat Light"/>
              <a:ea typeface="Montserrat Light"/>
              <a:cs typeface="Montserrat Light"/>
              <a:sym typeface="Montserrat Light"/>
            </a:endParaRPr>
          </a:p>
        </p:txBody>
      </p:sp>
      <p:sp>
        <p:nvSpPr>
          <p:cNvPr id="761" name="Google Shape;761;p30"/>
          <p:cNvSpPr txBox="1"/>
          <p:nvPr/>
        </p:nvSpPr>
        <p:spPr>
          <a:xfrm>
            <a:off x="338800" y="2202075"/>
            <a:ext cx="2756400" cy="25563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en" sz="1800">
                <a:latin typeface="Montserrat Light"/>
                <a:ea typeface="Montserrat Light"/>
                <a:cs typeface="Montserrat Light"/>
                <a:sym typeface="Montserrat Light"/>
              </a:rPr>
              <a:t>Age Makeup</a:t>
            </a:r>
            <a:endParaRPr sz="1800">
              <a:latin typeface="Montserrat Light"/>
              <a:ea typeface="Montserrat Light"/>
              <a:cs typeface="Montserrat Light"/>
              <a:sym typeface="Montserrat Light"/>
            </a:endParaRPr>
          </a:p>
          <a:p>
            <a:pPr indent="0" lvl="0" marL="0" rtl="0" algn="l">
              <a:spcBef>
                <a:spcPts val="0"/>
              </a:spcBef>
              <a:spcAft>
                <a:spcPts val="0"/>
              </a:spcAft>
              <a:buNone/>
            </a:pPr>
            <a:r>
              <a:t/>
            </a:r>
            <a:endParaRPr>
              <a:latin typeface="Montserrat Light"/>
              <a:ea typeface="Montserrat Light"/>
              <a:cs typeface="Montserrat Light"/>
              <a:sym typeface="Montserrat Light"/>
            </a:endParaRPr>
          </a:p>
          <a:p>
            <a:pPr indent="-342900" lvl="0" marL="457200" rtl="0" algn="l">
              <a:spcBef>
                <a:spcPts val="0"/>
              </a:spcBef>
              <a:spcAft>
                <a:spcPts val="0"/>
              </a:spcAft>
              <a:buSzPts val="1800"/>
              <a:buFont typeface="Montserrat Light"/>
              <a:buChar char="●"/>
            </a:pPr>
            <a:r>
              <a:rPr lang="en" sz="1800">
                <a:latin typeface="Montserrat Light"/>
                <a:ea typeface="Montserrat Light"/>
                <a:cs typeface="Montserrat Light"/>
                <a:sym typeface="Montserrat Light"/>
              </a:rPr>
              <a:t>Uses darker and lighter makeup to create shadows so it looks like the actor has wrinkles</a:t>
            </a:r>
            <a:endParaRPr sz="1800">
              <a:latin typeface="Montserrat Light"/>
              <a:ea typeface="Montserrat Light"/>
              <a:cs typeface="Montserrat Light"/>
              <a:sym typeface="Montserrat Light"/>
            </a:endParaRPr>
          </a:p>
        </p:txBody>
      </p:sp>
      <p:sp>
        <p:nvSpPr>
          <p:cNvPr id="762" name="Google Shape;762;p30"/>
          <p:cNvSpPr txBox="1"/>
          <p:nvPr/>
        </p:nvSpPr>
        <p:spPr>
          <a:xfrm>
            <a:off x="3619100" y="2063475"/>
            <a:ext cx="3064500" cy="255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Montserrat Light"/>
                <a:ea typeface="Montserrat Light"/>
                <a:cs typeface="Montserrat Light"/>
                <a:sym typeface="Montserrat Light"/>
              </a:rPr>
              <a:t>Injuries/scars</a:t>
            </a:r>
            <a:endParaRPr sz="1800">
              <a:latin typeface="Montserrat Light"/>
              <a:ea typeface="Montserrat Light"/>
              <a:cs typeface="Montserrat Light"/>
              <a:sym typeface="Montserrat Light"/>
            </a:endParaRPr>
          </a:p>
          <a:p>
            <a:pPr indent="0" lvl="0" marL="0" rtl="0" algn="l">
              <a:spcBef>
                <a:spcPts val="0"/>
              </a:spcBef>
              <a:spcAft>
                <a:spcPts val="0"/>
              </a:spcAft>
              <a:buNone/>
            </a:pPr>
            <a:r>
              <a:t/>
            </a:r>
            <a:endParaRPr sz="1800">
              <a:latin typeface="Montserrat Light"/>
              <a:ea typeface="Montserrat Light"/>
              <a:cs typeface="Montserrat Light"/>
              <a:sym typeface="Montserrat Light"/>
            </a:endParaRPr>
          </a:p>
          <a:p>
            <a:pPr indent="-336550" lvl="0" marL="457200" rtl="0" algn="l">
              <a:spcBef>
                <a:spcPts val="0"/>
              </a:spcBef>
              <a:spcAft>
                <a:spcPts val="0"/>
              </a:spcAft>
              <a:buSzPts val="1700"/>
              <a:buFont typeface="Montserrat Light"/>
              <a:buChar char="●"/>
            </a:pPr>
            <a:r>
              <a:rPr lang="en" sz="1700">
                <a:latin typeface="Montserrat Light"/>
                <a:ea typeface="Montserrat Light"/>
                <a:cs typeface="Montserrat Light"/>
                <a:sym typeface="Montserrat Light"/>
              </a:rPr>
              <a:t>Uses different colors to create scars or bruises to make it look like an actor has been hurt. Can also you add ons to make it look like the skin is raised for a cut or scar.</a:t>
            </a:r>
            <a:endParaRPr sz="1700">
              <a:latin typeface="Montserrat Light"/>
              <a:ea typeface="Montserrat Light"/>
              <a:cs typeface="Montserrat Light"/>
              <a:sym typeface="Montserrat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3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descr="MINI TUTORIAL: OLD LADY&#10;&#10;Hope you enjoy this quick, funny makeup look I whipped up on my 21st Birthday! A bit of fun!&#10;If you enjoyed it please give it a like, comment &amp; share! &#10;&#10;Previous video: https://www.youtube.com/watch?v=HQT5mS-4REg&#10;&#10;- FIND ME HERE -&#10;&#10;Insta             @mariahleemua&#10;Facebook      /mariahleemua&#10;Pinterest       @mariahleemua&#10;Twitter          @mariahleemua&#10;Blog             mariahleemua.wix.com/mariahleemua&#10;&#10;&#10;- FAQ -&#10;&#10;Camera: Canon 700D  18-55mm + 50mm&#10;Editing: Adobe Premiere Pro + Final Cut Pro x&#10;&#10;Background music: http://www.bensound.com/royalty-free-music" id="768" name="Google Shape;768;p31" title="Old Lady Makeup Look - MINI TUTORIAL">
            <a:hlinkClick r:id="rId3"/>
          </p:cNvPr>
          <p:cNvPicPr preferRelativeResize="0"/>
          <p:nvPr/>
        </p:nvPicPr>
        <p:blipFill>
          <a:blip r:embed="rId4">
            <a:alphaModFix/>
          </a:blip>
          <a:stretch>
            <a:fillRect/>
          </a:stretch>
        </p:blipFill>
        <p:spPr>
          <a:xfrm>
            <a:off x="1954150" y="229400"/>
            <a:ext cx="5915075" cy="4436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32"/>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74" name="Google Shape;774;p32"/>
          <p:cNvSpPr txBox="1"/>
          <p:nvPr/>
        </p:nvSpPr>
        <p:spPr>
          <a:xfrm>
            <a:off x="846975" y="138575"/>
            <a:ext cx="6159900" cy="75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latin typeface="Nunito"/>
                <a:ea typeface="Nunito"/>
                <a:cs typeface="Nunito"/>
                <a:sym typeface="Nunito"/>
              </a:rPr>
              <a:t>Give it a try!</a:t>
            </a:r>
            <a:endParaRPr b="1" sz="3600">
              <a:latin typeface="Nunito"/>
              <a:ea typeface="Nunito"/>
              <a:cs typeface="Nunito"/>
              <a:sym typeface="Nunito"/>
            </a:endParaRPr>
          </a:p>
        </p:txBody>
      </p:sp>
      <p:sp>
        <p:nvSpPr>
          <p:cNvPr id="775" name="Google Shape;775;p32"/>
          <p:cNvSpPr txBox="1"/>
          <p:nvPr/>
        </p:nvSpPr>
        <p:spPr>
          <a:xfrm>
            <a:off x="400400" y="893075"/>
            <a:ext cx="2802900" cy="36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Montserrat Light"/>
                <a:ea typeface="Montserrat Light"/>
                <a:cs typeface="Montserrat Light"/>
                <a:sym typeface="Montserrat Light"/>
              </a:rPr>
              <a:t>Try and give </a:t>
            </a:r>
            <a:r>
              <a:rPr lang="en" sz="1800">
                <a:latin typeface="Montserrat Light"/>
                <a:ea typeface="Montserrat Light"/>
                <a:cs typeface="Montserrat Light"/>
                <a:sym typeface="Montserrat Light"/>
              </a:rPr>
              <a:t>yourself</a:t>
            </a:r>
            <a:r>
              <a:rPr lang="en" sz="1800">
                <a:latin typeface="Montserrat Light"/>
                <a:ea typeface="Montserrat Light"/>
                <a:cs typeface="Montserrat Light"/>
                <a:sym typeface="Montserrat Light"/>
              </a:rPr>
              <a:t> a make older. Take your time and focus on creating shadows for your wrinkles. Eyeshadows, brow pencils, bronzers and different shades of foundation are all good tools to use just make sure ask before you use it.</a:t>
            </a:r>
            <a:endParaRPr sz="1800">
              <a:latin typeface="Montserrat Light"/>
              <a:ea typeface="Montserrat Light"/>
              <a:cs typeface="Montserrat Light"/>
              <a:sym typeface="Montserrat Light"/>
            </a:endParaRPr>
          </a:p>
        </p:txBody>
      </p:sp>
      <p:pic>
        <p:nvPicPr>
          <p:cNvPr id="776" name="Google Shape;776;p32"/>
          <p:cNvPicPr preferRelativeResize="0"/>
          <p:nvPr/>
        </p:nvPicPr>
        <p:blipFill rotWithShape="1">
          <a:blip r:embed="rId3">
            <a:alphaModFix/>
          </a:blip>
          <a:srcRect b="30541" l="0" r="0" t="0"/>
          <a:stretch/>
        </p:blipFill>
        <p:spPr>
          <a:xfrm>
            <a:off x="3571125" y="631375"/>
            <a:ext cx="4206336" cy="45121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33"/>
          <p:cNvSpPr txBox="1"/>
          <p:nvPr>
            <p:ph idx="4294967295" type="ctrTitle"/>
          </p:nvPr>
        </p:nvSpPr>
        <p:spPr>
          <a:xfrm>
            <a:off x="685800" y="1126150"/>
            <a:ext cx="5948400" cy="950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F64646"/>
                </a:solidFill>
              </a:rPr>
              <a:t>Step 5: </a:t>
            </a:r>
            <a:endParaRPr sz="3000">
              <a:solidFill>
                <a:srgbClr val="F64646"/>
              </a:solidFill>
            </a:endParaRPr>
          </a:p>
          <a:p>
            <a:pPr indent="0" lvl="0" marL="0" rtl="0" algn="l">
              <a:spcBef>
                <a:spcPts val="0"/>
              </a:spcBef>
              <a:spcAft>
                <a:spcPts val="0"/>
              </a:spcAft>
              <a:buNone/>
            </a:pPr>
            <a:r>
              <a:rPr lang="en" sz="3000">
                <a:solidFill>
                  <a:srgbClr val="F64646"/>
                </a:solidFill>
              </a:rPr>
              <a:t>Surf a Soundwave</a:t>
            </a:r>
            <a:endParaRPr sz="3000">
              <a:solidFill>
                <a:srgbClr val="F64646"/>
              </a:solidFill>
            </a:endParaRPr>
          </a:p>
        </p:txBody>
      </p:sp>
      <p:sp>
        <p:nvSpPr>
          <p:cNvPr id="782" name="Google Shape;782;p33"/>
          <p:cNvSpPr txBox="1"/>
          <p:nvPr>
            <p:ph idx="4294967295" type="subTitle"/>
          </p:nvPr>
        </p:nvSpPr>
        <p:spPr>
          <a:xfrm>
            <a:off x="685800" y="2109250"/>
            <a:ext cx="5800800" cy="25821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b="1" lang="en" sz="1800"/>
              <a:t>Often times the sounds we hear in a movie or on radio are not what they seem. Sound designers will you sound effects to create the sound they want if it isn’t practical or safe to get the actual sound or if the actual sound isn’t loud enough or sounds right to the director. </a:t>
            </a:r>
            <a:endParaRPr b="1" sz="1800"/>
          </a:p>
        </p:txBody>
      </p:sp>
      <p:sp>
        <p:nvSpPr>
          <p:cNvPr id="783" name="Google Shape;783;p3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34"/>
          <p:cNvSpPr txBox="1"/>
          <p:nvPr>
            <p:ph type="ctrTitle"/>
          </p:nvPr>
        </p:nvSpPr>
        <p:spPr>
          <a:xfrm>
            <a:off x="712650" y="437450"/>
            <a:ext cx="53172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A400"/>
                </a:solidFill>
              </a:rPr>
              <a:t>1.</a:t>
            </a:r>
            <a:endParaRPr>
              <a:solidFill>
                <a:srgbClr val="FFA400"/>
              </a:solidFill>
            </a:endParaRPr>
          </a:p>
          <a:p>
            <a:pPr indent="0" lvl="0" marL="0" rtl="0" algn="l">
              <a:spcBef>
                <a:spcPts val="0"/>
              </a:spcBef>
              <a:spcAft>
                <a:spcPts val="0"/>
              </a:spcAft>
              <a:buNone/>
            </a:pPr>
            <a:r>
              <a:rPr lang="en" sz="3000"/>
              <a:t>What makes the lions’ roar?</a:t>
            </a:r>
            <a:endParaRPr sz="3000"/>
          </a:p>
        </p:txBody>
      </p:sp>
      <p:sp>
        <p:nvSpPr>
          <p:cNvPr id="789" name="Google Shape;789;p34"/>
          <p:cNvSpPr txBox="1"/>
          <p:nvPr>
            <p:ph idx="1" type="subTitle"/>
          </p:nvPr>
        </p:nvSpPr>
        <p:spPr>
          <a:xfrm>
            <a:off x="-169400" y="1200000"/>
            <a:ext cx="6606600" cy="274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p>
          <a:p>
            <a:pPr indent="0" lvl="0" marL="457200" rtl="0" algn="l">
              <a:spcBef>
                <a:spcPts val="0"/>
              </a:spcBef>
              <a:spcAft>
                <a:spcPts val="0"/>
              </a:spcAft>
              <a:buNone/>
            </a:pPr>
            <a:r>
              <a:rPr lang="en" sz="1600"/>
              <a:t>Sound affects like these are often associated with radio, but if you’ve ever seen Disney’s Lion King you’ve heard them. Lion’s roars were intense enough for the film makers and are dangerous to get so they used tiger sounds, jets and a guy with </a:t>
            </a:r>
            <a:r>
              <a:rPr lang="en" sz="1600"/>
              <a:t>trash can</a:t>
            </a:r>
            <a:r>
              <a:rPr lang="en" sz="1600"/>
              <a:t>.</a:t>
            </a:r>
            <a:endParaRPr sz="1600"/>
          </a:p>
          <a:p>
            <a:pPr indent="0" lvl="0" marL="457200" rtl="0" algn="l">
              <a:spcBef>
                <a:spcPts val="0"/>
              </a:spcBef>
              <a:spcAft>
                <a:spcPts val="0"/>
              </a:spcAft>
              <a:buNone/>
            </a:pPr>
            <a:r>
              <a:t/>
            </a:r>
            <a:endParaRPr sz="1800"/>
          </a:p>
        </p:txBody>
      </p:sp>
      <p:pic>
        <p:nvPicPr>
          <p:cNvPr descr="ROOOOAAAAR!&#10;http://pridelands.eu/" id="790" name="Google Shape;790;p34" title="The Lion King - Lion Roar, Voice-Over Session">
            <a:hlinkClick r:id="rId3"/>
          </p:cNvPr>
          <p:cNvPicPr preferRelativeResize="0"/>
          <p:nvPr/>
        </p:nvPicPr>
        <p:blipFill>
          <a:blip r:embed="rId4">
            <a:alphaModFix/>
          </a:blip>
          <a:stretch>
            <a:fillRect/>
          </a:stretch>
        </p:blipFill>
        <p:spPr>
          <a:xfrm>
            <a:off x="2000500" y="2848950"/>
            <a:ext cx="3250800" cy="2015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35"/>
          <p:cNvSpPr txBox="1"/>
          <p:nvPr>
            <p:ph type="title"/>
          </p:nvPr>
        </p:nvSpPr>
        <p:spPr>
          <a:xfrm>
            <a:off x="1320025" y="866525"/>
            <a:ext cx="6455700" cy="668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Try and make your own sound effects!</a:t>
            </a:r>
            <a:endParaRPr/>
          </a:p>
        </p:txBody>
      </p:sp>
      <p:sp>
        <p:nvSpPr>
          <p:cNvPr id="796" name="Google Shape;796;p35"/>
          <p:cNvSpPr txBox="1"/>
          <p:nvPr>
            <p:ph idx="1" type="body"/>
          </p:nvPr>
        </p:nvSpPr>
        <p:spPr>
          <a:xfrm>
            <a:off x="1320025" y="1544275"/>
            <a:ext cx="2080800" cy="160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A Crackling Fire</a:t>
            </a:r>
            <a:endParaRPr b="1"/>
          </a:p>
          <a:p>
            <a:pPr indent="0" lvl="0" marL="0" rtl="0" algn="l">
              <a:spcBef>
                <a:spcPts val="600"/>
              </a:spcBef>
              <a:spcAft>
                <a:spcPts val="0"/>
              </a:spcAft>
              <a:buNone/>
            </a:pPr>
            <a:r>
              <a:rPr lang="en" sz="1200"/>
              <a:t>Crumble a piece of cellophane or wax paper</a:t>
            </a:r>
            <a:endParaRPr sz="1200"/>
          </a:p>
        </p:txBody>
      </p:sp>
      <p:sp>
        <p:nvSpPr>
          <p:cNvPr id="797" name="Google Shape;797;p35"/>
          <p:cNvSpPr txBox="1"/>
          <p:nvPr>
            <p:ph idx="2" type="body"/>
          </p:nvPr>
        </p:nvSpPr>
        <p:spPr>
          <a:xfrm>
            <a:off x="3507463" y="1544275"/>
            <a:ext cx="2080800" cy="160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Walking on Snow</a:t>
            </a:r>
            <a:endParaRPr b="1"/>
          </a:p>
          <a:p>
            <a:pPr indent="0" lvl="0" marL="0" rtl="0" algn="l">
              <a:spcBef>
                <a:spcPts val="600"/>
              </a:spcBef>
              <a:spcAft>
                <a:spcPts val="0"/>
              </a:spcAft>
              <a:buNone/>
            </a:pPr>
            <a:r>
              <a:rPr lang="en" sz="1200"/>
              <a:t>Put </a:t>
            </a:r>
            <a:r>
              <a:rPr lang="en" sz="1200"/>
              <a:t>cornstarch</a:t>
            </a:r>
            <a:r>
              <a:rPr lang="en" sz="1200"/>
              <a:t> on the </a:t>
            </a:r>
            <a:r>
              <a:rPr lang="en" sz="1200"/>
              <a:t>ground</a:t>
            </a:r>
            <a:r>
              <a:rPr lang="en" sz="1200"/>
              <a:t> and press shoes into it.</a:t>
            </a:r>
            <a:endParaRPr sz="1200"/>
          </a:p>
        </p:txBody>
      </p:sp>
      <p:sp>
        <p:nvSpPr>
          <p:cNvPr id="798" name="Google Shape;798;p35"/>
          <p:cNvSpPr txBox="1"/>
          <p:nvPr>
            <p:ph idx="3" type="body"/>
          </p:nvPr>
        </p:nvSpPr>
        <p:spPr>
          <a:xfrm>
            <a:off x="5694900" y="1544275"/>
            <a:ext cx="2080800" cy="160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Howling Wind</a:t>
            </a:r>
            <a:endParaRPr b="1"/>
          </a:p>
          <a:p>
            <a:pPr indent="0" lvl="0" marL="0" rtl="0" algn="l">
              <a:spcBef>
                <a:spcPts val="600"/>
              </a:spcBef>
              <a:spcAft>
                <a:spcPts val="0"/>
              </a:spcAft>
              <a:buNone/>
            </a:pPr>
            <a:r>
              <a:rPr lang="en" sz="1200"/>
              <a:t>Seal up a </a:t>
            </a:r>
            <a:r>
              <a:rPr lang="en" sz="1200"/>
              <a:t>ziplock</a:t>
            </a:r>
            <a:r>
              <a:rPr lang="en" sz="1200"/>
              <a:t> full of air except for a small hole. Place the bag on a flat surface and push all of the air out.</a:t>
            </a:r>
            <a:endParaRPr sz="1200"/>
          </a:p>
          <a:p>
            <a:pPr indent="0" lvl="0" marL="0" rtl="0" algn="l">
              <a:spcBef>
                <a:spcPts val="600"/>
              </a:spcBef>
              <a:spcAft>
                <a:spcPts val="0"/>
              </a:spcAft>
              <a:buNone/>
            </a:pPr>
            <a:r>
              <a:t/>
            </a:r>
            <a:endParaRPr sz="1200"/>
          </a:p>
        </p:txBody>
      </p:sp>
      <p:sp>
        <p:nvSpPr>
          <p:cNvPr id="799" name="Google Shape;799;p3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800" name="Google Shape;800;p35"/>
          <p:cNvSpPr txBox="1"/>
          <p:nvPr>
            <p:ph idx="1" type="body"/>
          </p:nvPr>
        </p:nvSpPr>
        <p:spPr>
          <a:xfrm>
            <a:off x="1320025" y="3220675"/>
            <a:ext cx="2080800" cy="160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Horse Hooves</a:t>
            </a:r>
            <a:endParaRPr b="1"/>
          </a:p>
          <a:p>
            <a:pPr indent="0" lvl="0" marL="0" rtl="0" algn="l">
              <a:spcBef>
                <a:spcPts val="600"/>
              </a:spcBef>
              <a:spcAft>
                <a:spcPts val="0"/>
              </a:spcAft>
              <a:buNone/>
            </a:pPr>
            <a:r>
              <a:rPr lang="en" sz="1200"/>
              <a:t>Use two plastic cups and tap them against the table with the top of the cup down. Alternate them to sound like walking.</a:t>
            </a:r>
            <a:endParaRPr sz="1200"/>
          </a:p>
        </p:txBody>
      </p:sp>
      <p:sp>
        <p:nvSpPr>
          <p:cNvPr id="801" name="Google Shape;801;p35"/>
          <p:cNvSpPr txBox="1"/>
          <p:nvPr>
            <p:ph idx="2" type="body"/>
          </p:nvPr>
        </p:nvSpPr>
        <p:spPr>
          <a:xfrm>
            <a:off x="3507463" y="3220675"/>
            <a:ext cx="2080800" cy="160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Birds Flapping</a:t>
            </a:r>
            <a:endParaRPr b="1"/>
          </a:p>
          <a:p>
            <a:pPr indent="0" lvl="0" marL="0" rtl="0" algn="l">
              <a:spcBef>
                <a:spcPts val="600"/>
              </a:spcBef>
              <a:spcAft>
                <a:spcPts val="0"/>
              </a:spcAft>
              <a:buNone/>
            </a:pPr>
            <a:r>
              <a:rPr lang="en" sz="1200"/>
              <a:t>Wave leather or rubber gloves to get the sound of wings flapping</a:t>
            </a:r>
            <a:endParaRPr sz="1200"/>
          </a:p>
        </p:txBody>
      </p:sp>
      <p:sp>
        <p:nvSpPr>
          <p:cNvPr id="802" name="Google Shape;802;p35"/>
          <p:cNvSpPr txBox="1"/>
          <p:nvPr>
            <p:ph idx="3" type="body"/>
          </p:nvPr>
        </p:nvSpPr>
        <p:spPr>
          <a:xfrm>
            <a:off x="5694900" y="3220675"/>
            <a:ext cx="2080800" cy="1609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Town Bell</a:t>
            </a:r>
            <a:endParaRPr b="1"/>
          </a:p>
          <a:p>
            <a:pPr indent="0" lvl="0" marL="0" rtl="0" algn="l">
              <a:spcBef>
                <a:spcPts val="600"/>
              </a:spcBef>
              <a:spcAft>
                <a:spcPts val="0"/>
              </a:spcAft>
              <a:buNone/>
            </a:pPr>
            <a:r>
              <a:rPr lang="en" sz="1200"/>
              <a:t>Tap a metal pan witha  stick.</a:t>
            </a:r>
            <a:r>
              <a:rPr lang="en" sz="1200"/>
              <a:t> </a:t>
            </a:r>
            <a:endParaRPr sz="1200"/>
          </a:p>
          <a:p>
            <a:pPr indent="0" lvl="0" marL="0" rtl="0" algn="l">
              <a:spcBef>
                <a:spcPts val="600"/>
              </a:spcBef>
              <a:spcAft>
                <a:spcPts val="0"/>
              </a:spcAft>
              <a:buNone/>
            </a:pPr>
            <a:r>
              <a:t/>
            </a:r>
            <a:endParaRPr sz="1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806" name="Shape 806"/>
        <p:cNvGrpSpPr/>
        <p:nvPr/>
      </p:nvGrpSpPr>
      <p:grpSpPr>
        <a:xfrm>
          <a:off x="0" y="0"/>
          <a:ext cx="0" cy="0"/>
          <a:chOff x="0" y="0"/>
          <a:chExt cx="0" cy="0"/>
        </a:xfrm>
      </p:grpSpPr>
      <p:sp>
        <p:nvSpPr>
          <p:cNvPr id="807" name="Google Shape;807;p3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08" name="Google Shape;808;p36"/>
          <p:cNvPicPr preferRelativeResize="0"/>
          <p:nvPr/>
        </p:nvPicPr>
        <p:blipFill>
          <a:blip r:embed="rId3">
            <a:alphaModFix/>
          </a:blip>
          <a:stretch>
            <a:fillRect/>
          </a:stretch>
        </p:blipFill>
        <p:spPr>
          <a:xfrm>
            <a:off x="2846825" y="230200"/>
            <a:ext cx="3450349" cy="3450349"/>
          </a:xfrm>
          <a:prstGeom prst="rect">
            <a:avLst/>
          </a:prstGeom>
          <a:noFill/>
          <a:ln>
            <a:noFill/>
          </a:ln>
        </p:spPr>
      </p:pic>
      <p:sp>
        <p:nvSpPr>
          <p:cNvPr id="809" name="Google Shape;809;p36"/>
          <p:cNvSpPr txBox="1"/>
          <p:nvPr/>
        </p:nvSpPr>
        <p:spPr>
          <a:xfrm>
            <a:off x="431200" y="631400"/>
            <a:ext cx="2279100" cy="269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Nunito"/>
                <a:ea typeface="Nunito"/>
                <a:cs typeface="Nunito"/>
                <a:sym typeface="Nunito"/>
              </a:rPr>
              <a:t>Congrats! You’ve Earned Your Junior Entertainment Technology Badge!</a:t>
            </a:r>
            <a:endParaRPr b="1" sz="2400">
              <a:latin typeface="Nunito"/>
              <a:ea typeface="Nunito"/>
              <a:cs typeface="Nunito"/>
              <a:sym typeface="Nunito"/>
            </a:endParaRPr>
          </a:p>
        </p:txBody>
      </p:sp>
      <p:sp>
        <p:nvSpPr>
          <p:cNvPr id="810" name="Google Shape;810;p36"/>
          <p:cNvSpPr txBox="1"/>
          <p:nvPr/>
        </p:nvSpPr>
        <p:spPr>
          <a:xfrm>
            <a:off x="6498675" y="600600"/>
            <a:ext cx="2417700" cy="30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Nunito"/>
                <a:ea typeface="Nunito"/>
                <a:cs typeface="Nunito"/>
                <a:sym typeface="Nunito"/>
              </a:rPr>
              <a:t>Use this hashtag to share with us what you did!</a:t>
            </a:r>
            <a:endParaRPr b="1" sz="2400">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ar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