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embeddedFontLst>
    <p:embeddedFont>
      <p:font typeface="Economica"/>
      <p:regular r:id="rId27"/>
      <p:bold r:id="rId28"/>
      <p:italic r:id="rId29"/>
      <p:boldItalic r:id="rId30"/>
    </p:embeddedFont>
    <p:embeddedFont>
      <p:font typeface="Pacifico"/>
      <p:regular r:id="rId31"/>
    </p:embeddedFont>
    <p:embeddedFont>
      <p:font typeface="Open Sans"/>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Economica-bold.fntdata"/><Relationship Id="rId27" Type="http://schemas.openxmlformats.org/officeDocument/2006/relationships/font" Target="fonts/Economica-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Economica-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Pacifico-regular.fntdata"/><Relationship Id="rId30" Type="http://schemas.openxmlformats.org/officeDocument/2006/relationships/font" Target="fonts/Economica-boldItalic.fntdata"/><Relationship Id="rId11" Type="http://schemas.openxmlformats.org/officeDocument/2006/relationships/slide" Target="slides/slide6.xml"/><Relationship Id="rId33" Type="http://schemas.openxmlformats.org/officeDocument/2006/relationships/font" Target="fonts/OpenSans-bold.fntdata"/><Relationship Id="rId10" Type="http://schemas.openxmlformats.org/officeDocument/2006/relationships/slide" Target="slides/slide5.xml"/><Relationship Id="rId32" Type="http://schemas.openxmlformats.org/officeDocument/2006/relationships/font" Target="fonts/OpenSans-regular.fntdata"/><Relationship Id="rId13" Type="http://schemas.openxmlformats.org/officeDocument/2006/relationships/slide" Target="slides/slide8.xml"/><Relationship Id="rId35" Type="http://schemas.openxmlformats.org/officeDocument/2006/relationships/font" Target="fonts/OpenSans-boldItalic.fntdata"/><Relationship Id="rId12" Type="http://schemas.openxmlformats.org/officeDocument/2006/relationships/slide" Target="slides/slide7.xml"/><Relationship Id="rId34" Type="http://schemas.openxmlformats.org/officeDocument/2006/relationships/font" Target="fonts/OpenSans-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9d848b5db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9d848b5db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83a4106283_0_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g83a4106283_0_5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83a4106283_0_6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83a4106283_0_6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83a4106283_0_6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83a4106283_0_6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83a4106283_0_6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83a4106283_0_6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83a4106283_0_6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83a4106283_0_6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83a4106283_0_6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83a4106283_0_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83a4106283_0_6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83a4106283_0_6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83a4106283_0_6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83a4106283_0_6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9c9b8421dc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9c9b8421dc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83a4106283_0_6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83a4106283_0_6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83a4106283_0_6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83a4106283_0_6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83a4106283_0_6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83a4106283_0_6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9c9b8421dc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9c9b8421dc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83a4106283_0_6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83a4106283_0_6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9c9b8421dc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9c9b8421dc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9c9b8421dc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9c9b8421dc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9c9b8421dc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9c9b8421dc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83a4106283_0_7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83a4106283_0_7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83a4106283_0_7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83a4106283_0_7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9c9b8421dc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g9c9b8421dc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4013" y="756700"/>
            <a:ext cx="1081625" cy="1124950"/>
          </a:xfrm>
          <a:custGeom>
            <a:rect b="b" l="l" r="r" t="t"/>
            <a:pathLst>
              <a:path extrusionOk="0" h="44998" w="43265">
                <a:moveTo>
                  <a:pt x="0" y="44998"/>
                </a:moveTo>
                <a:lnTo>
                  <a:pt x="0" y="0"/>
                </a:lnTo>
                <a:lnTo>
                  <a:pt x="43265" y="0"/>
                </a:lnTo>
              </a:path>
            </a:pathLst>
          </a:custGeom>
          <a:noFill/>
          <a:ln cap="flat" cmpd="sng" w="28575">
            <a:solidFill>
              <a:srgbClr val="8C2A8D"/>
            </a:solidFill>
            <a:prstDash val="solid"/>
            <a:miter lim="8000"/>
            <a:headEnd len="sm" w="sm" type="none"/>
            <a:tailEnd len="sm" w="sm" type="none"/>
          </a:ln>
        </p:spPr>
      </p:sp>
      <p:sp>
        <p:nvSpPr>
          <p:cNvPr id="11" name="Google Shape;11;p2"/>
          <p:cNvSpPr/>
          <p:nvPr/>
        </p:nvSpPr>
        <p:spPr>
          <a:xfrm rot="10800000">
            <a:off x="5318350" y="3266725"/>
            <a:ext cx="1081625" cy="1124950"/>
          </a:xfrm>
          <a:custGeom>
            <a:rect b="b" l="l" r="r" t="t"/>
            <a:pathLst>
              <a:path extrusionOk="0" h="44998" w="43265">
                <a:moveTo>
                  <a:pt x="0" y="44998"/>
                </a:moveTo>
                <a:lnTo>
                  <a:pt x="0" y="0"/>
                </a:lnTo>
                <a:lnTo>
                  <a:pt x="43265" y="0"/>
                </a:lnTo>
              </a:path>
            </a:pathLst>
          </a:custGeom>
          <a:noFill/>
          <a:ln cap="flat" cmpd="sng" w="28575">
            <a:solidFill>
              <a:srgbClr val="8C2A8D"/>
            </a:solidFill>
            <a:prstDash val="solid"/>
            <a:miter lim="8000"/>
            <a:headEnd len="sm" w="sm" type="none"/>
            <a:tailEnd len="sm" w="sm" type="none"/>
          </a:ln>
        </p:spPr>
      </p:sp>
      <p:sp>
        <p:nvSpPr>
          <p:cNvPr id="12" name="Google Shape;12;p2"/>
          <p:cNvSpPr txBox="1"/>
          <p:nvPr>
            <p:ph type="ctrTitle"/>
          </p:nvPr>
        </p:nvSpPr>
        <p:spPr>
          <a:xfrm>
            <a:off x="3044700" y="1444255"/>
            <a:ext cx="3054600" cy="15372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3" name="Google Shape;13;p2"/>
          <p:cNvSpPr txBox="1"/>
          <p:nvPr>
            <p:ph idx="1" type="subTitle"/>
          </p:nvPr>
        </p:nvSpPr>
        <p:spPr>
          <a:xfrm>
            <a:off x="3044700" y="3116580"/>
            <a:ext cx="3054600" cy="701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flipH="1">
            <a:off x="7595938" y="460225"/>
            <a:ext cx="1081625" cy="1124950"/>
          </a:xfrm>
          <a:custGeom>
            <a:rect b="b" l="l" r="r" t="t"/>
            <a:pathLst>
              <a:path extrusionOk="0" h="44998" w="43265">
                <a:moveTo>
                  <a:pt x="0" y="44998"/>
                </a:moveTo>
                <a:lnTo>
                  <a:pt x="0" y="0"/>
                </a:lnTo>
                <a:lnTo>
                  <a:pt x="43265" y="0"/>
                </a:lnTo>
              </a:path>
            </a:pathLst>
          </a:custGeom>
          <a:noFill/>
          <a:ln cap="flat" cmpd="sng" w="28575">
            <a:solidFill>
              <a:srgbClr val="8C2A8D"/>
            </a:solidFill>
            <a:prstDash val="solid"/>
            <a:miter lim="8000"/>
            <a:headEnd len="sm" w="sm" type="none"/>
            <a:tailEnd len="sm" w="sm" type="none"/>
          </a:ln>
        </p:spPr>
      </p:sp>
      <p:sp>
        <p:nvSpPr>
          <p:cNvPr id="17" name="Google Shape;17;p3"/>
          <p:cNvSpPr/>
          <p:nvPr/>
        </p:nvSpPr>
        <p:spPr>
          <a:xfrm flipH="1" rot="10800000">
            <a:off x="466425" y="3558325"/>
            <a:ext cx="1081625" cy="1124950"/>
          </a:xfrm>
          <a:custGeom>
            <a:rect b="b" l="l" r="r" t="t"/>
            <a:pathLst>
              <a:path extrusionOk="0" h="44998" w="43265">
                <a:moveTo>
                  <a:pt x="0" y="44998"/>
                </a:moveTo>
                <a:lnTo>
                  <a:pt x="0" y="0"/>
                </a:lnTo>
                <a:lnTo>
                  <a:pt x="43265" y="0"/>
                </a:lnTo>
              </a:path>
            </a:pathLst>
          </a:custGeom>
          <a:noFill/>
          <a:ln cap="flat" cmpd="sng" w="28575">
            <a:solidFill>
              <a:srgbClr val="8C2A8D"/>
            </a:solidFill>
            <a:prstDash val="solid"/>
            <a:miter lim="8000"/>
            <a:headEnd len="sm" w="sm" type="none"/>
            <a:tailEnd len="sm" w="sm" type="none"/>
          </a:ln>
        </p:spPr>
      </p:sp>
      <p:sp>
        <p:nvSpPr>
          <p:cNvPr id="18" name="Google Shape;18;p3"/>
          <p:cNvSpPr txBox="1"/>
          <p:nvPr>
            <p:ph type="title"/>
          </p:nvPr>
        </p:nvSpPr>
        <p:spPr>
          <a:xfrm>
            <a:off x="773700" y="1806450"/>
            <a:ext cx="7596600" cy="1530600"/>
          </a:xfrm>
          <a:prstGeom prst="rect">
            <a:avLst/>
          </a:prstGeom>
        </p:spPr>
        <p:txBody>
          <a:bodyPr anchorCtr="0" anchor="ctr" bIns="91425" lIns="91425" spcFirstLastPara="1" rIns="91425" wrap="square" tIns="91425">
            <a:no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p:nvPr/>
        </p:nvSpPr>
        <p:spPr>
          <a:xfrm>
            <a:off x="0" y="5045700"/>
            <a:ext cx="9144000" cy="97800"/>
          </a:xfrm>
          <a:prstGeom prst="rect">
            <a:avLst/>
          </a:prstGeom>
          <a:solidFill>
            <a:srgbClr val="8C2A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4"/>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4"/>
          <p:cNvSpPr txBox="1"/>
          <p:nvPr>
            <p:ph idx="1" type="body"/>
          </p:nvPr>
        </p:nvSpPr>
        <p:spPr>
          <a:xfrm>
            <a:off x="311700" y="1225225"/>
            <a:ext cx="8520600" cy="3354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sp>
        <p:nvSpPr>
          <p:cNvPr id="26" name="Google Shape;26;p5"/>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7" name="Google Shape;27;p5"/>
          <p:cNvSpPr txBox="1"/>
          <p:nvPr>
            <p:ph idx="1" type="body"/>
          </p:nvPr>
        </p:nvSpPr>
        <p:spPr>
          <a:xfrm>
            <a:off x="311700" y="1225225"/>
            <a:ext cx="3999900" cy="3354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2" type="body"/>
          </p:nvPr>
        </p:nvSpPr>
        <p:spPr>
          <a:xfrm>
            <a:off x="4832400" y="1225225"/>
            <a:ext cx="3999900" cy="3354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sp>
        <p:nvSpPr>
          <p:cNvPr id="34" name="Google Shape;34;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5" name="Google Shape;35;p7"/>
          <p:cNvSpPr txBox="1"/>
          <p:nvPr>
            <p:ph idx="1" type="body"/>
          </p:nvPr>
        </p:nvSpPr>
        <p:spPr>
          <a:xfrm>
            <a:off x="311700" y="1399400"/>
            <a:ext cx="2808000" cy="2784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6" name="Google Shape;36;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7" name="Shape 37"/>
        <p:cNvGrpSpPr/>
        <p:nvPr/>
      </p:nvGrpSpPr>
      <p:grpSpPr>
        <a:xfrm>
          <a:off x="0" y="0"/>
          <a:ext cx="0" cy="0"/>
          <a:chOff x="0" y="0"/>
          <a:chExt cx="0" cy="0"/>
        </a:xfrm>
      </p:grpSpPr>
      <p:sp>
        <p:nvSpPr>
          <p:cNvPr id="38" name="Google Shape;38;p8"/>
          <p:cNvSpPr/>
          <p:nvPr/>
        </p:nvSpPr>
        <p:spPr>
          <a:xfrm>
            <a:off x="0" y="5045700"/>
            <a:ext cx="9144000" cy="97800"/>
          </a:xfrm>
          <a:prstGeom prst="rect">
            <a:avLst/>
          </a:prstGeom>
          <a:solidFill>
            <a:srgbClr val="8C2A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8"/>
          <p:cNvSpPr txBox="1"/>
          <p:nvPr>
            <p:ph type="title"/>
          </p:nvPr>
        </p:nvSpPr>
        <p:spPr>
          <a:xfrm>
            <a:off x="490250" y="450150"/>
            <a:ext cx="5878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9"/>
          <p:cNvSpPr/>
          <p:nvPr/>
        </p:nvSpPr>
        <p:spPr>
          <a:xfrm>
            <a:off x="4572000" y="-25"/>
            <a:ext cx="4572000" cy="5143500"/>
          </a:xfrm>
          <a:prstGeom prst="rect">
            <a:avLst/>
          </a:prstGeom>
          <a:solidFill>
            <a:srgbClr val="8C2A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4" name="Google Shape;44;p9"/>
          <p:cNvSpPr txBox="1"/>
          <p:nvPr>
            <p:ph type="title"/>
          </p:nvPr>
        </p:nvSpPr>
        <p:spPr>
          <a:xfrm>
            <a:off x="265500" y="929275"/>
            <a:ext cx="4045200" cy="1786200"/>
          </a:xfrm>
          <a:prstGeom prst="rect">
            <a:avLst/>
          </a:prstGeom>
        </p:spPr>
        <p:txBody>
          <a:bodyPr anchorCtr="0" anchor="b" bIns="91425" lIns="91425" spcFirstLastPara="1" rIns="91425" wrap="square" tIns="91425">
            <a:noAutofit/>
          </a:bodyPr>
          <a:lstStyle>
            <a:lvl1pPr lvl="0" algn="ctr">
              <a:spcBef>
                <a:spcPts val="0"/>
              </a:spcBef>
              <a:spcAft>
                <a:spcPts val="0"/>
              </a:spcAft>
              <a:buClr>
                <a:srgbClr val="8C2A8D"/>
              </a:buClr>
              <a:buSzPts val="4200"/>
              <a:buNone/>
              <a:defRPr>
                <a:solidFill>
                  <a:srgbClr val="8C2A8D"/>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p:txBody>
      </p:sp>
      <p:sp>
        <p:nvSpPr>
          <p:cNvPr id="45" name="Google Shape;45;p9"/>
          <p:cNvSpPr txBox="1"/>
          <p:nvPr>
            <p:ph idx="1" type="subTitle"/>
          </p:nvPr>
        </p:nvSpPr>
        <p:spPr>
          <a:xfrm>
            <a:off x="265500" y="2769001"/>
            <a:ext cx="4045200" cy="1574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9500" y="42189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sp>
        <p:nvSpPr>
          <p:cNvPr id="52" name="Google Shape;52;p11"/>
          <p:cNvSpPr/>
          <p:nvPr/>
        </p:nvSpPr>
        <p:spPr>
          <a:xfrm>
            <a:off x="0" y="5045700"/>
            <a:ext cx="9144000" cy="97800"/>
          </a:xfrm>
          <a:prstGeom prst="rect">
            <a:avLst/>
          </a:prstGeom>
          <a:solidFill>
            <a:srgbClr val="8C2A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1"/>
          <p:cNvSpPr txBox="1"/>
          <p:nvPr>
            <p:ph hasCustomPrompt="1" type="title"/>
          </p:nvPr>
        </p:nvSpPr>
        <p:spPr>
          <a:xfrm>
            <a:off x="311700" y="957125"/>
            <a:ext cx="8520600" cy="2128800"/>
          </a:xfrm>
          <a:prstGeom prst="rect">
            <a:avLst/>
          </a:prstGeom>
        </p:spPr>
        <p:txBody>
          <a:bodyPr anchorCtr="0" anchor="ctr" bIns="91425" lIns="91425" spcFirstLastPara="1" rIns="91425" wrap="square" tIns="91425">
            <a:noAutofit/>
          </a:bodyPr>
          <a:lstStyle>
            <a:lvl1pPr lvl="0" algn="ctr">
              <a:spcBef>
                <a:spcPts val="0"/>
              </a:spcBef>
              <a:spcAft>
                <a:spcPts val="0"/>
              </a:spcAft>
              <a:buClr>
                <a:srgbClr val="8C2A8D"/>
              </a:buClr>
              <a:buSzPts val="16000"/>
              <a:buNone/>
              <a:defRPr sz="16000">
                <a:solidFill>
                  <a:srgbClr val="8C2A8D"/>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54" name="Google Shape;54;p11"/>
          <p:cNvSpPr txBox="1"/>
          <p:nvPr>
            <p:ph idx="1" type="body"/>
          </p:nvPr>
        </p:nvSpPr>
        <p:spPr>
          <a:xfrm>
            <a:off x="311700" y="3162000"/>
            <a:ext cx="85206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5">
  <p:cSld name="AUTOLAYOUT_40">
    <p:bg>
      <p:bgPr>
        <a:solidFill>
          <a:srgbClr val="FFFFFF"/>
        </a:solidFill>
      </p:bgPr>
    </p:bg>
    <p:spTree>
      <p:nvGrpSpPr>
        <p:cNvPr id="58" name="Shape 58"/>
        <p:cNvGrpSpPr/>
        <p:nvPr/>
      </p:nvGrpSpPr>
      <p:grpSpPr>
        <a:xfrm>
          <a:off x="0" y="0"/>
          <a:ext cx="0" cy="0"/>
          <a:chOff x="0" y="0"/>
          <a:chExt cx="0" cy="0"/>
        </a:xfrm>
      </p:grpSpPr>
      <p:sp>
        <p:nvSpPr>
          <p:cNvPr id="59" name="Google Shape;59;p13"/>
          <p:cNvSpPr/>
          <p:nvPr/>
        </p:nvSpPr>
        <p:spPr>
          <a:xfrm>
            <a:off x="0" y="0"/>
            <a:ext cx="9144000" cy="5143500"/>
          </a:xfrm>
          <a:prstGeom prst="rect">
            <a:avLst/>
          </a:prstGeom>
          <a:solidFill>
            <a:srgbClr val="8C2A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3"/>
          <p:cNvSpPr/>
          <p:nvPr/>
        </p:nvSpPr>
        <p:spPr>
          <a:xfrm rot="10800000">
            <a:off x="7697100" y="0"/>
            <a:ext cx="962400" cy="5143500"/>
          </a:xfrm>
          <a:prstGeom prst="rect">
            <a:avLst/>
          </a:prstGeom>
          <a:solidFill>
            <a:srgbClr val="FFFFFF">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3"/>
          <p:cNvSpPr/>
          <p:nvPr/>
        </p:nvSpPr>
        <p:spPr>
          <a:xfrm rot="10800000">
            <a:off x="5750475" y="0"/>
            <a:ext cx="1946700" cy="5143500"/>
          </a:xfrm>
          <a:prstGeom prst="rect">
            <a:avLst/>
          </a:prstGeom>
          <a:solidFill>
            <a:srgbClr val="FFFFFF">
              <a:alpha val="1254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3"/>
          <p:cNvSpPr/>
          <p:nvPr/>
        </p:nvSpPr>
        <p:spPr>
          <a:xfrm flipH="1" rot="10800000">
            <a:off x="8659500" y="0"/>
            <a:ext cx="484500" cy="5143500"/>
          </a:xfrm>
          <a:prstGeom prst="rect">
            <a:avLst/>
          </a:prstGeom>
          <a:solidFill>
            <a:srgbClr val="FFFFFF">
              <a:alpha val="376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3"/>
          <p:cNvSpPr txBox="1"/>
          <p:nvPr>
            <p:ph type="title"/>
          </p:nvPr>
        </p:nvSpPr>
        <p:spPr>
          <a:xfrm>
            <a:off x="332325" y="1096874"/>
            <a:ext cx="4339200" cy="2949900"/>
          </a:xfrm>
          <a:prstGeom prst="rect">
            <a:avLst/>
          </a:prstGeom>
          <a:noFill/>
        </p:spPr>
        <p:txBody>
          <a:bodyPr anchorCtr="0" anchor="ctr" bIns="91425" lIns="91425" spcFirstLastPara="1" rIns="91425" wrap="square" tIns="91425">
            <a:noAutofit/>
          </a:bodyPr>
          <a:lstStyle>
            <a:lvl1pPr lvl="0" rtl="0" algn="l">
              <a:lnSpc>
                <a:spcPct val="100000"/>
              </a:lnSpc>
              <a:spcBef>
                <a:spcPts val="0"/>
              </a:spcBef>
              <a:spcAft>
                <a:spcPts val="0"/>
              </a:spcAft>
              <a:buNone/>
              <a:defRPr sz="3600">
                <a:solidFill>
                  <a:srgbClr val="FFFFFF"/>
                </a:solidFill>
              </a:defRPr>
            </a:lvl1pPr>
            <a:lvl2pPr lvl="1" rtl="0" algn="l">
              <a:lnSpc>
                <a:spcPct val="100000"/>
              </a:lnSpc>
              <a:spcBef>
                <a:spcPts val="0"/>
              </a:spcBef>
              <a:spcAft>
                <a:spcPts val="0"/>
              </a:spcAft>
              <a:buNone/>
              <a:defRPr b="1" sz="3600">
                <a:solidFill>
                  <a:srgbClr val="FFFFFF"/>
                </a:solidFill>
              </a:defRPr>
            </a:lvl2pPr>
            <a:lvl3pPr lvl="2" rtl="0" algn="l">
              <a:lnSpc>
                <a:spcPct val="100000"/>
              </a:lnSpc>
              <a:spcBef>
                <a:spcPts val="0"/>
              </a:spcBef>
              <a:spcAft>
                <a:spcPts val="0"/>
              </a:spcAft>
              <a:buNone/>
              <a:defRPr b="1" sz="3600">
                <a:solidFill>
                  <a:srgbClr val="FFFFFF"/>
                </a:solidFill>
              </a:defRPr>
            </a:lvl3pPr>
            <a:lvl4pPr lvl="3" rtl="0" algn="l">
              <a:lnSpc>
                <a:spcPct val="100000"/>
              </a:lnSpc>
              <a:spcBef>
                <a:spcPts val="0"/>
              </a:spcBef>
              <a:spcAft>
                <a:spcPts val="0"/>
              </a:spcAft>
              <a:buNone/>
              <a:defRPr b="1" sz="3600">
                <a:solidFill>
                  <a:srgbClr val="FFFFFF"/>
                </a:solidFill>
              </a:defRPr>
            </a:lvl4pPr>
            <a:lvl5pPr lvl="4" rtl="0" algn="l">
              <a:lnSpc>
                <a:spcPct val="100000"/>
              </a:lnSpc>
              <a:spcBef>
                <a:spcPts val="0"/>
              </a:spcBef>
              <a:spcAft>
                <a:spcPts val="0"/>
              </a:spcAft>
              <a:buNone/>
              <a:defRPr b="1" sz="3600">
                <a:solidFill>
                  <a:srgbClr val="FFFFFF"/>
                </a:solidFill>
              </a:defRPr>
            </a:lvl5pPr>
            <a:lvl6pPr lvl="5" rtl="0" algn="l">
              <a:lnSpc>
                <a:spcPct val="100000"/>
              </a:lnSpc>
              <a:spcBef>
                <a:spcPts val="0"/>
              </a:spcBef>
              <a:spcAft>
                <a:spcPts val="0"/>
              </a:spcAft>
              <a:buNone/>
              <a:defRPr b="1" sz="3600">
                <a:solidFill>
                  <a:srgbClr val="FFFFFF"/>
                </a:solidFill>
              </a:defRPr>
            </a:lvl6pPr>
            <a:lvl7pPr lvl="6" rtl="0" algn="l">
              <a:lnSpc>
                <a:spcPct val="100000"/>
              </a:lnSpc>
              <a:spcBef>
                <a:spcPts val="0"/>
              </a:spcBef>
              <a:spcAft>
                <a:spcPts val="0"/>
              </a:spcAft>
              <a:buNone/>
              <a:defRPr b="1" sz="3600">
                <a:solidFill>
                  <a:srgbClr val="FFFFFF"/>
                </a:solidFill>
              </a:defRPr>
            </a:lvl7pPr>
            <a:lvl8pPr lvl="7" rtl="0" algn="l">
              <a:lnSpc>
                <a:spcPct val="100000"/>
              </a:lnSpc>
              <a:spcBef>
                <a:spcPts val="0"/>
              </a:spcBef>
              <a:spcAft>
                <a:spcPts val="0"/>
              </a:spcAft>
              <a:buNone/>
              <a:defRPr b="1" sz="3600">
                <a:solidFill>
                  <a:srgbClr val="FFFFFF"/>
                </a:solidFill>
              </a:defRPr>
            </a:lvl8pPr>
            <a:lvl9pPr lvl="8" rtl="0" algn="l">
              <a:lnSpc>
                <a:spcPct val="100000"/>
              </a:lnSpc>
              <a:spcBef>
                <a:spcPts val="0"/>
              </a:spcBef>
              <a:spcAft>
                <a:spcPts val="0"/>
              </a:spcAft>
              <a:buNone/>
              <a:defRPr b="1" sz="3600">
                <a:solidFill>
                  <a:srgbClr val="FFFFFF"/>
                </a:solidFill>
              </a:defRPr>
            </a:lvl9pPr>
          </a:lstStyle>
          <a:p/>
        </p:txBody>
      </p:sp>
      <p:sp>
        <p:nvSpPr>
          <p:cNvPr id="64" name="Google Shape;64;p13"/>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Autofit/>
          </a:bodyPr>
          <a:lstStyle>
            <a:lvl1pPr lvl="0" rtl="0" algn="r">
              <a:lnSpc>
                <a:spcPct val="100000"/>
              </a:lnSpc>
              <a:spcAft>
                <a:spcPts val="0"/>
              </a:spcAft>
              <a:buNone/>
              <a:defRPr sz="1000">
                <a:solidFill>
                  <a:srgbClr val="FFFFFF"/>
                </a:solidFill>
              </a:defRPr>
            </a:lvl1pPr>
            <a:lvl2pPr lvl="1" rtl="0" algn="r">
              <a:lnSpc>
                <a:spcPct val="100000"/>
              </a:lnSpc>
              <a:spcAft>
                <a:spcPts val="0"/>
              </a:spcAft>
              <a:buNone/>
              <a:defRPr sz="1000">
                <a:solidFill>
                  <a:srgbClr val="FFFFFF"/>
                </a:solidFill>
              </a:defRPr>
            </a:lvl2pPr>
            <a:lvl3pPr lvl="2" rtl="0" algn="r">
              <a:lnSpc>
                <a:spcPct val="100000"/>
              </a:lnSpc>
              <a:spcAft>
                <a:spcPts val="0"/>
              </a:spcAft>
              <a:buNone/>
              <a:defRPr sz="1000">
                <a:solidFill>
                  <a:srgbClr val="FFFFFF"/>
                </a:solidFill>
              </a:defRPr>
            </a:lvl3pPr>
            <a:lvl4pPr lvl="3" rtl="0" algn="r">
              <a:lnSpc>
                <a:spcPct val="100000"/>
              </a:lnSpc>
              <a:spcAft>
                <a:spcPts val="0"/>
              </a:spcAft>
              <a:buNone/>
              <a:defRPr sz="1000">
                <a:solidFill>
                  <a:srgbClr val="FFFFFF"/>
                </a:solidFill>
              </a:defRPr>
            </a:lvl4pPr>
            <a:lvl5pPr lvl="4" rtl="0" algn="r">
              <a:lnSpc>
                <a:spcPct val="100000"/>
              </a:lnSpc>
              <a:spcAft>
                <a:spcPts val="0"/>
              </a:spcAft>
              <a:buNone/>
              <a:defRPr sz="1000">
                <a:solidFill>
                  <a:srgbClr val="FFFFFF"/>
                </a:solidFill>
              </a:defRPr>
            </a:lvl5pPr>
            <a:lvl6pPr lvl="5" rtl="0" algn="r">
              <a:lnSpc>
                <a:spcPct val="100000"/>
              </a:lnSpc>
              <a:spcAft>
                <a:spcPts val="0"/>
              </a:spcAft>
              <a:buNone/>
              <a:defRPr sz="1000">
                <a:solidFill>
                  <a:srgbClr val="FFFFFF"/>
                </a:solidFill>
              </a:defRPr>
            </a:lvl6pPr>
            <a:lvl7pPr lvl="6" rtl="0" algn="r">
              <a:lnSpc>
                <a:spcPct val="100000"/>
              </a:lnSpc>
              <a:spcAft>
                <a:spcPts val="0"/>
              </a:spcAft>
              <a:buNone/>
              <a:defRPr sz="1000">
                <a:solidFill>
                  <a:srgbClr val="FFFFFF"/>
                </a:solidFill>
              </a:defRPr>
            </a:lvl7pPr>
            <a:lvl8pPr lvl="7" rtl="0" algn="r">
              <a:lnSpc>
                <a:spcPct val="100000"/>
              </a:lnSpc>
              <a:spcAft>
                <a:spcPts val="0"/>
              </a:spcAft>
              <a:buNone/>
              <a:defRPr sz="1000">
                <a:solidFill>
                  <a:srgbClr val="FFFFFF"/>
                </a:solidFill>
              </a:defRPr>
            </a:lvl8pPr>
            <a:lvl9pPr lvl="8" rtl="0" algn="r">
              <a:lnSpc>
                <a:spcPct val="100000"/>
              </a:lnSpc>
              <a:spcAft>
                <a:spcPts val="0"/>
              </a:spcAft>
              <a:buNone/>
              <a:defRPr sz="1000">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lux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15925"/>
            <a:ext cx="8520600" cy="8313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p:txBody>
      </p:sp>
      <p:sp>
        <p:nvSpPr>
          <p:cNvPr id="7" name="Google Shape;7;p1"/>
          <p:cNvSpPr txBox="1"/>
          <p:nvPr>
            <p:ph idx="1" type="body"/>
          </p:nvPr>
        </p:nvSpPr>
        <p:spPr>
          <a:xfrm>
            <a:off x="311700" y="1225225"/>
            <a:ext cx="8520600" cy="3354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indent="-317500" lvl="1" marL="9144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indent="-317500" lvl="2" marL="13716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indent="-317500" lvl="3" marL="18288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indent="-317500" lvl="4" marL="22860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indent="-317500" lvl="5" marL="27432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indent="-317500" lvl="6" marL="32004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indent="-317500" lvl="7" marL="36576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indent="-317500" lvl="8" marL="4114800">
              <a:lnSpc>
                <a:spcPct val="115000"/>
              </a:lnSpc>
              <a:spcBef>
                <a:spcPts val="1600"/>
              </a:spcBef>
              <a:spcAft>
                <a:spcPts val="1600"/>
              </a:spcAft>
              <a:buClr>
                <a:schemeClr val="dk1"/>
              </a:buClr>
              <a:buSzPts val="1400"/>
              <a:buFont typeface="Open Sans"/>
              <a:buChar char="■"/>
              <a:defRPr>
                <a:solidFill>
                  <a:schemeClr val="dk1"/>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hyperlink" Target="http://gsnw.gl/virtualmeetinghowto" TargetMode="External"/><Relationship Id="rId5" Type="http://schemas.openxmlformats.org/officeDocument/2006/relationships/image" Target="../media/image10.png"/><Relationship Id="rId6" Type="http://schemas.openxmlformats.org/officeDocument/2006/relationships/image" Target="../media/image2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22.png"/><Relationship Id="rId5"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hyperlink" Target="http://www.youtube.com/watch?v=U3ZLx4RRoSc" TargetMode="External"/><Relationship Id="rId4" Type="http://schemas.openxmlformats.org/officeDocument/2006/relationships/image" Target="../media/image8.jp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hyperlink" Target="http://www.youtube.com/watch?v=o3U39SZ-V-o" TargetMode="External"/><Relationship Id="rId5"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hyperlink" Target="http://www.youtube.com/watch?v=8Z_gI-7x27c" TargetMode="External"/><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hyperlink" Target="http://www.youtube.com/watch?v=t0qLfkAI8g0" TargetMode="External"/><Relationship Id="rId4" Type="http://schemas.openxmlformats.org/officeDocument/2006/relationships/image" Target="../media/image18.jpg"/><Relationship Id="rId5"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hyperlink" Target="http://www.youtube.com/watch?v=rwcyy3jgZ9I" TargetMode="External"/><Relationship Id="rId4" Type="http://schemas.openxmlformats.org/officeDocument/2006/relationships/image" Target="../media/image2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image" Target="../media/image19.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20.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10.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4"/>
          <p:cNvSpPr txBox="1"/>
          <p:nvPr/>
        </p:nvSpPr>
        <p:spPr>
          <a:xfrm>
            <a:off x="1174975" y="228600"/>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000000"/>
                </a:solidFill>
              </a:rPr>
              <a:t>Leader Instructions &amp; Meeting Prep:</a:t>
            </a:r>
            <a:endParaRPr b="1" sz="3000">
              <a:solidFill>
                <a:srgbClr val="000000"/>
              </a:solidFill>
            </a:endParaRPr>
          </a:p>
        </p:txBody>
      </p:sp>
      <p:sp>
        <p:nvSpPr>
          <p:cNvPr id="70" name="Google Shape;70;p14"/>
          <p:cNvSpPr txBox="1"/>
          <p:nvPr/>
        </p:nvSpPr>
        <p:spPr>
          <a:xfrm>
            <a:off x="1193000" y="656325"/>
            <a:ext cx="3238800" cy="46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800">
                <a:solidFill>
                  <a:srgbClr val="8C2A8D"/>
                </a:solidFill>
                <a:latin typeface="Pacifico"/>
                <a:ea typeface="Pacifico"/>
                <a:cs typeface="Pacifico"/>
                <a:sym typeface="Pacifico"/>
              </a:rPr>
              <a:t>Junior Detective Badge</a:t>
            </a:r>
            <a:endParaRPr sz="1800">
              <a:solidFill>
                <a:srgbClr val="8C2A8D"/>
              </a:solidFill>
              <a:latin typeface="Pacifico"/>
              <a:ea typeface="Pacifico"/>
              <a:cs typeface="Pacifico"/>
              <a:sym typeface="Pacifico"/>
            </a:endParaRPr>
          </a:p>
        </p:txBody>
      </p:sp>
      <p:sp>
        <p:nvSpPr>
          <p:cNvPr id="71" name="Google Shape;71;p14"/>
          <p:cNvSpPr txBox="1"/>
          <p:nvPr/>
        </p:nvSpPr>
        <p:spPr>
          <a:xfrm>
            <a:off x="482550" y="1211000"/>
            <a:ext cx="54381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The following slides will walk your troop through a virtual meeting to earn the Junior </a:t>
            </a:r>
            <a:r>
              <a:rPr lang="en" sz="1000"/>
              <a:t>Detective</a:t>
            </a:r>
            <a:r>
              <a:rPr lang="en" sz="1000">
                <a:solidFill>
                  <a:srgbClr val="000000"/>
                </a:solidFill>
              </a:rPr>
              <a:t> Badge.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1000" u="sng">
                <a:solidFill>
                  <a:srgbClr val="57BB8A"/>
                </a:solidFill>
                <a:hlinkClick r:id="rId3">
                  <a:extLst>
                    <a:ext uri="{A12FA001-AC4F-418D-AE19-62706E023703}">
                      <ahyp:hlinkClr val="tx"/>
                    </a:ext>
                  </a:extLst>
                </a:hlinkClick>
              </a:rPr>
              <a:t>gsnw.gl/</a:t>
            </a:r>
            <a:r>
              <a:rPr lang="en" sz="900" u="sng">
                <a:solidFill>
                  <a:srgbClr val="57BB8A"/>
                </a:solidFill>
                <a:latin typeface="Verdana"/>
                <a:ea typeface="Verdana"/>
                <a:cs typeface="Verdana"/>
                <a:sym typeface="Verdana"/>
                <a:hlinkClick r:id="rId4">
                  <a:extLst>
                    <a:ext uri="{A12FA001-AC4F-418D-AE19-62706E023703}">
                      <ahyp:hlinkClr val="tx"/>
                    </a:ext>
                  </a:extLst>
                </a:hlinkClick>
              </a:rPr>
              <a:t>VirtualMeetingHowTo</a:t>
            </a:r>
            <a:endParaRPr sz="1000">
              <a:solidFill>
                <a:srgbClr val="000000"/>
              </a:solidFill>
              <a:highlight>
                <a:srgbClr val="FFFF00"/>
              </a:highlight>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solidFill>
                <a:srgbClr val="000000"/>
              </a:solidFill>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000">
              <a:solidFill>
                <a:srgbClr val="000000"/>
              </a:solidFill>
            </a:endParaRPr>
          </a:p>
          <a:p>
            <a:pPr indent="0" lvl="0" marL="0" rtl="0" algn="l">
              <a:lnSpc>
                <a:spcPct val="115000"/>
              </a:lnSpc>
              <a:spcBef>
                <a:spcPts val="1200"/>
              </a:spcBef>
              <a:spcAft>
                <a:spcPts val="1200"/>
              </a:spcAft>
              <a:buNone/>
            </a:pPr>
            <a:r>
              <a:rPr b="1" lang="en" sz="1000">
                <a:solidFill>
                  <a:srgbClr val="000000"/>
                </a:solidFill>
              </a:rPr>
              <a:t>When you send out your meeting invitation, be sure to let girls and parents know what supplies they should have on hand for the online troop meeting. They are things most girls likely have at home. </a:t>
            </a:r>
            <a:endParaRPr sz="1000"/>
          </a:p>
        </p:txBody>
      </p:sp>
      <p:sp>
        <p:nvSpPr>
          <p:cNvPr id="72" name="Google Shape;72;p14"/>
          <p:cNvSpPr txBox="1"/>
          <p:nvPr/>
        </p:nvSpPr>
        <p:spPr>
          <a:xfrm>
            <a:off x="6249175" y="1098800"/>
            <a:ext cx="2417700" cy="3174300"/>
          </a:xfrm>
          <a:prstGeom prst="rect">
            <a:avLst/>
          </a:prstGeom>
          <a:noFill/>
          <a:ln cap="flat" cmpd="sng" w="28575">
            <a:solidFill>
              <a:srgbClr val="8C2A8D"/>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 sz="1000">
                <a:solidFill>
                  <a:srgbClr val="FFFFFF"/>
                </a:solidFill>
                <a:highlight>
                  <a:srgbClr val="31BA77"/>
                </a:highlight>
              </a:rPr>
              <a:t> Junior Detective Badge</a:t>
            </a:r>
            <a:r>
              <a:rPr b="1" lang="en" sz="1000">
                <a:solidFill>
                  <a:srgbClr val="31BA77"/>
                </a:solidFill>
                <a:highlight>
                  <a:srgbClr val="31BA77"/>
                </a:highlight>
              </a:rPr>
              <a:t>:</a:t>
            </a:r>
            <a:r>
              <a:rPr b="1" lang="en" sz="1000">
                <a:solidFill>
                  <a:srgbClr val="FFFFFF"/>
                </a:solidFill>
                <a:highlight>
                  <a:srgbClr val="31BA77"/>
                </a:highlight>
              </a:rPr>
              <a:t>                     </a:t>
            </a:r>
            <a:r>
              <a:rPr b="1" lang="en" sz="1000">
                <a:solidFill>
                  <a:srgbClr val="31BA77"/>
                </a:solidFill>
                <a:highlight>
                  <a:srgbClr val="31BA77"/>
                </a:highlight>
              </a:rPr>
              <a:t>:</a:t>
            </a:r>
            <a:r>
              <a:rPr b="1" lang="en" sz="1000">
                <a:solidFill>
                  <a:srgbClr val="FFFFFF"/>
                </a:solidFill>
                <a:highlight>
                  <a:srgbClr val="31BA77"/>
                </a:highlight>
              </a:rPr>
              <a:t>meeting plan supply list:</a:t>
            </a:r>
            <a:r>
              <a:rPr b="1" lang="en" sz="1000">
                <a:solidFill>
                  <a:srgbClr val="31BA77"/>
                </a:solidFill>
                <a:highlight>
                  <a:srgbClr val="31BA77"/>
                </a:highlight>
              </a:rPr>
              <a:t>:</a:t>
            </a:r>
            <a:r>
              <a:rPr b="1" lang="en" sz="1000">
                <a:highlight>
                  <a:srgbClr val="31BA77"/>
                </a:highlight>
              </a:rPr>
              <a:t> </a:t>
            </a:r>
            <a:r>
              <a:rPr b="1" lang="en" sz="1000"/>
              <a:t>                                                                                                                    </a:t>
            </a:r>
            <a:endParaRPr b="1" sz="1000"/>
          </a:p>
          <a:p>
            <a:pPr indent="-292100" lvl="0" marL="457200" rtl="0" algn="l">
              <a:lnSpc>
                <a:spcPct val="115000"/>
              </a:lnSpc>
              <a:spcBef>
                <a:spcPts val="1200"/>
              </a:spcBef>
              <a:spcAft>
                <a:spcPts val="0"/>
              </a:spcAft>
              <a:buClr>
                <a:srgbClr val="000000"/>
              </a:buClr>
              <a:buSzPts val="1000"/>
              <a:buChar char="●"/>
            </a:pPr>
            <a:r>
              <a:rPr lang="en" sz="1000"/>
              <a:t>Pencils</a:t>
            </a:r>
            <a:endParaRPr sz="1000"/>
          </a:p>
          <a:p>
            <a:pPr indent="-292100" lvl="0" marL="457200" rtl="0" algn="l">
              <a:lnSpc>
                <a:spcPct val="115000"/>
              </a:lnSpc>
              <a:spcBef>
                <a:spcPts val="0"/>
              </a:spcBef>
              <a:spcAft>
                <a:spcPts val="0"/>
              </a:spcAft>
              <a:buClr>
                <a:srgbClr val="000000"/>
              </a:buClr>
              <a:buSzPts val="1000"/>
              <a:buChar char="●"/>
            </a:pPr>
            <a:r>
              <a:rPr lang="en" sz="1000"/>
              <a:t>Paper</a:t>
            </a:r>
            <a:endParaRPr sz="1000"/>
          </a:p>
          <a:p>
            <a:pPr indent="-292100" lvl="0" marL="457200" rtl="0" algn="l">
              <a:lnSpc>
                <a:spcPct val="115000"/>
              </a:lnSpc>
              <a:spcBef>
                <a:spcPts val="0"/>
              </a:spcBef>
              <a:spcAft>
                <a:spcPts val="0"/>
              </a:spcAft>
              <a:buClr>
                <a:srgbClr val="000000"/>
              </a:buClr>
              <a:buSzPts val="1000"/>
              <a:buChar char="●"/>
            </a:pPr>
            <a:r>
              <a:rPr lang="en" sz="1000"/>
              <a:t>Baking Soda</a:t>
            </a:r>
            <a:endParaRPr sz="1000"/>
          </a:p>
          <a:p>
            <a:pPr indent="-292100" lvl="0" marL="457200" rtl="0" algn="l">
              <a:lnSpc>
                <a:spcPct val="115000"/>
              </a:lnSpc>
              <a:spcBef>
                <a:spcPts val="0"/>
              </a:spcBef>
              <a:spcAft>
                <a:spcPts val="0"/>
              </a:spcAft>
              <a:buClr>
                <a:srgbClr val="000000"/>
              </a:buClr>
              <a:buSzPts val="1000"/>
              <a:buChar char="●"/>
            </a:pPr>
            <a:r>
              <a:rPr lang="en" sz="1000"/>
              <a:t>Tablespoon</a:t>
            </a:r>
            <a:endParaRPr sz="1000"/>
          </a:p>
          <a:p>
            <a:pPr indent="-292100" lvl="0" marL="457200" rtl="0" algn="l">
              <a:lnSpc>
                <a:spcPct val="115000"/>
              </a:lnSpc>
              <a:spcBef>
                <a:spcPts val="0"/>
              </a:spcBef>
              <a:spcAft>
                <a:spcPts val="0"/>
              </a:spcAft>
              <a:buClr>
                <a:srgbClr val="000000"/>
              </a:buClr>
              <a:buSzPts val="1000"/>
              <a:buChar char="●"/>
            </a:pPr>
            <a:r>
              <a:rPr lang="en" sz="1000"/>
              <a:t>Cup to mix solutions in</a:t>
            </a:r>
            <a:endParaRPr sz="1000"/>
          </a:p>
          <a:p>
            <a:pPr indent="-292100" lvl="0" marL="457200" rtl="0" algn="l">
              <a:lnSpc>
                <a:spcPct val="115000"/>
              </a:lnSpc>
              <a:spcBef>
                <a:spcPts val="0"/>
              </a:spcBef>
              <a:spcAft>
                <a:spcPts val="0"/>
              </a:spcAft>
              <a:buClr>
                <a:srgbClr val="000000"/>
              </a:buClr>
              <a:buSzPts val="1000"/>
              <a:buChar char="●"/>
            </a:pPr>
            <a:r>
              <a:rPr lang="en" sz="1000"/>
              <a:t>Q tips</a:t>
            </a:r>
            <a:endParaRPr sz="1000"/>
          </a:p>
          <a:p>
            <a:pPr indent="-292100" lvl="0" marL="457200" rtl="0" algn="l">
              <a:lnSpc>
                <a:spcPct val="115000"/>
              </a:lnSpc>
              <a:spcBef>
                <a:spcPts val="0"/>
              </a:spcBef>
              <a:spcAft>
                <a:spcPts val="0"/>
              </a:spcAft>
              <a:buClr>
                <a:srgbClr val="000000"/>
              </a:buClr>
              <a:buSzPts val="1000"/>
              <a:buChar char="●"/>
            </a:pPr>
            <a:r>
              <a:rPr lang="en" sz="1000"/>
              <a:t>Lemon juice</a:t>
            </a:r>
            <a:endParaRPr sz="1000"/>
          </a:p>
          <a:p>
            <a:pPr indent="-292100" lvl="0" marL="457200" rtl="0" algn="l">
              <a:lnSpc>
                <a:spcPct val="115000"/>
              </a:lnSpc>
              <a:spcBef>
                <a:spcPts val="0"/>
              </a:spcBef>
              <a:spcAft>
                <a:spcPts val="0"/>
              </a:spcAft>
              <a:buClr>
                <a:srgbClr val="000000"/>
              </a:buClr>
              <a:buSzPts val="1000"/>
              <a:buChar char="●"/>
            </a:pPr>
            <a:r>
              <a:rPr lang="en" sz="1000"/>
              <a:t>Grape juice</a:t>
            </a:r>
            <a:endParaRPr sz="1000"/>
          </a:p>
          <a:p>
            <a:pPr indent="-292100" lvl="0" marL="457200" rtl="0" algn="l">
              <a:lnSpc>
                <a:spcPct val="115000"/>
              </a:lnSpc>
              <a:spcBef>
                <a:spcPts val="0"/>
              </a:spcBef>
              <a:spcAft>
                <a:spcPts val="0"/>
              </a:spcAft>
              <a:buClr>
                <a:srgbClr val="000000"/>
              </a:buClr>
              <a:buSzPts val="1000"/>
              <a:buChar char="●"/>
            </a:pPr>
            <a:r>
              <a:rPr lang="en" sz="1000"/>
              <a:t>Paintbrushes</a:t>
            </a:r>
            <a:endParaRPr sz="1000"/>
          </a:p>
          <a:p>
            <a:pPr indent="-292100" lvl="0" marL="457200" rtl="0" algn="l">
              <a:lnSpc>
                <a:spcPct val="115000"/>
              </a:lnSpc>
              <a:spcBef>
                <a:spcPts val="0"/>
              </a:spcBef>
              <a:spcAft>
                <a:spcPts val="0"/>
              </a:spcAft>
              <a:buClr>
                <a:srgbClr val="000000"/>
              </a:buClr>
              <a:buSzPts val="1000"/>
              <a:buChar char="●"/>
            </a:pPr>
            <a:r>
              <a:rPr lang="en" sz="1000"/>
              <a:t>Nail file</a:t>
            </a:r>
            <a:endParaRPr sz="1000"/>
          </a:p>
          <a:p>
            <a:pPr indent="-292100" lvl="0" marL="457200" rtl="0" algn="l">
              <a:lnSpc>
                <a:spcPct val="115000"/>
              </a:lnSpc>
              <a:spcBef>
                <a:spcPts val="0"/>
              </a:spcBef>
              <a:spcAft>
                <a:spcPts val="0"/>
              </a:spcAft>
              <a:buClr>
                <a:srgbClr val="000000"/>
              </a:buClr>
              <a:buSzPts val="1000"/>
              <a:buChar char="●"/>
            </a:pPr>
            <a:r>
              <a:rPr lang="en" sz="1000"/>
              <a:t>Scotch tape</a:t>
            </a:r>
            <a:endParaRPr sz="1000"/>
          </a:p>
          <a:p>
            <a:pPr indent="-292100" lvl="0" marL="457200" rtl="0" algn="l">
              <a:lnSpc>
                <a:spcPct val="115000"/>
              </a:lnSpc>
              <a:spcBef>
                <a:spcPts val="0"/>
              </a:spcBef>
              <a:spcAft>
                <a:spcPts val="0"/>
              </a:spcAft>
              <a:buClr>
                <a:srgbClr val="000000"/>
              </a:buClr>
              <a:buSzPts val="1000"/>
              <a:buChar char="●"/>
            </a:pPr>
            <a:r>
              <a:rPr lang="en" sz="1000"/>
              <a:t>Clear glass drinking class or bowl</a:t>
            </a:r>
            <a:endParaRPr sz="600"/>
          </a:p>
        </p:txBody>
      </p:sp>
      <p:pic>
        <p:nvPicPr>
          <p:cNvPr id="73" name="Google Shape;73;p14"/>
          <p:cNvPicPr preferRelativeResize="0"/>
          <p:nvPr/>
        </p:nvPicPr>
        <p:blipFill rotWithShape="1">
          <a:blip r:embed="rId5">
            <a:alphaModFix/>
          </a:blip>
          <a:srcRect b="3104" l="0" r="0" t="3095"/>
          <a:stretch/>
        </p:blipFill>
        <p:spPr>
          <a:xfrm flipH="1">
            <a:off x="177401" y="143800"/>
            <a:ext cx="348399" cy="326623"/>
          </a:xfrm>
          <a:prstGeom prst="rect">
            <a:avLst/>
          </a:prstGeom>
          <a:noFill/>
          <a:ln>
            <a:noFill/>
          </a:ln>
        </p:spPr>
      </p:pic>
      <p:pic>
        <p:nvPicPr>
          <p:cNvPr id="74" name="Google Shape;74;p14"/>
          <p:cNvPicPr preferRelativeResize="0"/>
          <p:nvPr/>
        </p:nvPicPr>
        <p:blipFill rotWithShape="1">
          <a:blip r:embed="rId6">
            <a:alphaModFix/>
          </a:blip>
          <a:srcRect b="7132" l="11716" r="11754" t="10318"/>
          <a:stretch/>
        </p:blipFill>
        <p:spPr>
          <a:xfrm>
            <a:off x="482550" y="369375"/>
            <a:ext cx="743019" cy="68326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8" name="Shape 78"/>
        <p:cNvGrpSpPr/>
        <p:nvPr/>
      </p:nvGrpSpPr>
      <p:grpSpPr>
        <a:xfrm>
          <a:off x="0" y="0"/>
          <a:ext cx="0" cy="0"/>
          <a:chOff x="0" y="0"/>
          <a:chExt cx="0" cy="0"/>
        </a:xfrm>
      </p:grpSpPr>
      <p:sp>
        <p:nvSpPr>
          <p:cNvPr id="79" name="Google Shape;79;p15"/>
          <p:cNvSpPr/>
          <p:nvPr/>
        </p:nvSpPr>
        <p:spPr>
          <a:xfrm>
            <a:off x="0" y="0"/>
            <a:ext cx="6879300" cy="5143500"/>
          </a:xfrm>
          <a:prstGeom prst="rect">
            <a:avLst/>
          </a:prstGeom>
          <a:solidFill>
            <a:srgbClr val="F2D7E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0" name="Google Shape;80;p15"/>
          <p:cNvSpPr txBox="1"/>
          <p:nvPr/>
        </p:nvSpPr>
        <p:spPr>
          <a:xfrm>
            <a:off x="267575" y="2876550"/>
            <a:ext cx="4217400" cy="792600"/>
          </a:xfrm>
          <a:prstGeom prst="rect">
            <a:avLst/>
          </a:prstGeom>
          <a:solidFill>
            <a:srgbClr val="8C2A8D"/>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b="1" lang="en" sz="3600">
                <a:solidFill>
                  <a:srgbClr val="FFFFFF"/>
                </a:solidFill>
                <a:latin typeface="Pacifico"/>
                <a:ea typeface="Pacifico"/>
                <a:cs typeface="Pacifico"/>
                <a:sym typeface="Pacifico"/>
              </a:rPr>
              <a:t>Detective</a:t>
            </a:r>
            <a:r>
              <a:rPr b="1" lang="en" sz="3600">
                <a:solidFill>
                  <a:srgbClr val="FFFFFF"/>
                </a:solidFill>
                <a:latin typeface="Pacifico"/>
                <a:ea typeface="Pacifico"/>
                <a:cs typeface="Pacifico"/>
                <a:sym typeface="Pacifico"/>
              </a:rPr>
              <a:t> Badge</a:t>
            </a:r>
            <a:endParaRPr>
              <a:solidFill>
                <a:srgbClr val="FFFFFF"/>
              </a:solidFill>
            </a:endParaRPr>
          </a:p>
        </p:txBody>
      </p:sp>
      <p:sp>
        <p:nvSpPr>
          <p:cNvPr id="81" name="Google Shape;81;p15"/>
          <p:cNvSpPr txBox="1"/>
          <p:nvPr/>
        </p:nvSpPr>
        <p:spPr>
          <a:xfrm>
            <a:off x="267575" y="1892975"/>
            <a:ext cx="4217400" cy="792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4800">
                <a:latin typeface="Economica"/>
                <a:ea typeface="Economica"/>
                <a:cs typeface="Economica"/>
                <a:sym typeface="Economica"/>
              </a:rPr>
              <a:t>Junior</a:t>
            </a:r>
            <a:endParaRPr>
              <a:latin typeface="Economica"/>
              <a:ea typeface="Economica"/>
              <a:cs typeface="Economica"/>
              <a:sym typeface="Economica"/>
            </a:endParaRPr>
          </a:p>
        </p:txBody>
      </p:sp>
      <p:pic>
        <p:nvPicPr>
          <p:cNvPr id="82" name="Google Shape;82;p15"/>
          <p:cNvPicPr preferRelativeResize="0"/>
          <p:nvPr/>
        </p:nvPicPr>
        <p:blipFill rotWithShape="1">
          <a:blip r:embed="rId3">
            <a:alphaModFix/>
          </a:blip>
          <a:srcRect b="3104" l="0" r="0" t="3095"/>
          <a:stretch/>
        </p:blipFill>
        <p:spPr>
          <a:xfrm flipH="1">
            <a:off x="1510061" y="389828"/>
            <a:ext cx="1732431" cy="1624154"/>
          </a:xfrm>
          <a:prstGeom prst="rect">
            <a:avLst/>
          </a:prstGeom>
          <a:noFill/>
          <a:ln>
            <a:noFill/>
          </a:ln>
        </p:spPr>
      </p:pic>
      <p:sp>
        <p:nvSpPr>
          <p:cNvPr id="83" name="Google Shape;83;p15"/>
          <p:cNvSpPr txBox="1"/>
          <p:nvPr/>
        </p:nvSpPr>
        <p:spPr>
          <a:xfrm>
            <a:off x="191375" y="3752625"/>
            <a:ext cx="4415700" cy="38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Economica"/>
                <a:ea typeface="Economica"/>
                <a:cs typeface="Economica"/>
                <a:sym typeface="Economica"/>
              </a:rPr>
              <a:t>Learn to solve mysteries and fight crime!</a:t>
            </a:r>
            <a:endParaRPr b="1" sz="1800">
              <a:latin typeface="Economica"/>
              <a:ea typeface="Economica"/>
              <a:cs typeface="Economica"/>
              <a:sym typeface="Economica"/>
            </a:endParaRPr>
          </a:p>
        </p:txBody>
      </p:sp>
      <p:pic>
        <p:nvPicPr>
          <p:cNvPr id="84" name="Google Shape;84;p15"/>
          <p:cNvPicPr preferRelativeResize="0"/>
          <p:nvPr/>
        </p:nvPicPr>
        <p:blipFill rotWithShape="1">
          <a:blip r:embed="rId4">
            <a:alphaModFix/>
          </a:blip>
          <a:srcRect b="7132" l="11716" r="11754" t="10318"/>
          <a:stretch/>
        </p:blipFill>
        <p:spPr>
          <a:xfrm>
            <a:off x="4241900" y="-64150"/>
            <a:ext cx="5200470" cy="4782246"/>
          </a:xfrm>
          <a:prstGeom prst="rect">
            <a:avLst/>
          </a:prstGeom>
          <a:noFill/>
          <a:ln>
            <a:noFill/>
          </a:ln>
        </p:spPr>
      </p:pic>
      <p:grpSp>
        <p:nvGrpSpPr>
          <p:cNvPr id="85" name="Google Shape;85;p15"/>
          <p:cNvGrpSpPr/>
          <p:nvPr/>
        </p:nvGrpSpPr>
        <p:grpSpPr>
          <a:xfrm>
            <a:off x="0" y="4617050"/>
            <a:ext cx="9144000" cy="526450"/>
            <a:chOff x="0" y="4628700"/>
            <a:chExt cx="9144000" cy="526450"/>
          </a:xfrm>
        </p:grpSpPr>
        <p:sp>
          <p:nvSpPr>
            <p:cNvPr id="86" name="Google Shape;86;p15"/>
            <p:cNvSpPr/>
            <p:nvPr/>
          </p:nvSpPr>
          <p:spPr>
            <a:xfrm>
              <a:off x="0" y="4628700"/>
              <a:ext cx="9144000" cy="51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7" name="Google Shape;87;p15"/>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grpSp>
          <p:nvGrpSpPr>
            <p:cNvPr id="88" name="Google Shape;88;p15"/>
            <p:cNvGrpSpPr/>
            <p:nvPr/>
          </p:nvGrpSpPr>
          <p:grpSpPr>
            <a:xfrm>
              <a:off x="1589925" y="4721650"/>
              <a:ext cx="6111100" cy="433500"/>
              <a:chOff x="751725" y="4721650"/>
              <a:chExt cx="6111100" cy="433500"/>
            </a:xfrm>
          </p:grpSpPr>
          <p:sp>
            <p:nvSpPr>
              <p:cNvPr id="89" name="Google Shape;89;p15"/>
              <p:cNvSpPr txBox="1"/>
              <p:nvPr/>
            </p:nvSpPr>
            <p:spPr>
              <a:xfrm>
                <a:off x="1016725" y="4721650"/>
                <a:ext cx="5846100" cy="4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Brought to you by Girl Scouts of the Northwestern Great Lakes</a:t>
                </a:r>
                <a:endParaRPr b="1"/>
              </a:p>
            </p:txBody>
          </p:sp>
          <p:pic>
            <p:nvPicPr>
              <p:cNvPr id="90" name="Google Shape;90;p15"/>
              <p:cNvPicPr preferRelativeResize="0"/>
              <p:nvPr/>
            </p:nvPicPr>
            <p:blipFill rotWithShape="1">
              <a:blip r:embed="rId5">
                <a:alphaModFix/>
              </a:blip>
              <a:srcRect b="0" l="0" r="0" t="0"/>
              <a:stretch/>
            </p:blipFill>
            <p:spPr>
              <a:xfrm flipH="1">
                <a:off x="751725" y="4798762"/>
                <a:ext cx="297900" cy="279275"/>
              </a:xfrm>
              <a:prstGeom prst="rect">
                <a:avLst/>
              </a:prstGeom>
              <a:noFill/>
              <a:ln>
                <a:noFill/>
              </a:ln>
            </p:spPr>
          </p:pic>
        </p:gr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6"/>
          <p:cNvSpPr txBox="1"/>
          <p:nvPr>
            <p:ph type="title"/>
          </p:nvPr>
        </p:nvSpPr>
        <p:spPr>
          <a:xfrm>
            <a:off x="332325" y="1096874"/>
            <a:ext cx="4339200" cy="294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start with the </a:t>
            </a:r>
            <a:endParaRPr/>
          </a:p>
          <a:p>
            <a:pPr indent="0" lvl="0" marL="0" rtl="0" algn="l">
              <a:spcBef>
                <a:spcPts val="0"/>
              </a:spcBef>
              <a:spcAft>
                <a:spcPts val="0"/>
              </a:spcAft>
              <a:buNone/>
            </a:pPr>
            <a:r>
              <a:rPr lang="en"/>
              <a:t>Girl Scout Promise!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descr="On my honor, I will try..." id="96" name="Google Shape;96;p16" title="Girl Scout Promise">
            <a:hlinkClick r:id="rId3"/>
          </p:cNvPr>
          <p:cNvPicPr preferRelativeResize="0"/>
          <p:nvPr/>
        </p:nvPicPr>
        <p:blipFill>
          <a:blip r:embed="rId4">
            <a:alphaModFix/>
          </a:blip>
          <a:stretch>
            <a:fillRect/>
          </a:stretch>
        </p:blipFill>
        <p:spPr>
          <a:xfrm>
            <a:off x="3389075" y="413737"/>
            <a:ext cx="5754925" cy="4316175"/>
          </a:xfrm>
          <a:prstGeom prst="rect">
            <a:avLst/>
          </a:prstGeom>
          <a:noFill/>
          <a:ln>
            <a:noFill/>
          </a:ln>
        </p:spPr>
      </p:pic>
      <p:pic>
        <p:nvPicPr>
          <p:cNvPr id="97" name="Google Shape;97;p16"/>
          <p:cNvPicPr preferRelativeResize="0"/>
          <p:nvPr/>
        </p:nvPicPr>
        <p:blipFill rotWithShape="1">
          <a:blip r:embed="rId5">
            <a:alphaModFix/>
          </a:blip>
          <a:srcRect b="0" l="0" r="0" t="0"/>
          <a:stretch/>
        </p:blipFill>
        <p:spPr>
          <a:xfrm>
            <a:off x="1078298" y="2803183"/>
            <a:ext cx="1343352" cy="134335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7"/>
          <p:cNvSpPr txBox="1"/>
          <p:nvPr>
            <p:ph type="title"/>
          </p:nvPr>
        </p:nvSpPr>
        <p:spPr>
          <a:xfrm>
            <a:off x="332325" y="1096874"/>
            <a:ext cx="4339200" cy="294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Pledge of</a:t>
            </a:r>
            <a:endParaRPr/>
          </a:p>
          <a:p>
            <a:pPr indent="0" lvl="0" marL="0" rtl="0" algn="l">
              <a:spcBef>
                <a:spcPts val="0"/>
              </a:spcBef>
              <a:spcAft>
                <a:spcPts val="0"/>
              </a:spcAft>
              <a:buNone/>
            </a:pPr>
            <a:r>
              <a:rPr lang="en"/>
              <a:t>Allegiance.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103" name="Google Shape;103;p17"/>
          <p:cNvPicPr preferRelativeResize="0"/>
          <p:nvPr/>
        </p:nvPicPr>
        <p:blipFill>
          <a:blip r:embed="rId3">
            <a:alphaModFix/>
          </a:blip>
          <a:stretch>
            <a:fillRect/>
          </a:stretch>
        </p:blipFill>
        <p:spPr>
          <a:xfrm>
            <a:off x="435700" y="2734342"/>
            <a:ext cx="2153750" cy="1144800"/>
          </a:xfrm>
          <a:prstGeom prst="rect">
            <a:avLst/>
          </a:prstGeom>
          <a:noFill/>
          <a:ln>
            <a:noFill/>
          </a:ln>
        </p:spPr>
      </p:pic>
      <p:pic>
        <p:nvPicPr>
          <p:cNvPr descr="via YouTube Capture" id="104" name="Google Shape;104;p17" title="Girl Scout Pledge of Allegiance">
            <a:hlinkClick r:id="rId4"/>
          </p:cNvPr>
          <p:cNvPicPr preferRelativeResize="0"/>
          <p:nvPr/>
        </p:nvPicPr>
        <p:blipFill>
          <a:blip r:embed="rId5">
            <a:alphaModFix/>
          </a:blip>
          <a:stretch>
            <a:fillRect/>
          </a:stretch>
        </p:blipFill>
        <p:spPr>
          <a:xfrm>
            <a:off x="3389075" y="413638"/>
            <a:ext cx="5754925" cy="431622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8"/>
          <p:cNvSpPr txBox="1"/>
          <p:nvPr>
            <p:ph idx="2" type="body"/>
          </p:nvPr>
        </p:nvSpPr>
        <p:spPr>
          <a:xfrm>
            <a:off x="4939500" y="724200"/>
            <a:ext cx="3509700" cy="3695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4200">
                <a:solidFill>
                  <a:srgbClr val="F2D7EE"/>
                </a:solidFill>
                <a:latin typeface="Economica"/>
                <a:ea typeface="Economica"/>
                <a:cs typeface="Economica"/>
                <a:sym typeface="Economica"/>
              </a:rPr>
              <a:t>Icebreaker!</a:t>
            </a:r>
            <a:endParaRPr sz="4200">
              <a:solidFill>
                <a:srgbClr val="F2D7EE"/>
              </a:solidFill>
              <a:latin typeface="Economica"/>
              <a:ea typeface="Economica"/>
              <a:cs typeface="Economica"/>
              <a:sym typeface="Economica"/>
            </a:endParaRPr>
          </a:p>
          <a:p>
            <a:pPr indent="0" lvl="0" marL="0" rtl="0" algn="l">
              <a:lnSpc>
                <a:spcPct val="100000"/>
              </a:lnSpc>
              <a:spcBef>
                <a:spcPts val="0"/>
              </a:spcBef>
              <a:spcAft>
                <a:spcPts val="0"/>
              </a:spcAft>
              <a:buNone/>
            </a:pPr>
            <a:r>
              <a:t/>
            </a:r>
            <a:endParaRPr sz="2400">
              <a:solidFill>
                <a:srgbClr val="FFFFFF"/>
              </a:solidFill>
              <a:latin typeface="Economica"/>
              <a:ea typeface="Economica"/>
              <a:cs typeface="Economica"/>
              <a:sym typeface="Economica"/>
            </a:endParaRPr>
          </a:p>
          <a:p>
            <a:pPr indent="0" lvl="0" marL="0" rtl="0" algn="l">
              <a:lnSpc>
                <a:spcPct val="100000"/>
              </a:lnSpc>
              <a:spcBef>
                <a:spcPts val="0"/>
              </a:spcBef>
              <a:spcAft>
                <a:spcPts val="0"/>
              </a:spcAft>
              <a:buClr>
                <a:schemeClr val="dk1"/>
              </a:buClr>
              <a:buSzPts val="1100"/>
              <a:buFont typeface="Arial"/>
              <a:buNone/>
            </a:pPr>
            <a:r>
              <a:rPr lang="en" sz="2400">
                <a:solidFill>
                  <a:srgbClr val="FFFFFF"/>
                </a:solidFill>
                <a:latin typeface="Economica"/>
                <a:ea typeface="Economica"/>
                <a:cs typeface="Economica"/>
                <a:sym typeface="Economica"/>
              </a:rPr>
              <a:t>Most detectives have cool names and secret identities. What’s your detective name?</a:t>
            </a:r>
            <a:endParaRPr>
              <a:solidFill>
                <a:srgbClr val="FFFFFF"/>
              </a:solidFill>
            </a:endParaRPr>
          </a:p>
        </p:txBody>
      </p:sp>
      <p:pic>
        <p:nvPicPr>
          <p:cNvPr id="110" name="Google Shape;110;p18"/>
          <p:cNvPicPr preferRelativeResize="0"/>
          <p:nvPr/>
        </p:nvPicPr>
        <p:blipFill rotWithShape="1">
          <a:blip r:embed="rId3">
            <a:alphaModFix/>
          </a:blip>
          <a:srcRect b="0" l="6514" r="6514" t="0"/>
          <a:stretch/>
        </p:blipFill>
        <p:spPr>
          <a:xfrm>
            <a:off x="233225" y="362675"/>
            <a:ext cx="4158025" cy="47808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9"/>
          <p:cNvSpPr txBox="1"/>
          <p:nvPr>
            <p:ph type="title"/>
          </p:nvPr>
        </p:nvSpPr>
        <p:spPr>
          <a:xfrm>
            <a:off x="311700" y="3592525"/>
            <a:ext cx="8520600" cy="831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8C2A8D"/>
                </a:solidFill>
              </a:rPr>
              <a:t>Step 1:</a:t>
            </a:r>
            <a:r>
              <a:rPr lang="en"/>
              <a:t> </a:t>
            </a:r>
            <a:endParaRPr/>
          </a:p>
          <a:p>
            <a:pPr indent="0" lvl="0" marL="0" rtl="0" algn="l">
              <a:spcBef>
                <a:spcPts val="0"/>
              </a:spcBef>
              <a:spcAft>
                <a:spcPts val="0"/>
              </a:spcAft>
              <a:buNone/>
            </a:pPr>
            <a:r>
              <a:rPr lang="en"/>
              <a:t>Detectives have</a:t>
            </a:r>
            <a:endParaRPr/>
          </a:p>
          <a:p>
            <a:pPr indent="0" lvl="0" marL="0" rtl="0" algn="l">
              <a:spcBef>
                <a:spcPts val="0"/>
              </a:spcBef>
              <a:spcAft>
                <a:spcPts val="0"/>
              </a:spcAft>
              <a:buNone/>
            </a:pPr>
            <a:r>
              <a:rPr lang="en"/>
              <a:t>To be very </a:t>
            </a:r>
            <a:endParaRPr/>
          </a:p>
          <a:p>
            <a:pPr indent="0" lvl="0" marL="0" rtl="0" algn="l">
              <a:spcBef>
                <a:spcPts val="0"/>
              </a:spcBef>
              <a:spcAft>
                <a:spcPts val="0"/>
              </a:spcAft>
              <a:buNone/>
            </a:pPr>
            <a:r>
              <a:rPr lang="en"/>
              <a:t>Observant. Test</a:t>
            </a:r>
            <a:endParaRPr/>
          </a:p>
          <a:p>
            <a:pPr indent="0" lvl="0" marL="0" rtl="0" algn="l">
              <a:spcBef>
                <a:spcPts val="0"/>
              </a:spcBef>
              <a:spcAft>
                <a:spcPts val="0"/>
              </a:spcAft>
              <a:buNone/>
            </a:pPr>
            <a:r>
              <a:rPr lang="en"/>
              <a:t>your powers of</a:t>
            </a:r>
            <a:endParaRPr/>
          </a:p>
          <a:p>
            <a:pPr indent="0" lvl="0" marL="0" rtl="0" algn="l">
              <a:spcBef>
                <a:spcPts val="0"/>
              </a:spcBef>
              <a:spcAft>
                <a:spcPts val="0"/>
              </a:spcAft>
              <a:buNone/>
            </a:pPr>
            <a:r>
              <a:rPr lang="en"/>
              <a:t>observation!</a:t>
            </a:r>
            <a:endParaRPr/>
          </a:p>
        </p:txBody>
      </p:sp>
      <p:pic>
        <p:nvPicPr>
          <p:cNvPr id="116" name="Google Shape;116;p19"/>
          <p:cNvPicPr preferRelativeResize="0"/>
          <p:nvPr/>
        </p:nvPicPr>
        <p:blipFill rotWithShape="1">
          <a:blip r:embed="rId3">
            <a:alphaModFix/>
          </a:blip>
          <a:srcRect b="0" l="5120" r="17407" t="0"/>
          <a:stretch/>
        </p:blipFill>
        <p:spPr>
          <a:xfrm>
            <a:off x="3527525" y="312825"/>
            <a:ext cx="5259300" cy="4517850"/>
          </a:xfrm>
          <a:prstGeom prst="rect">
            <a:avLst/>
          </a:prstGeom>
          <a:noFill/>
          <a:ln>
            <a:noFill/>
          </a:ln>
        </p:spPr>
      </p:pic>
      <p:pic>
        <p:nvPicPr>
          <p:cNvPr id="117" name="Google Shape;117;p19"/>
          <p:cNvPicPr preferRelativeResize="0"/>
          <p:nvPr/>
        </p:nvPicPr>
        <p:blipFill rotWithShape="1">
          <a:blip r:embed="rId4">
            <a:alphaModFix/>
          </a:blip>
          <a:srcRect b="3104" l="0" r="0" t="3095"/>
          <a:stretch/>
        </p:blipFill>
        <p:spPr>
          <a:xfrm flipH="1">
            <a:off x="3803801" y="568576"/>
            <a:ext cx="1294851" cy="12139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0"/>
          <p:cNvSpPr/>
          <p:nvPr/>
        </p:nvSpPr>
        <p:spPr>
          <a:xfrm>
            <a:off x="0" y="1850750"/>
            <a:ext cx="9144000" cy="2438700"/>
          </a:xfrm>
          <a:prstGeom prst="rect">
            <a:avLst/>
          </a:prstGeom>
          <a:solidFill>
            <a:srgbClr val="F2D7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3" name="Google Shape;123;p20"/>
          <p:cNvPicPr preferRelativeResize="0"/>
          <p:nvPr/>
        </p:nvPicPr>
        <p:blipFill>
          <a:blip r:embed="rId3">
            <a:alphaModFix/>
          </a:blip>
          <a:stretch>
            <a:fillRect/>
          </a:stretch>
        </p:blipFill>
        <p:spPr>
          <a:xfrm>
            <a:off x="1605300" y="1189450"/>
            <a:ext cx="5933376" cy="3954050"/>
          </a:xfrm>
          <a:prstGeom prst="rect">
            <a:avLst/>
          </a:prstGeom>
          <a:noFill/>
          <a:ln>
            <a:noFill/>
          </a:ln>
        </p:spPr>
      </p:pic>
      <p:sp>
        <p:nvSpPr>
          <p:cNvPr id="124" name="Google Shape;124;p20"/>
          <p:cNvSpPr txBox="1"/>
          <p:nvPr>
            <p:ph idx="4294967295" type="title"/>
          </p:nvPr>
        </p:nvSpPr>
        <p:spPr>
          <a:xfrm>
            <a:off x="311688" y="170050"/>
            <a:ext cx="8520600" cy="831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rgbClr val="8C2A8D"/>
                </a:solidFill>
              </a:rPr>
              <a:t>Look at this picture for 30 seconds.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1"/>
          <p:cNvSpPr txBox="1"/>
          <p:nvPr>
            <p:ph type="title"/>
          </p:nvPr>
        </p:nvSpPr>
        <p:spPr>
          <a:xfrm>
            <a:off x="490250" y="983550"/>
            <a:ext cx="36711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8C2A8D"/>
                </a:solidFill>
              </a:rPr>
              <a:t>Do you remember?</a:t>
            </a:r>
            <a:endParaRPr/>
          </a:p>
        </p:txBody>
      </p:sp>
      <p:sp>
        <p:nvSpPr>
          <p:cNvPr id="130" name="Google Shape;130;p21"/>
          <p:cNvSpPr/>
          <p:nvPr/>
        </p:nvSpPr>
        <p:spPr>
          <a:xfrm>
            <a:off x="3294475" y="0"/>
            <a:ext cx="5849400" cy="5037900"/>
          </a:xfrm>
          <a:prstGeom prst="rect">
            <a:avLst/>
          </a:prstGeom>
          <a:solidFill>
            <a:srgbClr val="F2D7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21"/>
          <p:cNvPicPr preferRelativeResize="0"/>
          <p:nvPr/>
        </p:nvPicPr>
        <p:blipFill rotWithShape="1">
          <a:blip r:embed="rId3">
            <a:alphaModFix/>
          </a:blip>
          <a:srcRect b="3104" l="0" r="0" t="3095"/>
          <a:stretch/>
        </p:blipFill>
        <p:spPr>
          <a:xfrm flipH="1">
            <a:off x="487876" y="906776"/>
            <a:ext cx="1294851" cy="1213925"/>
          </a:xfrm>
          <a:prstGeom prst="rect">
            <a:avLst/>
          </a:prstGeom>
          <a:noFill/>
          <a:ln>
            <a:noFill/>
          </a:ln>
        </p:spPr>
      </p:pic>
      <p:sp>
        <p:nvSpPr>
          <p:cNvPr id="132" name="Google Shape;132;p21"/>
          <p:cNvSpPr txBox="1"/>
          <p:nvPr/>
        </p:nvSpPr>
        <p:spPr>
          <a:xfrm>
            <a:off x="3609325" y="506750"/>
            <a:ext cx="5219700" cy="4286100"/>
          </a:xfrm>
          <a:prstGeom prst="rect">
            <a:avLst/>
          </a:prstGeom>
          <a:noFill/>
          <a:ln>
            <a:noFill/>
          </a:ln>
        </p:spPr>
        <p:txBody>
          <a:bodyPr anchorCtr="0" anchor="t" bIns="91425" lIns="91425" spcFirstLastPara="1" rIns="91425" wrap="square" tIns="91425">
            <a:noAutofit/>
          </a:bodyPr>
          <a:lstStyle/>
          <a:p>
            <a:pPr indent="-381000" lvl="0" marL="457200" rtl="0" algn="l">
              <a:lnSpc>
                <a:spcPct val="115000"/>
              </a:lnSpc>
              <a:spcBef>
                <a:spcPts val="0"/>
              </a:spcBef>
              <a:spcAft>
                <a:spcPts val="0"/>
              </a:spcAft>
              <a:buSzPts val="2400"/>
              <a:buFont typeface="Economica"/>
              <a:buChar char="●"/>
            </a:pPr>
            <a:r>
              <a:rPr lang="en" sz="2400">
                <a:latin typeface="Economica"/>
                <a:ea typeface="Economica"/>
                <a:cs typeface="Economica"/>
                <a:sym typeface="Economica"/>
              </a:rPr>
              <a:t>How many Girl Scouts were selling cookies? </a:t>
            </a:r>
            <a:endParaRPr sz="2400">
              <a:latin typeface="Economica"/>
              <a:ea typeface="Economica"/>
              <a:cs typeface="Economica"/>
              <a:sym typeface="Economica"/>
            </a:endParaRPr>
          </a:p>
          <a:p>
            <a:pPr indent="-381000" lvl="0" marL="457200" rtl="0" algn="l">
              <a:lnSpc>
                <a:spcPct val="115000"/>
              </a:lnSpc>
              <a:spcBef>
                <a:spcPts val="0"/>
              </a:spcBef>
              <a:spcAft>
                <a:spcPts val="0"/>
              </a:spcAft>
              <a:buSzPts val="2400"/>
              <a:buFont typeface="Economica"/>
              <a:buChar char="●"/>
            </a:pPr>
            <a:r>
              <a:rPr lang="en" sz="2400">
                <a:latin typeface="Economica"/>
                <a:ea typeface="Economica"/>
                <a:cs typeface="Economica"/>
                <a:sym typeface="Economica"/>
              </a:rPr>
              <a:t>What level was this troop? </a:t>
            </a:r>
            <a:endParaRPr sz="2400">
              <a:latin typeface="Economica"/>
              <a:ea typeface="Economica"/>
              <a:cs typeface="Economica"/>
              <a:sym typeface="Economica"/>
            </a:endParaRPr>
          </a:p>
          <a:p>
            <a:pPr indent="-381000" lvl="0" marL="457200" rtl="0" algn="l">
              <a:lnSpc>
                <a:spcPct val="115000"/>
              </a:lnSpc>
              <a:spcBef>
                <a:spcPts val="0"/>
              </a:spcBef>
              <a:spcAft>
                <a:spcPts val="0"/>
              </a:spcAft>
              <a:buSzPts val="2400"/>
              <a:buFont typeface="Economica"/>
              <a:buChar char="●"/>
            </a:pPr>
            <a:r>
              <a:rPr lang="en" sz="2400">
                <a:latin typeface="Economica"/>
                <a:ea typeface="Economica"/>
                <a:cs typeface="Economica"/>
                <a:sym typeface="Economica"/>
              </a:rPr>
              <a:t>What color was the customer’s shirt?</a:t>
            </a:r>
            <a:endParaRPr sz="2400">
              <a:latin typeface="Economica"/>
              <a:ea typeface="Economica"/>
              <a:cs typeface="Economica"/>
              <a:sym typeface="Economica"/>
            </a:endParaRPr>
          </a:p>
          <a:p>
            <a:pPr indent="-381000" lvl="0" marL="457200" rtl="0" algn="l">
              <a:lnSpc>
                <a:spcPct val="115000"/>
              </a:lnSpc>
              <a:spcBef>
                <a:spcPts val="0"/>
              </a:spcBef>
              <a:spcAft>
                <a:spcPts val="0"/>
              </a:spcAft>
              <a:buSzPts val="2400"/>
              <a:buFont typeface="Economica"/>
              <a:buChar char="●"/>
            </a:pPr>
            <a:r>
              <a:rPr lang="en" sz="2400">
                <a:latin typeface="Economica"/>
                <a:ea typeface="Economica"/>
                <a:cs typeface="Economica"/>
                <a:sym typeface="Economica"/>
              </a:rPr>
              <a:t>How many people in the picture were wearing glasses? </a:t>
            </a:r>
            <a:endParaRPr sz="2400">
              <a:latin typeface="Economica"/>
              <a:ea typeface="Economica"/>
              <a:cs typeface="Economica"/>
              <a:sym typeface="Economica"/>
            </a:endParaRPr>
          </a:p>
          <a:p>
            <a:pPr indent="-381000" lvl="0" marL="457200" rtl="0" algn="l">
              <a:lnSpc>
                <a:spcPct val="115000"/>
              </a:lnSpc>
              <a:spcBef>
                <a:spcPts val="0"/>
              </a:spcBef>
              <a:spcAft>
                <a:spcPts val="0"/>
              </a:spcAft>
              <a:buSzPts val="2400"/>
              <a:buFont typeface="Economica"/>
              <a:buChar char="●"/>
            </a:pPr>
            <a:r>
              <a:rPr lang="en" sz="2400">
                <a:latin typeface="Economica"/>
                <a:ea typeface="Economica"/>
                <a:cs typeface="Economica"/>
                <a:sym typeface="Economica"/>
              </a:rPr>
              <a:t>What color was the flower in the picture? </a:t>
            </a:r>
            <a:endParaRPr sz="2400">
              <a:latin typeface="Economica"/>
              <a:ea typeface="Economica"/>
              <a:cs typeface="Economica"/>
              <a:sym typeface="Economica"/>
            </a:endParaRPr>
          </a:p>
          <a:p>
            <a:pPr indent="-381000" lvl="0" marL="457200" rtl="0" algn="l">
              <a:lnSpc>
                <a:spcPct val="115000"/>
              </a:lnSpc>
              <a:spcBef>
                <a:spcPts val="0"/>
              </a:spcBef>
              <a:spcAft>
                <a:spcPts val="0"/>
              </a:spcAft>
              <a:buSzPts val="2400"/>
              <a:buFont typeface="Economica"/>
              <a:buChar char="●"/>
            </a:pPr>
            <a:r>
              <a:rPr lang="en" sz="2400">
                <a:latin typeface="Economica"/>
                <a:ea typeface="Economica"/>
                <a:cs typeface="Economica"/>
                <a:sym typeface="Economica"/>
              </a:rPr>
              <a:t>What kind of cookies was the customer buying?</a:t>
            </a:r>
            <a:endParaRPr sz="2400">
              <a:latin typeface="Economica"/>
              <a:ea typeface="Economica"/>
              <a:cs typeface="Economica"/>
              <a:sym typeface="Economica"/>
            </a:endParaRPr>
          </a:p>
          <a:p>
            <a:pPr indent="-381000" lvl="0" marL="457200" rtl="0" algn="l">
              <a:lnSpc>
                <a:spcPct val="115000"/>
              </a:lnSpc>
              <a:spcBef>
                <a:spcPts val="0"/>
              </a:spcBef>
              <a:spcAft>
                <a:spcPts val="0"/>
              </a:spcAft>
              <a:buSzPts val="2400"/>
              <a:buFont typeface="Economica"/>
              <a:buChar char="●"/>
            </a:pPr>
            <a:r>
              <a:rPr lang="en" sz="2400">
                <a:latin typeface="Economica"/>
                <a:ea typeface="Economica"/>
                <a:cs typeface="Economica"/>
                <a:sym typeface="Economica"/>
              </a:rPr>
              <a:t>What color hair did the Girl Scout who was making change have? </a:t>
            </a:r>
            <a:endParaRPr sz="2400">
              <a:latin typeface="Economica"/>
              <a:ea typeface="Economica"/>
              <a:cs typeface="Economica"/>
              <a:sym typeface="Economic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2"/>
          <p:cNvSpPr txBox="1"/>
          <p:nvPr>
            <p:ph type="title"/>
          </p:nvPr>
        </p:nvSpPr>
        <p:spPr>
          <a:xfrm>
            <a:off x="311688" y="604225"/>
            <a:ext cx="8520600" cy="831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8C2A8D"/>
                </a:solidFill>
              </a:rPr>
              <a:t>Step 2: </a:t>
            </a:r>
            <a:r>
              <a:rPr lang="en">
                <a:solidFill>
                  <a:srgbClr val="000000"/>
                </a:solidFill>
              </a:rPr>
              <a:t>Create a secret message!</a:t>
            </a:r>
            <a:endParaRPr>
              <a:solidFill>
                <a:srgbClr val="000000"/>
              </a:solidFill>
            </a:endParaRPr>
          </a:p>
        </p:txBody>
      </p:sp>
      <p:pic>
        <p:nvPicPr>
          <p:cNvPr id="138" name="Google Shape;138;p22"/>
          <p:cNvPicPr preferRelativeResize="0"/>
          <p:nvPr/>
        </p:nvPicPr>
        <p:blipFill>
          <a:blip r:embed="rId3">
            <a:alphaModFix/>
          </a:blip>
          <a:stretch>
            <a:fillRect/>
          </a:stretch>
        </p:blipFill>
        <p:spPr>
          <a:xfrm>
            <a:off x="76200" y="2058938"/>
            <a:ext cx="9001125" cy="26955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3"/>
          <p:cNvSpPr/>
          <p:nvPr/>
        </p:nvSpPr>
        <p:spPr>
          <a:xfrm>
            <a:off x="0" y="1352400"/>
            <a:ext cx="9144000" cy="2438700"/>
          </a:xfrm>
          <a:prstGeom prst="rect">
            <a:avLst/>
          </a:prstGeom>
          <a:solidFill>
            <a:srgbClr val="F2D7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I show you how to write a first-letter code." id="144" name="Google Shape;144;p23" title="How to Make a Secret Code">
            <a:hlinkClick r:id="rId3"/>
          </p:cNvPr>
          <p:cNvPicPr preferRelativeResize="0"/>
          <p:nvPr/>
        </p:nvPicPr>
        <p:blipFill>
          <a:blip r:embed="rId4">
            <a:alphaModFix/>
          </a:blip>
          <a:stretch>
            <a:fillRect/>
          </a:stretch>
        </p:blipFill>
        <p:spPr>
          <a:xfrm>
            <a:off x="1142990" y="0"/>
            <a:ext cx="6858010"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4"/>
          <p:cNvSpPr txBox="1"/>
          <p:nvPr>
            <p:ph type="title"/>
          </p:nvPr>
        </p:nvSpPr>
        <p:spPr>
          <a:xfrm>
            <a:off x="332325" y="1096874"/>
            <a:ext cx="4339200" cy="294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200"/>
              <a:t>Now, using this same pattern, make your own coded message. </a:t>
            </a:r>
            <a:r>
              <a:rPr lang="en" sz="4200">
                <a:solidFill>
                  <a:srgbClr val="F2D7EE"/>
                </a:solidFill>
              </a:rPr>
              <a:t>Then, let’s try to solve them!</a:t>
            </a:r>
            <a:endParaRPr>
              <a:solidFill>
                <a:srgbClr val="F2D7EE"/>
              </a:solidFill>
            </a:endParaRPr>
          </a:p>
        </p:txBody>
      </p:sp>
      <p:pic>
        <p:nvPicPr>
          <p:cNvPr id="150" name="Google Shape;150;p24"/>
          <p:cNvPicPr preferRelativeResize="0"/>
          <p:nvPr/>
        </p:nvPicPr>
        <p:blipFill rotWithShape="1">
          <a:blip r:embed="rId3">
            <a:alphaModFix/>
          </a:blip>
          <a:srcRect b="3104" l="0" r="0" t="3095"/>
          <a:stretch/>
        </p:blipFill>
        <p:spPr>
          <a:xfrm flipH="1">
            <a:off x="5280544" y="1144395"/>
            <a:ext cx="3045198" cy="28548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5"/>
          <p:cNvSpPr txBox="1"/>
          <p:nvPr>
            <p:ph idx="1" type="subTitle"/>
          </p:nvPr>
        </p:nvSpPr>
        <p:spPr>
          <a:xfrm>
            <a:off x="284300" y="568626"/>
            <a:ext cx="4045200" cy="1574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800">
                <a:solidFill>
                  <a:srgbClr val="8C2A8D"/>
                </a:solidFill>
              </a:rPr>
              <a:t>Recipe 1:  </a:t>
            </a:r>
            <a:r>
              <a:rPr b="1" lang="en" sz="1800">
                <a:solidFill>
                  <a:srgbClr val="000000"/>
                </a:solidFill>
              </a:rPr>
              <a:t> </a:t>
            </a:r>
            <a:r>
              <a:rPr b="1" lang="en" sz="1600">
                <a:solidFill>
                  <a:srgbClr val="000000"/>
                </a:solidFill>
              </a:rPr>
              <a:t>                                                                                                                      </a:t>
            </a:r>
            <a:r>
              <a:rPr lang="en" sz="1600">
                <a:solidFill>
                  <a:srgbClr val="000000"/>
                </a:solidFill>
              </a:rPr>
              <a:t>Mix 4 tablespoons baking soda with four tablespoons water.</a:t>
            </a:r>
            <a:endParaRPr sz="1600">
              <a:solidFill>
                <a:srgbClr val="000000"/>
              </a:solidFill>
            </a:endParaRPr>
          </a:p>
          <a:p>
            <a:pPr indent="0" lvl="0" marL="0" rtl="0" algn="l">
              <a:lnSpc>
                <a:spcPct val="100000"/>
              </a:lnSpc>
              <a:spcBef>
                <a:spcPts val="1600"/>
              </a:spcBef>
              <a:spcAft>
                <a:spcPts val="0"/>
              </a:spcAft>
              <a:buClr>
                <a:schemeClr val="dk1"/>
              </a:buClr>
              <a:buSzPts val="1100"/>
              <a:buFont typeface="Arial"/>
              <a:buNone/>
            </a:pPr>
            <a:r>
              <a:rPr lang="en" sz="1600">
                <a:solidFill>
                  <a:srgbClr val="000000"/>
                </a:solidFill>
              </a:rPr>
              <a:t>Dip a q-tip or paintbrush into your mixture, and write a message on white paper.</a:t>
            </a:r>
            <a:endParaRPr sz="1600">
              <a:solidFill>
                <a:srgbClr val="000000"/>
              </a:solidFill>
            </a:endParaRPr>
          </a:p>
          <a:p>
            <a:pPr indent="0" lvl="0" marL="0" rtl="0" algn="l">
              <a:lnSpc>
                <a:spcPct val="100000"/>
              </a:lnSpc>
              <a:spcBef>
                <a:spcPts val="1600"/>
              </a:spcBef>
              <a:spcAft>
                <a:spcPts val="0"/>
              </a:spcAft>
              <a:buClr>
                <a:schemeClr val="dk1"/>
              </a:buClr>
              <a:buSzPts val="1100"/>
              <a:buFont typeface="Arial"/>
              <a:buNone/>
            </a:pPr>
            <a:r>
              <a:rPr lang="en" sz="1600">
                <a:solidFill>
                  <a:srgbClr val="000000"/>
                </a:solidFill>
              </a:rPr>
              <a:t>Allow your message to dry for about 20-30 mins.</a:t>
            </a:r>
            <a:endParaRPr sz="1600">
              <a:solidFill>
                <a:srgbClr val="000000"/>
              </a:solidFill>
            </a:endParaRPr>
          </a:p>
          <a:p>
            <a:pPr indent="0" lvl="0" marL="0" rtl="0" algn="l">
              <a:lnSpc>
                <a:spcPct val="100000"/>
              </a:lnSpc>
              <a:spcBef>
                <a:spcPts val="1600"/>
              </a:spcBef>
              <a:spcAft>
                <a:spcPts val="0"/>
              </a:spcAft>
              <a:buClr>
                <a:schemeClr val="dk1"/>
              </a:buClr>
              <a:buSzPts val="1100"/>
              <a:buFont typeface="Arial"/>
              <a:buNone/>
            </a:pPr>
            <a:r>
              <a:rPr lang="en" sz="1600">
                <a:solidFill>
                  <a:srgbClr val="000000"/>
                </a:solidFill>
              </a:rPr>
              <a:t>After it has dried, paint over your message with grape juice, and see it reappear!</a:t>
            </a:r>
            <a:endParaRPr sz="1600">
              <a:solidFill>
                <a:srgbClr val="000000"/>
              </a:solidFill>
            </a:endParaRPr>
          </a:p>
          <a:p>
            <a:pPr indent="0" lvl="0" marL="0" rtl="0" algn="l">
              <a:lnSpc>
                <a:spcPct val="100000"/>
              </a:lnSpc>
              <a:spcBef>
                <a:spcPts val="1600"/>
              </a:spcBef>
              <a:spcAft>
                <a:spcPts val="0"/>
              </a:spcAft>
              <a:buClr>
                <a:schemeClr val="dk1"/>
              </a:buClr>
              <a:buSzPts val="1100"/>
              <a:buFont typeface="Arial"/>
              <a:buNone/>
            </a:pPr>
            <a:r>
              <a:rPr b="1" lang="en" sz="1800">
                <a:solidFill>
                  <a:srgbClr val="8C2A8D"/>
                </a:solidFill>
              </a:rPr>
              <a:t>Recipe 2:  </a:t>
            </a:r>
            <a:r>
              <a:rPr b="1" lang="en" sz="1600">
                <a:solidFill>
                  <a:srgbClr val="000000"/>
                </a:solidFill>
              </a:rPr>
              <a:t>                                                                                                    </a:t>
            </a:r>
            <a:r>
              <a:rPr lang="en" sz="1600">
                <a:solidFill>
                  <a:srgbClr val="000000"/>
                </a:solidFill>
              </a:rPr>
              <a:t>Dip a q-tip or paintbrush in lemon juice and let it dry.</a:t>
            </a:r>
            <a:endParaRPr sz="1600">
              <a:solidFill>
                <a:srgbClr val="000000"/>
              </a:solidFill>
            </a:endParaRPr>
          </a:p>
          <a:p>
            <a:pPr indent="0" lvl="0" marL="0" rtl="0" algn="l">
              <a:lnSpc>
                <a:spcPct val="100000"/>
              </a:lnSpc>
              <a:spcBef>
                <a:spcPts val="1600"/>
              </a:spcBef>
              <a:spcAft>
                <a:spcPts val="0"/>
              </a:spcAft>
              <a:buClr>
                <a:schemeClr val="dk1"/>
              </a:buClr>
              <a:buSzPts val="1100"/>
              <a:buFont typeface="Arial"/>
              <a:buNone/>
            </a:pPr>
            <a:r>
              <a:rPr lang="en" sz="1600">
                <a:solidFill>
                  <a:srgbClr val="000000"/>
                </a:solidFill>
              </a:rPr>
              <a:t>Then,  (with an adult helper) use a hair dryer on a low setting, or hold near a light bulb  to heat up the paper and reveal your message!</a:t>
            </a:r>
            <a:endParaRPr sz="1600">
              <a:solidFill>
                <a:srgbClr val="000000"/>
              </a:solidFill>
            </a:endParaRPr>
          </a:p>
          <a:p>
            <a:pPr indent="0" lvl="0" marL="0" rtl="0" algn="ctr">
              <a:lnSpc>
                <a:spcPct val="100000"/>
              </a:lnSpc>
              <a:spcBef>
                <a:spcPts val="1600"/>
              </a:spcBef>
              <a:spcAft>
                <a:spcPts val="0"/>
              </a:spcAft>
              <a:buClr>
                <a:schemeClr val="dk1"/>
              </a:buClr>
              <a:buSzPts val="1100"/>
              <a:buFont typeface="Arial"/>
              <a:buNone/>
            </a:pPr>
            <a:r>
              <a:t/>
            </a:r>
            <a:endParaRPr sz="2700">
              <a:solidFill>
                <a:srgbClr val="000000"/>
              </a:solidFill>
            </a:endParaRPr>
          </a:p>
        </p:txBody>
      </p:sp>
      <p:sp>
        <p:nvSpPr>
          <p:cNvPr id="156" name="Google Shape;156;p25"/>
          <p:cNvSpPr txBox="1"/>
          <p:nvPr>
            <p:ph idx="2" type="body"/>
          </p:nvPr>
        </p:nvSpPr>
        <p:spPr>
          <a:xfrm>
            <a:off x="4941700" y="206150"/>
            <a:ext cx="3837000" cy="3695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200">
                <a:latin typeface="Economica"/>
                <a:ea typeface="Economica"/>
                <a:cs typeface="Economica"/>
                <a:sym typeface="Economica"/>
              </a:rPr>
              <a:t>Invisible Ink</a:t>
            </a:r>
            <a:endParaRPr sz="4200">
              <a:latin typeface="Economica"/>
              <a:ea typeface="Economica"/>
              <a:cs typeface="Economica"/>
              <a:sym typeface="Economica"/>
            </a:endParaRPr>
          </a:p>
          <a:p>
            <a:pPr indent="0" lvl="0" marL="0" rtl="0" algn="l">
              <a:spcBef>
                <a:spcPts val="1600"/>
              </a:spcBef>
              <a:spcAft>
                <a:spcPts val="0"/>
              </a:spcAft>
              <a:buNone/>
            </a:pPr>
            <a:r>
              <a:t/>
            </a:r>
            <a:endParaRPr sz="2400"/>
          </a:p>
          <a:p>
            <a:pPr indent="0" lvl="0" marL="0" rtl="0" algn="l">
              <a:spcBef>
                <a:spcPts val="1600"/>
              </a:spcBef>
              <a:spcAft>
                <a:spcPts val="0"/>
              </a:spcAft>
              <a:buNone/>
            </a:pPr>
            <a:r>
              <a:t/>
            </a:r>
            <a:endParaRPr sz="2400"/>
          </a:p>
          <a:p>
            <a:pPr indent="0" lvl="0" marL="0" rtl="0" algn="l">
              <a:spcBef>
                <a:spcPts val="1600"/>
              </a:spcBef>
              <a:spcAft>
                <a:spcPts val="1600"/>
              </a:spcAft>
              <a:buNone/>
            </a:pPr>
            <a:r>
              <a:t/>
            </a:r>
            <a:endParaRPr sz="2400"/>
          </a:p>
        </p:txBody>
      </p:sp>
      <p:pic>
        <p:nvPicPr>
          <p:cNvPr id="157" name="Google Shape;157;p25"/>
          <p:cNvPicPr preferRelativeResize="0"/>
          <p:nvPr/>
        </p:nvPicPr>
        <p:blipFill>
          <a:blip r:embed="rId3">
            <a:alphaModFix/>
          </a:blip>
          <a:stretch>
            <a:fillRect/>
          </a:stretch>
        </p:blipFill>
        <p:spPr>
          <a:xfrm>
            <a:off x="5067976" y="1527350"/>
            <a:ext cx="3584450" cy="301387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id="162" name="Google Shape;162;p26"/>
          <p:cNvPicPr preferRelativeResize="0"/>
          <p:nvPr/>
        </p:nvPicPr>
        <p:blipFill rotWithShape="1">
          <a:blip r:embed="rId3">
            <a:alphaModFix/>
          </a:blip>
          <a:srcRect b="7983" l="0" r="0" t="7983"/>
          <a:stretch/>
        </p:blipFill>
        <p:spPr>
          <a:xfrm>
            <a:off x="0" y="0"/>
            <a:ext cx="9144004" cy="5143496"/>
          </a:xfrm>
          <a:prstGeom prst="rect">
            <a:avLst/>
          </a:prstGeom>
          <a:noFill/>
          <a:ln>
            <a:noFill/>
          </a:ln>
        </p:spPr>
      </p:pic>
      <p:sp>
        <p:nvSpPr>
          <p:cNvPr id="163" name="Google Shape;163;p26"/>
          <p:cNvSpPr txBox="1"/>
          <p:nvPr/>
        </p:nvSpPr>
        <p:spPr>
          <a:xfrm>
            <a:off x="2452050" y="3508075"/>
            <a:ext cx="4239900" cy="739500"/>
          </a:xfrm>
          <a:prstGeom prst="rect">
            <a:avLst/>
          </a:prstGeom>
          <a:solidFill>
            <a:srgbClr val="8C2A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200">
                <a:solidFill>
                  <a:srgbClr val="FFFFFF"/>
                </a:solidFill>
                <a:latin typeface="Economica"/>
                <a:ea typeface="Economica"/>
                <a:cs typeface="Economica"/>
                <a:sym typeface="Economica"/>
              </a:rPr>
              <a:t>Step 3: Fingerprints</a:t>
            </a:r>
            <a:endParaRPr sz="4200">
              <a:solidFill>
                <a:srgbClr val="FFFFFF"/>
              </a:solidFill>
              <a:latin typeface="Economica"/>
              <a:ea typeface="Economica"/>
              <a:cs typeface="Economica"/>
              <a:sym typeface="Economic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7"/>
          <p:cNvSpPr txBox="1"/>
          <p:nvPr>
            <p:ph idx="1" type="subTitle"/>
          </p:nvPr>
        </p:nvSpPr>
        <p:spPr>
          <a:xfrm>
            <a:off x="284300" y="492426"/>
            <a:ext cx="4045200" cy="157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000">
                <a:solidFill>
                  <a:srgbClr val="212121"/>
                </a:solidFill>
              </a:rPr>
              <a:t>Draw </a:t>
            </a:r>
            <a:r>
              <a:rPr lang="en" sz="2000">
                <a:solidFill>
                  <a:srgbClr val="212121"/>
                </a:solidFill>
              </a:rPr>
              <a:t>a small square on a piece of paper, and color it in with a pencil, as dark as you can.</a:t>
            </a:r>
            <a:endParaRPr sz="2000">
              <a:solidFill>
                <a:srgbClr val="212121"/>
              </a:solidFill>
            </a:endParaRPr>
          </a:p>
          <a:p>
            <a:pPr indent="0" lvl="0" marL="0" rtl="0" algn="l">
              <a:spcBef>
                <a:spcPts val="0"/>
              </a:spcBef>
              <a:spcAft>
                <a:spcPts val="0"/>
              </a:spcAft>
              <a:buClr>
                <a:schemeClr val="dk1"/>
              </a:buClr>
              <a:buSzPts val="1100"/>
              <a:buFont typeface="Arial"/>
              <a:buNone/>
            </a:pPr>
            <a:r>
              <a:t/>
            </a:r>
            <a:endParaRPr sz="2000">
              <a:solidFill>
                <a:srgbClr val="212121"/>
              </a:solidFill>
            </a:endParaRPr>
          </a:p>
          <a:p>
            <a:pPr indent="0" lvl="0" marL="0" rtl="0" algn="l">
              <a:spcBef>
                <a:spcPts val="0"/>
              </a:spcBef>
              <a:spcAft>
                <a:spcPts val="0"/>
              </a:spcAft>
              <a:buClr>
                <a:schemeClr val="dk1"/>
              </a:buClr>
              <a:buSzPts val="1100"/>
              <a:buFont typeface="Arial"/>
              <a:buNone/>
            </a:pPr>
            <a:r>
              <a:rPr b="1" lang="en" sz="2000">
                <a:solidFill>
                  <a:srgbClr val="212121"/>
                </a:solidFill>
              </a:rPr>
              <a:t>Press </a:t>
            </a:r>
            <a:r>
              <a:rPr lang="en" sz="2000">
                <a:solidFill>
                  <a:srgbClr val="212121"/>
                </a:solidFill>
              </a:rPr>
              <a:t>your finger down on it, as though you were being fingerprinted</a:t>
            </a:r>
            <a:endParaRPr sz="2000">
              <a:solidFill>
                <a:srgbClr val="212121"/>
              </a:solidFill>
            </a:endParaRPr>
          </a:p>
          <a:p>
            <a:pPr indent="0" lvl="0" marL="0" rtl="0" algn="l">
              <a:spcBef>
                <a:spcPts val="0"/>
              </a:spcBef>
              <a:spcAft>
                <a:spcPts val="0"/>
              </a:spcAft>
              <a:buClr>
                <a:schemeClr val="dk1"/>
              </a:buClr>
              <a:buSzPts val="1100"/>
              <a:buFont typeface="Arial"/>
              <a:buNone/>
            </a:pPr>
            <a:r>
              <a:t/>
            </a:r>
            <a:endParaRPr sz="2000">
              <a:solidFill>
                <a:srgbClr val="212121"/>
              </a:solidFill>
            </a:endParaRPr>
          </a:p>
          <a:p>
            <a:pPr indent="0" lvl="0" marL="0" rtl="0" algn="l">
              <a:spcBef>
                <a:spcPts val="0"/>
              </a:spcBef>
              <a:spcAft>
                <a:spcPts val="0"/>
              </a:spcAft>
              <a:buClr>
                <a:schemeClr val="dk1"/>
              </a:buClr>
              <a:buSzPts val="1100"/>
              <a:buFont typeface="Arial"/>
              <a:buNone/>
            </a:pPr>
            <a:r>
              <a:rPr b="1" lang="en" sz="2000">
                <a:solidFill>
                  <a:srgbClr val="212121"/>
                </a:solidFill>
              </a:rPr>
              <a:t>Put </a:t>
            </a:r>
            <a:r>
              <a:rPr lang="en" sz="2000">
                <a:solidFill>
                  <a:srgbClr val="212121"/>
                </a:solidFill>
              </a:rPr>
              <a:t>a piece of clear tape on the end of your finger, covering the print</a:t>
            </a:r>
            <a:endParaRPr sz="2000">
              <a:solidFill>
                <a:srgbClr val="212121"/>
              </a:solidFill>
            </a:endParaRPr>
          </a:p>
          <a:p>
            <a:pPr indent="0" lvl="0" marL="0" rtl="0" algn="l">
              <a:spcBef>
                <a:spcPts val="0"/>
              </a:spcBef>
              <a:spcAft>
                <a:spcPts val="0"/>
              </a:spcAft>
              <a:buClr>
                <a:schemeClr val="dk1"/>
              </a:buClr>
              <a:buSzPts val="1100"/>
              <a:buFont typeface="Arial"/>
              <a:buNone/>
            </a:pPr>
            <a:r>
              <a:t/>
            </a:r>
            <a:endParaRPr sz="2000">
              <a:solidFill>
                <a:srgbClr val="212121"/>
              </a:solidFill>
            </a:endParaRPr>
          </a:p>
          <a:p>
            <a:pPr indent="0" lvl="0" marL="0" rtl="0" algn="l">
              <a:spcBef>
                <a:spcPts val="0"/>
              </a:spcBef>
              <a:spcAft>
                <a:spcPts val="0"/>
              </a:spcAft>
              <a:buClr>
                <a:schemeClr val="dk1"/>
              </a:buClr>
              <a:buSzPts val="1100"/>
              <a:buFont typeface="Arial"/>
              <a:buNone/>
            </a:pPr>
            <a:r>
              <a:rPr lang="en" sz="2000">
                <a:solidFill>
                  <a:srgbClr val="212121"/>
                </a:solidFill>
              </a:rPr>
              <a:t>Then gently </a:t>
            </a:r>
            <a:r>
              <a:rPr b="1" lang="en" sz="2000">
                <a:solidFill>
                  <a:srgbClr val="212121"/>
                </a:solidFill>
              </a:rPr>
              <a:t>remove </a:t>
            </a:r>
            <a:r>
              <a:rPr lang="en" sz="2000">
                <a:solidFill>
                  <a:srgbClr val="212121"/>
                </a:solidFill>
              </a:rPr>
              <a:t>the tape, and attach it to the paper so you can see your print clearly.</a:t>
            </a:r>
            <a:endParaRPr sz="2000">
              <a:solidFill>
                <a:srgbClr val="212121"/>
              </a:solidFill>
            </a:endParaRPr>
          </a:p>
          <a:p>
            <a:pPr indent="0" lvl="0" marL="0" rtl="0" algn="l">
              <a:spcBef>
                <a:spcPts val="0"/>
              </a:spcBef>
              <a:spcAft>
                <a:spcPts val="0"/>
              </a:spcAft>
              <a:buClr>
                <a:schemeClr val="dk1"/>
              </a:buClr>
              <a:buSzPts val="1100"/>
              <a:buFont typeface="Arial"/>
              <a:buNone/>
            </a:pPr>
            <a:r>
              <a:t/>
            </a:r>
            <a:endParaRPr sz="2000">
              <a:solidFill>
                <a:srgbClr val="212121"/>
              </a:solidFill>
            </a:endParaRPr>
          </a:p>
          <a:p>
            <a:pPr indent="0" lvl="0" marL="0" rtl="0" algn="l">
              <a:spcBef>
                <a:spcPts val="0"/>
              </a:spcBef>
              <a:spcAft>
                <a:spcPts val="0"/>
              </a:spcAft>
              <a:buClr>
                <a:schemeClr val="dk1"/>
              </a:buClr>
              <a:buSzPts val="1100"/>
              <a:buFont typeface="Arial"/>
              <a:buNone/>
            </a:pPr>
            <a:r>
              <a:rPr b="1" lang="en" sz="2000">
                <a:solidFill>
                  <a:srgbClr val="212121"/>
                </a:solidFill>
              </a:rPr>
              <a:t>Repeat</a:t>
            </a:r>
            <a:r>
              <a:rPr lang="en" sz="2000">
                <a:solidFill>
                  <a:srgbClr val="212121"/>
                </a:solidFill>
              </a:rPr>
              <a:t> for each finger.</a:t>
            </a:r>
            <a:endParaRPr b="1" sz="2100">
              <a:solidFill>
                <a:srgbClr val="8C2A8D"/>
              </a:solidFill>
            </a:endParaRPr>
          </a:p>
          <a:p>
            <a:pPr indent="0" lvl="0" marL="0" rtl="0" algn="ctr">
              <a:lnSpc>
                <a:spcPct val="100000"/>
              </a:lnSpc>
              <a:spcBef>
                <a:spcPts val="0"/>
              </a:spcBef>
              <a:spcAft>
                <a:spcPts val="0"/>
              </a:spcAft>
              <a:buClr>
                <a:schemeClr val="dk1"/>
              </a:buClr>
              <a:buSzPts val="1100"/>
              <a:buFont typeface="Arial"/>
              <a:buNone/>
            </a:pPr>
            <a:r>
              <a:t/>
            </a:r>
            <a:endParaRPr sz="3000">
              <a:solidFill>
                <a:srgbClr val="000000"/>
              </a:solidFill>
            </a:endParaRPr>
          </a:p>
        </p:txBody>
      </p:sp>
      <p:sp>
        <p:nvSpPr>
          <p:cNvPr id="169" name="Google Shape;169;p27"/>
          <p:cNvSpPr txBox="1"/>
          <p:nvPr>
            <p:ph idx="2" type="body"/>
          </p:nvPr>
        </p:nvSpPr>
        <p:spPr>
          <a:xfrm>
            <a:off x="4941700" y="206150"/>
            <a:ext cx="3837000" cy="3695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200">
                <a:latin typeface="Economica"/>
                <a:ea typeface="Economica"/>
                <a:cs typeface="Economica"/>
                <a:sym typeface="Economica"/>
              </a:rPr>
              <a:t>Fingerprint yourself!</a:t>
            </a:r>
            <a:endParaRPr sz="4200">
              <a:latin typeface="Economica"/>
              <a:ea typeface="Economica"/>
              <a:cs typeface="Economica"/>
              <a:sym typeface="Economica"/>
            </a:endParaRPr>
          </a:p>
          <a:p>
            <a:pPr indent="0" lvl="0" marL="0" rtl="0" algn="l">
              <a:spcBef>
                <a:spcPts val="1600"/>
              </a:spcBef>
              <a:spcAft>
                <a:spcPts val="0"/>
              </a:spcAft>
              <a:buNone/>
            </a:pPr>
            <a:r>
              <a:t/>
            </a:r>
            <a:endParaRPr sz="2400"/>
          </a:p>
          <a:p>
            <a:pPr indent="0" lvl="0" marL="0" rtl="0" algn="l">
              <a:spcBef>
                <a:spcPts val="1600"/>
              </a:spcBef>
              <a:spcAft>
                <a:spcPts val="0"/>
              </a:spcAft>
              <a:buNone/>
            </a:pPr>
            <a:r>
              <a:t/>
            </a:r>
            <a:endParaRPr sz="2400"/>
          </a:p>
          <a:p>
            <a:pPr indent="0" lvl="0" marL="0" rtl="0" algn="l">
              <a:spcBef>
                <a:spcPts val="1600"/>
              </a:spcBef>
              <a:spcAft>
                <a:spcPts val="1600"/>
              </a:spcAft>
              <a:buNone/>
            </a:pPr>
            <a:r>
              <a:t/>
            </a:r>
            <a:endParaRPr sz="2400"/>
          </a:p>
        </p:txBody>
      </p:sp>
      <p:pic>
        <p:nvPicPr>
          <p:cNvPr id="170" name="Google Shape;170;p27"/>
          <p:cNvPicPr preferRelativeResize="0"/>
          <p:nvPr/>
        </p:nvPicPr>
        <p:blipFill>
          <a:blip r:embed="rId3">
            <a:alphaModFix/>
          </a:blip>
          <a:stretch>
            <a:fillRect/>
          </a:stretch>
        </p:blipFill>
        <p:spPr>
          <a:xfrm>
            <a:off x="4913212" y="1620750"/>
            <a:ext cx="3893975" cy="29204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8"/>
          <p:cNvSpPr/>
          <p:nvPr/>
        </p:nvSpPr>
        <p:spPr>
          <a:xfrm>
            <a:off x="-11200" y="-22125"/>
            <a:ext cx="3318300" cy="5143500"/>
          </a:xfrm>
          <a:prstGeom prst="rect">
            <a:avLst/>
          </a:prstGeom>
          <a:solidFill>
            <a:srgbClr val="F2D7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8"/>
          <p:cNvSpPr txBox="1"/>
          <p:nvPr>
            <p:ph type="title"/>
          </p:nvPr>
        </p:nvSpPr>
        <p:spPr>
          <a:xfrm>
            <a:off x="311700" y="314640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200">
                <a:solidFill>
                  <a:srgbClr val="000000"/>
                </a:solidFill>
              </a:rPr>
              <a:t>Type of fingerprints.</a:t>
            </a:r>
            <a:endParaRPr sz="4200">
              <a:solidFill>
                <a:srgbClr val="8C2A8D"/>
              </a:solidFill>
            </a:endParaRPr>
          </a:p>
          <a:p>
            <a:pPr indent="0" lvl="0" marL="0" rtl="0" algn="l">
              <a:spcBef>
                <a:spcPts val="0"/>
              </a:spcBef>
              <a:spcAft>
                <a:spcPts val="0"/>
              </a:spcAft>
              <a:buNone/>
            </a:pPr>
            <a:r>
              <a:rPr lang="en" sz="4200">
                <a:solidFill>
                  <a:srgbClr val="8C2A8D"/>
                </a:solidFill>
              </a:rPr>
              <a:t>What types do you have?</a:t>
            </a:r>
            <a:endParaRPr sz="4200">
              <a:solidFill>
                <a:srgbClr val="8C2A8D"/>
              </a:solidFill>
            </a:endParaRPr>
          </a:p>
        </p:txBody>
      </p:sp>
      <p:pic>
        <p:nvPicPr>
          <p:cNvPr id="177" name="Google Shape;177;p28"/>
          <p:cNvPicPr preferRelativeResize="0"/>
          <p:nvPr/>
        </p:nvPicPr>
        <p:blipFill>
          <a:blip r:embed="rId3">
            <a:alphaModFix/>
          </a:blip>
          <a:stretch>
            <a:fillRect/>
          </a:stretch>
        </p:blipFill>
        <p:spPr>
          <a:xfrm>
            <a:off x="3386650" y="764925"/>
            <a:ext cx="5608250" cy="389067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9"/>
          <p:cNvSpPr/>
          <p:nvPr/>
        </p:nvSpPr>
        <p:spPr>
          <a:xfrm>
            <a:off x="0" y="2086138"/>
            <a:ext cx="9144000" cy="2438700"/>
          </a:xfrm>
          <a:prstGeom prst="rect">
            <a:avLst/>
          </a:prstGeom>
          <a:solidFill>
            <a:srgbClr val="F2D7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9"/>
          <p:cNvSpPr txBox="1"/>
          <p:nvPr>
            <p:ph idx="4294967295" type="title"/>
          </p:nvPr>
        </p:nvSpPr>
        <p:spPr>
          <a:xfrm>
            <a:off x="311688" y="474850"/>
            <a:ext cx="8520600" cy="831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rgbClr val="8C2A8D"/>
                </a:solidFill>
              </a:rPr>
              <a:t>Dust for prints! </a:t>
            </a:r>
            <a:endParaRPr>
              <a:solidFill>
                <a:srgbClr val="8C2A8D"/>
              </a:solidFill>
            </a:endParaRPr>
          </a:p>
          <a:p>
            <a:pPr indent="0" lvl="0" marL="0" rtl="0" algn="ctr">
              <a:spcBef>
                <a:spcPts val="0"/>
              </a:spcBef>
              <a:spcAft>
                <a:spcPts val="0"/>
              </a:spcAft>
              <a:buNone/>
            </a:pPr>
            <a:r>
              <a:rPr lang="en" sz="2400">
                <a:solidFill>
                  <a:srgbClr val="000000"/>
                </a:solidFill>
              </a:rPr>
              <a:t>How do detectives gather prints at a crime scene?</a:t>
            </a:r>
            <a:endParaRPr sz="2400">
              <a:solidFill>
                <a:srgbClr val="000000"/>
              </a:solidFill>
            </a:endParaRPr>
          </a:p>
        </p:txBody>
      </p:sp>
      <p:pic>
        <p:nvPicPr>
          <p:cNvPr descr="Sunny's back wIth some super spy hacks. Get all the secret tips and tricks right here!&#10;&#10;→ Credits ←&#10;Host: Sunny Keller&#10;Directed and Written by: Jeannie Roshar and Gary Anthony Williams&#10;Executive Produced by: Jeannie Roshar and Gary Anthony Williams&#10;Segment Producer: Sheena Pena&#10;Director of Photography: Jonathan Stromberg&#10;DIT: Ramiro Castro&#10;Edited by: Dustin Hahn&#10;Sound Mixer: Wes Claggett&#10;Art Department: Lois Keller&#10;Teleprompter Operator: Ethan Williams&#10;Studio Teacher: Julie Stinson&#10;&#10;Executive Producer: Judy Meyers&#10;Producer: Rachel Eck&#10;&#10;Join the fun on Peacock Kids where you can find an endless supply of laugh-out-loud jokes, lovable characters, life hacks, music, magic, gaming and more! → Watch Something New! ← &#10;http://bit.ly/1L3zRrF&#10;&#10;&#10;→ SUBSCRIBE TO Peacock Kids! ← &#10;https://bit.ly/SubscribePeacockKids" id="184" name="Google Shape;184;p29" title="Super Spy Hacks | LIFE HACKS FOR KIDS">
            <a:hlinkClick r:id="rId3"/>
          </p:cNvPr>
          <p:cNvPicPr preferRelativeResize="0"/>
          <p:nvPr/>
        </p:nvPicPr>
        <p:blipFill>
          <a:blip r:embed="rId4">
            <a:alphaModFix/>
          </a:blip>
          <a:stretch>
            <a:fillRect/>
          </a:stretch>
        </p:blipFill>
        <p:spPr>
          <a:xfrm>
            <a:off x="2121325" y="1467472"/>
            <a:ext cx="4901350" cy="3676025"/>
          </a:xfrm>
          <a:prstGeom prst="rect">
            <a:avLst/>
          </a:prstGeom>
          <a:noFill/>
          <a:ln>
            <a:noFill/>
          </a:ln>
        </p:spPr>
      </p:pic>
      <p:pic>
        <p:nvPicPr>
          <p:cNvPr id="185" name="Google Shape;185;p29"/>
          <p:cNvPicPr preferRelativeResize="0"/>
          <p:nvPr/>
        </p:nvPicPr>
        <p:blipFill rotWithShape="1">
          <a:blip r:embed="rId5">
            <a:alphaModFix/>
          </a:blip>
          <a:srcRect b="3104" l="0" r="0" t="3095"/>
          <a:stretch/>
        </p:blipFill>
        <p:spPr>
          <a:xfrm flipH="1">
            <a:off x="376826" y="334863"/>
            <a:ext cx="1294851" cy="12139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0"/>
          <p:cNvSpPr txBox="1"/>
          <p:nvPr>
            <p:ph type="title"/>
          </p:nvPr>
        </p:nvSpPr>
        <p:spPr>
          <a:xfrm>
            <a:off x="311700" y="163525"/>
            <a:ext cx="8582700" cy="831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rgbClr val="8C2A8D"/>
                </a:solidFill>
              </a:rPr>
              <a:t>Step 4:</a:t>
            </a:r>
            <a:r>
              <a:rPr lang="en"/>
              <a:t> Try out Detective Science</a:t>
            </a:r>
            <a:endParaRPr/>
          </a:p>
        </p:txBody>
      </p:sp>
      <p:pic>
        <p:nvPicPr>
          <p:cNvPr id="191" name="Google Shape;191;p30"/>
          <p:cNvPicPr preferRelativeResize="0"/>
          <p:nvPr/>
        </p:nvPicPr>
        <p:blipFill rotWithShape="1">
          <a:blip r:embed="rId3">
            <a:alphaModFix/>
          </a:blip>
          <a:srcRect b="18142" l="0" r="0" t="4981"/>
          <a:stretch/>
        </p:blipFill>
        <p:spPr>
          <a:xfrm>
            <a:off x="0" y="1171941"/>
            <a:ext cx="9144000" cy="397156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1"/>
          <p:cNvSpPr/>
          <p:nvPr/>
        </p:nvSpPr>
        <p:spPr>
          <a:xfrm>
            <a:off x="0" y="2086138"/>
            <a:ext cx="9144000" cy="2438700"/>
          </a:xfrm>
          <a:prstGeom prst="rect">
            <a:avLst/>
          </a:prstGeom>
          <a:solidFill>
            <a:srgbClr val="F2D7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31"/>
          <p:cNvSpPr txBox="1"/>
          <p:nvPr>
            <p:ph idx="4294967295" type="title"/>
          </p:nvPr>
        </p:nvSpPr>
        <p:spPr>
          <a:xfrm>
            <a:off x="311688" y="474850"/>
            <a:ext cx="8520600" cy="831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rgbClr val="8C2A8D"/>
                </a:solidFill>
              </a:rPr>
              <a:t>Forensic Science</a:t>
            </a:r>
            <a:endParaRPr>
              <a:solidFill>
                <a:srgbClr val="8C2A8D"/>
              </a:solidFill>
            </a:endParaRPr>
          </a:p>
          <a:p>
            <a:pPr indent="0" lvl="0" marL="0" rtl="0" algn="ctr">
              <a:spcBef>
                <a:spcPts val="0"/>
              </a:spcBef>
              <a:spcAft>
                <a:spcPts val="0"/>
              </a:spcAft>
              <a:buNone/>
            </a:pPr>
            <a:r>
              <a:rPr b="1" lang="en" sz="2400">
                <a:solidFill>
                  <a:srgbClr val="000000"/>
                </a:solidFill>
              </a:rPr>
              <a:t>What is evidence? </a:t>
            </a:r>
            <a:r>
              <a:rPr lang="en" sz="2400">
                <a:solidFill>
                  <a:srgbClr val="000000"/>
                </a:solidFill>
              </a:rPr>
              <a:t>Write down all the evidence you see in this video.</a:t>
            </a:r>
            <a:endParaRPr sz="2400">
              <a:solidFill>
                <a:srgbClr val="000000"/>
              </a:solidFill>
            </a:endParaRPr>
          </a:p>
        </p:txBody>
      </p:sp>
      <p:pic>
        <p:nvPicPr>
          <p:cNvPr descr="Dr. Chris is meeting Professor Peter Vanezis today to learn about forensics and to find out who broke his doctor of the year award!&#10;Subscribe for more: https://goo.gl/iDvxKs&#10;Operation Ouch is a science show for kids that is full of experiments and biological learnings. In this educational TV show, twin brothers Dr. Chris and Dr. Xand do science experiments for kids, to explain us how the human body with all its different parts and systems works, and how medicine and medical procedures can help. Biology for kids in a fun format!&#10;You can buy the book here https://www.amazon.co.uk/dp/B00CIVLZYY/ref=dp-kindle-redirect?_encoding=UTF8&amp;btkr=1 and download the series here https://itunes.apple.com/gb/tv-season/operation-ouch-season-3/id1164855856&#10;Lots of science projects to take a deeper look at the human body.  Body parts and systems covered including:&#10;&#10;Nervous system&#10;- Brain&#10;- Spine&#10; &#10;Cardiovascular system&#10;- Heart&#10;- Blood&#10;- Blood Pressure&#10;&#10;Human Skin&#10;- Cuts&#10;- Burns&#10;- Bruises and Blisters&#10;- Birthmarks&#10;- Scars&#10;- Stretch Marks&#10;&#10;Organs&#10;- Skin&#10;- Guts&#10;- Brain&#10;- Heart&#10;- Kidneys&#10;- Stomach&#10;- Lungs&#10;&#10;Immune system&#10;- Allergies&#10;- Verrucas&#10;- Bacteria &amp; Infections&#10;&#10;Skeletal system&#10;- Dislocations&#10;- Toes&#10;- Arms&#10;- Legs&#10;- Knees&#10;- Feet&#10;- Fingers&#10;- Joints&#10;- Bones&#10;&#10;Human Head&#10;- Hair&#10;- Ears&#10;- Yawning&#10;- Mouth&#10;- Eyes&#10;- Teeth&#10;- Lips&#10;- Nose&#10;- Throat&#10;&#10;Endocrine system&#10;- Height&#10;- Insulin&#10;- Sleep&#10;&#10;#Operation Ouch #ScienceForKids #LearnAboutForensics" id="198" name="Google Shape;198;p31" title="Who Broke My Doctor of the Year Award? | Forensics | Operation Ouch | Science for Kids">
            <a:hlinkClick r:id="rId3"/>
          </p:cNvPr>
          <p:cNvPicPr preferRelativeResize="0"/>
          <p:nvPr/>
        </p:nvPicPr>
        <p:blipFill>
          <a:blip r:embed="rId4">
            <a:alphaModFix/>
          </a:blip>
          <a:stretch>
            <a:fillRect/>
          </a:stretch>
        </p:blipFill>
        <p:spPr>
          <a:xfrm>
            <a:off x="2121325" y="1467494"/>
            <a:ext cx="4901350" cy="367600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2"/>
          <p:cNvSpPr txBox="1"/>
          <p:nvPr>
            <p:ph idx="1" type="subTitle"/>
          </p:nvPr>
        </p:nvSpPr>
        <p:spPr>
          <a:xfrm>
            <a:off x="4939500" y="2335325"/>
            <a:ext cx="3837000" cy="15741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4200">
                <a:solidFill>
                  <a:schemeClr val="lt1"/>
                </a:solidFill>
              </a:rPr>
              <a:t>Step 5:                                Look for clues</a:t>
            </a:r>
            <a:endParaRPr sz="4200">
              <a:solidFill>
                <a:schemeClr val="lt1"/>
              </a:solidFill>
            </a:endParaRPr>
          </a:p>
        </p:txBody>
      </p:sp>
      <p:pic>
        <p:nvPicPr>
          <p:cNvPr id="204" name="Google Shape;204;p32"/>
          <p:cNvPicPr preferRelativeResize="0"/>
          <p:nvPr/>
        </p:nvPicPr>
        <p:blipFill>
          <a:blip r:embed="rId3">
            <a:alphaModFix/>
          </a:blip>
          <a:stretch>
            <a:fillRect/>
          </a:stretch>
        </p:blipFill>
        <p:spPr>
          <a:xfrm>
            <a:off x="0" y="857250"/>
            <a:ext cx="4572000" cy="3428991"/>
          </a:xfrm>
          <a:prstGeom prst="rect">
            <a:avLst/>
          </a:prstGeom>
          <a:noFill/>
          <a:ln>
            <a:noFill/>
          </a:ln>
        </p:spPr>
      </p:pic>
      <p:pic>
        <p:nvPicPr>
          <p:cNvPr id="205" name="Google Shape;205;p32"/>
          <p:cNvPicPr preferRelativeResize="0"/>
          <p:nvPr/>
        </p:nvPicPr>
        <p:blipFill rotWithShape="1">
          <a:blip r:embed="rId4">
            <a:alphaModFix/>
          </a:blip>
          <a:srcRect b="3104" l="0" r="0" t="3095"/>
          <a:stretch/>
        </p:blipFill>
        <p:spPr>
          <a:xfrm flipH="1">
            <a:off x="6210576" y="1021638"/>
            <a:ext cx="1294851" cy="12139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3"/>
          <p:cNvSpPr txBox="1"/>
          <p:nvPr>
            <p:ph type="title"/>
          </p:nvPr>
        </p:nvSpPr>
        <p:spPr>
          <a:xfrm>
            <a:off x="332325" y="1173075"/>
            <a:ext cx="3651600" cy="294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4200"/>
              <a:t>To finish Step 5...</a:t>
            </a:r>
            <a:endParaRPr b="1" sz="4200"/>
          </a:p>
          <a:p>
            <a:pPr indent="0" lvl="0" marL="0" rtl="0" algn="l">
              <a:spcBef>
                <a:spcPts val="0"/>
              </a:spcBef>
              <a:spcAft>
                <a:spcPts val="0"/>
              </a:spcAft>
              <a:buClr>
                <a:schemeClr val="dk1"/>
              </a:buClr>
              <a:buSzPts val="1100"/>
              <a:buFont typeface="Arial"/>
              <a:buNone/>
            </a:pPr>
            <a:r>
              <a:rPr lang="en" sz="2400">
                <a:solidFill>
                  <a:srgbClr val="F2D7EE"/>
                </a:solidFill>
              </a:rPr>
              <a:t>At home, hide a mystery object or secret message. Create at least 5 clues that will help a family member in your home find it! Then, have them create a clue hunt for you!</a:t>
            </a:r>
            <a:endParaRPr>
              <a:solidFill>
                <a:srgbClr val="F2D7EE"/>
              </a:solidFill>
              <a:latin typeface="Open Sans"/>
              <a:ea typeface="Open Sans"/>
              <a:cs typeface="Open Sans"/>
              <a:sym typeface="Open Sans"/>
            </a:endParaRPr>
          </a:p>
        </p:txBody>
      </p:sp>
      <p:pic>
        <p:nvPicPr>
          <p:cNvPr id="211" name="Google Shape;211;p33"/>
          <p:cNvPicPr preferRelativeResize="0"/>
          <p:nvPr/>
        </p:nvPicPr>
        <p:blipFill>
          <a:blip r:embed="rId3">
            <a:alphaModFix/>
          </a:blip>
          <a:stretch>
            <a:fillRect/>
          </a:stretch>
        </p:blipFill>
        <p:spPr>
          <a:xfrm>
            <a:off x="4779575" y="0"/>
            <a:ext cx="3430249" cy="5143500"/>
          </a:xfrm>
          <a:prstGeom prst="rect">
            <a:avLst/>
          </a:prstGeom>
          <a:noFill/>
          <a:ln>
            <a:noFill/>
          </a:ln>
        </p:spPr>
      </p:pic>
      <p:pic>
        <p:nvPicPr>
          <p:cNvPr id="212" name="Google Shape;212;p33"/>
          <p:cNvPicPr preferRelativeResize="0"/>
          <p:nvPr/>
        </p:nvPicPr>
        <p:blipFill rotWithShape="1">
          <a:blip r:embed="rId4">
            <a:alphaModFix/>
          </a:blip>
          <a:srcRect b="3104" l="0" r="0" t="3095"/>
          <a:stretch/>
        </p:blipFill>
        <p:spPr>
          <a:xfrm flipH="1">
            <a:off x="5847276" y="3357801"/>
            <a:ext cx="1294851" cy="12139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6" name="Shape 216"/>
        <p:cNvGrpSpPr/>
        <p:nvPr/>
      </p:nvGrpSpPr>
      <p:grpSpPr>
        <a:xfrm>
          <a:off x="0" y="0"/>
          <a:ext cx="0" cy="0"/>
          <a:chOff x="0" y="0"/>
          <a:chExt cx="0" cy="0"/>
        </a:xfrm>
      </p:grpSpPr>
      <p:sp>
        <p:nvSpPr>
          <p:cNvPr id="217" name="Google Shape;217;p34"/>
          <p:cNvSpPr/>
          <p:nvPr/>
        </p:nvSpPr>
        <p:spPr>
          <a:xfrm>
            <a:off x="0" y="0"/>
            <a:ext cx="9144000" cy="5143500"/>
          </a:xfrm>
          <a:prstGeom prst="rect">
            <a:avLst/>
          </a:prstGeom>
          <a:solidFill>
            <a:srgbClr val="F2D7E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8" name="Google Shape;218;p34"/>
          <p:cNvSpPr txBox="1"/>
          <p:nvPr/>
        </p:nvSpPr>
        <p:spPr>
          <a:xfrm>
            <a:off x="267575" y="3790950"/>
            <a:ext cx="4217400" cy="792600"/>
          </a:xfrm>
          <a:prstGeom prst="rect">
            <a:avLst/>
          </a:prstGeom>
          <a:solidFill>
            <a:srgbClr val="8C2A8D"/>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b="1" lang="en" sz="3600">
                <a:solidFill>
                  <a:srgbClr val="FFFFFF"/>
                </a:solidFill>
                <a:latin typeface="Pacifico"/>
                <a:ea typeface="Pacifico"/>
                <a:cs typeface="Pacifico"/>
                <a:sym typeface="Pacifico"/>
              </a:rPr>
              <a:t>Detective Badge</a:t>
            </a:r>
            <a:endParaRPr>
              <a:solidFill>
                <a:srgbClr val="FFFFFF"/>
              </a:solidFill>
            </a:endParaRPr>
          </a:p>
        </p:txBody>
      </p:sp>
      <p:sp>
        <p:nvSpPr>
          <p:cNvPr id="219" name="Google Shape;219;p34"/>
          <p:cNvSpPr txBox="1"/>
          <p:nvPr/>
        </p:nvSpPr>
        <p:spPr>
          <a:xfrm>
            <a:off x="267575" y="2045375"/>
            <a:ext cx="4217400" cy="792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4800">
                <a:latin typeface="Economica"/>
                <a:ea typeface="Economica"/>
                <a:cs typeface="Economica"/>
                <a:sym typeface="Economica"/>
              </a:rPr>
              <a:t>You have officially earned the</a:t>
            </a:r>
            <a:endParaRPr>
              <a:latin typeface="Economica"/>
              <a:ea typeface="Economica"/>
              <a:cs typeface="Economica"/>
              <a:sym typeface="Economica"/>
            </a:endParaRPr>
          </a:p>
        </p:txBody>
      </p:sp>
      <p:pic>
        <p:nvPicPr>
          <p:cNvPr id="220" name="Google Shape;220;p34"/>
          <p:cNvPicPr preferRelativeResize="0"/>
          <p:nvPr/>
        </p:nvPicPr>
        <p:blipFill rotWithShape="1">
          <a:blip r:embed="rId3">
            <a:alphaModFix/>
          </a:blip>
          <a:srcRect b="3104" l="0" r="0" t="3095"/>
          <a:stretch/>
        </p:blipFill>
        <p:spPr>
          <a:xfrm flipH="1">
            <a:off x="1510061" y="542228"/>
            <a:ext cx="1732431" cy="1624154"/>
          </a:xfrm>
          <a:prstGeom prst="rect">
            <a:avLst/>
          </a:prstGeom>
          <a:noFill/>
          <a:ln>
            <a:noFill/>
          </a:ln>
        </p:spPr>
      </p:pic>
      <p:pic>
        <p:nvPicPr>
          <p:cNvPr id="221" name="Google Shape;221;p34"/>
          <p:cNvPicPr preferRelativeResize="0"/>
          <p:nvPr/>
        </p:nvPicPr>
        <p:blipFill rotWithShape="1">
          <a:blip r:embed="rId4">
            <a:alphaModFix/>
          </a:blip>
          <a:srcRect b="7132" l="11716" r="11754" t="10318"/>
          <a:stretch/>
        </p:blipFill>
        <p:spPr>
          <a:xfrm>
            <a:off x="4308700" y="386487"/>
            <a:ext cx="4752754" cy="437052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Luxe">
  <a:themeElements>
    <a:clrScheme name="Luxe">
      <a:dk1>
        <a:srgbClr val="000000"/>
      </a:dk1>
      <a:lt1>
        <a:srgbClr val="FFFFFF"/>
      </a:lt1>
      <a:dk2>
        <a:srgbClr val="B7B7B7"/>
      </a:dk2>
      <a:lt2>
        <a:srgbClr val="CCA677"/>
      </a:lt2>
      <a:accent1>
        <a:srgbClr val="5D4037"/>
      </a:accent1>
      <a:accent2>
        <a:srgbClr val="455A64"/>
      </a:accent2>
      <a:accent3>
        <a:srgbClr val="607D8B"/>
      </a:accent3>
      <a:accent4>
        <a:srgbClr val="78909C"/>
      </a:accent4>
      <a:accent5>
        <a:srgbClr val="57BB8A"/>
      </a:accent5>
      <a:accent6>
        <a:srgbClr val="DCE755"/>
      </a:accent6>
      <a:hlink>
        <a:srgbClr val="57BB8A"/>
      </a:hlink>
      <a:folHlink>
        <a:srgbClr val="57BB8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