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Lst>
  <p:sldSz cy="5143500" cx="9144000"/>
  <p:notesSz cx="6858000" cy="9144000"/>
  <p:embeddedFontLst>
    <p:embeddedFont>
      <p:font typeface="Raleway"/>
      <p:regular r:id="rId61"/>
      <p:bold r:id="rId62"/>
      <p:italic r:id="rId63"/>
      <p:boldItalic r:id="rId64"/>
    </p:embeddedFont>
    <p:embeddedFont>
      <p:font typeface="Lato"/>
      <p:regular r:id="rId65"/>
      <p:bold r:id="rId66"/>
      <p:italic r:id="rId67"/>
      <p:boldItalic r:id="rId68"/>
    </p:embeddedFont>
    <p:embeddedFont>
      <p:font typeface="Pacifico"/>
      <p:regular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aleway-bold.fntdata"/><Relationship Id="rId61" Type="http://schemas.openxmlformats.org/officeDocument/2006/relationships/font" Target="fonts/Raleway-regular.fntdata"/><Relationship Id="rId20" Type="http://schemas.openxmlformats.org/officeDocument/2006/relationships/slide" Target="slides/slide15.xml"/><Relationship Id="rId64" Type="http://schemas.openxmlformats.org/officeDocument/2006/relationships/font" Target="fonts/Raleway-boldItalic.fntdata"/><Relationship Id="rId63" Type="http://schemas.openxmlformats.org/officeDocument/2006/relationships/font" Target="fonts/Raleway-italic.fntdata"/><Relationship Id="rId22" Type="http://schemas.openxmlformats.org/officeDocument/2006/relationships/slide" Target="slides/slide17.xml"/><Relationship Id="rId66" Type="http://schemas.openxmlformats.org/officeDocument/2006/relationships/font" Target="fonts/Lato-bold.fntdata"/><Relationship Id="rId21" Type="http://schemas.openxmlformats.org/officeDocument/2006/relationships/slide" Target="slides/slide16.xml"/><Relationship Id="rId65" Type="http://schemas.openxmlformats.org/officeDocument/2006/relationships/font" Target="fonts/Lato-regular.fntdata"/><Relationship Id="rId24" Type="http://schemas.openxmlformats.org/officeDocument/2006/relationships/slide" Target="slides/slide19.xml"/><Relationship Id="rId68" Type="http://schemas.openxmlformats.org/officeDocument/2006/relationships/font" Target="fonts/Lato-boldItalic.fntdata"/><Relationship Id="rId23" Type="http://schemas.openxmlformats.org/officeDocument/2006/relationships/slide" Target="slides/slide18.xml"/><Relationship Id="rId67" Type="http://schemas.openxmlformats.org/officeDocument/2006/relationships/font" Target="fonts/Lato-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Pacifico-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a2832b98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a2832b9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93b26f5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93b26f5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a2832b9d97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a2832b9d97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b9fbd02ba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b9fbd02ba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In Girl Scouts, everything we do is either about STEM, Outdoors, Entrepreneurship, or Life Skills. This month we are going to focus STEM – Science, Technology, Engineering, and Math</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b9fbd02baf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b9fbd02baf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The whole point of Girl Scouts is to build 5 outcomes. The one we are going to work on today is Challenge Seeking, which means we want you to feel comfortable taking risks even if you are afraid of making a mistake.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3c95719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3c95719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a2832b989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a2832b989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a2832b9d97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a2832b9d97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Use annotate on the next slide to allow girls to type/write on the screen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b9fbd02baf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b9fbd02baf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b9fbd02baf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b9fbd02baf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Use annotate on the next slide to allow girls to type/write on the screen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b9fbd02baf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b9fbd02baf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3c4792b0e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13c4792b0e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a2832b9d97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a2832b9d97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a2832b9d97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a2832b9d97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b9fbd02baf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b9fbd02baf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b9fbd02baf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b9fbd02baf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b9fbd02baf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b9fbd02baf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b9fbd02baf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b9fbd02baf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b9fbd02baf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b9fbd02baf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b9fbd02baf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b9fbd02baf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b9fbd02baf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b9fbd02baf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b9fbd02baf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b9fbd02baf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b9fbd02baf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b9fbd02baf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b9fbd02baf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b9fbd02baf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b9fbd02baf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b9fbd02baf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b9fbd02baf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b9fbd02baf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b9fbd02baf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b9fbd02baf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a2832b9898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a2832b9898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b9fbd02baf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b9fbd02baf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b9fbd02baf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b9fbd02baf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9fbd02baf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b9fbd02baf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b9fbd02baf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b9fbd02baf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b9fbd02baf_0_4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b9fbd02baf_0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b9fbd02baf_0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b9fbd02baf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b9fbd02baf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b9fbd02baf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b9fbd02baf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b9fbd02baf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b9fbd02baf_0_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b9fbd02baf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b9fbd02baf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b9fbd02baf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b9fbd02baf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b9fbd02baf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b9fbd02baf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b9fbd02baf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b9fbd02baf_0_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b9fbd02baf_0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b9fbd02baf_0_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b9fbd02baf_0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b9fbd02baf_0_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b9fbd02baf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b9fbd02baf_0_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b9fbd02baf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b9fbd02baf_0_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b9fbd02baf_0_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b9fbd02baf_0_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b9fbd02baf_0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b9fbd02baf_0_8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b9fbd02baf_0_8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b9fbd02baf_0_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b9fbd02baf_0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b9fbd02baf_0_8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b9fbd02baf_0_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b9fbd02baf_0_8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b9fbd02baf_0_8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b9fbd02baf_0_8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b9fbd02baf_0_8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b9fbd02baf_0_9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b9fbd02baf_0_9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a2832b9d97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a2832b9d97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the leader, you can decide on how long to give the girls.</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b9fbd02baf_0_9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b9fbd02baf_0_9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a2832b9d97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a2832b9d97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41.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41.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3.png"/><Relationship Id="rId7" Type="http://schemas.openxmlformats.org/officeDocument/2006/relationships/image" Target="../media/image17.png"/><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hyperlink" Target="http://www.youtube.com/watch?v=o3U39SZ-V-o" TargetMode="External"/><Relationship Id="rId6"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22.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41.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6.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hyperlink" Target="http://www.youtube.com/watch?v=SOKU5tLU-j0" TargetMode="External"/><Relationship Id="rId5"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4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2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41.pn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41.png"/><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3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34.png"/><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41.png"/><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 Id="rId3" Type="http://schemas.openxmlformats.org/officeDocument/2006/relationships/image" Target="../media/image41.png"/><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41.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71" name="Shape 71"/>
        <p:cNvGrpSpPr/>
        <p:nvPr/>
      </p:nvGrpSpPr>
      <p:grpSpPr>
        <a:xfrm>
          <a:off x="0" y="0"/>
          <a:ext cx="0" cy="0"/>
          <a:chOff x="0" y="0"/>
          <a:chExt cx="0" cy="0"/>
        </a:xfrm>
      </p:grpSpPr>
      <p:sp>
        <p:nvSpPr>
          <p:cNvPr id="72" name="Google Shape;72;p13"/>
          <p:cNvSpPr txBox="1"/>
          <p:nvPr/>
        </p:nvSpPr>
        <p:spPr>
          <a:xfrm>
            <a:off x="1327375" y="30480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73" name="Google Shape;73;p13"/>
          <p:cNvSpPr txBox="1"/>
          <p:nvPr/>
        </p:nvSpPr>
        <p:spPr>
          <a:xfrm>
            <a:off x="1193000" y="732525"/>
            <a:ext cx="5392200" cy="463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800"/>
              </a:spcAft>
              <a:buNone/>
            </a:pPr>
            <a:r>
              <a:rPr lang="en" sz="1800">
                <a:solidFill>
                  <a:srgbClr val="8C2A8D"/>
                </a:solidFill>
                <a:latin typeface="Pacifico"/>
                <a:ea typeface="Pacifico"/>
                <a:cs typeface="Pacifico"/>
                <a:sym typeface="Pacifico"/>
              </a:rPr>
              <a:t>   Junior Automotive Design Badge</a:t>
            </a:r>
            <a:endParaRPr sz="1800">
              <a:solidFill>
                <a:srgbClr val="8C2A8D"/>
              </a:solidFill>
              <a:latin typeface="Pacifico"/>
              <a:ea typeface="Pacifico"/>
              <a:cs typeface="Pacifico"/>
              <a:sym typeface="Pacifico"/>
            </a:endParaRPr>
          </a:p>
        </p:txBody>
      </p:sp>
      <p:sp>
        <p:nvSpPr>
          <p:cNvPr id="74" name="Google Shape;74;p13"/>
          <p:cNvSpPr txBox="1"/>
          <p:nvPr/>
        </p:nvSpPr>
        <p:spPr>
          <a:xfrm>
            <a:off x="482550" y="1287200"/>
            <a:ext cx="51567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a:t>
            </a:r>
            <a:r>
              <a:rPr lang="en" sz="1000">
                <a:solidFill>
                  <a:srgbClr val="000000"/>
                </a:solidFill>
              </a:rPr>
              <a:t>g</a:t>
            </a:r>
            <a:r>
              <a:rPr lang="en" sz="1000">
                <a:solidFill>
                  <a:srgbClr val="000000"/>
                </a:solidFill>
              </a:rPr>
              <a:t> slides will walk your troop through a virtual meeting to earn the </a:t>
            </a:r>
            <a:r>
              <a:rPr lang="en" sz="1000">
                <a:solidFill>
                  <a:schemeClr val="dk2"/>
                </a:solidFill>
              </a:rPr>
              <a:t>Junior Automotive Design</a:t>
            </a:r>
            <a:r>
              <a:rPr lang="en" sz="1000"/>
              <a:t> Badge.</a:t>
            </a:r>
            <a:r>
              <a:rPr lang="en" sz="1000">
                <a:solidFill>
                  <a:srgbClr val="000000"/>
                </a:solidFill>
              </a:rPr>
              <a:t>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10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a:t>
            </a:r>
            <a:r>
              <a:rPr lang="en" sz="1000">
                <a:solidFill>
                  <a:srgbClr val="000000"/>
                </a:solidFill>
              </a:rPr>
              <a:t>m </a:t>
            </a:r>
            <a:r>
              <a:rPr lang="en" sz="1000">
                <a:solidFill>
                  <a:srgbClr val="000000"/>
                </a:solidFill>
              </a:rPr>
              <a:t>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pic>
        <p:nvPicPr>
          <p:cNvPr id="75" name="Google Shape;75;p13"/>
          <p:cNvPicPr preferRelativeResize="0"/>
          <p:nvPr/>
        </p:nvPicPr>
        <p:blipFill rotWithShape="1">
          <a:blip r:embed="rId5">
            <a:alphaModFix/>
          </a:blip>
          <a:srcRect b="9301" l="19449" r="14665" t="13508"/>
          <a:stretch/>
        </p:blipFill>
        <p:spPr>
          <a:xfrm>
            <a:off x="406350" y="314950"/>
            <a:ext cx="897294" cy="896047"/>
          </a:xfrm>
          <a:prstGeom prst="rect">
            <a:avLst/>
          </a:prstGeom>
          <a:noFill/>
          <a:ln>
            <a:noFill/>
          </a:ln>
        </p:spPr>
      </p:pic>
      <p:sp>
        <p:nvSpPr>
          <p:cNvPr id="76" name="Google Shape;76;p13"/>
          <p:cNvSpPr txBox="1"/>
          <p:nvPr/>
        </p:nvSpPr>
        <p:spPr>
          <a:xfrm>
            <a:off x="6249175" y="1098800"/>
            <a:ext cx="2417700" cy="2235300"/>
          </a:xfrm>
          <a:prstGeom prst="rect">
            <a:avLst/>
          </a:prstGeom>
          <a:noFill/>
          <a:ln cap="flat" cmpd="sng" w="28575">
            <a:solidFill>
              <a:srgbClr val="8C2A8D"/>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Junior Automotive Design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304800" lvl="0" marL="457200" rtl="0" algn="l">
              <a:lnSpc>
                <a:spcPct val="115000"/>
              </a:lnSpc>
              <a:spcBef>
                <a:spcPts val="1200"/>
              </a:spcBef>
              <a:spcAft>
                <a:spcPts val="0"/>
              </a:spcAft>
              <a:buClr>
                <a:schemeClr val="dk2"/>
              </a:buClr>
              <a:buSzPts val="1200"/>
              <a:buChar char="●"/>
            </a:pPr>
            <a:r>
              <a:rPr lang="en" sz="1200">
                <a:solidFill>
                  <a:schemeClr val="dk2"/>
                </a:solidFill>
              </a:rPr>
              <a:t>¾ cup Water</a:t>
            </a:r>
            <a:endParaRPr sz="1200">
              <a:solidFill>
                <a:schemeClr val="dk2"/>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2"/>
                </a:solidFill>
              </a:rPr>
              <a:t>¾ cup Salt</a:t>
            </a:r>
            <a:endParaRPr sz="1200">
              <a:solidFill>
                <a:schemeClr val="dk2"/>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2"/>
                </a:solidFill>
              </a:rPr>
              <a:t>2 cup Flour</a:t>
            </a:r>
            <a:endParaRPr sz="1200">
              <a:solidFill>
                <a:schemeClr val="dk2"/>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2"/>
                </a:solidFill>
              </a:rPr>
              <a:t>1 Mixing Bowl</a:t>
            </a:r>
            <a:endParaRPr sz="1200">
              <a:solidFill>
                <a:schemeClr val="dk2"/>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2"/>
                </a:solidFill>
              </a:rPr>
              <a:t>1 Spoon</a:t>
            </a:r>
            <a:endParaRPr sz="1200">
              <a:solidFill>
                <a:schemeClr val="dk2"/>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2"/>
                </a:solidFill>
              </a:rPr>
              <a:t>1 Large Ziplock Bag</a:t>
            </a:r>
            <a:endParaRPr sz="1200">
              <a:solidFill>
                <a:schemeClr val="dk2"/>
              </a:solidFill>
            </a:endParaRPr>
          </a:p>
        </p:txBody>
      </p:sp>
      <p:pic>
        <p:nvPicPr>
          <p:cNvPr id="77" name="Google Shape;77;p13"/>
          <p:cNvPicPr preferRelativeResize="0"/>
          <p:nvPr/>
        </p:nvPicPr>
        <p:blipFill rotWithShape="1">
          <a:blip r:embed="rId6">
            <a:alphaModFix/>
          </a:blip>
          <a:srcRect b="3104" l="0" r="0" t="3095"/>
          <a:stretch/>
        </p:blipFill>
        <p:spPr>
          <a:xfrm flipH="1">
            <a:off x="6750850" y="3455825"/>
            <a:ext cx="1414348" cy="132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1" name="Shape 81"/>
        <p:cNvGrpSpPr/>
        <p:nvPr/>
      </p:nvGrpSpPr>
      <p:grpSpPr>
        <a:xfrm>
          <a:off x="0" y="0"/>
          <a:ext cx="0" cy="0"/>
          <a:chOff x="0" y="0"/>
          <a:chExt cx="0" cy="0"/>
        </a:xfrm>
      </p:grpSpPr>
      <p:sp>
        <p:nvSpPr>
          <p:cNvPr id="82" name="Google Shape;82;p14"/>
          <p:cNvSpPr txBox="1"/>
          <p:nvPr>
            <p:ph idx="4294967295" type="title"/>
          </p:nvPr>
        </p:nvSpPr>
        <p:spPr>
          <a:xfrm>
            <a:off x="5019825" y="1435650"/>
            <a:ext cx="3834900" cy="134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sz="2400">
                <a:solidFill>
                  <a:srgbClr val="8C2A8D"/>
                </a:solidFill>
                <a:latin typeface="Pacifico"/>
                <a:ea typeface="Pacifico"/>
                <a:cs typeface="Pacifico"/>
                <a:sym typeface="Pacifico"/>
              </a:rPr>
              <a:t>Juniors</a:t>
            </a:r>
            <a:endParaRPr b="0" sz="2400">
              <a:solidFill>
                <a:srgbClr val="8C2A8D"/>
              </a:solidFill>
              <a:latin typeface="Pacifico"/>
              <a:ea typeface="Pacifico"/>
              <a:cs typeface="Pacifico"/>
              <a:sym typeface="Pacifico"/>
            </a:endParaRPr>
          </a:p>
          <a:p>
            <a:pPr indent="0" lvl="0" marL="0" rtl="0" algn="ctr">
              <a:spcBef>
                <a:spcPts val="0"/>
              </a:spcBef>
              <a:spcAft>
                <a:spcPts val="0"/>
              </a:spcAft>
              <a:buNone/>
            </a:pPr>
            <a:r>
              <a:rPr lang="en" sz="3600">
                <a:solidFill>
                  <a:srgbClr val="00A84F"/>
                </a:solidFill>
                <a:latin typeface="Arial"/>
                <a:ea typeface="Arial"/>
                <a:cs typeface="Arial"/>
                <a:sym typeface="Arial"/>
              </a:rPr>
              <a:t>Automotive Design Badge</a:t>
            </a:r>
            <a:endParaRPr sz="3600">
              <a:solidFill>
                <a:srgbClr val="00A84F"/>
              </a:solidFill>
              <a:latin typeface="Arial"/>
              <a:ea typeface="Arial"/>
              <a:cs typeface="Arial"/>
              <a:sym typeface="Arial"/>
            </a:endParaRPr>
          </a:p>
        </p:txBody>
      </p:sp>
      <p:sp>
        <p:nvSpPr>
          <p:cNvPr id="83" name="Google Shape;83;p14"/>
          <p:cNvSpPr/>
          <p:nvPr/>
        </p:nvSpPr>
        <p:spPr>
          <a:xfrm>
            <a:off x="-11750" y="-5100"/>
            <a:ext cx="2989500" cy="46221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 name="Google Shape;84;p14"/>
          <p:cNvPicPr preferRelativeResize="0"/>
          <p:nvPr/>
        </p:nvPicPr>
        <p:blipFill rotWithShape="1">
          <a:blip r:embed="rId3">
            <a:alphaModFix/>
          </a:blip>
          <a:srcRect b="12721" l="21544" r="17646" t="16954"/>
          <a:stretch/>
        </p:blipFill>
        <p:spPr>
          <a:xfrm>
            <a:off x="457625" y="-5100"/>
            <a:ext cx="4740756" cy="4673155"/>
          </a:xfrm>
          <a:prstGeom prst="rect">
            <a:avLst/>
          </a:prstGeom>
          <a:noFill/>
          <a:ln>
            <a:noFill/>
          </a:ln>
        </p:spPr>
      </p:pic>
      <p:grpSp>
        <p:nvGrpSpPr>
          <p:cNvPr id="85" name="Google Shape;85;p14"/>
          <p:cNvGrpSpPr/>
          <p:nvPr/>
        </p:nvGrpSpPr>
        <p:grpSpPr>
          <a:xfrm>
            <a:off x="-11750" y="4617000"/>
            <a:ext cx="9144000" cy="526450"/>
            <a:chOff x="0" y="4628700"/>
            <a:chExt cx="9144000" cy="526450"/>
          </a:xfrm>
        </p:grpSpPr>
        <p:sp>
          <p:nvSpPr>
            <p:cNvPr id="86" name="Google Shape;86;p14"/>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7" name="Google Shape;87;p14"/>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88" name="Google Shape;88;p14"/>
            <p:cNvGrpSpPr/>
            <p:nvPr/>
          </p:nvGrpSpPr>
          <p:grpSpPr>
            <a:xfrm>
              <a:off x="1589925" y="4721650"/>
              <a:ext cx="6111100" cy="433500"/>
              <a:chOff x="751725" y="4721650"/>
              <a:chExt cx="6111100" cy="433500"/>
            </a:xfrm>
          </p:grpSpPr>
          <p:sp>
            <p:nvSpPr>
              <p:cNvPr id="89" name="Google Shape;89;p14"/>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90" name="Google Shape;90;p14"/>
              <p:cNvPicPr preferRelativeResize="0"/>
              <p:nvPr/>
            </p:nvPicPr>
            <p:blipFill rotWithShape="1">
              <a:blip r:embed="rId4">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4" name="Shape 94"/>
        <p:cNvGrpSpPr/>
        <p:nvPr/>
      </p:nvGrpSpPr>
      <p:grpSpPr>
        <a:xfrm>
          <a:off x="0" y="0"/>
          <a:ext cx="0" cy="0"/>
          <a:chOff x="0" y="0"/>
          <a:chExt cx="0" cy="0"/>
        </a:xfrm>
      </p:grpSpPr>
      <p:sp>
        <p:nvSpPr>
          <p:cNvPr id="95" name="Google Shape;95;p15"/>
          <p:cNvSpPr txBox="1"/>
          <p:nvPr>
            <p:ph idx="4294967295" type="title"/>
          </p:nvPr>
        </p:nvSpPr>
        <p:spPr>
          <a:xfrm>
            <a:off x="311700" y="1087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8C2A8D"/>
                </a:solidFill>
                <a:highlight>
                  <a:srgbClr val="8C2A8D"/>
                </a:highlight>
              </a:rPr>
              <a:t>.</a:t>
            </a:r>
            <a:r>
              <a:rPr lang="en" sz="9600">
                <a:solidFill>
                  <a:srgbClr val="FFFFFF"/>
                </a:solidFill>
                <a:highlight>
                  <a:srgbClr val="8C2A8D"/>
                </a:highlight>
              </a:rPr>
              <a:t>Welcome!</a:t>
            </a:r>
            <a:r>
              <a:rPr lang="en" sz="9600">
                <a:solidFill>
                  <a:srgbClr val="8C2A8D"/>
                </a:solidFill>
                <a:highlight>
                  <a:srgbClr val="8C2A8D"/>
                </a:highlight>
              </a:rPr>
              <a:t>.</a:t>
            </a:r>
            <a:endParaRPr sz="9600">
              <a:solidFill>
                <a:srgbClr val="8C2A8D"/>
              </a:solidFill>
              <a:highlight>
                <a:srgbClr val="8C2A8D"/>
              </a:highlight>
            </a:endParaRPr>
          </a:p>
          <a:p>
            <a:pPr indent="0" lvl="0" marL="0" rtl="0" algn="ctr">
              <a:spcBef>
                <a:spcPts val="0"/>
              </a:spcBef>
              <a:spcAft>
                <a:spcPts val="0"/>
              </a:spcAft>
              <a:buNone/>
            </a:pPr>
            <a:r>
              <a:rPr b="0" lang="en" sz="9600">
                <a:solidFill>
                  <a:srgbClr val="00A84F"/>
                </a:solidFill>
                <a:latin typeface="Pacifico"/>
                <a:ea typeface="Pacifico"/>
                <a:cs typeface="Pacifico"/>
                <a:sym typeface="Pacifico"/>
              </a:rPr>
              <a:t>Girl Scouts!</a:t>
            </a:r>
            <a:endParaRPr b="0" sz="9600">
              <a:solidFill>
                <a:srgbClr val="00A84F"/>
              </a:solidFill>
              <a:latin typeface="Pacifico"/>
              <a:ea typeface="Pacifico"/>
              <a:cs typeface="Pacifico"/>
              <a:sym typeface="Pacifico"/>
            </a:endParaRPr>
          </a:p>
        </p:txBody>
      </p:sp>
      <p:pic>
        <p:nvPicPr>
          <p:cNvPr id="96" name="Google Shape;96;p15"/>
          <p:cNvPicPr preferRelativeResize="0"/>
          <p:nvPr/>
        </p:nvPicPr>
        <p:blipFill rotWithShape="1">
          <a:blip r:embed="rId3">
            <a:alphaModFix/>
          </a:blip>
          <a:srcRect b="3104" l="0" r="0" t="3095"/>
          <a:stretch/>
        </p:blipFill>
        <p:spPr>
          <a:xfrm flipH="1" rot="520906">
            <a:off x="7779546" y="3333973"/>
            <a:ext cx="922953" cy="8652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0" name="Shape 100"/>
        <p:cNvGrpSpPr/>
        <p:nvPr/>
      </p:nvGrpSpPr>
      <p:grpSpPr>
        <a:xfrm>
          <a:off x="0" y="0"/>
          <a:ext cx="0" cy="0"/>
          <a:chOff x="0" y="0"/>
          <a:chExt cx="0" cy="0"/>
        </a:xfrm>
      </p:grpSpPr>
      <p:sp>
        <p:nvSpPr>
          <p:cNvPr id="101" name="Google Shape;101;p16"/>
          <p:cNvSpPr txBox="1"/>
          <p:nvPr>
            <p:ph idx="4294967295" type="title"/>
          </p:nvPr>
        </p:nvSpPr>
        <p:spPr>
          <a:xfrm>
            <a:off x="1306500" y="331525"/>
            <a:ext cx="6921600" cy="8430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8C2A8D"/>
                </a:solidFill>
              </a:rPr>
              <a:t>Program Pillar: Life Skills</a:t>
            </a:r>
            <a:endParaRPr sz="3800">
              <a:solidFill>
                <a:srgbClr val="8C2A8D"/>
              </a:solidFill>
            </a:endParaRPr>
          </a:p>
        </p:txBody>
      </p:sp>
      <p:sp>
        <p:nvSpPr>
          <p:cNvPr id="102" name="Google Shape;102;p16"/>
          <p:cNvSpPr txBox="1"/>
          <p:nvPr>
            <p:ph idx="4294967295" type="subTitle"/>
          </p:nvPr>
        </p:nvSpPr>
        <p:spPr>
          <a:xfrm>
            <a:off x="1009675" y="1140825"/>
            <a:ext cx="82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000000"/>
                </a:solidFill>
                <a:latin typeface="Raleway"/>
                <a:ea typeface="Raleway"/>
                <a:cs typeface="Raleway"/>
                <a:sym typeface="Raleway"/>
              </a:rPr>
              <a:t>STEM</a:t>
            </a:r>
            <a:endParaRPr b="1" sz="2100">
              <a:solidFill>
                <a:srgbClr val="000000"/>
              </a:solidFill>
              <a:latin typeface="Raleway"/>
              <a:ea typeface="Raleway"/>
              <a:cs typeface="Raleway"/>
              <a:sym typeface="Raleway"/>
            </a:endParaRPr>
          </a:p>
        </p:txBody>
      </p:sp>
      <p:pic>
        <p:nvPicPr>
          <p:cNvPr id="103" name="Google Shape;103;p16"/>
          <p:cNvPicPr preferRelativeResize="0"/>
          <p:nvPr/>
        </p:nvPicPr>
        <p:blipFill rotWithShape="1">
          <a:blip r:embed="rId3">
            <a:alphaModFix/>
          </a:blip>
          <a:srcRect b="3104" l="0" r="0" t="3095"/>
          <a:stretch/>
        </p:blipFill>
        <p:spPr>
          <a:xfrm flipH="1">
            <a:off x="407276" y="331526"/>
            <a:ext cx="899217" cy="842999"/>
          </a:xfrm>
          <a:prstGeom prst="rect">
            <a:avLst/>
          </a:prstGeom>
          <a:noFill/>
          <a:ln>
            <a:noFill/>
          </a:ln>
        </p:spPr>
      </p:pic>
      <p:pic>
        <p:nvPicPr>
          <p:cNvPr id="104" name="Google Shape;104;p16"/>
          <p:cNvPicPr preferRelativeResize="0"/>
          <p:nvPr/>
        </p:nvPicPr>
        <p:blipFill>
          <a:blip r:embed="rId4">
            <a:alphaModFix/>
          </a:blip>
          <a:stretch>
            <a:fillRect/>
          </a:stretch>
        </p:blipFill>
        <p:spPr>
          <a:xfrm>
            <a:off x="823925" y="1631750"/>
            <a:ext cx="1195031" cy="1244826"/>
          </a:xfrm>
          <a:prstGeom prst="rect">
            <a:avLst/>
          </a:prstGeom>
          <a:noFill/>
          <a:ln>
            <a:noFill/>
          </a:ln>
        </p:spPr>
      </p:pic>
      <p:pic>
        <p:nvPicPr>
          <p:cNvPr id="105" name="Google Shape;105;p16"/>
          <p:cNvPicPr preferRelativeResize="0"/>
          <p:nvPr/>
        </p:nvPicPr>
        <p:blipFill rotWithShape="1">
          <a:blip r:embed="rId5">
            <a:alphaModFix/>
          </a:blip>
          <a:srcRect b="0" l="0" r="0" t="0"/>
          <a:stretch/>
        </p:blipFill>
        <p:spPr>
          <a:xfrm>
            <a:off x="2924300" y="1668225"/>
            <a:ext cx="1195031" cy="1244826"/>
          </a:xfrm>
          <a:prstGeom prst="rect">
            <a:avLst/>
          </a:prstGeom>
          <a:noFill/>
          <a:ln>
            <a:noFill/>
          </a:ln>
        </p:spPr>
      </p:pic>
      <p:pic>
        <p:nvPicPr>
          <p:cNvPr id="106" name="Google Shape;106;p16"/>
          <p:cNvPicPr preferRelativeResize="0"/>
          <p:nvPr/>
        </p:nvPicPr>
        <p:blipFill rotWithShape="1">
          <a:blip r:embed="rId6">
            <a:alphaModFix/>
          </a:blip>
          <a:srcRect b="0" l="0" r="0" t="0"/>
          <a:stretch/>
        </p:blipFill>
        <p:spPr>
          <a:xfrm>
            <a:off x="5024675" y="1668213"/>
            <a:ext cx="1195031" cy="1244826"/>
          </a:xfrm>
          <a:prstGeom prst="rect">
            <a:avLst/>
          </a:prstGeom>
          <a:noFill/>
          <a:ln>
            <a:noFill/>
          </a:ln>
        </p:spPr>
      </p:pic>
      <p:pic>
        <p:nvPicPr>
          <p:cNvPr id="107" name="Google Shape;107;p16"/>
          <p:cNvPicPr preferRelativeResize="0"/>
          <p:nvPr/>
        </p:nvPicPr>
        <p:blipFill rotWithShape="1">
          <a:blip r:embed="rId7">
            <a:alphaModFix/>
          </a:blip>
          <a:srcRect b="0" l="0" r="0" t="0"/>
          <a:stretch/>
        </p:blipFill>
        <p:spPr>
          <a:xfrm>
            <a:off x="7125025" y="1668225"/>
            <a:ext cx="1195031" cy="1244826"/>
          </a:xfrm>
          <a:prstGeom prst="rect">
            <a:avLst/>
          </a:prstGeom>
          <a:noFill/>
          <a:ln>
            <a:noFill/>
          </a:ln>
        </p:spPr>
      </p:pic>
      <p:sp>
        <p:nvSpPr>
          <p:cNvPr id="108" name="Google Shape;108;p16"/>
          <p:cNvSpPr txBox="1"/>
          <p:nvPr/>
        </p:nvSpPr>
        <p:spPr>
          <a:xfrm>
            <a:off x="454675"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rPr>
              <a:t>Girls become better problem-solvers, critical thinkers, get better grades, and see STEM as the foundation for a meaningful and successful future.</a:t>
            </a:r>
            <a:endParaRPr/>
          </a:p>
        </p:txBody>
      </p:sp>
      <p:sp>
        <p:nvSpPr>
          <p:cNvPr id="109" name="Google Shape;109;p16"/>
          <p:cNvSpPr txBox="1"/>
          <p:nvPr/>
        </p:nvSpPr>
        <p:spPr>
          <a:xfrm>
            <a:off x="2475714" y="2876575"/>
            <a:ext cx="2092200" cy="180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rPr>
              <a:t>Girls discover that they can better problems and overcome challenges, build social bonds, and become team players that care about protecting our environment.</a:t>
            </a:r>
            <a:endParaRPr/>
          </a:p>
        </p:txBody>
      </p:sp>
      <p:sp>
        <p:nvSpPr>
          <p:cNvPr id="110" name="Google Shape;110;p16"/>
          <p:cNvSpPr txBox="1"/>
          <p:nvPr/>
        </p:nvSpPr>
        <p:spPr>
          <a:xfrm>
            <a:off x="4655425"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2"/>
              </a:buClr>
              <a:buSzPts val="1100"/>
              <a:buFont typeface="Arial"/>
              <a:buNone/>
            </a:pPr>
            <a:r>
              <a:rPr lang="en">
                <a:solidFill>
                  <a:schemeClr val="dk2"/>
                </a:solidFill>
              </a:rPr>
              <a:t>Girls gain new skills, ​</a:t>
            </a:r>
            <a:endParaRPr>
              <a:solidFill>
                <a:schemeClr val="dk2"/>
              </a:solidFill>
            </a:endParaRPr>
          </a:p>
          <a:p>
            <a:pPr indent="0" lvl="0" marL="0" rtl="0" algn="ctr">
              <a:lnSpc>
                <a:spcPct val="115000"/>
              </a:lnSpc>
              <a:spcBef>
                <a:spcPts val="0"/>
              </a:spcBef>
              <a:spcAft>
                <a:spcPts val="0"/>
              </a:spcAft>
              <a:buClr>
                <a:schemeClr val="dk2"/>
              </a:buClr>
              <a:buSzPts val="1100"/>
              <a:buFont typeface="Arial"/>
              <a:buNone/>
            </a:pPr>
            <a:r>
              <a:rPr lang="en">
                <a:solidFill>
                  <a:schemeClr val="dk2"/>
                </a:solidFill>
              </a:rPr>
              <a:t>build their confidence ​</a:t>
            </a:r>
            <a:endParaRPr>
              <a:solidFill>
                <a:schemeClr val="dk2"/>
              </a:solidFill>
            </a:endParaRPr>
          </a:p>
          <a:p>
            <a:pPr indent="0" lvl="0" marL="0" rtl="0" algn="ctr">
              <a:lnSpc>
                <a:spcPct val="115000"/>
              </a:lnSpc>
              <a:spcBef>
                <a:spcPts val="0"/>
              </a:spcBef>
              <a:spcAft>
                <a:spcPts val="0"/>
              </a:spcAft>
              <a:buClr>
                <a:schemeClr val="dk2"/>
              </a:buClr>
              <a:buSzPts val="1100"/>
              <a:buFont typeface="Arial"/>
              <a:buNone/>
            </a:pPr>
            <a:r>
              <a:rPr lang="en">
                <a:solidFill>
                  <a:schemeClr val="dk2"/>
                </a:solidFill>
              </a:rPr>
              <a:t>and develop an entrepreneurial mindset over time.</a:t>
            </a:r>
            <a:endParaRPr>
              <a:solidFill>
                <a:schemeClr val="dk2"/>
              </a:solidFill>
            </a:endParaRPr>
          </a:p>
          <a:p>
            <a:pPr indent="0" lvl="0" marL="0" rtl="0" algn="ctr">
              <a:spcBef>
                <a:spcPts val="0"/>
              </a:spcBef>
              <a:spcAft>
                <a:spcPts val="0"/>
              </a:spcAft>
              <a:buNone/>
            </a:pPr>
            <a:r>
              <a:t/>
            </a:r>
            <a:endParaRPr>
              <a:solidFill>
                <a:schemeClr val="dk2"/>
              </a:solidFill>
            </a:endParaRPr>
          </a:p>
        </p:txBody>
      </p:sp>
      <p:sp>
        <p:nvSpPr>
          <p:cNvPr id="111" name="Google Shape;111;p16"/>
          <p:cNvSpPr txBox="1"/>
          <p:nvPr/>
        </p:nvSpPr>
        <p:spPr>
          <a:xfrm>
            <a:off x="6755788" y="2876575"/>
            <a:ext cx="1933500" cy="180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solidFill>
                  <a:schemeClr val="dk2"/>
                </a:solidFill>
              </a:rPr>
              <a:t>Girls gain the skills and the inspiration to accept challenges, overcome obstacles, and take the lead.</a:t>
            </a:r>
            <a:endParaRPr>
              <a:solidFill>
                <a:schemeClr val="dk2"/>
              </a:solidFill>
            </a:endParaRPr>
          </a:p>
          <a:p>
            <a:pPr indent="0" lvl="0" marL="0" rtl="0" algn="ctr">
              <a:spcBef>
                <a:spcPts val="0"/>
              </a:spcBef>
              <a:spcAft>
                <a:spcPts val="0"/>
              </a:spcAft>
              <a:buNone/>
            </a:pPr>
            <a:r>
              <a:t/>
            </a:r>
            <a:endParaRPr>
              <a:solidFill>
                <a:schemeClr val="dk2"/>
              </a:solidFill>
            </a:endParaRPr>
          </a:p>
        </p:txBody>
      </p:sp>
      <p:sp>
        <p:nvSpPr>
          <p:cNvPr id="112" name="Google Shape;112;p16"/>
          <p:cNvSpPr txBox="1"/>
          <p:nvPr>
            <p:ph idx="4294967295" type="subTitle"/>
          </p:nvPr>
        </p:nvSpPr>
        <p:spPr>
          <a:xfrm>
            <a:off x="2866320" y="1176500"/>
            <a:ext cx="13110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000000"/>
                </a:solidFill>
                <a:latin typeface="Raleway"/>
                <a:ea typeface="Raleway"/>
                <a:cs typeface="Raleway"/>
                <a:sym typeface="Raleway"/>
              </a:rPr>
              <a:t>Outdoors</a:t>
            </a:r>
            <a:endParaRPr b="1" sz="2100">
              <a:solidFill>
                <a:srgbClr val="000000"/>
              </a:solidFill>
              <a:latin typeface="Raleway"/>
              <a:ea typeface="Raleway"/>
              <a:cs typeface="Raleway"/>
              <a:sym typeface="Raleway"/>
            </a:endParaRPr>
          </a:p>
        </p:txBody>
      </p:sp>
      <p:sp>
        <p:nvSpPr>
          <p:cNvPr id="113" name="Google Shape;113;p16"/>
          <p:cNvSpPr txBox="1"/>
          <p:nvPr>
            <p:ph idx="4294967295" type="subTitle"/>
          </p:nvPr>
        </p:nvSpPr>
        <p:spPr>
          <a:xfrm>
            <a:off x="4518188" y="1176500"/>
            <a:ext cx="21888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000000"/>
                </a:solidFill>
                <a:latin typeface="Raleway"/>
                <a:ea typeface="Raleway"/>
                <a:cs typeface="Raleway"/>
                <a:sym typeface="Raleway"/>
              </a:rPr>
              <a:t>Entrepreneurship</a:t>
            </a:r>
            <a:endParaRPr b="1" sz="2100">
              <a:solidFill>
                <a:srgbClr val="000000"/>
              </a:solidFill>
              <a:latin typeface="Raleway"/>
              <a:ea typeface="Raleway"/>
              <a:cs typeface="Raleway"/>
              <a:sym typeface="Raleway"/>
            </a:endParaRPr>
          </a:p>
        </p:txBody>
      </p:sp>
      <p:sp>
        <p:nvSpPr>
          <p:cNvPr id="114" name="Google Shape;114;p16"/>
          <p:cNvSpPr txBox="1"/>
          <p:nvPr>
            <p:ph idx="4294967295" type="subTitle"/>
          </p:nvPr>
        </p:nvSpPr>
        <p:spPr>
          <a:xfrm>
            <a:off x="7047850" y="1176500"/>
            <a:ext cx="1349400" cy="527400"/>
          </a:xfrm>
          <a:prstGeom prst="rect">
            <a:avLst/>
          </a:prstGeom>
        </p:spPr>
        <p:txBody>
          <a:bodyPr anchorCtr="0" anchor="t" bIns="91425" lIns="91425" spcFirstLastPara="1" rIns="91425" wrap="square" tIns="91425">
            <a:noAutofit/>
          </a:bodyPr>
          <a:lstStyle/>
          <a:p>
            <a:pPr indent="0" lvl="0" marL="0" rtl="0" algn="ctr">
              <a:lnSpc>
                <a:spcPct val="80000"/>
              </a:lnSpc>
              <a:spcBef>
                <a:spcPts val="800"/>
              </a:spcBef>
              <a:spcAft>
                <a:spcPts val="0"/>
              </a:spcAft>
              <a:buNone/>
            </a:pPr>
            <a:r>
              <a:rPr b="1" lang="en">
                <a:solidFill>
                  <a:srgbClr val="000000"/>
                </a:solidFill>
                <a:latin typeface="Raleway"/>
                <a:ea typeface="Raleway"/>
                <a:cs typeface="Raleway"/>
                <a:sym typeface="Raleway"/>
              </a:rPr>
              <a:t>Life Skills</a:t>
            </a:r>
            <a:endParaRPr b="1" sz="2100">
              <a:solidFill>
                <a:srgbClr val="000000"/>
              </a:solidFill>
              <a:latin typeface="Raleway"/>
              <a:ea typeface="Raleway"/>
              <a:cs typeface="Raleway"/>
              <a:sym typeface="Raleway"/>
            </a:endParaRPr>
          </a:p>
        </p:txBody>
      </p:sp>
      <p:sp>
        <p:nvSpPr>
          <p:cNvPr id="115" name="Google Shape;115;p16"/>
          <p:cNvSpPr/>
          <p:nvPr/>
        </p:nvSpPr>
        <p:spPr>
          <a:xfrm>
            <a:off x="452800" y="1217025"/>
            <a:ext cx="1933500" cy="3596700"/>
          </a:xfrm>
          <a:prstGeom prst="rect">
            <a:avLst/>
          </a:prstGeom>
          <a:noFill/>
          <a:ln cap="flat" cmpd="sng" w="38100">
            <a:solidFill>
              <a:srgbClr val="57BB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19" name="Shape 119"/>
        <p:cNvGrpSpPr/>
        <p:nvPr/>
      </p:nvGrpSpPr>
      <p:grpSpPr>
        <a:xfrm>
          <a:off x="0" y="0"/>
          <a:ext cx="0" cy="0"/>
          <a:chOff x="0" y="0"/>
          <a:chExt cx="0" cy="0"/>
        </a:xfrm>
      </p:grpSpPr>
      <p:sp>
        <p:nvSpPr>
          <p:cNvPr id="120" name="Google Shape;120;p17"/>
          <p:cNvSpPr txBox="1"/>
          <p:nvPr>
            <p:ph idx="4294967295" type="title"/>
          </p:nvPr>
        </p:nvSpPr>
        <p:spPr>
          <a:xfrm rot="-5400000">
            <a:off x="-2163150" y="2163150"/>
            <a:ext cx="5143500" cy="817200"/>
          </a:xfrm>
          <a:prstGeom prst="rect">
            <a:avLst/>
          </a:prstGeom>
          <a:solidFill>
            <a:srgbClr val="8C2A8D"/>
          </a:solidFill>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Arial"/>
                <a:ea typeface="Arial"/>
                <a:cs typeface="Arial"/>
                <a:sym typeface="Arial"/>
              </a:rPr>
              <a:t>           5 Outcomes</a:t>
            </a:r>
            <a:endParaRPr sz="2400">
              <a:solidFill>
                <a:srgbClr val="FFFFFF"/>
              </a:solidFill>
              <a:latin typeface="Arial"/>
              <a:ea typeface="Arial"/>
              <a:cs typeface="Arial"/>
              <a:sym typeface="Arial"/>
            </a:endParaRPr>
          </a:p>
        </p:txBody>
      </p:sp>
      <p:sp>
        <p:nvSpPr>
          <p:cNvPr id="121" name="Google Shape;121;p17"/>
          <p:cNvSpPr txBox="1"/>
          <p:nvPr>
            <p:ph idx="4294967295" type="subTitle"/>
          </p:nvPr>
        </p:nvSpPr>
        <p:spPr>
          <a:xfrm>
            <a:off x="1973625" y="233838"/>
            <a:ext cx="66468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57BB8A"/>
                </a:solidFill>
                <a:latin typeface="Raleway"/>
                <a:ea typeface="Raleway"/>
                <a:cs typeface="Raleway"/>
                <a:sym typeface="Raleway"/>
              </a:rPr>
              <a:t>Sense of Self                                                                                                       </a:t>
            </a:r>
            <a:r>
              <a:rPr lang="en" sz="1200">
                <a:solidFill>
                  <a:srgbClr val="000000"/>
                </a:solidFill>
                <a:latin typeface="Arial"/>
                <a:ea typeface="Arial"/>
                <a:cs typeface="Arial"/>
                <a:sym typeface="Arial"/>
              </a:rPr>
              <a:t>Girls have confidence in themselves and their abilities and form positive identities.​</a:t>
            </a:r>
            <a:endParaRPr b="1" sz="1200">
              <a:solidFill>
                <a:srgbClr val="000000"/>
              </a:solidFill>
              <a:latin typeface="Arial"/>
              <a:ea typeface="Arial"/>
              <a:cs typeface="Arial"/>
              <a:sym typeface="Arial"/>
            </a:endParaRPr>
          </a:p>
        </p:txBody>
      </p:sp>
      <p:pic>
        <p:nvPicPr>
          <p:cNvPr id="122" name="Google Shape;122;p17"/>
          <p:cNvPicPr preferRelativeResize="0"/>
          <p:nvPr/>
        </p:nvPicPr>
        <p:blipFill rotWithShape="1">
          <a:blip r:embed="rId3">
            <a:alphaModFix/>
          </a:blip>
          <a:srcRect b="3104" l="0" r="0" t="3095"/>
          <a:stretch/>
        </p:blipFill>
        <p:spPr>
          <a:xfrm flipH="1">
            <a:off x="52497" y="4234975"/>
            <a:ext cx="712201" cy="667674"/>
          </a:xfrm>
          <a:prstGeom prst="rect">
            <a:avLst/>
          </a:prstGeom>
          <a:noFill/>
          <a:ln>
            <a:noFill/>
          </a:ln>
        </p:spPr>
      </p:pic>
      <p:sp>
        <p:nvSpPr>
          <p:cNvPr id="123" name="Google Shape;123;p17"/>
          <p:cNvSpPr/>
          <p:nvPr/>
        </p:nvSpPr>
        <p:spPr>
          <a:xfrm>
            <a:off x="996275" y="2068288"/>
            <a:ext cx="7762800" cy="982200"/>
          </a:xfrm>
          <a:prstGeom prst="rect">
            <a:avLst/>
          </a:prstGeom>
          <a:noFill/>
          <a:ln cap="flat" cmpd="sng" w="38100">
            <a:solidFill>
              <a:srgbClr val="57BB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 name="Google Shape;124;p17"/>
          <p:cNvPicPr preferRelativeResize="0"/>
          <p:nvPr/>
        </p:nvPicPr>
        <p:blipFill>
          <a:blip r:embed="rId4">
            <a:alphaModFix/>
          </a:blip>
          <a:stretch>
            <a:fillRect/>
          </a:stretch>
        </p:blipFill>
        <p:spPr>
          <a:xfrm>
            <a:off x="1115775" y="157638"/>
            <a:ext cx="817200" cy="851252"/>
          </a:xfrm>
          <a:prstGeom prst="rect">
            <a:avLst/>
          </a:prstGeom>
          <a:noFill/>
          <a:ln>
            <a:noFill/>
          </a:ln>
        </p:spPr>
      </p:pic>
      <p:sp>
        <p:nvSpPr>
          <p:cNvPr id="125" name="Google Shape;125;p17"/>
          <p:cNvSpPr txBox="1"/>
          <p:nvPr>
            <p:ph idx="4294967295" type="subTitle"/>
          </p:nvPr>
        </p:nvSpPr>
        <p:spPr>
          <a:xfrm>
            <a:off x="1973625" y="1228488"/>
            <a:ext cx="66468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AA84F"/>
                </a:solidFill>
                <a:latin typeface="Raleway"/>
                <a:ea typeface="Raleway"/>
                <a:cs typeface="Raleway"/>
                <a:sym typeface="Raleway"/>
              </a:rPr>
              <a:t>Positive Values                                                                                                     </a:t>
            </a:r>
            <a:r>
              <a:rPr lang="en" sz="1200">
                <a:latin typeface="Arial"/>
                <a:ea typeface="Arial"/>
                <a:cs typeface="Arial"/>
                <a:sym typeface="Arial"/>
              </a:rPr>
              <a:t>Girls act ethically, honestly, and responsibly, and show concern for others.​</a:t>
            </a:r>
            <a:endParaRPr b="1" sz="1200">
              <a:solidFill>
                <a:srgbClr val="000000"/>
              </a:solidFill>
              <a:latin typeface="Arial"/>
              <a:ea typeface="Arial"/>
              <a:cs typeface="Arial"/>
              <a:sym typeface="Arial"/>
            </a:endParaRPr>
          </a:p>
        </p:txBody>
      </p:sp>
      <p:pic>
        <p:nvPicPr>
          <p:cNvPr id="126" name="Google Shape;126;p17"/>
          <p:cNvPicPr preferRelativeResize="0"/>
          <p:nvPr/>
        </p:nvPicPr>
        <p:blipFill rotWithShape="1">
          <a:blip r:embed="rId5">
            <a:alphaModFix/>
          </a:blip>
          <a:srcRect b="0" l="0" r="0" t="0"/>
          <a:stretch/>
        </p:blipFill>
        <p:spPr>
          <a:xfrm>
            <a:off x="1115775" y="1152288"/>
            <a:ext cx="817200" cy="851252"/>
          </a:xfrm>
          <a:prstGeom prst="rect">
            <a:avLst/>
          </a:prstGeom>
          <a:noFill/>
          <a:ln>
            <a:noFill/>
          </a:ln>
        </p:spPr>
      </p:pic>
      <p:sp>
        <p:nvSpPr>
          <p:cNvPr id="127" name="Google Shape;127;p17"/>
          <p:cNvSpPr txBox="1"/>
          <p:nvPr>
            <p:ph idx="4294967295" type="subTitle"/>
          </p:nvPr>
        </p:nvSpPr>
        <p:spPr>
          <a:xfrm>
            <a:off x="1983200" y="2209363"/>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74EA7"/>
                </a:solidFill>
                <a:latin typeface="Raleway"/>
                <a:ea typeface="Raleway"/>
                <a:cs typeface="Raleway"/>
                <a:sym typeface="Raleway"/>
              </a:rPr>
              <a:t>Challenge Seeking                                                                                                  </a:t>
            </a:r>
            <a:r>
              <a:rPr lang="en" sz="1200">
                <a:latin typeface="Arial"/>
                <a:ea typeface="Arial"/>
                <a:cs typeface="Arial"/>
                <a:sym typeface="Arial"/>
              </a:rPr>
              <a:t>Girls take appropriate risks, try things even if they might fail, and learn from mistakes.​</a:t>
            </a:r>
            <a:endParaRPr b="1" sz="1200">
              <a:solidFill>
                <a:srgbClr val="000000"/>
              </a:solidFill>
              <a:latin typeface="Arial"/>
              <a:ea typeface="Arial"/>
              <a:cs typeface="Arial"/>
              <a:sym typeface="Arial"/>
            </a:endParaRPr>
          </a:p>
        </p:txBody>
      </p:sp>
      <p:pic>
        <p:nvPicPr>
          <p:cNvPr id="128" name="Google Shape;128;p17"/>
          <p:cNvPicPr preferRelativeResize="0"/>
          <p:nvPr/>
        </p:nvPicPr>
        <p:blipFill rotWithShape="1">
          <a:blip r:embed="rId6">
            <a:alphaModFix/>
          </a:blip>
          <a:srcRect b="0" l="0" r="0" t="0"/>
          <a:stretch/>
        </p:blipFill>
        <p:spPr>
          <a:xfrm>
            <a:off x="1125350" y="2133163"/>
            <a:ext cx="817200" cy="851252"/>
          </a:xfrm>
          <a:prstGeom prst="rect">
            <a:avLst/>
          </a:prstGeom>
          <a:noFill/>
          <a:ln>
            <a:noFill/>
          </a:ln>
        </p:spPr>
      </p:pic>
      <p:sp>
        <p:nvSpPr>
          <p:cNvPr id="129" name="Google Shape;129;p17"/>
          <p:cNvSpPr txBox="1"/>
          <p:nvPr>
            <p:ph idx="4294967295" type="subTitle"/>
          </p:nvPr>
        </p:nvSpPr>
        <p:spPr>
          <a:xfrm>
            <a:off x="1983200" y="3133888"/>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F1C232"/>
                </a:solidFill>
                <a:latin typeface="Raleway"/>
                <a:ea typeface="Raleway"/>
                <a:cs typeface="Raleway"/>
                <a:sym typeface="Raleway"/>
              </a:rPr>
              <a:t>Healthy Relationships                                                                                             </a:t>
            </a:r>
            <a:r>
              <a:rPr lang="en" sz="1200">
                <a:latin typeface="Arial"/>
                <a:ea typeface="Arial"/>
                <a:cs typeface="Arial"/>
                <a:sym typeface="Arial"/>
              </a:rPr>
              <a:t>Girls develop and maintain healthy relationships by communicating their feelings directly and resolving conflicts constructively. </a:t>
            </a:r>
            <a:endParaRPr b="1" sz="1200">
              <a:solidFill>
                <a:srgbClr val="000000"/>
              </a:solidFill>
              <a:latin typeface="Arial"/>
              <a:ea typeface="Arial"/>
              <a:cs typeface="Arial"/>
              <a:sym typeface="Arial"/>
            </a:endParaRPr>
          </a:p>
        </p:txBody>
      </p:sp>
      <p:pic>
        <p:nvPicPr>
          <p:cNvPr id="130" name="Google Shape;130;p17"/>
          <p:cNvPicPr preferRelativeResize="0"/>
          <p:nvPr/>
        </p:nvPicPr>
        <p:blipFill rotWithShape="1">
          <a:blip r:embed="rId7">
            <a:alphaModFix/>
          </a:blip>
          <a:srcRect b="0" l="0" r="0" t="0"/>
          <a:stretch/>
        </p:blipFill>
        <p:spPr>
          <a:xfrm>
            <a:off x="1125350" y="3133888"/>
            <a:ext cx="817200" cy="851252"/>
          </a:xfrm>
          <a:prstGeom prst="rect">
            <a:avLst/>
          </a:prstGeom>
          <a:noFill/>
          <a:ln>
            <a:noFill/>
          </a:ln>
        </p:spPr>
      </p:pic>
      <p:sp>
        <p:nvSpPr>
          <p:cNvPr id="131" name="Google Shape;131;p17"/>
          <p:cNvSpPr txBox="1"/>
          <p:nvPr>
            <p:ph idx="4294967295" type="subTitle"/>
          </p:nvPr>
        </p:nvSpPr>
        <p:spPr>
          <a:xfrm>
            <a:off x="1983200" y="4134613"/>
            <a:ext cx="6943500" cy="527400"/>
          </a:xfrm>
          <a:prstGeom prst="rect">
            <a:avLst/>
          </a:prstGeom>
        </p:spPr>
        <p:txBody>
          <a:bodyPr anchorCtr="0" anchor="t" bIns="91425" lIns="91425" spcFirstLastPara="1" rIns="91425" wrap="square" tIns="91425">
            <a:noAutofit/>
          </a:bodyPr>
          <a:lstStyle/>
          <a:p>
            <a:pPr indent="0" lvl="0" marL="0" rtl="0" algn="l">
              <a:lnSpc>
                <a:spcPct val="80000"/>
              </a:lnSpc>
              <a:spcBef>
                <a:spcPts val="800"/>
              </a:spcBef>
              <a:spcAft>
                <a:spcPts val="0"/>
              </a:spcAft>
              <a:buNone/>
            </a:pPr>
            <a:r>
              <a:rPr b="1" lang="en">
                <a:solidFill>
                  <a:srgbClr val="6AA84F"/>
                </a:solidFill>
                <a:latin typeface="Raleway"/>
                <a:ea typeface="Raleway"/>
                <a:cs typeface="Raleway"/>
                <a:sym typeface="Raleway"/>
              </a:rPr>
              <a:t>Community Problem Solving  </a:t>
            </a:r>
            <a:r>
              <a:rPr b="1" lang="en">
                <a:solidFill>
                  <a:srgbClr val="F1C232"/>
                </a:solidFill>
                <a:latin typeface="Raleway"/>
                <a:ea typeface="Raleway"/>
                <a:cs typeface="Raleway"/>
                <a:sym typeface="Raleway"/>
              </a:rPr>
              <a:t>                                                                                          </a:t>
            </a:r>
            <a:r>
              <a:rPr lang="en" sz="1200">
                <a:latin typeface="Arial"/>
                <a:ea typeface="Arial"/>
                <a:cs typeface="Arial"/>
                <a:sym typeface="Arial"/>
              </a:rPr>
              <a:t>Girls desire to contribute to the world in purposeful and meaningful ways, learn how to identify problems in the community, and create action plans to solve them. </a:t>
            </a:r>
            <a:endParaRPr b="1" sz="1200">
              <a:solidFill>
                <a:srgbClr val="000000"/>
              </a:solidFill>
              <a:latin typeface="Arial"/>
              <a:ea typeface="Arial"/>
              <a:cs typeface="Arial"/>
              <a:sym typeface="Arial"/>
            </a:endParaRPr>
          </a:p>
        </p:txBody>
      </p:sp>
      <p:pic>
        <p:nvPicPr>
          <p:cNvPr id="132" name="Google Shape;132;p17"/>
          <p:cNvPicPr preferRelativeResize="0"/>
          <p:nvPr/>
        </p:nvPicPr>
        <p:blipFill rotWithShape="1">
          <a:blip r:embed="rId8">
            <a:alphaModFix/>
          </a:blip>
          <a:srcRect b="0" l="0" r="0" t="0"/>
          <a:stretch/>
        </p:blipFill>
        <p:spPr>
          <a:xfrm>
            <a:off x="1125350" y="4134613"/>
            <a:ext cx="817200" cy="8512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6" name="Shape 136"/>
        <p:cNvGrpSpPr/>
        <p:nvPr/>
      </p:nvGrpSpPr>
      <p:grpSpPr>
        <a:xfrm>
          <a:off x="0" y="0"/>
          <a:ext cx="0" cy="0"/>
          <a:chOff x="0" y="0"/>
          <a:chExt cx="0" cy="0"/>
        </a:xfrm>
      </p:grpSpPr>
      <p:pic>
        <p:nvPicPr>
          <p:cNvPr id="137" name="Google Shape;137;p18"/>
          <p:cNvPicPr preferRelativeResize="0"/>
          <p:nvPr/>
        </p:nvPicPr>
        <p:blipFill rotWithShape="1">
          <a:blip r:embed="rId3">
            <a:alphaModFix/>
          </a:blip>
          <a:srcRect b="0" l="0" r="0" t="0"/>
          <a:stretch/>
        </p:blipFill>
        <p:spPr>
          <a:xfrm>
            <a:off x="375775" y="668775"/>
            <a:ext cx="3805973" cy="3805949"/>
          </a:xfrm>
          <a:prstGeom prst="rect">
            <a:avLst/>
          </a:prstGeom>
          <a:noFill/>
          <a:ln>
            <a:noFill/>
          </a:ln>
        </p:spPr>
      </p:pic>
      <p:sp>
        <p:nvSpPr>
          <p:cNvPr id="138" name="Google Shape;138;p18"/>
          <p:cNvSpPr txBox="1"/>
          <p:nvPr/>
        </p:nvSpPr>
        <p:spPr>
          <a:xfrm>
            <a:off x="4033375" y="1627625"/>
            <a:ext cx="45939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8C2A8D"/>
                </a:solidFill>
              </a:rPr>
              <a:t>Girl Scout Promise</a:t>
            </a:r>
            <a:endParaRPr b="1" sz="3600">
              <a:solidFill>
                <a:srgbClr val="8C2A8D"/>
              </a:solidFill>
            </a:endParaRPr>
          </a:p>
          <a:p>
            <a:pPr indent="0" lvl="0" marL="0" rtl="0" algn="l">
              <a:lnSpc>
                <a:spcPct val="115000"/>
              </a:lnSpc>
              <a:spcBef>
                <a:spcPts val="0"/>
              </a:spcBef>
              <a:spcAft>
                <a:spcPts val="0"/>
              </a:spcAft>
              <a:buClr>
                <a:schemeClr val="dk2"/>
              </a:buClr>
              <a:buSzPts val="1100"/>
              <a:buFont typeface="Arial"/>
              <a:buNone/>
            </a:pPr>
            <a:r>
              <a:rPr i="1" lang="en" sz="1800">
                <a:solidFill>
                  <a:schemeClr val="dk2"/>
                </a:solidFill>
              </a:rPr>
              <a:t>On my honor, I will try,                                             </a:t>
            </a:r>
            <a:r>
              <a:rPr lang="en" sz="1800">
                <a:solidFill>
                  <a:schemeClr val="dk2"/>
                </a:solidFill>
              </a:rPr>
              <a:t>To serve God and my Country.                               To help people at all times,                                   And to live by the Girl Scout Law.</a:t>
            </a:r>
            <a:endParaRPr b="1" sz="3600">
              <a:solidFill>
                <a:srgbClr val="C8EDF3"/>
              </a:solidFill>
            </a:endParaRPr>
          </a:p>
        </p:txBody>
      </p:sp>
      <p:pic>
        <p:nvPicPr>
          <p:cNvPr id="139" name="Google Shape;139;p18"/>
          <p:cNvPicPr preferRelativeResize="0"/>
          <p:nvPr/>
        </p:nvPicPr>
        <p:blipFill rotWithShape="1">
          <a:blip r:embed="rId4">
            <a:alphaModFix/>
          </a:blip>
          <a:srcRect b="3104" l="0" r="0" t="3095"/>
          <a:stretch/>
        </p:blipFill>
        <p:spPr>
          <a:xfrm flipH="1">
            <a:off x="1288748" y="1627625"/>
            <a:ext cx="640877" cy="600800"/>
          </a:xfrm>
          <a:prstGeom prst="rect">
            <a:avLst/>
          </a:prstGeom>
          <a:noFill/>
          <a:ln>
            <a:noFill/>
          </a:ln>
        </p:spPr>
      </p:pic>
      <p:grpSp>
        <p:nvGrpSpPr>
          <p:cNvPr id="140" name="Google Shape;140;p18"/>
          <p:cNvGrpSpPr/>
          <p:nvPr/>
        </p:nvGrpSpPr>
        <p:grpSpPr>
          <a:xfrm flipH="1" rot="-5400000">
            <a:off x="7365311" y="3184508"/>
            <a:ext cx="866970" cy="2385630"/>
            <a:chOff x="-1435027" y="1362018"/>
            <a:chExt cx="944104" cy="2598443"/>
          </a:xfrm>
        </p:grpSpPr>
        <p:sp>
          <p:nvSpPr>
            <p:cNvPr id="141" name="Google Shape;141;p18"/>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8"/>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8"/>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8"/>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8"/>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8"/>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8"/>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8"/>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8"/>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8"/>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8"/>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8"/>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8"/>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8"/>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8"/>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8"/>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8"/>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8"/>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8"/>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8"/>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8"/>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8"/>
          <p:cNvGrpSpPr/>
          <p:nvPr/>
        </p:nvGrpSpPr>
        <p:grpSpPr>
          <a:xfrm flipH="1" rot="5400000">
            <a:off x="-337552" y="-369864"/>
            <a:ext cx="866970" cy="2385630"/>
            <a:chOff x="-1435027" y="1362018"/>
            <a:chExt cx="944104" cy="2598443"/>
          </a:xfrm>
        </p:grpSpPr>
        <p:sp>
          <p:nvSpPr>
            <p:cNvPr id="164" name="Google Shape;164;p18"/>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8"/>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8"/>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8"/>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8"/>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8"/>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8"/>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8"/>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8"/>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8"/>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8"/>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8"/>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8"/>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8"/>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8"/>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8"/>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8"/>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8"/>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8"/>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8"/>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89" name="Shape 189"/>
        <p:cNvGrpSpPr/>
        <p:nvPr/>
      </p:nvGrpSpPr>
      <p:grpSpPr>
        <a:xfrm>
          <a:off x="0" y="0"/>
          <a:ext cx="0" cy="0"/>
          <a:chOff x="0" y="0"/>
          <a:chExt cx="0" cy="0"/>
        </a:xfrm>
      </p:grpSpPr>
      <p:sp>
        <p:nvSpPr>
          <p:cNvPr id="190" name="Google Shape;190;p19"/>
          <p:cNvSpPr txBox="1"/>
          <p:nvPr>
            <p:ph idx="4294967295" type="title"/>
          </p:nvPr>
        </p:nvSpPr>
        <p:spPr>
          <a:xfrm>
            <a:off x="459575" y="2732175"/>
            <a:ext cx="3192300" cy="6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8C2A8D"/>
                </a:solidFill>
              </a:rPr>
              <a:t>Let’s say the pledge</a:t>
            </a:r>
            <a:endParaRPr sz="2400">
              <a:solidFill>
                <a:srgbClr val="8C2A8D"/>
              </a:solidFill>
            </a:endParaRPr>
          </a:p>
        </p:txBody>
      </p:sp>
      <p:pic>
        <p:nvPicPr>
          <p:cNvPr id="191" name="Google Shape;191;p19"/>
          <p:cNvPicPr preferRelativeResize="0"/>
          <p:nvPr/>
        </p:nvPicPr>
        <p:blipFill rotWithShape="1">
          <a:blip r:embed="rId3">
            <a:alphaModFix/>
          </a:blip>
          <a:srcRect b="3104" l="0" r="0" t="3095"/>
          <a:stretch/>
        </p:blipFill>
        <p:spPr>
          <a:xfrm flipH="1">
            <a:off x="485850" y="1789075"/>
            <a:ext cx="1027115" cy="962901"/>
          </a:xfrm>
          <a:prstGeom prst="rect">
            <a:avLst/>
          </a:prstGeom>
          <a:noFill/>
          <a:ln>
            <a:noFill/>
          </a:ln>
        </p:spPr>
      </p:pic>
      <p:pic>
        <p:nvPicPr>
          <p:cNvPr id="192" name="Google Shape;192;p19"/>
          <p:cNvPicPr preferRelativeResize="0"/>
          <p:nvPr/>
        </p:nvPicPr>
        <p:blipFill>
          <a:blip r:embed="rId4">
            <a:alphaModFix/>
          </a:blip>
          <a:stretch>
            <a:fillRect/>
          </a:stretch>
        </p:blipFill>
        <p:spPr>
          <a:xfrm>
            <a:off x="1589175" y="1789075"/>
            <a:ext cx="1710275" cy="899125"/>
          </a:xfrm>
          <a:prstGeom prst="rect">
            <a:avLst/>
          </a:prstGeom>
          <a:noFill/>
          <a:ln>
            <a:noFill/>
          </a:ln>
        </p:spPr>
      </p:pic>
      <p:sp>
        <p:nvSpPr>
          <p:cNvPr id="193" name="Google Shape;193;p19"/>
          <p:cNvSpPr/>
          <p:nvPr/>
        </p:nvSpPr>
        <p:spPr>
          <a:xfrm>
            <a:off x="0" y="4858350"/>
            <a:ext cx="9165900" cy="285300"/>
          </a:xfrm>
          <a:prstGeom prst="rect">
            <a:avLst/>
          </a:prstGeom>
          <a:solidFill>
            <a:srgbClr val="8C2A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8C2A8D"/>
              </a:solidFill>
            </a:endParaRPr>
          </a:p>
        </p:txBody>
      </p:sp>
      <p:sp>
        <p:nvSpPr>
          <p:cNvPr id="194" name="Google Shape;194;p19"/>
          <p:cNvSpPr/>
          <p:nvPr/>
        </p:nvSpPr>
        <p:spPr>
          <a:xfrm>
            <a:off x="0" y="4704825"/>
            <a:ext cx="9165900" cy="1536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9"/>
          <p:cNvSpPr/>
          <p:nvPr/>
        </p:nvSpPr>
        <p:spPr>
          <a:xfrm rot="-2932">
            <a:off x="3971949" y="609299"/>
            <a:ext cx="4923902" cy="3772503"/>
          </a:xfrm>
          <a:prstGeom prst="rect">
            <a:avLst/>
          </a:prstGeom>
          <a:solidFill>
            <a:srgbClr val="FFFFFF"/>
          </a:solidFill>
          <a:ln>
            <a:noFill/>
          </a:ln>
          <a:effectLst>
            <a:outerShdw blurRad="228600" rotWithShape="0" algn="tl" dir="5400000" dist="50800">
              <a:srgbClr val="000000">
                <a:alpha val="54900"/>
              </a:srgbClr>
            </a:outerShdw>
          </a:effectLst>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descr="via YouTube Capture" id="196" name="Google Shape;196;p19" title="Girl Scout Pledge of Allegiance">
            <a:hlinkClick r:id="rId5"/>
          </p:cNvPr>
          <p:cNvPicPr preferRelativeResize="0"/>
          <p:nvPr/>
        </p:nvPicPr>
        <p:blipFill>
          <a:blip r:embed="rId6">
            <a:alphaModFix/>
          </a:blip>
          <a:stretch>
            <a:fillRect/>
          </a:stretch>
        </p:blipFill>
        <p:spPr>
          <a:xfrm>
            <a:off x="4076897" y="727800"/>
            <a:ext cx="4714015" cy="3535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0"/>
          <p:cNvPicPr preferRelativeResize="0"/>
          <p:nvPr/>
        </p:nvPicPr>
        <p:blipFill rotWithShape="1">
          <a:blip r:embed="rId3">
            <a:alphaModFix/>
          </a:blip>
          <a:srcRect b="18360" l="27523" r="25167" t="40136"/>
          <a:stretch/>
        </p:blipFill>
        <p:spPr>
          <a:xfrm>
            <a:off x="2267563" y="1948200"/>
            <a:ext cx="4608882" cy="2691200"/>
          </a:xfrm>
          <a:prstGeom prst="rect">
            <a:avLst/>
          </a:prstGeom>
          <a:noFill/>
          <a:ln>
            <a:noFill/>
          </a:ln>
        </p:spPr>
      </p:pic>
      <p:sp>
        <p:nvSpPr>
          <p:cNvPr id="202" name="Google Shape;202;p20"/>
          <p:cNvSpPr txBox="1"/>
          <p:nvPr/>
        </p:nvSpPr>
        <p:spPr>
          <a:xfrm>
            <a:off x="745975" y="490800"/>
            <a:ext cx="7956900" cy="14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rgbClr val="00A84F"/>
                </a:solidFill>
                <a:latin typeface="Pacifico"/>
                <a:ea typeface="Pacifico"/>
                <a:cs typeface="Pacifico"/>
                <a:sym typeface="Pacifico"/>
              </a:rPr>
              <a:t>Icebreaker</a:t>
            </a:r>
            <a:endParaRPr sz="6000">
              <a:solidFill>
                <a:srgbClr val="00A84F"/>
              </a:solidFill>
              <a:latin typeface="Pacifico"/>
              <a:ea typeface="Pacifico"/>
              <a:cs typeface="Pacifico"/>
              <a:sym typeface="Pacifico"/>
            </a:endParaRPr>
          </a:p>
          <a:p>
            <a:pPr indent="0" lvl="0" marL="0" rtl="0" algn="ctr">
              <a:lnSpc>
                <a:spcPct val="115000"/>
              </a:lnSpc>
              <a:spcBef>
                <a:spcPts val="0"/>
              </a:spcBef>
              <a:spcAft>
                <a:spcPts val="0"/>
              </a:spcAft>
              <a:buNone/>
            </a:pPr>
            <a:r>
              <a:rPr b="1" lang="en" sz="2400">
                <a:solidFill>
                  <a:srgbClr val="8C2A8D"/>
                </a:solidFill>
              </a:rPr>
              <a:t>What is your favorite make of car?</a:t>
            </a:r>
            <a:endParaRPr b="1" sz="2400">
              <a:solidFill>
                <a:srgbClr val="8C2A8D"/>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21"/>
          <p:cNvPicPr preferRelativeResize="0"/>
          <p:nvPr/>
        </p:nvPicPr>
        <p:blipFill rotWithShape="1">
          <a:blip r:embed="rId3">
            <a:alphaModFix/>
          </a:blip>
          <a:srcRect b="10297" l="0" r="0" t="0"/>
          <a:stretch/>
        </p:blipFill>
        <p:spPr>
          <a:xfrm>
            <a:off x="0" y="173288"/>
            <a:ext cx="9144000" cy="466807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3">
            <a:alphaModFix/>
          </a:blip>
          <a:srcRect b="18360" l="27523" r="25167" t="40136"/>
          <a:stretch/>
        </p:blipFill>
        <p:spPr>
          <a:xfrm>
            <a:off x="2267563" y="1948200"/>
            <a:ext cx="4608882" cy="2691200"/>
          </a:xfrm>
          <a:prstGeom prst="rect">
            <a:avLst/>
          </a:prstGeom>
          <a:noFill/>
          <a:ln>
            <a:noFill/>
          </a:ln>
        </p:spPr>
      </p:pic>
      <p:sp>
        <p:nvSpPr>
          <p:cNvPr id="213" name="Google Shape;213;p22"/>
          <p:cNvSpPr txBox="1"/>
          <p:nvPr/>
        </p:nvSpPr>
        <p:spPr>
          <a:xfrm>
            <a:off x="745975" y="490800"/>
            <a:ext cx="7956900" cy="14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rgbClr val="00A84F"/>
                </a:solidFill>
                <a:latin typeface="Pacifico"/>
                <a:ea typeface="Pacifico"/>
                <a:cs typeface="Pacifico"/>
                <a:sym typeface="Pacifico"/>
              </a:rPr>
              <a:t>Icebreaker</a:t>
            </a:r>
            <a:endParaRPr sz="6000">
              <a:solidFill>
                <a:srgbClr val="00A84F"/>
              </a:solidFill>
              <a:latin typeface="Pacifico"/>
              <a:ea typeface="Pacifico"/>
              <a:cs typeface="Pacifico"/>
              <a:sym typeface="Pacifico"/>
            </a:endParaRPr>
          </a:p>
          <a:p>
            <a:pPr indent="0" lvl="0" marL="0" rtl="0" algn="ctr">
              <a:lnSpc>
                <a:spcPct val="115000"/>
              </a:lnSpc>
              <a:spcBef>
                <a:spcPts val="0"/>
              </a:spcBef>
              <a:spcAft>
                <a:spcPts val="0"/>
              </a:spcAft>
              <a:buNone/>
            </a:pPr>
            <a:r>
              <a:rPr b="1" lang="en" sz="2400">
                <a:solidFill>
                  <a:srgbClr val="8C2A8D"/>
                </a:solidFill>
              </a:rPr>
              <a:t>What color car do you want when you are older?</a:t>
            </a:r>
            <a:endParaRPr b="1" sz="2400">
              <a:solidFill>
                <a:srgbClr val="8C2A8D"/>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17" name="Shape 217"/>
        <p:cNvGrpSpPr/>
        <p:nvPr/>
      </p:nvGrpSpPr>
      <p:grpSpPr>
        <a:xfrm>
          <a:off x="0" y="0"/>
          <a:ext cx="0" cy="0"/>
          <a:chOff x="0" y="0"/>
          <a:chExt cx="0" cy="0"/>
        </a:xfrm>
      </p:grpSpPr>
      <p:pic>
        <p:nvPicPr>
          <p:cNvPr id="218" name="Google Shape;218;p23"/>
          <p:cNvPicPr preferRelativeResize="0"/>
          <p:nvPr/>
        </p:nvPicPr>
        <p:blipFill>
          <a:blip r:embed="rId3">
            <a:alphaModFix/>
          </a:blip>
          <a:stretch>
            <a:fillRect/>
          </a:stretch>
        </p:blipFill>
        <p:spPr>
          <a:xfrm>
            <a:off x="1432850" y="0"/>
            <a:ext cx="7711154" cy="5143500"/>
          </a:xfrm>
          <a:prstGeom prst="rect">
            <a:avLst/>
          </a:prstGeom>
          <a:noFill/>
          <a:ln>
            <a:noFill/>
          </a:ln>
        </p:spPr>
      </p:pic>
      <p:pic>
        <p:nvPicPr>
          <p:cNvPr id="219" name="Google Shape;219;p23"/>
          <p:cNvPicPr preferRelativeResize="0"/>
          <p:nvPr/>
        </p:nvPicPr>
        <p:blipFill>
          <a:blip r:embed="rId4">
            <a:alphaModFix/>
          </a:blip>
          <a:stretch>
            <a:fillRect/>
          </a:stretch>
        </p:blipFill>
        <p:spPr>
          <a:xfrm>
            <a:off x="-96650" y="3862500"/>
            <a:ext cx="2866549" cy="1509600"/>
          </a:xfrm>
          <a:prstGeom prst="rect">
            <a:avLst/>
          </a:prstGeom>
          <a:noFill/>
          <a:ln>
            <a:noFill/>
          </a:ln>
        </p:spPr>
      </p:pic>
      <p:pic>
        <p:nvPicPr>
          <p:cNvPr id="220" name="Google Shape;220;p23"/>
          <p:cNvPicPr preferRelativeResize="0"/>
          <p:nvPr/>
        </p:nvPicPr>
        <p:blipFill rotWithShape="1">
          <a:blip r:embed="rId5">
            <a:alphaModFix/>
          </a:blip>
          <a:srcRect b="3104" l="0" r="0" t="3095"/>
          <a:stretch/>
        </p:blipFill>
        <p:spPr>
          <a:xfrm flipH="1">
            <a:off x="245775" y="3472374"/>
            <a:ext cx="601575" cy="563949"/>
          </a:xfrm>
          <a:prstGeom prst="rect">
            <a:avLst/>
          </a:prstGeom>
          <a:noFill/>
          <a:ln>
            <a:noFill/>
          </a:ln>
        </p:spPr>
      </p:pic>
      <p:pic>
        <p:nvPicPr>
          <p:cNvPr id="221" name="Google Shape;221;p23"/>
          <p:cNvPicPr preferRelativeResize="0"/>
          <p:nvPr/>
        </p:nvPicPr>
        <p:blipFill rotWithShape="1">
          <a:blip r:embed="rId5">
            <a:alphaModFix/>
          </a:blip>
          <a:srcRect b="3104" l="0" r="0" t="3095"/>
          <a:stretch/>
        </p:blipFill>
        <p:spPr>
          <a:xfrm flipH="1">
            <a:off x="408949" y="2090167"/>
            <a:ext cx="1474402" cy="13822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25" name="Shape 225"/>
        <p:cNvGrpSpPr/>
        <p:nvPr/>
      </p:nvGrpSpPr>
      <p:grpSpPr>
        <a:xfrm>
          <a:off x="0" y="0"/>
          <a:ext cx="0" cy="0"/>
          <a:chOff x="0" y="0"/>
          <a:chExt cx="0" cy="0"/>
        </a:xfrm>
      </p:grpSpPr>
      <p:sp>
        <p:nvSpPr>
          <p:cNvPr id="226" name="Google Shape;226;p24"/>
          <p:cNvSpPr txBox="1"/>
          <p:nvPr/>
        </p:nvSpPr>
        <p:spPr>
          <a:xfrm>
            <a:off x="469100" y="408425"/>
            <a:ext cx="5575500" cy="41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8C2A8D"/>
                </a:solidFill>
              </a:rPr>
              <a:t>Badge Details:</a:t>
            </a:r>
            <a:endParaRPr b="1" sz="3600">
              <a:solidFill>
                <a:srgbClr val="8C2A8D"/>
              </a:solidFill>
            </a:endParaRPr>
          </a:p>
          <a:p>
            <a:pPr indent="0" lvl="0" marL="0" rtl="0" algn="l">
              <a:lnSpc>
                <a:spcPct val="115000"/>
              </a:lnSpc>
              <a:spcBef>
                <a:spcPts val="500"/>
              </a:spcBef>
              <a:spcAft>
                <a:spcPts val="0"/>
              </a:spcAft>
              <a:buNone/>
            </a:pPr>
            <a:r>
              <a:rPr lang="en" sz="1800">
                <a:solidFill>
                  <a:schemeClr val="dk2"/>
                </a:solidFill>
              </a:rPr>
              <a:t>Discover how to create vehicles by sketching                  and sculpting a model.</a:t>
            </a:r>
            <a:endParaRPr sz="1800">
              <a:solidFill>
                <a:schemeClr val="dk2"/>
              </a:solidFill>
            </a:endParaRPr>
          </a:p>
          <a:p>
            <a:pPr indent="0" lvl="0" marL="0" rtl="0" algn="l">
              <a:lnSpc>
                <a:spcPct val="115000"/>
              </a:lnSpc>
              <a:spcBef>
                <a:spcPts val="600"/>
              </a:spcBef>
              <a:spcAft>
                <a:spcPts val="0"/>
              </a:spcAft>
              <a:buNone/>
            </a:pPr>
            <a:r>
              <a:rPr b="1" lang="en" sz="1800">
                <a:solidFill>
                  <a:srgbClr val="00A84F"/>
                </a:solidFill>
              </a:rPr>
              <a:t>Steps:</a:t>
            </a:r>
            <a:endParaRPr b="1" sz="1800">
              <a:solidFill>
                <a:srgbClr val="00A84F"/>
              </a:solidFill>
            </a:endParaRPr>
          </a:p>
          <a:p>
            <a:pPr indent="-342900" lvl="0" marL="457200" rtl="0" algn="l">
              <a:lnSpc>
                <a:spcPct val="115000"/>
              </a:lnSpc>
              <a:spcBef>
                <a:spcPts val="600"/>
              </a:spcBef>
              <a:spcAft>
                <a:spcPts val="0"/>
              </a:spcAft>
              <a:buClr>
                <a:schemeClr val="dk2"/>
              </a:buClr>
              <a:buSzPts val="1800"/>
              <a:buAutoNum type="arabicPeriod"/>
            </a:pPr>
            <a:r>
              <a:rPr lang="en" sz="1800">
                <a:solidFill>
                  <a:schemeClr val="dk2"/>
                </a:solidFill>
              </a:rPr>
              <a:t>Explore mobility across time</a:t>
            </a:r>
            <a:endParaRPr sz="1800">
              <a:solidFill>
                <a:schemeClr val="dk2"/>
              </a:solidFill>
            </a:endParaRPr>
          </a:p>
          <a:p>
            <a:pPr indent="-342900" lvl="0" marL="457200" rtl="0" algn="l">
              <a:lnSpc>
                <a:spcPct val="115000"/>
              </a:lnSpc>
              <a:spcBef>
                <a:spcPts val="0"/>
              </a:spcBef>
              <a:spcAft>
                <a:spcPts val="0"/>
              </a:spcAft>
              <a:buClr>
                <a:schemeClr val="dk2"/>
              </a:buClr>
              <a:buSzPts val="1800"/>
              <a:buAutoNum type="arabicPeriod"/>
            </a:pPr>
            <a:r>
              <a:rPr lang="en" sz="1800">
                <a:solidFill>
                  <a:schemeClr val="dk2"/>
                </a:solidFill>
              </a:rPr>
              <a:t>Conduct automotive market research</a:t>
            </a:r>
            <a:endParaRPr sz="1800">
              <a:solidFill>
                <a:schemeClr val="dk2"/>
              </a:solidFill>
            </a:endParaRPr>
          </a:p>
          <a:p>
            <a:pPr indent="-342900" lvl="0" marL="457200" rtl="0" algn="l">
              <a:lnSpc>
                <a:spcPct val="115000"/>
              </a:lnSpc>
              <a:spcBef>
                <a:spcPts val="0"/>
              </a:spcBef>
              <a:spcAft>
                <a:spcPts val="0"/>
              </a:spcAft>
              <a:buClr>
                <a:schemeClr val="dk2"/>
              </a:buClr>
              <a:buSzPts val="1800"/>
              <a:buAutoNum type="arabicPeriod"/>
            </a:pPr>
            <a:r>
              <a:rPr lang="en" sz="1800">
                <a:solidFill>
                  <a:schemeClr val="dk2"/>
                </a:solidFill>
              </a:rPr>
              <a:t>Create your vehicle’s design criteria and           then sketch your vehicle to meet your criteria</a:t>
            </a:r>
            <a:endParaRPr sz="1800">
              <a:solidFill>
                <a:schemeClr val="dk2"/>
              </a:solidFill>
            </a:endParaRPr>
          </a:p>
          <a:p>
            <a:pPr indent="-342900" lvl="0" marL="457200" rtl="0" algn="l">
              <a:lnSpc>
                <a:spcPct val="115000"/>
              </a:lnSpc>
              <a:spcBef>
                <a:spcPts val="0"/>
              </a:spcBef>
              <a:spcAft>
                <a:spcPts val="0"/>
              </a:spcAft>
              <a:buClr>
                <a:schemeClr val="dk2"/>
              </a:buClr>
              <a:buSzPts val="1800"/>
              <a:buAutoNum type="arabicPeriod"/>
            </a:pPr>
            <a:r>
              <a:rPr lang="en" sz="1800">
                <a:solidFill>
                  <a:schemeClr val="dk2"/>
                </a:solidFill>
              </a:rPr>
              <a:t>Sculpt and share your vehicle</a:t>
            </a:r>
            <a:endParaRPr sz="1800">
              <a:solidFill>
                <a:schemeClr val="dk2"/>
              </a:solidFill>
            </a:endParaRPr>
          </a:p>
          <a:p>
            <a:pPr indent="0" lvl="0" marL="0" rtl="0" algn="l">
              <a:lnSpc>
                <a:spcPct val="115000"/>
              </a:lnSpc>
              <a:spcBef>
                <a:spcPts val="600"/>
              </a:spcBef>
              <a:spcAft>
                <a:spcPts val="600"/>
              </a:spcAft>
              <a:buNone/>
            </a:pPr>
            <a:r>
              <a:rPr lang="en" sz="1800">
                <a:solidFill>
                  <a:schemeClr val="dk2"/>
                </a:solidFill>
              </a:rPr>
              <a:t>When you've earned this badge, you'll know about innovation and market research. You’ll know how to create criteria, sketch, and sculpt a vehicle.</a:t>
            </a:r>
            <a:r>
              <a:rPr lang="en" sz="1800">
                <a:solidFill>
                  <a:srgbClr val="4A86E8"/>
                </a:solidFill>
              </a:rPr>
              <a:t> </a:t>
            </a:r>
            <a:endParaRPr sz="1800">
              <a:solidFill>
                <a:srgbClr val="4A86E8"/>
              </a:solidFill>
            </a:endParaRPr>
          </a:p>
        </p:txBody>
      </p:sp>
      <p:pic>
        <p:nvPicPr>
          <p:cNvPr id="227" name="Google Shape;227;p24"/>
          <p:cNvPicPr preferRelativeResize="0"/>
          <p:nvPr/>
        </p:nvPicPr>
        <p:blipFill rotWithShape="1">
          <a:blip r:embed="rId3">
            <a:alphaModFix/>
          </a:blip>
          <a:srcRect b="12721" l="21544" r="17646" t="16954"/>
          <a:stretch/>
        </p:blipFill>
        <p:spPr>
          <a:xfrm>
            <a:off x="5421625" y="716850"/>
            <a:ext cx="3281621" cy="3234820"/>
          </a:xfrm>
          <a:prstGeom prst="rect">
            <a:avLst/>
          </a:prstGeom>
          <a:noFill/>
          <a:ln>
            <a:noFill/>
          </a:ln>
        </p:spPr>
      </p:pic>
      <p:pic>
        <p:nvPicPr>
          <p:cNvPr id="228" name="Google Shape;228;p24"/>
          <p:cNvPicPr preferRelativeResize="0"/>
          <p:nvPr/>
        </p:nvPicPr>
        <p:blipFill rotWithShape="1">
          <a:blip r:embed="rId4">
            <a:alphaModFix/>
          </a:blip>
          <a:srcRect b="3104" l="0" r="0" t="3095"/>
          <a:stretch/>
        </p:blipFill>
        <p:spPr>
          <a:xfrm flipH="1">
            <a:off x="7313474" y="3084717"/>
            <a:ext cx="1474402" cy="138220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32" name="Shape 232"/>
        <p:cNvGrpSpPr/>
        <p:nvPr/>
      </p:nvGrpSpPr>
      <p:grpSpPr>
        <a:xfrm>
          <a:off x="0" y="0"/>
          <a:ext cx="0" cy="0"/>
          <a:chOff x="0" y="0"/>
          <a:chExt cx="0" cy="0"/>
        </a:xfrm>
      </p:grpSpPr>
      <p:sp>
        <p:nvSpPr>
          <p:cNvPr id="233" name="Google Shape;233;p25"/>
          <p:cNvSpPr txBox="1"/>
          <p:nvPr>
            <p:ph idx="4294967295" type="title"/>
          </p:nvPr>
        </p:nvSpPr>
        <p:spPr>
          <a:xfrm>
            <a:off x="311700" y="16974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7900">
                <a:solidFill>
                  <a:srgbClr val="8C2A8D"/>
                </a:solidFill>
                <a:highlight>
                  <a:srgbClr val="8C2A8D"/>
                </a:highlight>
              </a:rPr>
              <a:t>.</a:t>
            </a:r>
            <a:r>
              <a:rPr lang="en" sz="7900">
                <a:solidFill>
                  <a:srgbClr val="FFFFFF"/>
                </a:solidFill>
                <a:highlight>
                  <a:srgbClr val="8C2A8D"/>
                </a:highlight>
              </a:rPr>
              <a:t>Explore Mobility</a:t>
            </a:r>
            <a:r>
              <a:rPr lang="en" sz="7900">
                <a:solidFill>
                  <a:srgbClr val="8C2A8D"/>
                </a:solidFill>
                <a:highlight>
                  <a:srgbClr val="8C2A8D"/>
                </a:highlight>
              </a:rPr>
              <a:t>.</a:t>
            </a:r>
            <a:endParaRPr sz="7900">
              <a:solidFill>
                <a:srgbClr val="8C2A8D"/>
              </a:solidFill>
              <a:highlight>
                <a:srgbClr val="8C2A8D"/>
              </a:highlight>
            </a:endParaRPr>
          </a:p>
          <a:p>
            <a:pPr indent="0" lvl="0" marL="0" rtl="0" algn="ctr">
              <a:spcBef>
                <a:spcPts val="0"/>
              </a:spcBef>
              <a:spcAft>
                <a:spcPts val="0"/>
              </a:spcAft>
              <a:buNone/>
            </a:pPr>
            <a:r>
              <a:rPr b="0" lang="en" sz="7200">
                <a:solidFill>
                  <a:srgbClr val="00A84F"/>
                </a:solidFill>
                <a:latin typeface="Pacifico"/>
                <a:ea typeface="Pacifico"/>
                <a:cs typeface="Pacifico"/>
                <a:sym typeface="Pacifico"/>
              </a:rPr>
              <a:t>Across Time</a:t>
            </a:r>
            <a:endParaRPr b="0" sz="7200">
              <a:solidFill>
                <a:srgbClr val="00A84F"/>
              </a:solidFill>
              <a:latin typeface="Pacifico"/>
              <a:ea typeface="Pacifico"/>
              <a:cs typeface="Pacifico"/>
              <a:sym typeface="Pacifico"/>
            </a:endParaRPr>
          </a:p>
        </p:txBody>
      </p:sp>
      <p:pic>
        <p:nvPicPr>
          <p:cNvPr id="234" name="Google Shape;234;p25"/>
          <p:cNvPicPr preferRelativeResize="0"/>
          <p:nvPr/>
        </p:nvPicPr>
        <p:blipFill rotWithShape="1">
          <a:blip r:embed="rId3">
            <a:alphaModFix/>
          </a:blip>
          <a:srcRect b="3104" l="0" r="0" t="3095"/>
          <a:stretch/>
        </p:blipFill>
        <p:spPr>
          <a:xfrm flipH="1" rot="520906">
            <a:off x="7039271" y="3493873"/>
            <a:ext cx="922953" cy="865252"/>
          </a:xfrm>
          <a:prstGeom prst="rect">
            <a:avLst/>
          </a:prstGeom>
          <a:noFill/>
          <a:ln>
            <a:noFill/>
          </a:ln>
        </p:spPr>
      </p:pic>
      <p:sp>
        <p:nvSpPr>
          <p:cNvPr id="235" name="Google Shape;235;p25"/>
          <p:cNvSpPr txBox="1"/>
          <p:nvPr/>
        </p:nvSpPr>
        <p:spPr>
          <a:xfrm>
            <a:off x="0" y="924950"/>
            <a:ext cx="9144000" cy="85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600"/>
              </a:spcAft>
              <a:buNone/>
            </a:pPr>
            <a:r>
              <a:rPr b="1" lang="en" sz="3600">
                <a:solidFill>
                  <a:srgbClr val="8C2A8D"/>
                </a:solidFill>
              </a:rPr>
              <a:t>Step 1:</a:t>
            </a:r>
            <a:endParaRPr b="1" sz="3600">
              <a:solidFill>
                <a:srgbClr val="8C2A8D"/>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39" name="Shape 239"/>
        <p:cNvGrpSpPr/>
        <p:nvPr/>
      </p:nvGrpSpPr>
      <p:grpSpPr>
        <a:xfrm>
          <a:off x="0" y="0"/>
          <a:ext cx="0" cy="0"/>
          <a:chOff x="0" y="0"/>
          <a:chExt cx="0" cy="0"/>
        </a:xfrm>
      </p:grpSpPr>
      <p:pic>
        <p:nvPicPr>
          <p:cNvPr id="240" name="Google Shape;240;p26"/>
          <p:cNvPicPr preferRelativeResize="0"/>
          <p:nvPr/>
        </p:nvPicPr>
        <p:blipFill>
          <a:blip r:embed="rId3">
            <a:alphaModFix/>
          </a:blip>
          <a:stretch>
            <a:fillRect/>
          </a:stretch>
        </p:blipFill>
        <p:spPr>
          <a:xfrm>
            <a:off x="3405150" y="724525"/>
            <a:ext cx="5205800" cy="3694450"/>
          </a:xfrm>
          <a:prstGeom prst="rect">
            <a:avLst/>
          </a:prstGeom>
          <a:noFill/>
          <a:ln>
            <a:noFill/>
          </a:ln>
        </p:spPr>
      </p:pic>
      <p:pic>
        <p:nvPicPr>
          <p:cNvPr id="241" name="Google Shape;241;p26"/>
          <p:cNvPicPr preferRelativeResize="0"/>
          <p:nvPr/>
        </p:nvPicPr>
        <p:blipFill>
          <a:blip r:embed="rId4">
            <a:alphaModFix/>
          </a:blip>
          <a:stretch>
            <a:fillRect/>
          </a:stretch>
        </p:blipFill>
        <p:spPr>
          <a:xfrm>
            <a:off x="901975" y="831900"/>
            <a:ext cx="1690776" cy="890400"/>
          </a:xfrm>
          <a:prstGeom prst="rect">
            <a:avLst/>
          </a:prstGeom>
          <a:noFill/>
          <a:ln>
            <a:noFill/>
          </a:ln>
        </p:spPr>
      </p:pic>
      <p:sp>
        <p:nvSpPr>
          <p:cNvPr id="242" name="Google Shape;242;p26"/>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lang="en" sz="1800">
                <a:solidFill>
                  <a:srgbClr val="8C2A8D"/>
                </a:solidFill>
              </a:rPr>
              <a:t>What year was the</a:t>
            </a:r>
            <a:r>
              <a:rPr b="1" lang="en" sz="1800">
                <a:solidFill>
                  <a:srgbClr val="8C2A8D"/>
                </a:solidFill>
              </a:rPr>
              <a:t> Steam Car </a:t>
            </a:r>
            <a:r>
              <a:rPr lang="en" sz="1800">
                <a:solidFill>
                  <a:srgbClr val="8C2A8D"/>
                </a:solidFill>
              </a:rPr>
              <a:t>invented?</a:t>
            </a:r>
            <a:endParaRPr sz="1800">
              <a:solidFill>
                <a:srgbClr val="8C2A8D"/>
              </a:solidFill>
            </a:endParaRPr>
          </a:p>
          <a:p>
            <a:pPr indent="0" lvl="0" marL="0" rtl="0" algn="l">
              <a:lnSpc>
                <a:spcPct val="115000"/>
              </a:lnSpc>
              <a:spcBef>
                <a:spcPts val="600"/>
              </a:spcBef>
              <a:spcAft>
                <a:spcPts val="0"/>
              </a:spcAft>
              <a:buNone/>
            </a:pPr>
            <a:r>
              <a:rPr lang="en" sz="1800">
                <a:solidFill>
                  <a:schemeClr val="dk2"/>
                </a:solidFill>
              </a:rPr>
              <a:t>A. 1805  </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B. 1769  </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C. 1685 </a:t>
            </a:r>
            <a:endParaRPr b="1" sz="1800">
              <a:solidFill>
                <a:srgbClr val="00A84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46" name="Shape 246"/>
        <p:cNvGrpSpPr/>
        <p:nvPr/>
      </p:nvGrpSpPr>
      <p:grpSpPr>
        <a:xfrm>
          <a:off x="0" y="0"/>
          <a:ext cx="0" cy="0"/>
          <a:chOff x="0" y="0"/>
          <a:chExt cx="0" cy="0"/>
        </a:xfrm>
      </p:grpSpPr>
      <p:pic>
        <p:nvPicPr>
          <p:cNvPr id="247" name="Google Shape;247;p27"/>
          <p:cNvPicPr preferRelativeResize="0"/>
          <p:nvPr/>
        </p:nvPicPr>
        <p:blipFill>
          <a:blip r:embed="rId3">
            <a:alphaModFix/>
          </a:blip>
          <a:stretch>
            <a:fillRect/>
          </a:stretch>
        </p:blipFill>
        <p:spPr>
          <a:xfrm>
            <a:off x="3405150" y="724525"/>
            <a:ext cx="5205800" cy="3694450"/>
          </a:xfrm>
          <a:prstGeom prst="rect">
            <a:avLst/>
          </a:prstGeom>
          <a:noFill/>
          <a:ln>
            <a:noFill/>
          </a:ln>
        </p:spPr>
      </p:pic>
      <p:pic>
        <p:nvPicPr>
          <p:cNvPr id="248" name="Google Shape;248;p27"/>
          <p:cNvPicPr preferRelativeResize="0"/>
          <p:nvPr/>
        </p:nvPicPr>
        <p:blipFill>
          <a:blip r:embed="rId4">
            <a:alphaModFix/>
          </a:blip>
          <a:stretch>
            <a:fillRect/>
          </a:stretch>
        </p:blipFill>
        <p:spPr>
          <a:xfrm>
            <a:off x="901975" y="831900"/>
            <a:ext cx="1690776" cy="890400"/>
          </a:xfrm>
          <a:prstGeom prst="rect">
            <a:avLst/>
          </a:prstGeom>
          <a:noFill/>
          <a:ln>
            <a:noFill/>
          </a:ln>
        </p:spPr>
      </p:pic>
      <p:sp>
        <p:nvSpPr>
          <p:cNvPr id="249" name="Google Shape;249;p27"/>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800">
                <a:solidFill>
                  <a:srgbClr val="8C2A8D"/>
                </a:solidFill>
              </a:rPr>
              <a:t>The answer is:</a:t>
            </a:r>
            <a:endParaRPr b="1" sz="1800">
              <a:solidFill>
                <a:srgbClr val="8C2A8D"/>
              </a:solidFill>
            </a:endParaRPr>
          </a:p>
          <a:p>
            <a:pPr indent="0" lvl="0" marL="0" rtl="0" algn="l">
              <a:lnSpc>
                <a:spcPct val="115000"/>
              </a:lnSpc>
              <a:spcBef>
                <a:spcPts val="600"/>
              </a:spcBef>
              <a:spcAft>
                <a:spcPts val="0"/>
              </a:spcAft>
              <a:buNone/>
            </a:pPr>
            <a:r>
              <a:rPr b="1" lang="en" sz="1800">
                <a:solidFill>
                  <a:schemeClr val="dk2"/>
                </a:solidFill>
              </a:rPr>
              <a:t>B. 1769  </a:t>
            </a:r>
            <a:endParaRPr b="1" sz="1800">
              <a:solidFill>
                <a:schemeClr val="dk2"/>
              </a:solidFill>
            </a:endParaRPr>
          </a:p>
          <a:p>
            <a:pPr indent="0" lvl="0" marL="0" rtl="0" algn="l">
              <a:lnSpc>
                <a:spcPct val="115000"/>
              </a:lnSpc>
              <a:spcBef>
                <a:spcPts val="0"/>
              </a:spcBef>
              <a:spcAft>
                <a:spcPts val="0"/>
              </a:spcAft>
              <a:buNone/>
            </a:pPr>
            <a:r>
              <a:rPr lang="en" sz="1800">
                <a:solidFill>
                  <a:schemeClr val="dk2"/>
                </a:solidFill>
              </a:rPr>
              <a:t>This vehicle ran off of steam instead of gasoline like our cars today.</a:t>
            </a:r>
            <a:r>
              <a:rPr lang="en" sz="1800">
                <a:solidFill>
                  <a:schemeClr val="dk2"/>
                </a:solidFill>
              </a:rPr>
              <a:t> </a:t>
            </a:r>
            <a:endParaRPr b="1" sz="1800">
              <a:solidFill>
                <a:srgbClr val="00A84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53" name="Shape 253"/>
        <p:cNvGrpSpPr/>
        <p:nvPr/>
      </p:nvGrpSpPr>
      <p:grpSpPr>
        <a:xfrm>
          <a:off x="0" y="0"/>
          <a:ext cx="0" cy="0"/>
          <a:chOff x="0" y="0"/>
          <a:chExt cx="0" cy="0"/>
        </a:xfrm>
      </p:grpSpPr>
      <p:pic>
        <p:nvPicPr>
          <p:cNvPr id="254" name="Google Shape;254;p28"/>
          <p:cNvPicPr preferRelativeResize="0"/>
          <p:nvPr/>
        </p:nvPicPr>
        <p:blipFill>
          <a:blip r:embed="rId3">
            <a:alphaModFix/>
          </a:blip>
          <a:stretch>
            <a:fillRect/>
          </a:stretch>
        </p:blipFill>
        <p:spPr>
          <a:xfrm>
            <a:off x="901975" y="831900"/>
            <a:ext cx="1690776" cy="890400"/>
          </a:xfrm>
          <a:prstGeom prst="rect">
            <a:avLst/>
          </a:prstGeom>
          <a:noFill/>
          <a:ln>
            <a:noFill/>
          </a:ln>
        </p:spPr>
      </p:pic>
      <p:sp>
        <p:nvSpPr>
          <p:cNvPr id="255" name="Google Shape;255;p28"/>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8C2A8D"/>
                </a:solidFill>
              </a:rPr>
              <a:t>What year do you think the </a:t>
            </a:r>
            <a:r>
              <a:rPr b="1" lang="en" sz="1800">
                <a:solidFill>
                  <a:srgbClr val="8C2A8D"/>
                </a:solidFill>
              </a:rPr>
              <a:t>Benz Patent Motorwagen</a:t>
            </a:r>
            <a:r>
              <a:rPr lang="en" sz="1800">
                <a:solidFill>
                  <a:srgbClr val="8C2A8D"/>
                </a:solidFill>
              </a:rPr>
              <a:t> was invented?</a:t>
            </a:r>
            <a:r>
              <a:rPr lang="en" sz="1800">
                <a:solidFill>
                  <a:schemeClr val="dk2"/>
                </a:solidFill>
              </a:rPr>
              <a:t> </a:t>
            </a:r>
            <a:endParaRPr sz="1800">
              <a:solidFill>
                <a:srgbClr val="8C2A8D"/>
              </a:solidFill>
            </a:endParaRPr>
          </a:p>
          <a:p>
            <a:pPr indent="0" lvl="0" marL="0" rtl="0" algn="l">
              <a:lnSpc>
                <a:spcPct val="115000"/>
              </a:lnSpc>
              <a:spcBef>
                <a:spcPts val="0"/>
              </a:spcBef>
              <a:spcAft>
                <a:spcPts val="0"/>
              </a:spcAft>
              <a:buNone/>
            </a:pPr>
            <a:r>
              <a:rPr lang="en" sz="1800">
                <a:solidFill>
                  <a:schemeClr val="dk2"/>
                </a:solidFill>
              </a:rPr>
              <a:t>A. 1800  </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B. 1855  </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C. 1885 </a:t>
            </a:r>
            <a:endParaRPr b="1" sz="1800">
              <a:solidFill>
                <a:srgbClr val="00A84F"/>
              </a:solidFill>
            </a:endParaRPr>
          </a:p>
        </p:txBody>
      </p:sp>
      <p:pic>
        <p:nvPicPr>
          <p:cNvPr id="256" name="Google Shape;256;p28"/>
          <p:cNvPicPr preferRelativeResize="0"/>
          <p:nvPr/>
        </p:nvPicPr>
        <p:blipFill>
          <a:blip r:embed="rId4">
            <a:alphaModFix/>
          </a:blip>
          <a:stretch>
            <a:fillRect/>
          </a:stretch>
        </p:blipFill>
        <p:spPr>
          <a:xfrm>
            <a:off x="3415879" y="621150"/>
            <a:ext cx="5205800" cy="390118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60" name="Shape 260"/>
        <p:cNvGrpSpPr/>
        <p:nvPr/>
      </p:nvGrpSpPr>
      <p:grpSpPr>
        <a:xfrm>
          <a:off x="0" y="0"/>
          <a:ext cx="0" cy="0"/>
          <a:chOff x="0" y="0"/>
          <a:chExt cx="0" cy="0"/>
        </a:xfrm>
      </p:grpSpPr>
      <p:pic>
        <p:nvPicPr>
          <p:cNvPr id="261" name="Google Shape;261;p29"/>
          <p:cNvPicPr preferRelativeResize="0"/>
          <p:nvPr/>
        </p:nvPicPr>
        <p:blipFill>
          <a:blip r:embed="rId3">
            <a:alphaModFix/>
          </a:blip>
          <a:stretch>
            <a:fillRect/>
          </a:stretch>
        </p:blipFill>
        <p:spPr>
          <a:xfrm>
            <a:off x="901975" y="831900"/>
            <a:ext cx="1690776" cy="890400"/>
          </a:xfrm>
          <a:prstGeom prst="rect">
            <a:avLst/>
          </a:prstGeom>
          <a:noFill/>
          <a:ln>
            <a:noFill/>
          </a:ln>
        </p:spPr>
      </p:pic>
      <p:sp>
        <p:nvSpPr>
          <p:cNvPr id="262" name="Google Shape;262;p29"/>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800">
                <a:solidFill>
                  <a:srgbClr val="8C2A8D"/>
                </a:solidFill>
              </a:rPr>
              <a:t>The answer is:</a:t>
            </a:r>
            <a:r>
              <a:rPr lang="en" sz="1800">
                <a:solidFill>
                  <a:schemeClr val="dk2"/>
                </a:solidFill>
              </a:rPr>
              <a:t> </a:t>
            </a:r>
            <a:endParaRPr sz="1800">
              <a:solidFill>
                <a:schemeClr val="dk2"/>
              </a:solidFill>
            </a:endParaRPr>
          </a:p>
          <a:p>
            <a:pPr indent="0" lvl="0" marL="0" rtl="0" algn="l">
              <a:lnSpc>
                <a:spcPct val="115000"/>
              </a:lnSpc>
              <a:spcBef>
                <a:spcPts val="600"/>
              </a:spcBef>
              <a:spcAft>
                <a:spcPts val="0"/>
              </a:spcAft>
              <a:buNone/>
            </a:pPr>
            <a:r>
              <a:rPr b="1" lang="en" sz="1800">
                <a:solidFill>
                  <a:schemeClr val="dk2"/>
                </a:solidFill>
              </a:rPr>
              <a:t>C. 1885 </a:t>
            </a:r>
            <a:endParaRPr b="1" sz="1800">
              <a:solidFill>
                <a:schemeClr val="dk2"/>
              </a:solidFill>
            </a:endParaRPr>
          </a:p>
          <a:p>
            <a:pPr indent="0" lvl="0" marL="0" rtl="0" algn="l">
              <a:lnSpc>
                <a:spcPct val="115000"/>
              </a:lnSpc>
              <a:spcBef>
                <a:spcPts val="0"/>
              </a:spcBef>
              <a:spcAft>
                <a:spcPts val="0"/>
              </a:spcAft>
              <a:buNone/>
            </a:pPr>
            <a:r>
              <a:rPr lang="en" sz="1800">
                <a:solidFill>
                  <a:schemeClr val="dk2"/>
                </a:solidFill>
              </a:rPr>
              <a:t>This was the first vehicle powered by gasoline like we have today! </a:t>
            </a:r>
            <a:endParaRPr b="1" sz="1800">
              <a:solidFill>
                <a:schemeClr val="dk2"/>
              </a:solidFill>
            </a:endParaRPr>
          </a:p>
        </p:txBody>
      </p:sp>
      <p:pic>
        <p:nvPicPr>
          <p:cNvPr id="263" name="Google Shape;263;p29"/>
          <p:cNvPicPr preferRelativeResize="0"/>
          <p:nvPr/>
        </p:nvPicPr>
        <p:blipFill>
          <a:blip r:embed="rId4">
            <a:alphaModFix/>
          </a:blip>
          <a:stretch>
            <a:fillRect/>
          </a:stretch>
        </p:blipFill>
        <p:spPr>
          <a:xfrm>
            <a:off x="3415879" y="621150"/>
            <a:ext cx="5205800" cy="390118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67" name="Shape 267"/>
        <p:cNvGrpSpPr/>
        <p:nvPr/>
      </p:nvGrpSpPr>
      <p:grpSpPr>
        <a:xfrm>
          <a:off x="0" y="0"/>
          <a:ext cx="0" cy="0"/>
          <a:chOff x="0" y="0"/>
          <a:chExt cx="0" cy="0"/>
        </a:xfrm>
      </p:grpSpPr>
      <p:pic>
        <p:nvPicPr>
          <p:cNvPr id="268" name="Google Shape;268;p30"/>
          <p:cNvPicPr preferRelativeResize="0"/>
          <p:nvPr/>
        </p:nvPicPr>
        <p:blipFill>
          <a:blip r:embed="rId3">
            <a:alphaModFix/>
          </a:blip>
          <a:stretch>
            <a:fillRect/>
          </a:stretch>
        </p:blipFill>
        <p:spPr>
          <a:xfrm>
            <a:off x="901975" y="831900"/>
            <a:ext cx="1690776" cy="890400"/>
          </a:xfrm>
          <a:prstGeom prst="rect">
            <a:avLst/>
          </a:prstGeom>
          <a:noFill/>
          <a:ln>
            <a:noFill/>
          </a:ln>
        </p:spPr>
      </p:pic>
      <p:sp>
        <p:nvSpPr>
          <p:cNvPr id="269" name="Google Shape;269;p30"/>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8C2A8D"/>
                </a:solidFill>
              </a:rPr>
              <a:t>What year do you think the </a:t>
            </a:r>
            <a:r>
              <a:rPr b="1" lang="en" sz="1800">
                <a:solidFill>
                  <a:srgbClr val="8C2A8D"/>
                </a:solidFill>
              </a:rPr>
              <a:t>Ford Model T Car</a:t>
            </a:r>
            <a:r>
              <a:rPr lang="en" sz="1800">
                <a:solidFill>
                  <a:srgbClr val="8C2A8D"/>
                </a:solidFill>
              </a:rPr>
              <a:t> was invented?</a:t>
            </a:r>
            <a:r>
              <a:rPr lang="en" sz="1800">
                <a:solidFill>
                  <a:schemeClr val="dk2"/>
                </a:solidFill>
              </a:rPr>
              <a:t> </a:t>
            </a:r>
            <a:endParaRPr sz="1800">
              <a:solidFill>
                <a:srgbClr val="8C2A8D"/>
              </a:solidFill>
            </a:endParaRPr>
          </a:p>
          <a:p>
            <a:pPr indent="0" lvl="0" marL="0" rtl="0" algn="l">
              <a:lnSpc>
                <a:spcPct val="115000"/>
              </a:lnSpc>
              <a:spcBef>
                <a:spcPts val="0"/>
              </a:spcBef>
              <a:spcAft>
                <a:spcPts val="0"/>
              </a:spcAft>
              <a:buNone/>
            </a:pPr>
            <a:r>
              <a:rPr lang="en" sz="1800">
                <a:solidFill>
                  <a:schemeClr val="dk2"/>
                </a:solidFill>
              </a:rPr>
              <a:t>A. 1890  </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B. 1908</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C. 1950 </a:t>
            </a:r>
            <a:endParaRPr b="1" sz="1800">
              <a:solidFill>
                <a:srgbClr val="00A84F"/>
              </a:solidFill>
            </a:endParaRPr>
          </a:p>
        </p:txBody>
      </p:sp>
      <p:pic>
        <p:nvPicPr>
          <p:cNvPr id="270" name="Google Shape;270;p30"/>
          <p:cNvPicPr preferRelativeResize="0"/>
          <p:nvPr/>
        </p:nvPicPr>
        <p:blipFill>
          <a:blip r:embed="rId4">
            <a:alphaModFix/>
          </a:blip>
          <a:stretch>
            <a:fillRect/>
          </a:stretch>
        </p:blipFill>
        <p:spPr>
          <a:xfrm>
            <a:off x="3415875" y="741400"/>
            <a:ext cx="5205800" cy="36606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74" name="Shape 274"/>
        <p:cNvGrpSpPr/>
        <p:nvPr/>
      </p:nvGrpSpPr>
      <p:grpSpPr>
        <a:xfrm>
          <a:off x="0" y="0"/>
          <a:ext cx="0" cy="0"/>
          <a:chOff x="0" y="0"/>
          <a:chExt cx="0" cy="0"/>
        </a:xfrm>
      </p:grpSpPr>
      <p:pic>
        <p:nvPicPr>
          <p:cNvPr id="275" name="Google Shape;275;p31"/>
          <p:cNvPicPr preferRelativeResize="0"/>
          <p:nvPr/>
        </p:nvPicPr>
        <p:blipFill>
          <a:blip r:embed="rId3">
            <a:alphaModFix/>
          </a:blip>
          <a:stretch>
            <a:fillRect/>
          </a:stretch>
        </p:blipFill>
        <p:spPr>
          <a:xfrm>
            <a:off x="901975" y="831900"/>
            <a:ext cx="1690776" cy="890400"/>
          </a:xfrm>
          <a:prstGeom prst="rect">
            <a:avLst/>
          </a:prstGeom>
          <a:noFill/>
          <a:ln>
            <a:noFill/>
          </a:ln>
        </p:spPr>
      </p:pic>
      <p:sp>
        <p:nvSpPr>
          <p:cNvPr id="276" name="Google Shape;276;p31"/>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800">
                <a:solidFill>
                  <a:srgbClr val="8C2A8D"/>
                </a:solidFill>
              </a:rPr>
              <a:t>The answer is:</a:t>
            </a:r>
            <a:r>
              <a:rPr lang="en" sz="1800">
                <a:solidFill>
                  <a:schemeClr val="dk2"/>
                </a:solidFill>
              </a:rPr>
              <a:t> </a:t>
            </a:r>
            <a:endParaRPr sz="1800">
              <a:solidFill>
                <a:schemeClr val="dk2"/>
              </a:solidFill>
            </a:endParaRPr>
          </a:p>
          <a:p>
            <a:pPr indent="0" lvl="0" marL="0" rtl="0" algn="l">
              <a:lnSpc>
                <a:spcPct val="115000"/>
              </a:lnSpc>
              <a:spcBef>
                <a:spcPts val="600"/>
              </a:spcBef>
              <a:spcAft>
                <a:spcPts val="0"/>
              </a:spcAft>
              <a:buNone/>
            </a:pPr>
            <a:r>
              <a:rPr b="1" lang="en" sz="1800">
                <a:solidFill>
                  <a:schemeClr val="dk2"/>
                </a:solidFill>
              </a:rPr>
              <a:t>B</a:t>
            </a:r>
            <a:r>
              <a:rPr b="1" lang="en" sz="1800">
                <a:solidFill>
                  <a:schemeClr val="dk2"/>
                </a:solidFill>
              </a:rPr>
              <a:t>. 1908 </a:t>
            </a:r>
            <a:endParaRPr b="1" sz="1800">
              <a:solidFill>
                <a:schemeClr val="dk2"/>
              </a:solidFill>
            </a:endParaRPr>
          </a:p>
          <a:p>
            <a:pPr indent="0" lvl="0" marL="0" rtl="0" algn="l">
              <a:lnSpc>
                <a:spcPct val="115000"/>
              </a:lnSpc>
              <a:spcBef>
                <a:spcPts val="0"/>
              </a:spcBef>
              <a:spcAft>
                <a:spcPts val="0"/>
              </a:spcAft>
              <a:buNone/>
            </a:pPr>
            <a:r>
              <a:rPr lang="en" sz="1800">
                <a:solidFill>
                  <a:schemeClr val="dk2"/>
                </a:solidFill>
              </a:rPr>
              <a:t>This car was considered a universal car that put the world on wheels.</a:t>
            </a:r>
            <a:endParaRPr b="1" sz="1800">
              <a:solidFill>
                <a:schemeClr val="dk2"/>
              </a:solidFill>
            </a:endParaRPr>
          </a:p>
        </p:txBody>
      </p:sp>
      <p:pic>
        <p:nvPicPr>
          <p:cNvPr id="277" name="Google Shape;277;p31"/>
          <p:cNvPicPr preferRelativeResize="0"/>
          <p:nvPr/>
        </p:nvPicPr>
        <p:blipFill>
          <a:blip r:embed="rId4">
            <a:alphaModFix/>
          </a:blip>
          <a:stretch>
            <a:fillRect/>
          </a:stretch>
        </p:blipFill>
        <p:spPr>
          <a:xfrm>
            <a:off x="3415875" y="741400"/>
            <a:ext cx="5205800" cy="36606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81" name="Shape 281"/>
        <p:cNvGrpSpPr/>
        <p:nvPr/>
      </p:nvGrpSpPr>
      <p:grpSpPr>
        <a:xfrm>
          <a:off x="0" y="0"/>
          <a:ext cx="0" cy="0"/>
          <a:chOff x="0" y="0"/>
          <a:chExt cx="0" cy="0"/>
        </a:xfrm>
      </p:grpSpPr>
      <p:pic>
        <p:nvPicPr>
          <p:cNvPr id="282" name="Google Shape;282;p32"/>
          <p:cNvPicPr preferRelativeResize="0"/>
          <p:nvPr/>
        </p:nvPicPr>
        <p:blipFill>
          <a:blip r:embed="rId3">
            <a:alphaModFix/>
          </a:blip>
          <a:stretch>
            <a:fillRect/>
          </a:stretch>
        </p:blipFill>
        <p:spPr>
          <a:xfrm>
            <a:off x="901975" y="831900"/>
            <a:ext cx="1690776" cy="890400"/>
          </a:xfrm>
          <a:prstGeom prst="rect">
            <a:avLst/>
          </a:prstGeom>
          <a:noFill/>
          <a:ln>
            <a:noFill/>
          </a:ln>
        </p:spPr>
      </p:pic>
      <p:sp>
        <p:nvSpPr>
          <p:cNvPr id="283" name="Google Shape;283;p32"/>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8C2A8D"/>
                </a:solidFill>
              </a:rPr>
              <a:t>What year do you think the </a:t>
            </a:r>
            <a:r>
              <a:rPr b="1" lang="en" sz="1800">
                <a:solidFill>
                  <a:srgbClr val="8C2A8D"/>
                </a:solidFill>
              </a:rPr>
              <a:t>Ford Thunderbird</a:t>
            </a:r>
            <a:r>
              <a:rPr lang="en" sz="1800">
                <a:solidFill>
                  <a:srgbClr val="8C2A8D"/>
                </a:solidFill>
              </a:rPr>
              <a:t> was invented?</a:t>
            </a:r>
            <a:r>
              <a:rPr lang="en" sz="1800">
                <a:solidFill>
                  <a:schemeClr val="dk2"/>
                </a:solidFill>
              </a:rPr>
              <a:t> </a:t>
            </a:r>
            <a:endParaRPr sz="1800">
              <a:solidFill>
                <a:srgbClr val="8C2A8D"/>
              </a:solidFill>
            </a:endParaRPr>
          </a:p>
          <a:p>
            <a:pPr indent="0" lvl="0" marL="0" rtl="0" algn="l">
              <a:lnSpc>
                <a:spcPct val="115000"/>
              </a:lnSpc>
              <a:spcBef>
                <a:spcPts val="0"/>
              </a:spcBef>
              <a:spcAft>
                <a:spcPts val="0"/>
              </a:spcAft>
              <a:buNone/>
            </a:pPr>
            <a:r>
              <a:rPr lang="en" sz="1800">
                <a:solidFill>
                  <a:schemeClr val="dk2"/>
                </a:solidFill>
              </a:rPr>
              <a:t>A. 1930  </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B. 1955</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C. 1983</a:t>
            </a:r>
            <a:r>
              <a:rPr lang="en" sz="1800">
                <a:solidFill>
                  <a:schemeClr val="dk2"/>
                </a:solidFill>
              </a:rPr>
              <a:t> </a:t>
            </a:r>
            <a:endParaRPr b="1" sz="1800">
              <a:solidFill>
                <a:srgbClr val="00A84F"/>
              </a:solidFill>
            </a:endParaRPr>
          </a:p>
        </p:txBody>
      </p:sp>
      <p:pic>
        <p:nvPicPr>
          <p:cNvPr id="284" name="Google Shape;284;p32"/>
          <p:cNvPicPr preferRelativeResize="0"/>
          <p:nvPr/>
        </p:nvPicPr>
        <p:blipFill>
          <a:blip r:embed="rId4">
            <a:alphaModFix/>
          </a:blip>
          <a:stretch>
            <a:fillRect/>
          </a:stretch>
        </p:blipFill>
        <p:spPr>
          <a:xfrm>
            <a:off x="3415875" y="698633"/>
            <a:ext cx="5205800" cy="374623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88" name="Shape 288"/>
        <p:cNvGrpSpPr/>
        <p:nvPr/>
      </p:nvGrpSpPr>
      <p:grpSpPr>
        <a:xfrm>
          <a:off x="0" y="0"/>
          <a:ext cx="0" cy="0"/>
          <a:chOff x="0" y="0"/>
          <a:chExt cx="0" cy="0"/>
        </a:xfrm>
      </p:grpSpPr>
      <p:pic>
        <p:nvPicPr>
          <p:cNvPr id="289" name="Google Shape;289;p33"/>
          <p:cNvPicPr preferRelativeResize="0"/>
          <p:nvPr/>
        </p:nvPicPr>
        <p:blipFill>
          <a:blip r:embed="rId3">
            <a:alphaModFix/>
          </a:blip>
          <a:stretch>
            <a:fillRect/>
          </a:stretch>
        </p:blipFill>
        <p:spPr>
          <a:xfrm>
            <a:off x="901975" y="603300"/>
            <a:ext cx="1690776" cy="890400"/>
          </a:xfrm>
          <a:prstGeom prst="rect">
            <a:avLst/>
          </a:prstGeom>
          <a:noFill/>
          <a:ln>
            <a:noFill/>
          </a:ln>
        </p:spPr>
      </p:pic>
      <p:sp>
        <p:nvSpPr>
          <p:cNvPr id="290" name="Google Shape;290;p33"/>
          <p:cNvSpPr txBox="1"/>
          <p:nvPr/>
        </p:nvSpPr>
        <p:spPr>
          <a:xfrm>
            <a:off x="469100" y="15809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800">
                <a:solidFill>
                  <a:srgbClr val="8C2A8D"/>
                </a:solidFill>
              </a:rPr>
              <a:t>The answer is:</a:t>
            </a:r>
            <a:r>
              <a:rPr lang="en" sz="1800">
                <a:solidFill>
                  <a:schemeClr val="dk2"/>
                </a:solidFill>
              </a:rPr>
              <a:t> </a:t>
            </a:r>
            <a:endParaRPr sz="1800">
              <a:solidFill>
                <a:schemeClr val="dk2"/>
              </a:solidFill>
            </a:endParaRPr>
          </a:p>
          <a:p>
            <a:pPr indent="0" lvl="0" marL="0" rtl="0" algn="l">
              <a:lnSpc>
                <a:spcPct val="115000"/>
              </a:lnSpc>
              <a:spcBef>
                <a:spcPts val="600"/>
              </a:spcBef>
              <a:spcAft>
                <a:spcPts val="0"/>
              </a:spcAft>
              <a:buNone/>
            </a:pPr>
            <a:r>
              <a:rPr b="1" lang="en" sz="1800">
                <a:solidFill>
                  <a:schemeClr val="dk2"/>
                </a:solidFill>
              </a:rPr>
              <a:t>B. 1955 </a:t>
            </a:r>
            <a:endParaRPr b="1" sz="1800">
              <a:solidFill>
                <a:schemeClr val="dk2"/>
              </a:solidFill>
            </a:endParaRPr>
          </a:p>
          <a:p>
            <a:pPr indent="0" lvl="0" marL="0" rtl="0" algn="l">
              <a:lnSpc>
                <a:spcPct val="115000"/>
              </a:lnSpc>
              <a:spcBef>
                <a:spcPts val="0"/>
              </a:spcBef>
              <a:spcAft>
                <a:spcPts val="0"/>
              </a:spcAft>
              <a:buNone/>
            </a:pPr>
            <a:r>
              <a:rPr lang="en" sz="1800">
                <a:solidFill>
                  <a:schemeClr val="dk2"/>
                </a:solidFill>
              </a:rPr>
              <a:t>Although the Model T and the Thunderbird were from the same company, in just 52 years they made a lot of changes - especially for the comfort of the driver.</a:t>
            </a:r>
            <a:endParaRPr sz="1800">
              <a:solidFill>
                <a:schemeClr val="dk2"/>
              </a:solidFill>
            </a:endParaRPr>
          </a:p>
        </p:txBody>
      </p:sp>
      <p:pic>
        <p:nvPicPr>
          <p:cNvPr id="291" name="Google Shape;291;p33"/>
          <p:cNvPicPr preferRelativeResize="0"/>
          <p:nvPr/>
        </p:nvPicPr>
        <p:blipFill>
          <a:blip r:embed="rId4">
            <a:alphaModFix/>
          </a:blip>
          <a:stretch>
            <a:fillRect/>
          </a:stretch>
        </p:blipFill>
        <p:spPr>
          <a:xfrm>
            <a:off x="3415875" y="698633"/>
            <a:ext cx="5205800" cy="374623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295" name="Shape 295"/>
        <p:cNvGrpSpPr/>
        <p:nvPr/>
      </p:nvGrpSpPr>
      <p:grpSpPr>
        <a:xfrm>
          <a:off x="0" y="0"/>
          <a:ext cx="0" cy="0"/>
          <a:chOff x="0" y="0"/>
          <a:chExt cx="0" cy="0"/>
        </a:xfrm>
      </p:grpSpPr>
      <p:pic>
        <p:nvPicPr>
          <p:cNvPr id="296" name="Google Shape;296;p34"/>
          <p:cNvPicPr preferRelativeResize="0"/>
          <p:nvPr/>
        </p:nvPicPr>
        <p:blipFill>
          <a:blip r:embed="rId3">
            <a:alphaModFix/>
          </a:blip>
          <a:stretch>
            <a:fillRect/>
          </a:stretch>
        </p:blipFill>
        <p:spPr>
          <a:xfrm>
            <a:off x="901975" y="831900"/>
            <a:ext cx="1690776" cy="890400"/>
          </a:xfrm>
          <a:prstGeom prst="rect">
            <a:avLst/>
          </a:prstGeom>
          <a:noFill/>
          <a:ln>
            <a:noFill/>
          </a:ln>
        </p:spPr>
      </p:pic>
      <p:sp>
        <p:nvSpPr>
          <p:cNvPr id="297" name="Google Shape;297;p34"/>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8C2A8D"/>
                </a:solidFill>
              </a:rPr>
              <a:t>What year do you think the </a:t>
            </a:r>
            <a:r>
              <a:rPr b="1" lang="en" sz="1800">
                <a:solidFill>
                  <a:srgbClr val="8C2A8D"/>
                </a:solidFill>
              </a:rPr>
              <a:t>Ford Taurus</a:t>
            </a:r>
            <a:r>
              <a:rPr lang="en" sz="1800">
                <a:solidFill>
                  <a:srgbClr val="8C2A8D"/>
                </a:solidFill>
              </a:rPr>
              <a:t> was introduced</a:t>
            </a:r>
            <a:r>
              <a:rPr lang="en" sz="1800">
                <a:solidFill>
                  <a:srgbClr val="8C2A8D"/>
                </a:solidFill>
              </a:rPr>
              <a:t>?</a:t>
            </a:r>
            <a:r>
              <a:rPr lang="en" sz="1800">
                <a:solidFill>
                  <a:schemeClr val="dk2"/>
                </a:solidFill>
              </a:rPr>
              <a:t> </a:t>
            </a:r>
            <a:endParaRPr sz="1800">
              <a:solidFill>
                <a:srgbClr val="8C2A8D"/>
              </a:solidFill>
            </a:endParaRPr>
          </a:p>
          <a:p>
            <a:pPr indent="0" lvl="0" marL="0" rtl="0" algn="l">
              <a:lnSpc>
                <a:spcPct val="115000"/>
              </a:lnSpc>
              <a:spcBef>
                <a:spcPts val="0"/>
              </a:spcBef>
              <a:spcAft>
                <a:spcPts val="0"/>
              </a:spcAft>
              <a:buNone/>
            </a:pPr>
            <a:r>
              <a:rPr lang="en" sz="1800">
                <a:solidFill>
                  <a:schemeClr val="dk2"/>
                </a:solidFill>
              </a:rPr>
              <a:t>A. 1980 </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B. 1990</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C. 2010 </a:t>
            </a:r>
            <a:endParaRPr b="1" sz="1800">
              <a:solidFill>
                <a:srgbClr val="00A84F"/>
              </a:solidFill>
            </a:endParaRPr>
          </a:p>
        </p:txBody>
      </p:sp>
      <p:pic>
        <p:nvPicPr>
          <p:cNvPr id="298" name="Google Shape;298;p34"/>
          <p:cNvPicPr preferRelativeResize="0"/>
          <p:nvPr/>
        </p:nvPicPr>
        <p:blipFill>
          <a:blip r:embed="rId4">
            <a:alphaModFix/>
          </a:blip>
          <a:stretch>
            <a:fillRect/>
          </a:stretch>
        </p:blipFill>
        <p:spPr>
          <a:xfrm>
            <a:off x="3415875" y="836500"/>
            <a:ext cx="5205800" cy="347050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02" name="Shape 302"/>
        <p:cNvGrpSpPr/>
        <p:nvPr/>
      </p:nvGrpSpPr>
      <p:grpSpPr>
        <a:xfrm>
          <a:off x="0" y="0"/>
          <a:ext cx="0" cy="0"/>
          <a:chOff x="0" y="0"/>
          <a:chExt cx="0" cy="0"/>
        </a:xfrm>
      </p:grpSpPr>
      <p:pic>
        <p:nvPicPr>
          <p:cNvPr id="303" name="Google Shape;303;p35"/>
          <p:cNvPicPr preferRelativeResize="0"/>
          <p:nvPr/>
        </p:nvPicPr>
        <p:blipFill>
          <a:blip r:embed="rId3">
            <a:alphaModFix/>
          </a:blip>
          <a:stretch>
            <a:fillRect/>
          </a:stretch>
        </p:blipFill>
        <p:spPr>
          <a:xfrm>
            <a:off x="3415875" y="836500"/>
            <a:ext cx="5205800" cy="3470509"/>
          </a:xfrm>
          <a:prstGeom prst="rect">
            <a:avLst/>
          </a:prstGeom>
          <a:noFill/>
          <a:ln>
            <a:noFill/>
          </a:ln>
        </p:spPr>
      </p:pic>
      <p:pic>
        <p:nvPicPr>
          <p:cNvPr id="304" name="Google Shape;304;p35"/>
          <p:cNvPicPr preferRelativeResize="0"/>
          <p:nvPr/>
        </p:nvPicPr>
        <p:blipFill>
          <a:blip r:embed="rId4">
            <a:alphaModFix/>
          </a:blip>
          <a:stretch>
            <a:fillRect/>
          </a:stretch>
        </p:blipFill>
        <p:spPr>
          <a:xfrm>
            <a:off x="901975" y="1593900"/>
            <a:ext cx="1690776" cy="890400"/>
          </a:xfrm>
          <a:prstGeom prst="rect">
            <a:avLst/>
          </a:prstGeom>
          <a:noFill/>
          <a:ln>
            <a:noFill/>
          </a:ln>
        </p:spPr>
      </p:pic>
      <p:sp>
        <p:nvSpPr>
          <p:cNvPr id="305" name="Google Shape;305;p35"/>
          <p:cNvSpPr txBox="1"/>
          <p:nvPr/>
        </p:nvSpPr>
        <p:spPr>
          <a:xfrm>
            <a:off x="469100" y="2571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800">
                <a:solidFill>
                  <a:srgbClr val="8C2A8D"/>
                </a:solidFill>
              </a:rPr>
              <a:t>The answer is:</a:t>
            </a:r>
            <a:r>
              <a:rPr lang="en" sz="1800">
                <a:solidFill>
                  <a:schemeClr val="dk2"/>
                </a:solidFill>
              </a:rPr>
              <a:t> </a:t>
            </a:r>
            <a:endParaRPr sz="1800">
              <a:solidFill>
                <a:schemeClr val="dk2"/>
              </a:solidFill>
            </a:endParaRPr>
          </a:p>
          <a:p>
            <a:pPr indent="0" lvl="0" marL="0" rtl="0" algn="l">
              <a:lnSpc>
                <a:spcPct val="115000"/>
              </a:lnSpc>
              <a:spcBef>
                <a:spcPts val="600"/>
              </a:spcBef>
              <a:spcAft>
                <a:spcPts val="0"/>
              </a:spcAft>
              <a:buNone/>
            </a:pPr>
            <a:r>
              <a:rPr b="1" lang="en" sz="1800">
                <a:solidFill>
                  <a:schemeClr val="dk2"/>
                </a:solidFill>
              </a:rPr>
              <a:t>B. 1990 </a:t>
            </a:r>
            <a:endParaRPr b="1" sz="1800">
              <a:solidFill>
                <a:schemeClr val="dk2"/>
              </a:solidFill>
            </a:endParaRPr>
          </a:p>
          <a:p>
            <a:pPr indent="0" lvl="0" marL="0" rtl="0" algn="l">
              <a:lnSpc>
                <a:spcPct val="115000"/>
              </a:lnSpc>
              <a:spcBef>
                <a:spcPts val="0"/>
              </a:spcBef>
              <a:spcAft>
                <a:spcPts val="0"/>
              </a:spcAft>
              <a:buNone/>
            </a:pPr>
            <a:r>
              <a:t/>
            </a:r>
            <a:endParaRPr b="1" sz="1800">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09" name="Shape 309"/>
        <p:cNvGrpSpPr/>
        <p:nvPr/>
      </p:nvGrpSpPr>
      <p:grpSpPr>
        <a:xfrm>
          <a:off x="0" y="0"/>
          <a:ext cx="0" cy="0"/>
          <a:chOff x="0" y="0"/>
          <a:chExt cx="0" cy="0"/>
        </a:xfrm>
      </p:grpSpPr>
      <p:pic>
        <p:nvPicPr>
          <p:cNvPr id="310" name="Google Shape;310;p36"/>
          <p:cNvPicPr preferRelativeResize="0"/>
          <p:nvPr/>
        </p:nvPicPr>
        <p:blipFill>
          <a:blip r:embed="rId3">
            <a:alphaModFix/>
          </a:blip>
          <a:stretch>
            <a:fillRect/>
          </a:stretch>
        </p:blipFill>
        <p:spPr>
          <a:xfrm>
            <a:off x="901975" y="831900"/>
            <a:ext cx="1690776" cy="890400"/>
          </a:xfrm>
          <a:prstGeom prst="rect">
            <a:avLst/>
          </a:prstGeom>
          <a:noFill/>
          <a:ln>
            <a:noFill/>
          </a:ln>
        </p:spPr>
      </p:pic>
      <p:sp>
        <p:nvSpPr>
          <p:cNvPr id="311" name="Google Shape;311;p36"/>
          <p:cNvSpPr txBox="1"/>
          <p:nvPr/>
        </p:nvSpPr>
        <p:spPr>
          <a:xfrm>
            <a:off x="469100" y="1809500"/>
            <a:ext cx="27192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8C2A8D"/>
                </a:solidFill>
              </a:rPr>
              <a:t>What year do you think the improved model of the </a:t>
            </a:r>
            <a:r>
              <a:rPr b="1" lang="en" sz="1800">
                <a:solidFill>
                  <a:srgbClr val="8C2A8D"/>
                </a:solidFill>
              </a:rPr>
              <a:t>Ford Taurus</a:t>
            </a:r>
            <a:r>
              <a:rPr lang="en" sz="1800">
                <a:solidFill>
                  <a:srgbClr val="8C2A8D"/>
                </a:solidFill>
              </a:rPr>
              <a:t> was introduced?</a:t>
            </a:r>
            <a:r>
              <a:rPr lang="en" sz="1800">
                <a:solidFill>
                  <a:schemeClr val="dk2"/>
                </a:solidFill>
              </a:rPr>
              <a:t> </a:t>
            </a:r>
            <a:endParaRPr sz="1800">
              <a:solidFill>
                <a:srgbClr val="8C2A8D"/>
              </a:solidFill>
            </a:endParaRPr>
          </a:p>
          <a:p>
            <a:pPr indent="0" lvl="0" marL="0" rtl="0" algn="l">
              <a:lnSpc>
                <a:spcPct val="115000"/>
              </a:lnSpc>
              <a:spcBef>
                <a:spcPts val="0"/>
              </a:spcBef>
              <a:spcAft>
                <a:spcPts val="0"/>
              </a:spcAft>
              <a:buNone/>
            </a:pPr>
            <a:r>
              <a:rPr lang="en" sz="1800">
                <a:solidFill>
                  <a:schemeClr val="dk2"/>
                </a:solidFill>
              </a:rPr>
              <a:t>A. 2005 </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B. 2010</a:t>
            </a:r>
            <a:endParaRPr sz="1800">
              <a:solidFill>
                <a:schemeClr val="dk2"/>
              </a:solidFill>
            </a:endParaRPr>
          </a:p>
          <a:p>
            <a:pPr indent="0" lvl="0" marL="0" rtl="0" algn="l">
              <a:lnSpc>
                <a:spcPct val="115000"/>
              </a:lnSpc>
              <a:spcBef>
                <a:spcPts val="0"/>
              </a:spcBef>
              <a:spcAft>
                <a:spcPts val="0"/>
              </a:spcAft>
              <a:buNone/>
            </a:pPr>
            <a:r>
              <a:rPr lang="en" sz="1800">
                <a:solidFill>
                  <a:schemeClr val="dk2"/>
                </a:solidFill>
              </a:rPr>
              <a:t>C. 2020</a:t>
            </a:r>
            <a:endParaRPr b="1" sz="1800">
              <a:solidFill>
                <a:srgbClr val="00A84F"/>
              </a:solidFill>
            </a:endParaRPr>
          </a:p>
        </p:txBody>
      </p:sp>
      <p:pic>
        <p:nvPicPr>
          <p:cNvPr id="312" name="Google Shape;312;p36"/>
          <p:cNvPicPr preferRelativeResize="0"/>
          <p:nvPr/>
        </p:nvPicPr>
        <p:blipFill>
          <a:blip r:embed="rId4">
            <a:alphaModFix/>
          </a:blip>
          <a:stretch>
            <a:fillRect/>
          </a:stretch>
        </p:blipFill>
        <p:spPr>
          <a:xfrm>
            <a:off x="3415875" y="1108806"/>
            <a:ext cx="5205800" cy="292588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6" name="Shape 316"/>
        <p:cNvGrpSpPr/>
        <p:nvPr/>
      </p:nvGrpSpPr>
      <p:grpSpPr>
        <a:xfrm>
          <a:off x="0" y="0"/>
          <a:ext cx="0" cy="0"/>
          <a:chOff x="0" y="0"/>
          <a:chExt cx="0" cy="0"/>
        </a:xfrm>
      </p:grpSpPr>
      <p:pic>
        <p:nvPicPr>
          <p:cNvPr id="317" name="Google Shape;317;p37"/>
          <p:cNvPicPr preferRelativeResize="0"/>
          <p:nvPr/>
        </p:nvPicPr>
        <p:blipFill>
          <a:blip r:embed="rId3">
            <a:alphaModFix/>
          </a:blip>
          <a:stretch>
            <a:fillRect/>
          </a:stretch>
        </p:blipFill>
        <p:spPr>
          <a:xfrm>
            <a:off x="901975" y="527100"/>
            <a:ext cx="1690776" cy="890400"/>
          </a:xfrm>
          <a:prstGeom prst="rect">
            <a:avLst/>
          </a:prstGeom>
          <a:noFill/>
          <a:ln>
            <a:noFill/>
          </a:ln>
        </p:spPr>
      </p:pic>
      <p:sp>
        <p:nvSpPr>
          <p:cNvPr id="318" name="Google Shape;318;p37"/>
          <p:cNvSpPr txBox="1"/>
          <p:nvPr/>
        </p:nvSpPr>
        <p:spPr>
          <a:xfrm>
            <a:off x="469100" y="1504700"/>
            <a:ext cx="3728400" cy="260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800">
                <a:solidFill>
                  <a:srgbClr val="8C2A8D"/>
                </a:solidFill>
              </a:rPr>
              <a:t>The answer is:</a:t>
            </a:r>
            <a:r>
              <a:rPr lang="en" sz="1800">
                <a:solidFill>
                  <a:schemeClr val="dk2"/>
                </a:solidFill>
              </a:rPr>
              <a:t> </a:t>
            </a:r>
            <a:endParaRPr sz="1800">
              <a:solidFill>
                <a:schemeClr val="dk2"/>
              </a:solidFill>
            </a:endParaRPr>
          </a:p>
          <a:p>
            <a:pPr indent="0" lvl="0" marL="0" rtl="0" algn="l">
              <a:lnSpc>
                <a:spcPct val="115000"/>
              </a:lnSpc>
              <a:spcBef>
                <a:spcPts val="600"/>
              </a:spcBef>
              <a:spcAft>
                <a:spcPts val="0"/>
              </a:spcAft>
              <a:buNone/>
            </a:pPr>
            <a:r>
              <a:rPr b="1" lang="en" sz="1800">
                <a:solidFill>
                  <a:schemeClr val="dk2"/>
                </a:solidFill>
              </a:rPr>
              <a:t>C</a:t>
            </a:r>
            <a:r>
              <a:rPr b="1" lang="en" sz="1800">
                <a:solidFill>
                  <a:schemeClr val="dk2"/>
                </a:solidFill>
              </a:rPr>
              <a:t>. 2020</a:t>
            </a:r>
            <a:endParaRPr b="1" sz="1800">
              <a:solidFill>
                <a:schemeClr val="dk2"/>
              </a:solidFill>
            </a:endParaRPr>
          </a:p>
          <a:p>
            <a:pPr indent="0" lvl="0" marL="0" rtl="0" algn="l">
              <a:lnSpc>
                <a:spcPct val="115000"/>
              </a:lnSpc>
              <a:spcBef>
                <a:spcPts val="0"/>
              </a:spcBef>
              <a:spcAft>
                <a:spcPts val="0"/>
              </a:spcAft>
              <a:buNone/>
            </a:pPr>
            <a:r>
              <a:rPr lang="en" sz="1800">
                <a:solidFill>
                  <a:schemeClr val="dk2"/>
                </a:solidFill>
              </a:rPr>
              <a:t>As you can see these are the exact same type of car that has been upgraded and changed based off of feedback from those that drive it. Although these two vehicles are only 30 years apart, they look completely different! </a:t>
            </a:r>
            <a:r>
              <a:rPr b="1" lang="en" sz="1800">
                <a:solidFill>
                  <a:schemeClr val="dk2"/>
                </a:solidFill>
              </a:rPr>
              <a:t> </a:t>
            </a:r>
            <a:endParaRPr b="1" sz="1800">
              <a:solidFill>
                <a:schemeClr val="dk2"/>
              </a:solidFill>
            </a:endParaRPr>
          </a:p>
          <a:p>
            <a:pPr indent="0" lvl="0" marL="0" rtl="0" algn="l">
              <a:lnSpc>
                <a:spcPct val="115000"/>
              </a:lnSpc>
              <a:spcBef>
                <a:spcPts val="0"/>
              </a:spcBef>
              <a:spcAft>
                <a:spcPts val="0"/>
              </a:spcAft>
              <a:buNone/>
            </a:pPr>
            <a:r>
              <a:t/>
            </a:r>
            <a:endParaRPr b="1" sz="1800">
              <a:solidFill>
                <a:schemeClr val="dk2"/>
              </a:solidFill>
            </a:endParaRPr>
          </a:p>
        </p:txBody>
      </p:sp>
      <p:pic>
        <p:nvPicPr>
          <p:cNvPr id="319" name="Google Shape;319;p37"/>
          <p:cNvPicPr preferRelativeResize="0"/>
          <p:nvPr/>
        </p:nvPicPr>
        <p:blipFill>
          <a:blip r:embed="rId4">
            <a:alphaModFix/>
          </a:blip>
          <a:stretch>
            <a:fillRect/>
          </a:stretch>
        </p:blipFill>
        <p:spPr>
          <a:xfrm>
            <a:off x="4197500" y="1751501"/>
            <a:ext cx="4434926" cy="2492632"/>
          </a:xfrm>
          <a:prstGeom prst="rect">
            <a:avLst/>
          </a:prstGeom>
          <a:noFill/>
          <a:ln>
            <a:noFill/>
          </a:ln>
        </p:spPr>
      </p:pic>
      <p:pic>
        <p:nvPicPr>
          <p:cNvPr id="320" name="Google Shape;320;p37"/>
          <p:cNvPicPr preferRelativeResize="0"/>
          <p:nvPr/>
        </p:nvPicPr>
        <p:blipFill>
          <a:blip r:embed="rId5">
            <a:alphaModFix/>
          </a:blip>
          <a:stretch>
            <a:fillRect/>
          </a:stretch>
        </p:blipFill>
        <p:spPr>
          <a:xfrm>
            <a:off x="6401050" y="899375"/>
            <a:ext cx="2027350" cy="1351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24" name="Shape 324"/>
        <p:cNvGrpSpPr/>
        <p:nvPr/>
      </p:nvGrpSpPr>
      <p:grpSpPr>
        <a:xfrm>
          <a:off x="0" y="0"/>
          <a:ext cx="0" cy="0"/>
          <a:chOff x="0" y="0"/>
          <a:chExt cx="0" cy="0"/>
        </a:xfrm>
      </p:grpSpPr>
      <p:sp>
        <p:nvSpPr>
          <p:cNvPr id="325" name="Google Shape;325;p38"/>
          <p:cNvSpPr txBox="1"/>
          <p:nvPr>
            <p:ph idx="4294967295" type="title"/>
          </p:nvPr>
        </p:nvSpPr>
        <p:spPr>
          <a:xfrm>
            <a:off x="311700" y="1329275"/>
            <a:ext cx="38214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7900">
                <a:solidFill>
                  <a:srgbClr val="8C2A8D"/>
                </a:solidFill>
                <a:highlight>
                  <a:srgbClr val="8C2A8D"/>
                </a:highlight>
              </a:rPr>
              <a:t>.</a:t>
            </a:r>
            <a:r>
              <a:rPr lang="en" sz="7900">
                <a:solidFill>
                  <a:srgbClr val="FFFFFF"/>
                </a:solidFill>
                <a:highlight>
                  <a:srgbClr val="8C2A8D"/>
                </a:highlight>
              </a:rPr>
              <a:t>Dance</a:t>
            </a:r>
            <a:r>
              <a:rPr lang="en" sz="7900">
                <a:solidFill>
                  <a:srgbClr val="8C2A8D"/>
                </a:solidFill>
                <a:highlight>
                  <a:srgbClr val="8C2A8D"/>
                </a:highlight>
              </a:rPr>
              <a:t>.</a:t>
            </a:r>
            <a:r>
              <a:rPr lang="en" sz="7900">
                <a:solidFill>
                  <a:srgbClr val="FFFFFF"/>
                </a:solidFill>
                <a:highlight>
                  <a:srgbClr val="8C2A8D"/>
                </a:highlight>
              </a:rPr>
              <a:t> </a:t>
            </a:r>
            <a:endParaRPr sz="7900">
              <a:solidFill>
                <a:srgbClr val="FFFFFF"/>
              </a:solidFill>
              <a:highlight>
                <a:srgbClr val="8C2A8D"/>
              </a:highlight>
            </a:endParaRPr>
          </a:p>
          <a:p>
            <a:pPr indent="0" lvl="0" marL="0" rtl="0" algn="ctr">
              <a:spcBef>
                <a:spcPts val="0"/>
              </a:spcBef>
              <a:spcAft>
                <a:spcPts val="0"/>
              </a:spcAft>
              <a:buNone/>
            </a:pPr>
            <a:r>
              <a:rPr lang="en" sz="7900">
                <a:solidFill>
                  <a:srgbClr val="8C2A8D"/>
                </a:solidFill>
                <a:highlight>
                  <a:srgbClr val="8C2A8D"/>
                </a:highlight>
              </a:rPr>
              <a:t>.</a:t>
            </a:r>
            <a:r>
              <a:rPr lang="en" sz="7900">
                <a:solidFill>
                  <a:srgbClr val="FFFFFF"/>
                </a:solidFill>
                <a:highlight>
                  <a:srgbClr val="8C2A8D"/>
                </a:highlight>
              </a:rPr>
              <a:t>break!</a:t>
            </a:r>
            <a:r>
              <a:rPr lang="en" sz="7900">
                <a:solidFill>
                  <a:srgbClr val="8C2A8D"/>
                </a:solidFill>
                <a:highlight>
                  <a:srgbClr val="8C2A8D"/>
                </a:highlight>
              </a:rPr>
              <a:t>.</a:t>
            </a:r>
            <a:endParaRPr b="0" sz="9600">
              <a:solidFill>
                <a:srgbClr val="00A84F"/>
              </a:solidFill>
              <a:latin typeface="Pacifico"/>
              <a:ea typeface="Pacifico"/>
              <a:cs typeface="Pacifico"/>
              <a:sym typeface="Pacifico"/>
            </a:endParaRPr>
          </a:p>
        </p:txBody>
      </p:sp>
      <p:pic>
        <p:nvPicPr>
          <p:cNvPr id="326" name="Google Shape;326;p38"/>
          <p:cNvPicPr preferRelativeResize="0"/>
          <p:nvPr/>
        </p:nvPicPr>
        <p:blipFill rotWithShape="1">
          <a:blip r:embed="rId3">
            <a:alphaModFix/>
          </a:blip>
          <a:srcRect b="3104" l="0" r="0" t="3095"/>
          <a:stretch/>
        </p:blipFill>
        <p:spPr>
          <a:xfrm flipH="1" rot="520906">
            <a:off x="3376971" y="3521698"/>
            <a:ext cx="922953" cy="865252"/>
          </a:xfrm>
          <a:prstGeom prst="rect">
            <a:avLst/>
          </a:prstGeom>
          <a:noFill/>
          <a:ln>
            <a:noFill/>
          </a:ln>
        </p:spPr>
      </p:pic>
      <p:pic>
        <p:nvPicPr>
          <p:cNvPr descr="A crazy song about a crazy fruit!&#10;&#10;LYRICS:&#10;This is a repeat and answer song!&#10;&#10;Bananas Unite&#10;Bananas Split&#10;Peel banana; peel, peel banana&#10;Bite banana; bite, bite banana&#10;Chew banana; chew, chew banana&#10;Swallow banana; swallow, swallow, banana&#10;Digest banana! Digest, digest banana!&#10;Go Bananas!! Go, Go Bananas!!" id="327" name="Google Shape;327;p38" title="The Banana Song - Girl Scout Song with Lyrics">
            <a:hlinkClick r:id="rId4"/>
          </p:cNvPr>
          <p:cNvPicPr preferRelativeResize="0"/>
          <p:nvPr/>
        </p:nvPicPr>
        <p:blipFill>
          <a:blip r:embed="rId5">
            <a:alphaModFix/>
          </a:blip>
          <a:stretch>
            <a:fillRect/>
          </a:stretch>
        </p:blipFill>
        <p:spPr>
          <a:xfrm>
            <a:off x="4359940" y="940350"/>
            <a:ext cx="4350410" cy="3262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31" name="Shape 331"/>
        <p:cNvGrpSpPr/>
        <p:nvPr/>
      </p:nvGrpSpPr>
      <p:grpSpPr>
        <a:xfrm>
          <a:off x="0" y="0"/>
          <a:ext cx="0" cy="0"/>
          <a:chOff x="0" y="0"/>
          <a:chExt cx="0" cy="0"/>
        </a:xfrm>
      </p:grpSpPr>
      <p:sp>
        <p:nvSpPr>
          <p:cNvPr id="332" name="Google Shape;332;p39"/>
          <p:cNvSpPr txBox="1"/>
          <p:nvPr>
            <p:ph idx="4294967295" type="title"/>
          </p:nvPr>
        </p:nvSpPr>
        <p:spPr>
          <a:xfrm>
            <a:off x="311700" y="14688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7900">
                <a:solidFill>
                  <a:srgbClr val="8C2A8D"/>
                </a:solidFill>
                <a:highlight>
                  <a:srgbClr val="8C2A8D"/>
                </a:highlight>
              </a:rPr>
              <a:t>.</a:t>
            </a:r>
            <a:r>
              <a:rPr lang="en" sz="7900">
                <a:solidFill>
                  <a:srgbClr val="FFFFFF"/>
                </a:solidFill>
                <a:highlight>
                  <a:srgbClr val="8C2A8D"/>
                </a:highlight>
              </a:rPr>
              <a:t>Parts of</a:t>
            </a:r>
            <a:r>
              <a:rPr lang="en" sz="7900">
                <a:solidFill>
                  <a:srgbClr val="8C2A8D"/>
                </a:solidFill>
                <a:highlight>
                  <a:srgbClr val="8C2A8D"/>
                </a:highlight>
              </a:rPr>
              <a:t>.</a:t>
            </a:r>
            <a:endParaRPr sz="7900">
              <a:solidFill>
                <a:srgbClr val="8C2A8D"/>
              </a:solidFill>
              <a:highlight>
                <a:srgbClr val="8C2A8D"/>
              </a:highlight>
            </a:endParaRPr>
          </a:p>
          <a:p>
            <a:pPr indent="0" lvl="0" marL="0" rtl="0" algn="ctr">
              <a:spcBef>
                <a:spcPts val="0"/>
              </a:spcBef>
              <a:spcAft>
                <a:spcPts val="0"/>
              </a:spcAft>
              <a:buNone/>
            </a:pPr>
            <a:r>
              <a:rPr b="0" lang="en" sz="7200">
                <a:solidFill>
                  <a:srgbClr val="00A84F"/>
                </a:solidFill>
                <a:latin typeface="Pacifico"/>
                <a:ea typeface="Pacifico"/>
                <a:cs typeface="Pacifico"/>
                <a:sym typeface="Pacifico"/>
              </a:rPr>
              <a:t>a Car</a:t>
            </a:r>
            <a:endParaRPr b="0" sz="7200">
              <a:solidFill>
                <a:srgbClr val="00A84F"/>
              </a:solidFill>
              <a:latin typeface="Pacifico"/>
              <a:ea typeface="Pacifico"/>
              <a:cs typeface="Pacifico"/>
              <a:sym typeface="Pacifico"/>
            </a:endParaRPr>
          </a:p>
        </p:txBody>
      </p:sp>
      <p:pic>
        <p:nvPicPr>
          <p:cNvPr id="333" name="Google Shape;333;p39"/>
          <p:cNvPicPr preferRelativeResize="0"/>
          <p:nvPr/>
        </p:nvPicPr>
        <p:blipFill rotWithShape="1">
          <a:blip r:embed="rId3">
            <a:alphaModFix/>
          </a:blip>
          <a:srcRect b="3104" l="0" r="0" t="3095"/>
          <a:stretch/>
        </p:blipFill>
        <p:spPr>
          <a:xfrm flipH="1" rot="520906">
            <a:off x="6244021" y="2417748"/>
            <a:ext cx="922953" cy="86525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37" name="Shape 337"/>
        <p:cNvGrpSpPr/>
        <p:nvPr/>
      </p:nvGrpSpPr>
      <p:grpSpPr>
        <a:xfrm>
          <a:off x="0" y="0"/>
          <a:ext cx="0" cy="0"/>
          <a:chOff x="0" y="0"/>
          <a:chExt cx="0" cy="0"/>
        </a:xfrm>
      </p:grpSpPr>
      <p:sp>
        <p:nvSpPr>
          <p:cNvPr id="338" name="Google Shape;338;p40"/>
          <p:cNvSpPr txBox="1"/>
          <p:nvPr/>
        </p:nvSpPr>
        <p:spPr>
          <a:xfrm>
            <a:off x="714925" y="1441650"/>
            <a:ext cx="2841300" cy="226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Drive </a:t>
            </a:r>
            <a:r>
              <a:rPr b="1" lang="en" sz="2400">
                <a:solidFill>
                  <a:srgbClr val="8C2A8D"/>
                </a:solidFill>
              </a:rPr>
              <a:t>Axle</a:t>
            </a:r>
            <a:endParaRPr b="1" sz="2400">
              <a:solidFill>
                <a:srgbClr val="8C2A8D"/>
              </a:solidFill>
            </a:endParaRPr>
          </a:p>
          <a:p>
            <a:pPr indent="0" lvl="0" marL="0" rtl="0" algn="ctr">
              <a:lnSpc>
                <a:spcPct val="115000"/>
              </a:lnSpc>
              <a:spcBef>
                <a:spcPts val="0"/>
              </a:spcBef>
              <a:spcAft>
                <a:spcPts val="0"/>
              </a:spcAft>
              <a:buNone/>
            </a:pPr>
            <a:r>
              <a:rPr lang="en" sz="1800"/>
              <a:t>The axles connect the two wheels and allow them to spin when driving.</a:t>
            </a:r>
            <a:endParaRPr b="1" sz="1800"/>
          </a:p>
        </p:txBody>
      </p:sp>
      <p:grpSp>
        <p:nvGrpSpPr>
          <p:cNvPr id="339" name="Google Shape;339;p40"/>
          <p:cNvGrpSpPr/>
          <p:nvPr/>
        </p:nvGrpSpPr>
        <p:grpSpPr>
          <a:xfrm flipH="1" rot="5400000">
            <a:off x="-337552" y="-369864"/>
            <a:ext cx="866970" cy="2385630"/>
            <a:chOff x="-1435027" y="1362018"/>
            <a:chExt cx="944104" cy="2598443"/>
          </a:xfrm>
        </p:grpSpPr>
        <p:sp>
          <p:nvSpPr>
            <p:cNvPr id="340" name="Google Shape;340;p40"/>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0"/>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0"/>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0"/>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0"/>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0"/>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0"/>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0"/>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0"/>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0"/>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0"/>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0"/>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0"/>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0"/>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0"/>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0"/>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0"/>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0"/>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0"/>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0"/>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0"/>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0"/>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62" name="Google Shape;362;p40"/>
          <p:cNvPicPr preferRelativeResize="0"/>
          <p:nvPr/>
        </p:nvPicPr>
        <p:blipFill rotWithShape="1">
          <a:blip r:embed="rId3">
            <a:alphaModFix/>
          </a:blip>
          <a:srcRect b="159" l="0" r="0" t="159"/>
          <a:stretch/>
        </p:blipFill>
        <p:spPr>
          <a:xfrm>
            <a:off x="3983974" y="376738"/>
            <a:ext cx="4575626" cy="4390026"/>
          </a:xfrm>
          <a:prstGeom prst="rect">
            <a:avLst/>
          </a:prstGeom>
          <a:noFill/>
          <a:ln>
            <a:noFill/>
          </a:ln>
        </p:spPr>
      </p:pic>
      <p:sp>
        <p:nvSpPr>
          <p:cNvPr id="363" name="Google Shape;363;p40"/>
          <p:cNvSpPr/>
          <p:nvPr/>
        </p:nvSpPr>
        <p:spPr>
          <a:xfrm>
            <a:off x="5560600" y="2330075"/>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a:t>
            </a:r>
            <a:endParaRPr b="1" sz="1600">
              <a:solidFill>
                <a:srgbClr val="00A84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67" name="Shape 367"/>
        <p:cNvGrpSpPr/>
        <p:nvPr/>
      </p:nvGrpSpPr>
      <p:grpSpPr>
        <a:xfrm>
          <a:off x="0" y="0"/>
          <a:ext cx="0" cy="0"/>
          <a:chOff x="0" y="0"/>
          <a:chExt cx="0" cy="0"/>
        </a:xfrm>
      </p:grpSpPr>
      <p:sp>
        <p:nvSpPr>
          <p:cNvPr id="368" name="Google Shape;368;p41"/>
          <p:cNvSpPr txBox="1"/>
          <p:nvPr/>
        </p:nvSpPr>
        <p:spPr>
          <a:xfrm>
            <a:off x="2017200" y="389475"/>
            <a:ext cx="51096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Body</a:t>
            </a:r>
            <a:endParaRPr b="1" sz="2400">
              <a:solidFill>
                <a:srgbClr val="8C2A8D"/>
              </a:solidFill>
            </a:endParaRPr>
          </a:p>
          <a:p>
            <a:pPr indent="0" lvl="0" marL="0" rtl="0" algn="ctr">
              <a:lnSpc>
                <a:spcPct val="115000"/>
              </a:lnSpc>
              <a:spcBef>
                <a:spcPts val="0"/>
              </a:spcBef>
              <a:spcAft>
                <a:spcPts val="0"/>
              </a:spcAft>
              <a:buNone/>
            </a:pPr>
            <a:r>
              <a:rPr lang="en" sz="1800"/>
              <a:t>Outside shape of the car.</a:t>
            </a:r>
            <a:endParaRPr b="1" sz="1800"/>
          </a:p>
        </p:txBody>
      </p:sp>
      <p:grpSp>
        <p:nvGrpSpPr>
          <p:cNvPr id="369" name="Google Shape;369;p41"/>
          <p:cNvGrpSpPr/>
          <p:nvPr/>
        </p:nvGrpSpPr>
        <p:grpSpPr>
          <a:xfrm flipH="1" rot="5400000">
            <a:off x="-337552" y="-369864"/>
            <a:ext cx="866970" cy="2385630"/>
            <a:chOff x="-1435027" y="1362018"/>
            <a:chExt cx="944104" cy="2598443"/>
          </a:xfrm>
        </p:grpSpPr>
        <p:sp>
          <p:nvSpPr>
            <p:cNvPr id="370" name="Google Shape;370;p41"/>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1"/>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1"/>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1"/>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1"/>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1"/>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1"/>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1"/>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1"/>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1"/>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1"/>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1"/>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1"/>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1"/>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1"/>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1"/>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1"/>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1"/>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1"/>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1"/>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1"/>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1"/>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92" name="Google Shape;392;p41"/>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393" name="Google Shape;393;p41"/>
          <p:cNvSpPr/>
          <p:nvPr/>
        </p:nvSpPr>
        <p:spPr>
          <a:xfrm>
            <a:off x="7597900" y="19810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2</a:t>
            </a:r>
            <a:endParaRPr b="1" sz="1600">
              <a:solidFill>
                <a:srgbClr val="00A84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397" name="Shape 397"/>
        <p:cNvGrpSpPr/>
        <p:nvPr/>
      </p:nvGrpSpPr>
      <p:grpSpPr>
        <a:xfrm>
          <a:off x="0" y="0"/>
          <a:ext cx="0" cy="0"/>
          <a:chOff x="0" y="0"/>
          <a:chExt cx="0" cy="0"/>
        </a:xfrm>
      </p:grpSpPr>
      <p:sp>
        <p:nvSpPr>
          <p:cNvPr id="398" name="Google Shape;398;p42"/>
          <p:cNvSpPr txBox="1"/>
          <p:nvPr/>
        </p:nvSpPr>
        <p:spPr>
          <a:xfrm>
            <a:off x="2017200" y="389475"/>
            <a:ext cx="51096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Bumpers</a:t>
            </a:r>
            <a:endParaRPr b="1" sz="2400">
              <a:solidFill>
                <a:srgbClr val="8C2A8D"/>
              </a:solidFill>
            </a:endParaRPr>
          </a:p>
          <a:p>
            <a:pPr indent="0" lvl="0" marL="0" rtl="0" algn="ctr">
              <a:lnSpc>
                <a:spcPct val="115000"/>
              </a:lnSpc>
              <a:spcBef>
                <a:spcPts val="0"/>
              </a:spcBef>
              <a:spcAft>
                <a:spcPts val="0"/>
              </a:spcAft>
              <a:buNone/>
            </a:pPr>
            <a:r>
              <a:rPr lang="en" sz="1800"/>
              <a:t>Protective covers that protect the                              front and back end of the car.</a:t>
            </a:r>
            <a:endParaRPr b="1" sz="1800"/>
          </a:p>
        </p:txBody>
      </p:sp>
      <p:grpSp>
        <p:nvGrpSpPr>
          <p:cNvPr id="399" name="Google Shape;399;p42"/>
          <p:cNvGrpSpPr/>
          <p:nvPr/>
        </p:nvGrpSpPr>
        <p:grpSpPr>
          <a:xfrm flipH="1" rot="5400000">
            <a:off x="-337552" y="-369864"/>
            <a:ext cx="866970" cy="2385630"/>
            <a:chOff x="-1435027" y="1362018"/>
            <a:chExt cx="944104" cy="2598443"/>
          </a:xfrm>
        </p:grpSpPr>
        <p:sp>
          <p:nvSpPr>
            <p:cNvPr id="400" name="Google Shape;400;p42"/>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2"/>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2"/>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2"/>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2"/>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2"/>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2"/>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2"/>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2"/>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2"/>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2"/>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2"/>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2"/>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2"/>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2"/>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2"/>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2"/>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2"/>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2"/>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2"/>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2"/>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2"/>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22" name="Google Shape;422;p42"/>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423" name="Google Shape;423;p42"/>
          <p:cNvSpPr/>
          <p:nvPr/>
        </p:nvSpPr>
        <p:spPr>
          <a:xfrm>
            <a:off x="7597900" y="19810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3</a:t>
            </a:r>
            <a:endParaRPr b="1" sz="1600">
              <a:solidFill>
                <a:srgbClr val="00A84F"/>
              </a:solidFill>
            </a:endParaRPr>
          </a:p>
        </p:txBody>
      </p:sp>
      <p:cxnSp>
        <p:nvCxnSpPr>
          <p:cNvPr id="424" name="Google Shape;424;p42"/>
          <p:cNvCxnSpPr>
            <a:stCxn id="423" idx="4"/>
          </p:cNvCxnSpPr>
          <p:nvPr/>
        </p:nvCxnSpPr>
        <p:spPr>
          <a:xfrm>
            <a:off x="7893250" y="2571750"/>
            <a:ext cx="306600" cy="1336500"/>
          </a:xfrm>
          <a:prstGeom prst="straightConnector1">
            <a:avLst/>
          </a:prstGeom>
          <a:noFill/>
          <a:ln cap="flat" cmpd="sng" w="38100">
            <a:solidFill>
              <a:srgbClr val="FFFFFF"/>
            </a:solidFill>
            <a:prstDash val="solid"/>
            <a:round/>
            <a:headEnd len="med" w="med" type="none"/>
            <a:tailEnd len="med" w="med" type="triangle"/>
          </a:ln>
        </p:spPr>
      </p:cxnSp>
      <p:cxnSp>
        <p:nvCxnSpPr>
          <p:cNvPr id="425" name="Google Shape;425;p42"/>
          <p:cNvCxnSpPr>
            <a:stCxn id="423" idx="3"/>
          </p:cNvCxnSpPr>
          <p:nvPr/>
        </p:nvCxnSpPr>
        <p:spPr>
          <a:xfrm flipH="1">
            <a:off x="1316306" y="2485244"/>
            <a:ext cx="6368100" cy="15672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29" name="Shape 429"/>
        <p:cNvGrpSpPr/>
        <p:nvPr/>
      </p:nvGrpSpPr>
      <p:grpSpPr>
        <a:xfrm>
          <a:off x="0" y="0"/>
          <a:ext cx="0" cy="0"/>
          <a:chOff x="0" y="0"/>
          <a:chExt cx="0" cy="0"/>
        </a:xfrm>
      </p:grpSpPr>
      <p:sp>
        <p:nvSpPr>
          <p:cNvPr id="430" name="Google Shape;430;p43"/>
          <p:cNvSpPr txBox="1"/>
          <p:nvPr/>
        </p:nvSpPr>
        <p:spPr>
          <a:xfrm>
            <a:off x="2017200" y="389475"/>
            <a:ext cx="51096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Doors &amp; Windows</a:t>
            </a:r>
            <a:endParaRPr b="1" sz="2400">
              <a:solidFill>
                <a:srgbClr val="8C2A8D"/>
              </a:solidFill>
            </a:endParaRPr>
          </a:p>
          <a:p>
            <a:pPr indent="0" lvl="0" marL="0" rtl="0" algn="ctr">
              <a:lnSpc>
                <a:spcPct val="115000"/>
              </a:lnSpc>
              <a:spcBef>
                <a:spcPts val="0"/>
              </a:spcBef>
              <a:spcAft>
                <a:spcPts val="0"/>
              </a:spcAft>
              <a:buNone/>
            </a:pPr>
            <a:r>
              <a:rPr lang="en" sz="1800"/>
              <a:t>Doors open and close to let people in and out.</a:t>
            </a:r>
            <a:endParaRPr sz="1800"/>
          </a:p>
          <a:p>
            <a:pPr indent="0" lvl="0" marL="0" rtl="0" algn="ctr">
              <a:lnSpc>
                <a:spcPct val="115000"/>
              </a:lnSpc>
              <a:spcBef>
                <a:spcPts val="0"/>
              </a:spcBef>
              <a:spcAft>
                <a:spcPts val="0"/>
              </a:spcAft>
              <a:buNone/>
            </a:pPr>
            <a:r>
              <a:rPr lang="en" sz="1800"/>
              <a:t>Windows let people see where they were going.</a:t>
            </a:r>
            <a:endParaRPr sz="1800"/>
          </a:p>
        </p:txBody>
      </p:sp>
      <p:grpSp>
        <p:nvGrpSpPr>
          <p:cNvPr id="431" name="Google Shape;431;p43"/>
          <p:cNvGrpSpPr/>
          <p:nvPr/>
        </p:nvGrpSpPr>
        <p:grpSpPr>
          <a:xfrm flipH="1" rot="5400000">
            <a:off x="-337552" y="-369864"/>
            <a:ext cx="866970" cy="2385630"/>
            <a:chOff x="-1435027" y="1362018"/>
            <a:chExt cx="944104" cy="2598443"/>
          </a:xfrm>
        </p:grpSpPr>
        <p:sp>
          <p:nvSpPr>
            <p:cNvPr id="432" name="Google Shape;432;p43"/>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3"/>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3"/>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3"/>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3"/>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3"/>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3"/>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3"/>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3"/>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3"/>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3"/>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3"/>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3"/>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3"/>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3"/>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3"/>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3"/>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3"/>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3"/>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3"/>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3"/>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3"/>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54" name="Google Shape;454;p43"/>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455" name="Google Shape;455;p43"/>
          <p:cNvSpPr/>
          <p:nvPr/>
        </p:nvSpPr>
        <p:spPr>
          <a:xfrm>
            <a:off x="7597900" y="19810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4</a:t>
            </a:r>
            <a:endParaRPr b="1" sz="1600">
              <a:solidFill>
                <a:srgbClr val="00A84F"/>
              </a:solidFill>
            </a:endParaRPr>
          </a:p>
        </p:txBody>
      </p:sp>
      <p:cxnSp>
        <p:nvCxnSpPr>
          <p:cNvPr id="456" name="Google Shape;456;p43"/>
          <p:cNvCxnSpPr>
            <a:stCxn id="455" idx="4"/>
          </p:cNvCxnSpPr>
          <p:nvPr/>
        </p:nvCxnSpPr>
        <p:spPr>
          <a:xfrm flipH="1">
            <a:off x="5719450" y="2571750"/>
            <a:ext cx="2173800" cy="1029000"/>
          </a:xfrm>
          <a:prstGeom prst="straightConnector1">
            <a:avLst/>
          </a:prstGeom>
          <a:noFill/>
          <a:ln cap="flat" cmpd="sng" w="38100">
            <a:solidFill>
              <a:srgbClr val="FFFFFF"/>
            </a:solidFill>
            <a:prstDash val="solid"/>
            <a:round/>
            <a:headEnd len="med" w="med" type="none"/>
            <a:tailEnd len="med" w="med" type="triangle"/>
          </a:ln>
        </p:spPr>
      </p:cxnSp>
      <p:cxnSp>
        <p:nvCxnSpPr>
          <p:cNvPr id="457" name="Google Shape;457;p43"/>
          <p:cNvCxnSpPr>
            <a:stCxn id="455" idx="3"/>
          </p:cNvCxnSpPr>
          <p:nvPr/>
        </p:nvCxnSpPr>
        <p:spPr>
          <a:xfrm flipH="1">
            <a:off x="4460006" y="2485244"/>
            <a:ext cx="3224400" cy="2502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61" name="Shape 461"/>
        <p:cNvGrpSpPr/>
        <p:nvPr/>
      </p:nvGrpSpPr>
      <p:grpSpPr>
        <a:xfrm>
          <a:off x="0" y="0"/>
          <a:ext cx="0" cy="0"/>
          <a:chOff x="0" y="0"/>
          <a:chExt cx="0" cy="0"/>
        </a:xfrm>
      </p:grpSpPr>
      <p:sp>
        <p:nvSpPr>
          <p:cNvPr id="462" name="Google Shape;462;p44"/>
          <p:cNvSpPr txBox="1"/>
          <p:nvPr/>
        </p:nvSpPr>
        <p:spPr>
          <a:xfrm>
            <a:off x="2017200" y="389475"/>
            <a:ext cx="51096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Headlights</a:t>
            </a:r>
            <a:endParaRPr b="1" sz="2400">
              <a:solidFill>
                <a:srgbClr val="8C2A8D"/>
              </a:solidFill>
            </a:endParaRPr>
          </a:p>
          <a:p>
            <a:pPr indent="0" lvl="0" marL="0" rtl="0" algn="ctr">
              <a:lnSpc>
                <a:spcPct val="115000"/>
              </a:lnSpc>
              <a:spcBef>
                <a:spcPts val="0"/>
              </a:spcBef>
              <a:spcAft>
                <a:spcPts val="0"/>
              </a:spcAft>
              <a:buNone/>
            </a:pPr>
            <a:r>
              <a:rPr lang="en" sz="1800"/>
              <a:t>Lights in the front of the car that                                   help the driver see at night.</a:t>
            </a:r>
            <a:endParaRPr sz="1800"/>
          </a:p>
        </p:txBody>
      </p:sp>
      <p:grpSp>
        <p:nvGrpSpPr>
          <p:cNvPr id="463" name="Google Shape;463;p44"/>
          <p:cNvGrpSpPr/>
          <p:nvPr/>
        </p:nvGrpSpPr>
        <p:grpSpPr>
          <a:xfrm flipH="1" rot="5400000">
            <a:off x="-337552" y="-369864"/>
            <a:ext cx="866970" cy="2385630"/>
            <a:chOff x="-1435027" y="1362018"/>
            <a:chExt cx="944104" cy="2598443"/>
          </a:xfrm>
        </p:grpSpPr>
        <p:sp>
          <p:nvSpPr>
            <p:cNvPr id="464" name="Google Shape;464;p44"/>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4"/>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4"/>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4"/>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4"/>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4"/>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4"/>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4"/>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4"/>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4"/>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4"/>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4"/>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4"/>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4"/>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4"/>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4"/>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4"/>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4"/>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4"/>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4"/>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4"/>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4"/>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86" name="Google Shape;486;p44"/>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487" name="Google Shape;487;p44"/>
          <p:cNvSpPr/>
          <p:nvPr/>
        </p:nvSpPr>
        <p:spPr>
          <a:xfrm>
            <a:off x="1127675" y="19810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5</a:t>
            </a:r>
            <a:endParaRPr b="1" sz="1600">
              <a:solidFill>
                <a:srgbClr val="00A84F"/>
              </a:solidFill>
            </a:endParaRPr>
          </a:p>
        </p:txBody>
      </p:sp>
      <p:cxnSp>
        <p:nvCxnSpPr>
          <p:cNvPr id="488" name="Google Shape;488;p44"/>
          <p:cNvCxnSpPr>
            <a:stCxn id="487" idx="4"/>
          </p:cNvCxnSpPr>
          <p:nvPr/>
        </p:nvCxnSpPr>
        <p:spPr>
          <a:xfrm>
            <a:off x="1423025" y="2571750"/>
            <a:ext cx="47100" cy="6828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492" name="Shape 492"/>
        <p:cNvGrpSpPr/>
        <p:nvPr/>
      </p:nvGrpSpPr>
      <p:grpSpPr>
        <a:xfrm>
          <a:off x="0" y="0"/>
          <a:ext cx="0" cy="0"/>
          <a:chOff x="0" y="0"/>
          <a:chExt cx="0" cy="0"/>
        </a:xfrm>
      </p:grpSpPr>
      <p:sp>
        <p:nvSpPr>
          <p:cNvPr id="493" name="Google Shape;493;p45"/>
          <p:cNvSpPr txBox="1"/>
          <p:nvPr/>
        </p:nvSpPr>
        <p:spPr>
          <a:xfrm>
            <a:off x="691375" y="389475"/>
            <a:ext cx="77874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Tail</a:t>
            </a:r>
            <a:r>
              <a:rPr b="1" lang="en" sz="2400">
                <a:solidFill>
                  <a:srgbClr val="8C2A8D"/>
                </a:solidFill>
              </a:rPr>
              <a:t>lights</a:t>
            </a:r>
            <a:endParaRPr b="1" sz="2400">
              <a:solidFill>
                <a:srgbClr val="8C2A8D"/>
              </a:solidFill>
            </a:endParaRPr>
          </a:p>
          <a:p>
            <a:pPr indent="0" lvl="0" marL="0" rtl="0" algn="ctr">
              <a:lnSpc>
                <a:spcPct val="115000"/>
              </a:lnSpc>
              <a:spcBef>
                <a:spcPts val="0"/>
              </a:spcBef>
              <a:spcAft>
                <a:spcPts val="0"/>
              </a:spcAft>
              <a:buNone/>
            </a:pPr>
            <a:r>
              <a:rPr lang="en" sz="1800"/>
              <a:t>Lights in the back of the car that help other drivers see the car                                at night and when the car is slowing down and stopping.</a:t>
            </a:r>
            <a:endParaRPr sz="1800"/>
          </a:p>
        </p:txBody>
      </p:sp>
      <p:grpSp>
        <p:nvGrpSpPr>
          <p:cNvPr id="494" name="Google Shape;494;p45"/>
          <p:cNvGrpSpPr/>
          <p:nvPr/>
        </p:nvGrpSpPr>
        <p:grpSpPr>
          <a:xfrm flipH="1" rot="5400000">
            <a:off x="-337552" y="-369864"/>
            <a:ext cx="866970" cy="2385630"/>
            <a:chOff x="-1435027" y="1362018"/>
            <a:chExt cx="944104" cy="2598443"/>
          </a:xfrm>
        </p:grpSpPr>
        <p:sp>
          <p:nvSpPr>
            <p:cNvPr id="495" name="Google Shape;495;p45"/>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45"/>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45"/>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5"/>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5"/>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5"/>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5"/>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5"/>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5"/>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5"/>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5"/>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5"/>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5"/>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5"/>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5"/>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5"/>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5"/>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5"/>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5"/>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5"/>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5"/>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17" name="Google Shape;517;p45"/>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518" name="Google Shape;518;p45"/>
          <p:cNvSpPr/>
          <p:nvPr/>
        </p:nvSpPr>
        <p:spPr>
          <a:xfrm>
            <a:off x="8040150" y="160610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6</a:t>
            </a:r>
            <a:endParaRPr b="1" sz="1600">
              <a:solidFill>
                <a:srgbClr val="00A84F"/>
              </a:solidFill>
            </a:endParaRPr>
          </a:p>
        </p:txBody>
      </p:sp>
      <p:cxnSp>
        <p:nvCxnSpPr>
          <p:cNvPr id="519" name="Google Shape;519;p45"/>
          <p:cNvCxnSpPr>
            <a:stCxn id="518" idx="4"/>
          </p:cNvCxnSpPr>
          <p:nvPr/>
        </p:nvCxnSpPr>
        <p:spPr>
          <a:xfrm flipH="1">
            <a:off x="8325000" y="2196800"/>
            <a:ext cx="10500" cy="8559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23" name="Shape 523"/>
        <p:cNvGrpSpPr/>
        <p:nvPr/>
      </p:nvGrpSpPr>
      <p:grpSpPr>
        <a:xfrm>
          <a:off x="0" y="0"/>
          <a:ext cx="0" cy="0"/>
          <a:chOff x="0" y="0"/>
          <a:chExt cx="0" cy="0"/>
        </a:xfrm>
      </p:grpSpPr>
      <p:sp>
        <p:nvSpPr>
          <p:cNvPr id="524" name="Google Shape;524;p46"/>
          <p:cNvSpPr txBox="1"/>
          <p:nvPr/>
        </p:nvSpPr>
        <p:spPr>
          <a:xfrm>
            <a:off x="691375" y="389475"/>
            <a:ext cx="77874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Hood</a:t>
            </a:r>
            <a:endParaRPr b="1" sz="2400">
              <a:solidFill>
                <a:srgbClr val="8C2A8D"/>
              </a:solidFill>
            </a:endParaRPr>
          </a:p>
          <a:p>
            <a:pPr indent="0" lvl="0" marL="0" rtl="0" algn="ctr">
              <a:lnSpc>
                <a:spcPct val="115000"/>
              </a:lnSpc>
              <a:spcBef>
                <a:spcPts val="0"/>
              </a:spcBef>
              <a:spcAft>
                <a:spcPts val="0"/>
              </a:spcAft>
              <a:buNone/>
            </a:pPr>
            <a:r>
              <a:rPr lang="en" sz="1800"/>
              <a:t>The hood protects the engine. The hood can be opened                                           to take care of the engine and all the parts under the hood.</a:t>
            </a:r>
            <a:endParaRPr sz="1800"/>
          </a:p>
        </p:txBody>
      </p:sp>
      <p:grpSp>
        <p:nvGrpSpPr>
          <p:cNvPr id="525" name="Google Shape;525;p46"/>
          <p:cNvGrpSpPr/>
          <p:nvPr/>
        </p:nvGrpSpPr>
        <p:grpSpPr>
          <a:xfrm flipH="1" rot="5400000">
            <a:off x="-337552" y="-369864"/>
            <a:ext cx="866970" cy="2385630"/>
            <a:chOff x="-1435027" y="1362018"/>
            <a:chExt cx="944104" cy="2598443"/>
          </a:xfrm>
        </p:grpSpPr>
        <p:sp>
          <p:nvSpPr>
            <p:cNvPr id="526" name="Google Shape;526;p46"/>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6"/>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6"/>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6"/>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6"/>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6"/>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6"/>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6"/>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6"/>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6"/>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6"/>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6"/>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6"/>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6"/>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6"/>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6"/>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6"/>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6"/>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6"/>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6"/>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6"/>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6"/>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48" name="Google Shape;548;p46"/>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549" name="Google Shape;549;p46"/>
          <p:cNvSpPr/>
          <p:nvPr/>
        </p:nvSpPr>
        <p:spPr>
          <a:xfrm>
            <a:off x="691375" y="19041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7</a:t>
            </a:r>
            <a:endParaRPr b="1" sz="1600">
              <a:solidFill>
                <a:srgbClr val="00A84F"/>
              </a:solidFill>
            </a:endParaRPr>
          </a:p>
        </p:txBody>
      </p:sp>
      <p:cxnSp>
        <p:nvCxnSpPr>
          <p:cNvPr id="550" name="Google Shape;550;p46"/>
          <p:cNvCxnSpPr>
            <a:stCxn id="549" idx="5"/>
          </p:cNvCxnSpPr>
          <p:nvPr/>
        </p:nvCxnSpPr>
        <p:spPr>
          <a:xfrm>
            <a:off x="1195569" y="2408344"/>
            <a:ext cx="351600" cy="5481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54" name="Shape 554"/>
        <p:cNvGrpSpPr/>
        <p:nvPr/>
      </p:nvGrpSpPr>
      <p:grpSpPr>
        <a:xfrm>
          <a:off x="0" y="0"/>
          <a:ext cx="0" cy="0"/>
          <a:chOff x="0" y="0"/>
          <a:chExt cx="0" cy="0"/>
        </a:xfrm>
      </p:grpSpPr>
      <p:sp>
        <p:nvSpPr>
          <p:cNvPr id="555" name="Google Shape;555;p47"/>
          <p:cNvSpPr txBox="1"/>
          <p:nvPr/>
        </p:nvSpPr>
        <p:spPr>
          <a:xfrm>
            <a:off x="691375" y="389475"/>
            <a:ext cx="77874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Trunk</a:t>
            </a:r>
            <a:endParaRPr b="1" sz="2400">
              <a:solidFill>
                <a:srgbClr val="8C2A8D"/>
              </a:solidFill>
            </a:endParaRPr>
          </a:p>
          <a:p>
            <a:pPr indent="0" lvl="0" marL="0" rtl="0" algn="ctr">
              <a:lnSpc>
                <a:spcPct val="115000"/>
              </a:lnSpc>
              <a:spcBef>
                <a:spcPts val="0"/>
              </a:spcBef>
              <a:spcAft>
                <a:spcPts val="0"/>
              </a:spcAft>
              <a:buNone/>
            </a:pPr>
            <a:r>
              <a:rPr lang="en" sz="1800"/>
              <a:t>The cars storage space for cargo.</a:t>
            </a:r>
            <a:endParaRPr sz="1800"/>
          </a:p>
        </p:txBody>
      </p:sp>
      <p:grpSp>
        <p:nvGrpSpPr>
          <p:cNvPr id="556" name="Google Shape;556;p47"/>
          <p:cNvGrpSpPr/>
          <p:nvPr/>
        </p:nvGrpSpPr>
        <p:grpSpPr>
          <a:xfrm flipH="1" rot="5400000">
            <a:off x="-337552" y="-369864"/>
            <a:ext cx="866970" cy="2385630"/>
            <a:chOff x="-1435027" y="1362018"/>
            <a:chExt cx="944104" cy="2598443"/>
          </a:xfrm>
        </p:grpSpPr>
        <p:sp>
          <p:nvSpPr>
            <p:cNvPr id="557" name="Google Shape;557;p47"/>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7"/>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7"/>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7"/>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7"/>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7"/>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7"/>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7"/>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7"/>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7"/>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7"/>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7"/>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7"/>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7"/>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7"/>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7"/>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7"/>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7"/>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7"/>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7"/>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7"/>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79" name="Google Shape;579;p47"/>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580" name="Google Shape;580;p47"/>
          <p:cNvSpPr/>
          <p:nvPr/>
        </p:nvSpPr>
        <p:spPr>
          <a:xfrm>
            <a:off x="7844200" y="14234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8</a:t>
            </a:r>
            <a:endParaRPr b="1" sz="1600">
              <a:solidFill>
                <a:srgbClr val="00A84F"/>
              </a:solidFill>
            </a:endParaRPr>
          </a:p>
        </p:txBody>
      </p:sp>
      <p:cxnSp>
        <p:nvCxnSpPr>
          <p:cNvPr id="581" name="Google Shape;581;p47"/>
          <p:cNvCxnSpPr>
            <a:stCxn id="580" idx="3"/>
          </p:cNvCxnSpPr>
          <p:nvPr/>
        </p:nvCxnSpPr>
        <p:spPr>
          <a:xfrm flipH="1">
            <a:off x="7632806" y="1927644"/>
            <a:ext cx="297900" cy="7308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585" name="Shape 585"/>
        <p:cNvGrpSpPr/>
        <p:nvPr/>
      </p:nvGrpSpPr>
      <p:grpSpPr>
        <a:xfrm>
          <a:off x="0" y="0"/>
          <a:ext cx="0" cy="0"/>
          <a:chOff x="0" y="0"/>
          <a:chExt cx="0" cy="0"/>
        </a:xfrm>
      </p:grpSpPr>
      <p:sp>
        <p:nvSpPr>
          <p:cNvPr id="586" name="Google Shape;586;p48"/>
          <p:cNvSpPr txBox="1"/>
          <p:nvPr/>
        </p:nvSpPr>
        <p:spPr>
          <a:xfrm>
            <a:off x="691375" y="389475"/>
            <a:ext cx="77874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Wheels</a:t>
            </a:r>
            <a:endParaRPr b="1" sz="2400">
              <a:solidFill>
                <a:srgbClr val="8C2A8D"/>
              </a:solidFill>
            </a:endParaRPr>
          </a:p>
          <a:p>
            <a:pPr indent="0" lvl="0" marL="0" rtl="0" algn="ctr">
              <a:lnSpc>
                <a:spcPct val="115000"/>
              </a:lnSpc>
              <a:spcBef>
                <a:spcPts val="0"/>
              </a:spcBef>
              <a:spcAft>
                <a:spcPts val="0"/>
              </a:spcAft>
              <a:buNone/>
            </a:pPr>
            <a:r>
              <a:rPr lang="en" sz="1800"/>
              <a:t>Most cars have 4 wheels that roll while the                                                                             car is driving allowing it to move forward and backward.</a:t>
            </a:r>
            <a:endParaRPr sz="1800"/>
          </a:p>
        </p:txBody>
      </p:sp>
      <p:grpSp>
        <p:nvGrpSpPr>
          <p:cNvPr id="587" name="Google Shape;587;p48"/>
          <p:cNvGrpSpPr/>
          <p:nvPr/>
        </p:nvGrpSpPr>
        <p:grpSpPr>
          <a:xfrm flipH="1" rot="5400000">
            <a:off x="-337552" y="-369864"/>
            <a:ext cx="866970" cy="2385630"/>
            <a:chOff x="-1435027" y="1362018"/>
            <a:chExt cx="944104" cy="2598443"/>
          </a:xfrm>
        </p:grpSpPr>
        <p:sp>
          <p:nvSpPr>
            <p:cNvPr id="588" name="Google Shape;588;p48"/>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8"/>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8"/>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8"/>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8"/>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8"/>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8"/>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8"/>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8"/>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8"/>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8"/>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48"/>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8"/>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8"/>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8"/>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8"/>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8"/>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48"/>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8"/>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8"/>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8"/>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10" name="Google Shape;610;p48"/>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611" name="Google Shape;611;p48"/>
          <p:cNvSpPr/>
          <p:nvPr/>
        </p:nvSpPr>
        <p:spPr>
          <a:xfrm>
            <a:off x="1364350" y="19810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9</a:t>
            </a:r>
            <a:endParaRPr b="1" sz="1600">
              <a:solidFill>
                <a:srgbClr val="00A84F"/>
              </a:solidFill>
            </a:endParaRPr>
          </a:p>
        </p:txBody>
      </p:sp>
      <p:cxnSp>
        <p:nvCxnSpPr>
          <p:cNvPr id="612" name="Google Shape;612;p48"/>
          <p:cNvCxnSpPr>
            <a:stCxn id="611" idx="3"/>
          </p:cNvCxnSpPr>
          <p:nvPr/>
        </p:nvCxnSpPr>
        <p:spPr>
          <a:xfrm>
            <a:off x="1450856" y="2485244"/>
            <a:ext cx="5452200" cy="1923000"/>
          </a:xfrm>
          <a:prstGeom prst="straightConnector1">
            <a:avLst/>
          </a:prstGeom>
          <a:noFill/>
          <a:ln cap="flat" cmpd="sng" w="38100">
            <a:solidFill>
              <a:srgbClr val="FFFFFF"/>
            </a:solidFill>
            <a:prstDash val="solid"/>
            <a:round/>
            <a:headEnd len="med" w="med" type="none"/>
            <a:tailEnd len="med" w="med" type="triangle"/>
          </a:ln>
        </p:spPr>
      </p:cxnSp>
      <p:cxnSp>
        <p:nvCxnSpPr>
          <p:cNvPr id="613" name="Google Shape;613;p48"/>
          <p:cNvCxnSpPr>
            <a:stCxn id="611" idx="4"/>
          </p:cNvCxnSpPr>
          <p:nvPr/>
        </p:nvCxnSpPr>
        <p:spPr>
          <a:xfrm>
            <a:off x="1659700" y="2571750"/>
            <a:ext cx="790800" cy="19137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17" name="Shape 617"/>
        <p:cNvGrpSpPr/>
        <p:nvPr/>
      </p:nvGrpSpPr>
      <p:grpSpPr>
        <a:xfrm>
          <a:off x="0" y="0"/>
          <a:ext cx="0" cy="0"/>
          <a:chOff x="0" y="0"/>
          <a:chExt cx="0" cy="0"/>
        </a:xfrm>
      </p:grpSpPr>
      <p:sp>
        <p:nvSpPr>
          <p:cNvPr id="618" name="Google Shape;618;p49"/>
          <p:cNvSpPr txBox="1"/>
          <p:nvPr/>
        </p:nvSpPr>
        <p:spPr>
          <a:xfrm>
            <a:off x="691375" y="389475"/>
            <a:ext cx="77874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Windshield</a:t>
            </a:r>
            <a:endParaRPr b="1" sz="2400">
              <a:solidFill>
                <a:srgbClr val="8C2A8D"/>
              </a:solidFill>
            </a:endParaRPr>
          </a:p>
          <a:p>
            <a:pPr indent="0" lvl="0" marL="0" rtl="0" algn="ctr">
              <a:lnSpc>
                <a:spcPct val="115000"/>
              </a:lnSpc>
              <a:spcBef>
                <a:spcPts val="0"/>
              </a:spcBef>
              <a:spcAft>
                <a:spcPts val="0"/>
              </a:spcAft>
              <a:buNone/>
            </a:pPr>
            <a:r>
              <a:rPr lang="en" sz="1800"/>
              <a:t>Window in front of the car that let the driver see where to go.</a:t>
            </a:r>
            <a:endParaRPr sz="1800"/>
          </a:p>
        </p:txBody>
      </p:sp>
      <p:grpSp>
        <p:nvGrpSpPr>
          <p:cNvPr id="619" name="Google Shape;619;p49"/>
          <p:cNvGrpSpPr/>
          <p:nvPr/>
        </p:nvGrpSpPr>
        <p:grpSpPr>
          <a:xfrm flipH="1" rot="5400000">
            <a:off x="-337552" y="-369864"/>
            <a:ext cx="866970" cy="2385630"/>
            <a:chOff x="-1435027" y="1362018"/>
            <a:chExt cx="944104" cy="2598443"/>
          </a:xfrm>
        </p:grpSpPr>
        <p:sp>
          <p:nvSpPr>
            <p:cNvPr id="620" name="Google Shape;620;p49"/>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9"/>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9"/>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9"/>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9"/>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9"/>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9"/>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49"/>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9"/>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9"/>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9"/>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9"/>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9"/>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9"/>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9"/>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9"/>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9"/>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9"/>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9"/>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9"/>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49"/>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42" name="Google Shape;642;p49"/>
          <p:cNvPicPr preferRelativeResize="0"/>
          <p:nvPr/>
        </p:nvPicPr>
        <p:blipFill rotWithShape="1">
          <a:blip r:embed="rId3">
            <a:alphaModFix/>
          </a:blip>
          <a:srcRect b="6384" l="0" r="0" t="0"/>
          <a:stretch/>
        </p:blipFill>
        <p:spPr>
          <a:xfrm>
            <a:off x="333250" y="1725850"/>
            <a:ext cx="8477525" cy="3417650"/>
          </a:xfrm>
          <a:prstGeom prst="rect">
            <a:avLst/>
          </a:prstGeom>
          <a:noFill/>
          <a:ln>
            <a:noFill/>
          </a:ln>
        </p:spPr>
      </p:pic>
      <p:sp>
        <p:nvSpPr>
          <p:cNvPr id="643" name="Google Shape;643;p49"/>
          <p:cNvSpPr/>
          <p:nvPr/>
        </p:nvSpPr>
        <p:spPr>
          <a:xfrm>
            <a:off x="1364350" y="19810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10</a:t>
            </a:r>
            <a:endParaRPr b="1" sz="1600">
              <a:solidFill>
                <a:srgbClr val="00A84F"/>
              </a:solidFill>
            </a:endParaRPr>
          </a:p>
        </p:txBody>
      </p:sp>
      <p:cxnSp>
        <p:nvCxnSpPr>
          <p:cNvPr id="644" name="Google Shape;644;p49"/>
          <p:cNvCxnSpPr>
            <a:stCxn id="643" idx="6"/>
          </p:cNvCxnSpPr>
          <p:nvPr/>
        </p:nvCxnSpPr>
        <p:spPr>
          <a:xfrm>
            <a:off x="1955050" y="2276400"/>
            <a:ext cx="765000" cy="3723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48" name="Shape 648"/>
        <p:cNvGrpSpPr/>
        <p:nvPr/>
      </p:nvGrpSpPr>
      <p:grpSpPr>
        <a:xfrm>
          <a:off x="0" y="0"/>
          <a:ext cx="0" cy="0"/>
          <a:chOff x="0" y="0"/>
          <a:chExt cx="0" cy="0"/>
        </a:xfrm>
      </p:grpSpPr>
      <p:sp>
        <p:nvSpPr>
          <p:cNvPr id="649" name="Google Shape;649;p50"/>
          <p:cNvSpPr txBox="1"/>
          <p:nvPr/>
        </p:nvSpPr>
        <p:spPr>
          <a:xfrm>
            <a:off x="691375" y="541875"/>
            <a:ext cx="77874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Dashboard</a:t>
            </a:r>
            <a:endParaRPr b="1" sz="2400">
              <a:solidFill>
                <a:srgbClr val="8C2A8D"/>
              </a:solidFill>
            </a:endParaRPr>
          </a:p>
          <a:p>
            <a:pPr indent="0" lvl="0" marL="0" rtl="0" algn="ctr">
              <a:lnSpc>
                <a:spcPct val="115000"/>
              </a:lnSpc>
              <a:spcBef>
                <a:spcPts val="0"/>
              </a:spcBef>
              <a:spcAft>
                <a:spcPts val="0"/>
              </a:spcAft>
              <a:buNone/>
            </a:pPr>
            <a:r>
              <a:rPr lang="en" sz="1800"/>
              <a:t>Shows the driver vehicle information such as speed,                                            how much fuel the car has, and what gear it’s in.</a:t>
            </a:r>
            <a:endParaRPr sz="1800"/>
          </a:p>
        </p:txBody>
      </p:sp>
      <p:grpSp>
        <p:nvGrpSpPr>
          <p:cNvPr id="650" name="Google Shape;650;p50"/>
          <p:cNvGrpSpPr/>
          <p:nvPr/>
        </p:nvGrpSpPr>
        <p:grpSpPr>
          <a:xfrm flipH="1" rot="5400000">
            <a:off x="-337552" y="-369864"/>
            <a:ext cx="866970" cy="2385630"/>
            <a:chOff x="-1435027" y="1362018"/>
            <a:chExt cx="944104" cy="2598443"/>
          </a:xfrm>
        </p:grpSpPr>
        <p:sp>
          <p:nvSpPr>
            <p:cNvPr id="651" name="Google Shape;651;p50"/>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50"/>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50"/>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50"/>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0"/>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50"/>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50"/>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50"/>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50"/>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50"/>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50"/>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0"/>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0"/>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50"/>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50"/>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50"/>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50"/>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50"/>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50"/>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50"/>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73" name="Google Shape;673;p50"/>
          <p:cNvPicPr preferRelativeResize="0"/>
          <p:nvPr/>
        </p:nvPicPr>
        <p:blipFill>
          <a:blip r:embed="rId3">
            <a:alphaModFix/>
          </a:blip>
          <a:stretch>
            <a:fillRect/>
          </a:stretch>
        </p:blipFill>
        <p:spPr>
          <a:xfrm>
            <a:off x="1425875" y="2187850"/>
            <a:ext cx="6292250" cy="2340305"/>
          </a:xfrm>
          <a:prstGeom prst="rect">
            <a:avLst/>
          </a:prstGeom>
          <a:noFill/>
          <a:ln>
            <a:noFill/>
          </a:ln>
        </p:spPr>
      </p:pic>
      <p:sp>
        <p:nvSpPr>
          <p:cNvPr id="674" name="Google Shape;674;p50"/>
          <p:cNvSpPr/>
          <p:nvPr/>
        </p:nvSpPr>
        <p:spPr>
          <a:xfrm>
            <a:off x="4118425" y="3497225"/>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12</a:t>
            </a:r>
            <a:endParaRPr b="1" sz="1600">
              <a:solidFill>
                <a:srgbClr val="00A84F"/>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678" name="Shape 678"/>
        <p:cNvGrpSpPr/>
        <p:nvPr/>
      </p:nvGrpSpPr>
      <p:grpSpPr>
        <a:xfrm>
          <a:off x="0" y="0"/>
          <a:ext cx="0" cy="0"/>
          <a:chOff x="0" y="0"/>
          <a:chExt cx="0" cy="0"/>
        </a:xfrm>
      </p:grpSpPr>
      <p:sp>
        <p:nvSpPr>
          <p:cNvPr id="679" name="Google Shape;679;p51"/>
          <p:cNvSpPr txBox="1"/>
          <p:nvPr/>
        </p:nvSpPr>
        <p:spPr>
          <a:xfrm>
            <a:off x="691375" y="541875"/>
            <a:ext cx="7787400" cy="138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Drive Train</a:t>
            </a:r>
            <a:endParaRPr b="1" sz="2400">
              <a:solidFill>
                <a:srgbClr val="8C2A8D"/>
              </a:solidFill>
            </a:endParaRPr>
          </a:p>
          <a:p>
            <a:pPr indent="0" lvl="0" marL="0" rtl="0" algn="ctr">
              <a:lnSpc>
                <a:spcPct val="115000"/>
              </a:lnSpc>
              <a:spcBef>
                <a:spcPts val="0"/>
              </a:spcBef>
              <a:spcAft>
                <a:spcPts val="0"/>
              </a:spcAft>
              <a:buNone/>
            </a:pPr>
            <a:r>
              <a:rPr lang="en" sz="1800"/>
              <a:t>Transfers energy from the engine to the axles                                                     and wheels, making the vehicle go.</a:t>
            </a:r>
            <a:endParaRPr sz="1800"/>
          </a:p>
        </p:txBody>
      </p:sp>
      <p:grpSp>
        <p:nvGrpSpPr>
          <p:cNvPr id="680" name="Google Shape;680;p51"/>
          <p:cNvGrpSpPr/>
          <p:nvPr/>
        </p:nvGrpSpPr>
        <p:grpSpPr>
          <a:xfrm flipH="1" rot="5400000">
            <a:off x="-337552" y="-369864"/>
            <a:ext cx="866970" cy="2385630"/>
            <a:chOff x="-1435027" y="1362018"/>
            <a:chExt cx="944104" cy="2598443"/>
          </a:xfrm>
        </p:grpSpPr>
        <p:sp>
          <p:nvSpPr>
            <p:cNvPr id="681" name="Google Shape;681;p51"/>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51"/>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1"/>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1"/>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51"/>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51"/>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1"/>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51"/>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51"/>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51"/>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1"/>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1"/>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1"/>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51"/>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51"/>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51"/>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51"/>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51"/>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1"/>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1"/>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51"/>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51"/>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03" name="Google Shape;703;p51"/>
          <p:cNvPicPr preferRelativeResize="0"/>
          <p:nvPr/>
        </p:nvPicPr>
        <p:blipFill>
          <a:blip r:embed="rId3">
            <a:alphaModFix/>
          </a:blip>
          <a:stretch>
            <a:fillRect/>
          </a:stretch>
        </p:blipFill>
        <p:spPr>
          <a:xfrm>
            <a:off x="1425875" y="1970607"/>
            <a:ext cx="6292251" cy="2774793"/>
          </a:xfrm>
          <a:prstGeom prst="rect">
            <a:avLst/>
          </a:prstGeom>
          <a:noFill/>
          <a:ln>
            <a:noFill/>
          </a:ln>
        </p:spPr>
      </p:pic>
      <p:sp>
        <p:nvSpPr>
          <p:cNvPr id="704" name="Google Shape;704;p51"/>
          <p:cNvSpPr/>
          <p:nvPr/>
        </p:nvSpPr>
        <p:spPr>
          <a:xfrm>
            <a:off x="2118700" y="30626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13</a:t>
            </a:r>
            <a:endParaRPr b="1" sz="1600">
              <a:solidFill>
                <a:srgbClr val="00A84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08" name="Shape 708"/>
        <p:cNvGrpSpPr/>
        <p:nvPr/>
      </p:nvGrpSpPr>
      <p:grpSpPr>
        <a:xfrm>
          <a:off x="0" y="0"/>
          <a:ext cx="0" cy="0"/>
          <a:chOff x="0" y="0"/>
          <a:chExt cx="0" cy="0"/>
        </a:xfrm>
      </p:grpSpPr>
      <p:sp>
        <p:nvSpPr>
          <p:cNvPr id="709" name="Google Shape;709;p52"/>
          <p:cNvSpPr txBox="1"/>
          <p:nvPr/>
        </p:nvSpPr>
        <p:spPr>
          <a:xfrm>
            <a:off x="714925" y="1441650"/>
            <a:ext cx="2646000" cy="226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Engine</a:t>
            </a:r>
            <a:endParaRPr b="1" sz="2400">
              <a:solidFill>
                <a:srgbClr val="8C2A8D"/>
              </a:solidFill>
            </a:endParaRPr>
          </a:p>
          <a:p>
            <a:pPr indent="0" lvl="0" marL="0" rtl="0" algn="ctr">
              <a:lnSpc>
                <a:spcPct val="115000"/>
              </a:lnSpc>
              <a:spcBef>
                <a:spcPts val="0"/>
              </a:spcBef>
              <a:spcAft>
                <a:spcPts val="0"/>
              </a:spcAft>
              <a:buNone/>
            </a:pPr>
            <a:r>
              <a:rPr lang="en" sz="1800"/>
              <a:t>The engine powers the vehicle to make it go.</a:t>
            </a:r>
            <a:endParaRPr sz="1800"/>
          </a:p>
        </p:txBody>
      </p:sp>
      <p:grpSp>
        <p:nvGrpSpPr>
          <p:cNvPr id="710" name="Google Shape;710;p52"/>
          <p:cNvGrpSpPr/>
          <p:nvPr/>
        </p:nvGrpSpPr>
        <p:grpSpPr>
          <a:xfrm flipH="1" rot="5400000">
            <a:off x="-337552" y="-369864"/>
            <a:ext cx="866970" cy="2385630"/>
            <a:chOff x="-1435027" y="1362018"/>
            <a:chExt cx="944104" cy="2598443"/>
          </a:xfrm>
        </p:grpSpPr>
        <p:sp>
          <p:nvSpPr>
            <p:cNvPr id="711" name="Google Shape;711;p52"/>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2"/>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52"/>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52"/>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52"/>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52"/>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52"/>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52"/>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2"/>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52"/>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52"/>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52"/>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52"/>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52"/>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2"/>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2"/>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52"/>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52"/>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52"/>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52"/>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52"/>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52"/>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33" name="Google Shape;733;p52"/>
          <p:cNvPicPr preferRelativeResize="0"/>
          <p:nvPr/>
        </p:nvPicPr>
        <p:blipFill rotWithShape="1">
          <a:blip r:embed="rId3">
            <a:alphaModFix/>
          </a:blip>
          <a:srcRect b="504" l="0" r="0" t="504"/>
          <a:stretch/>
        </p:blipFill>
        <p:spPr>
          <a:xfrm>
            <a:off x="3983974" y="376738"/>
            <a:ext cx="4575626" cy="4390026"/>
          </a:xfrm>
          <a:prstGeom prst="rect">
            <a:avLst/>
          </a:prstGeom>
          <a:noFill/>
          <a:ln>
            <a:noFill/>
          </a:ln>
        </p:spPr>
      </p:pic>
      <p:sp>
        <p:nvSpPr>
          <p:cNvPr id="734" name="Google Shape;734;p52"/>
          <p:cNvSpPr/>
          <p:nvPr/>
        </p:nvSpPr>
        <p:spPr>
          <a:xfrm>
            <a:off x="6127825" y="13590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14</a:t>
            </a:r>
            <a:endParaRPr b="1" sz="1600">
              <a:solidFill>
                <a:srgbClr val="00A84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38" name="Shape 738"/>
        <p:cNvGrpSpPr/>
        <p:nvPr/>
      </p:nvGrpSpPr>
      <p:grpSpPr>
        <a:xfrm>
          <a:off x="0" y="0"/>
          <a:ext cx="0" cy="0"/>
          <a:chOff x="0" y="0"/>
          <a:chExt cx="0" cy="0"/>
        </a:xfrm>
      </p:grpSpPr>
      <p:sp>
        <p:nvSpPr>
          <p:cNvPr id="739" name="Google Shape;739;p53"/>
          <p:cNvSpPr txBox="1"/>
          <p:nvPr/>
        </p:nvSpPr>
        <p:spPr>
          <a:xfrm>
            <a:off x="714925" y="1441650"/>
            <a:ext cx="3031500" cy="226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Gear Shaft</a:t>
            </a:r>
            <a:endParaRPr b="1" sz="2400">
              <a:solidFill>
                <a:srgbClr val="8C2A8D"/>
              </a:solidFill>
            </a:endParaRPr>
          </a:p>
          <a:p>
            <a:pPr indent="0" lvl="0" marL="0" rtl="0" algn="ctr">
              <a:lnSpc>
                <a:spcPct val="115000"/>
              </a:lnSpc>
              <a:spcBef>
                <a:spcPts val="0"/>
              </a:spcBef>
              <a:spcAft>
                <a:spcPts val="0"/>
              </a:spcAft>
              <a:buNone/>
            </a:pPr>
            <a:r>
              <a:rPr lang="en" sz="1800"/>
              <a:t>The driver uses a gear shift to make the car go forward, backward or park.</a:t>
            </a:r>
            <a:endParaRPr sz="1800"/>
          </a:p>
        </p:txBody>
      </p:sp>
      <p:grpSp>
        <p:nvGrpSpPr>
          <p:cNvPr id="740" name="Google Shape;740;p53"/>
          <p:cNvGrpSpPr/>
          <p:nvPr/>
        </p:nvGrpSpPr>
        <p:grpSpPr>
          <a:xfrm flipH="1" rot="5400000">
            <a:off x="-337552" y="-369864"/>
            <a:ext cx="866970" cy="2385630"/>
            <a:chOff x="-1435027" y="1362018"/>
            <a:chExt cx="944104" cy="2598443"/>
          </a:xfrm>
        </p:grpSpPr>
        <p:sp>
          <p:nvSpPr>
            <p:cNvPr id="741" name="Google Shape;741;p53"/>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53"/>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53"/>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3"/>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53"/>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53"/>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53"/>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53"/>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53"/>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53"/>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3"/>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53"/>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53"/>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53"/>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53"/>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53"/>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53"/>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3"/>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53"/>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53"/>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53"/>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53"/>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63" name="Google Shape;763;p53"/>
          <p:cNvPicPr preferRelativeResize="0"/>
          <p:nvPr/>
        </p:nvPicPr>
        <p:blipFill rotWithShape="1">
          <a:blip r:embed="rId3">
            <a:alphaModFix/>
          </a:blip>
          <a:srcRect b="0" l="0" r="0" t="18613"/>
          <a:stretch/>
        </p:blipFill>
        <p:spPr>
          <a:xfrm>
            <a:off x="4804675" y="602638"/>
            <a:ext cx="3226550" cy="3938225"/>
          </a:xfrm>
          <a:prstGeom prst="rect">
            <a:avLst/>
          </a:prstGeom>
          <a:noFill/>
          <a:ln>
            <a:noFill/>
          </a:ln>
        </p:spPr>
      </p:pic>
      <p:sp>
        <p:nvSpPr>
          <p:cNvPr id="764" name="Google Shape;764;p53"/>
          <p:cNvSpPr/>
          <p:nvPr/>
        </p:nvSpPr>
        <p:spPr>
          <a:xfrm>
            <a:off x="7030900" y="27242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15</a:t>
            </a:r>
            <a:endParaRPr b="1" sz="1600">
              <a:solidFill>
                <a:srgbClr val="00A84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68" name="Shape 768"/>
        <p:cNvGrpSpPr/>
        <p:nvPr/>
      </p:nvGrpSpPr>
      <p:grpSpPr>
        <a:xfrm>
          <a:off x="0" y="0"/>
          <a:ext cx="0" cy="0"/>
          <a:chOff x="0" y="0"/>
          <a:chExt cx="0" cy="0"/>
        </a:xfrm>
      </p:grpSpPr>
      <p:sp>
        <p:nvSpPr>
          <p:cNvPr id="769" name="Google Shape;769;p54"/>
          <p:cNvSpPr txBox="1"/>
          <p:nvPr/>
        </p:nvSpPr>
        <p:spPr>
          <a:xfrm>
            <a:off x="714925" y="1441650"/>
            <a:ext cx="3187500" cy="226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Seats &amp; </a:t>
            </a:r>
            <a:r>
              <a:rPr b="1" lang="en" sz="2400">
                <a:solidFill>
                  <a:srgbClr val="8C2A8D"/>
                </a:solidFill>
              </a:rPr>
              <a:t>Seat Belts</a:t>
            </a:r>
            <a:endParaRPr b="1" sz="2400">
              <a:solidFill>
                <a:srgbClr val="8C2A8D"/>
              </a:solidFill>
            </a:endParaRPr>
          </a:p>
          <a:p>
            <a:pPr indent="0" lvl="0" marL="0" rtl="0" algn="ctr">
              <a:lnSpc>
                <a:spcPct val="115000"/>
              </a:lnSpc>
              <a:spcBef>
                <a:spcPts val="0"/>
              </a:spcBef>
              <a:spcAft>
                <a:spcPts val="0"/>
              </a:spcAft>
              <a:buNone/>
            </a:pPr>
            <a:r>
              <a:rPr lang="en" sz="1800"/>
              <a:t>Each passenger sits on a seat and wears a seat belt to protect them from accidents.</a:t>
            </a:r>
            <a:endParaRPr sz="1800"/>
          </a:p>
        </p:txBody>
      </p:sp>
      <p:grpSp>
        <p:nvGrpSpPr>
          <p:cNvPr id="770" name="Google Shape;770;p54"/>
          <p:cNvGrpSpPr/>
          <p:nvPr/>
        </p:nvGrpSpPr>
        <p:grpSpPr>
          <a:xfrm flipH="1" rot="5400000">
            <a:off x="-337552" y="-369864"/>
            <a:ext cx="866970" cy="2385630"/>
            <a:chOff x="-1435027" y="1362018"/>
            <a:chExt cx="944104" cy="2598443"/>
          </a:xfrm>
        </p:grpSpPr>
        <p:sp>
          <p:nvSpPr>
            <p:cNvPr id="771" name="Google Shape;771;p54"/>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4"/>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54"/>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54"/>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54"/>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54"/>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54"/>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54"/>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54"/>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54"/>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54"/>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54"/>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54"/>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54"/>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54"/>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54"/>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54"/>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54"/>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54"/>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4"/>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54"/>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54"/>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93" name="Google Shape;793;p54"/>
          <p:cNvPicPr preferRelativeResize="0"/>
          <p:nvPr/>
        </p:nvPicPr>
        <p:blipFill>
          <a:blip r:embed="rId3">
            <a:alphaModFix/>
          </a:blip>
          <a:stretch>
            <a:fillRect/>
          </a:stretch>
        </p:blipFill>
        <p:spPr>
          <a:xfrm>
            <a:off x="4324025" y="1017338"/>
            <a:ext cx="4145101" cy="3108826"/>
          </a:xfrm>
          <a:prstGeom prst="rect">
            <a:avLst/>
          </a:prstGeom>
          <a:noFill/>
          <a:ln>
            <a:noFill/>
          </a:ln>
        </p:spPr>
      </p:pic>
      <p:sp>
        <p:nvSpPr>
          <p:cNvPr id="794" name="Google Shape;794;p54"/>
          <p:cNvSpPr/>
          <p:nvPr/>
        </p:nvSpPr>
        <p:spPr>
          <a:xfrm>
            <a:off x="7337125" y="1867175"/>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16</a:t>
            </a:r>
            <a:endParaRPr b="1" sz="1600">
              <a:solidFill>
                <a:srgbClr val="00A84F"/>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798" name="Shape 798"/>
        <p:cNvGrpSpPr/>
        <p:nvPr/>
      </p:nvGrpSpPr>
      <p:grpSpPr>
        <a:xfrm>
          <a:off x="0" y="0"/>
          <a:ext cx="0" cy="0"/>
          <a:chOff x="0" y="0"/>
          <a:chExt cx="0" cy="0"/>
        </a:xfrm>
      </p:grpSpPr>
      <p:sp>
        <p:nvSpPr>
          <p:cNvPr id="799" name="Google Shape;799;p55"/>
          <p:cNvSpPr txBox="1"/>
          <p:nvPr/>
        </p:nvSpPr>
        <p:spPr>
          <a:xfrm>
            <a:off x="714925" y="1441650"/>
            <a:ext cx="3062700" cy="226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8C2A8D"/>
                </a:solidFill>
              </a:rPr>
              <a:t>Steering Wheel               &amp; Horn</a:t>
            </a:r>
            <a:endParaRPr b="1" sz="2400">
              <a:solidFill>
                <a:srgbClr val="8C2A8D"/>
              </a:solidFill>
            </a:endParaRPr>
          </a:p>
          <a:p>
            <a:pPr indent="0" lvl="0" marL="0" rtl="0" algn="ctr">
              <a:lnSpc>
                <a:spcPct val="115000"/>
              </a:lnSpc>
              <a:spcBef>
                <a:spcPts val="0"/>
              </a:spcBef>
              <a:spcAft>
                <a:spcPts val="0"/>
              </a:spcAft>
              <a:buNone/>
            </a:pPr>
            <a:r>
              <a:rPr lang="en" sz="1800"/>
              <a:t>Steering wheel rotates and the lets driver turn. The horn in the middle makes a noise to signal other drivers.</a:t>
            </a:r>
            <a:endParaRPr sz="1800"/>
          </a:p>
        </p:txBody>
      </p:sp>
      <p:grpSp>
        <p:nvGrpSpPr>
          <p:cNvPr id="800" name="Google Shape;800;p55"/>
          <p:cNvGrpSpPr/>
          <p:nvPr/>
        </p:nvGrpSpPr>
        <p:grpSpPr>
          <a:xfrm flipH="1" rot="5400000">
            <a:off x="-337552" y="-369864"/>
            <a:ext cx="866970" cy="2385630"/>
            <a:chOff x="-1435027" y="1362018"/>
            <a:chExt cx="944104" cy="2598443"/>
          </a:xfrm>
        </p:grpSpPr>
        <p:sp>
          <p:nvSpPr>
            <p:cNvPr id="801" name="Google Shape;801;p55"/>
            <p:cNvSpPr/>
            <p:nvPr/>
          </p:nvSpPr>
          <p:spPr>
            <a:xfrm>
              <a:off x="-1079594"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55"/>
            <p:cNvSpPr/>
            <p:nvPr/>
          </p:nvSpPr>
          <p:spPr>
            <a:xfrm>
              <a:off x="-1079594" y="196296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55"/>
            <p:cNvSpPr/>
            <p:nvPr/>
          </p:nvSpPr>
          <p:spPr>
            <a:xfrm>
              <a:off x="-1079594" y="2262219"/>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55"/>
            <p:cNvSpPr/>
            <p:nvPr/>
          </p:nvSpPr>
          <p:spPr>
            <a:xfrm>
              <a:off x="-1079594" y="256147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55"/>
            <p:cNvSpPr/>
            <p:nvPr/>
          </p:nvSpPr>
          <p:spPr>
            <a:xfrm>
              <a:off x="-1079594" y="286073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55"/>
            <p:cNvSpPr/>
            <p:nvPr/>
          </p:nvSpPr>
          <p:spPr>
            <a:xfrm>
              <a:off x="-1079594" y="315998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55"/>
            <p:cNvSpPr/>
            <p:nvPr/>
          </p:nvSpPr>
          <p:spPr>
            <a:xfrm>
              <a:off x="-1079594" y="345924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55"/>
            <p:cNvSpPr/>
            <p:nvPr/>
          </p:nvSpPr>
          <p:spPr>
            <a:xfrm>
              <a:off x="-1435012" y="196242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55"/>
            <p:cNvSpPr/>
            <p:nvPr/>
          </p:nvSpPr>
          <p:spPr>
            <a:xfrm>
              <a:off x="-1435012" y="2261684"/>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55"/>
            <p:cNvSpPr/>
            <p:nvPr/>
          </p:nvSpPr>
          <p:spPr>
            <a:xfrm>
              <a:off x="-1435012" y="2560940"/>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55"/>
            <p:cNvSpPr/>
            <p:nvPr/>
          </p:nvSpPr>
          <p:spPr>
            <a:xfrm>
              <a:off x="-1435012" y="2860195"/>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55"/>
            <p:cNvSpPr/>
            <p:nvPr/>
          </p:nvSpPr>
          <p:spPr>
            <a:xfrm>
              <a:off x="-1435012" y="3159450"/>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55"/>
            <p:cNvSpPr/>
            <p:nvPr/>
          </p:nvSpPr>
          <p:spPr>
            <a:xfrm>
              <a:off x="-1435012" y="345870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55"/>
            <p:cNvSpPr/>
            <p:nvPr/>
          </p:nvSpPr>
          <p:spPr>
            <a:xfrm>
              <a:off x="-1435012" y="3757961"/>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55"/>
            <p:cNvSpPr/>
            <p:nvPr/>
          </p:nvSpPr>
          <p:spPr>
            <a:xfrm>
              <a:off x="-725224" y="1362018"/>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55"/>
            <p:cNvSpPr/>
            <p:nvPr/>
          </p:nvSpPr>
          <p:spPr>
            <a:xfrm>
              <a:off x="-725224" y="1661273"/>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55"/>
            <p:cNvSpPr/>
            <p:nvPr/>
          </p:nvSpPr>
          <p:spPr>
            <a:xfrm>
              <a:off x="-725224" y="1960529"/>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55"/>
            <p:cNvSpPr/>
            <p:nvPr/>
          </p:nvSpPr>
          <p:spPr>
            <a:xfrm>
              <a:off x="-725224" y="2259784"/>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55"/>
            <p:cNvSpPr/>
            <p:nvPr/>
          </p:nvSpPr>
          <p:spPr>
            <a:xfrm>
              <a:off x="-725224" y="2559039"/>
              <a:ext cx="234300" cy="2025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55"/>
            <p:cNvSpPr/>
            <p:nvPr/>
          </p:nvSpPr>
          <p:spPr>
            <a:xfrm>
              <a:off x="-725224" y="2858295"/>
              <a:ext cx="234300" cy="2025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55"/>
            <p:cNvSpPr/>
            <p:nvPr/>
          </p:nvSpPr>
          <p:spPr>
            <a:xfrm>
              <a:off x="-725224" y="3157550"/>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55"/>
            <p:cNvSpPr/>
            <p:nvPr/>
          </p:nvSpPr>
          <p:spPr>
            <a:xfrm>
              <a:off x="-1435027" y="1663708"/>
              <a:ext cx="234300" cy="2025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23" name="Google Shape;823;p55"/>
          <p:cNvPicPr preferRelativeResize="0"/>
          <p:nvPr/>
        </p:nvPicPr>
        <p:blipFill>
          <a:blip r:embed="rId3">
            <a:alphaModFix/>
          </a:blip>
          <a:stretch>
            <a:fillRect/>
          </a:stretch>
        </p:blipFill>
        <p:spPr>
          <a:xfrm>
            <a:off x="4527375" y="532588"/>
            <a:ext cx="3874425" cy="4078325"/>
          </a:xfrm>
          <a:prstGeom prst="rect">
            <a:avLst/>
          </a:prstGeom>
          <a:noFill/>
          <a:ln>
            <a:noFill/>
          </a:ln>
        </p:spPr>
      </p:pic>
      <p:sp>
        <p:nvSpPr>
          <p:cNvPr id="824" name="Google Shape;824;p55"/>
          <p:cNvSpPr/>
          <p:nvPr/>
        </p:nvSpPr>
        <p:spPr>
          <a:xfrm>
            <a:off x="6169238" y="1394950"/>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17</a:t>
            </a:r>
            <a:endParaRPr b="1" sz="1600">
              <a:solidFill>
                <a:srgbClr val="00A84F"/>
              </a:solidFill>
            </a:endParaRPr>
          </a:p>
        </p:txBody>
      </p:sp>
      <p:sp>
        <p:nvSpPr>
          <p:cNvPr id="825" name="Google Shape;825;p55"/>
          <p:cNvSpPr/>
          <p:nvPr/>
        </p:nvSpPr>
        <p:spPr>
          <a:xfrm>
            <a:off x="6169225" y="2354925"/>
            <a:ext cx="590700" cy="590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A84F"/>
                </a:solidFill>
              </a:rPr>
              <a:t>18</a:t>
            </a:r>
            <a:endParaRPr b="1" sz="1600">
              <a:solidFill>
                <a:srgbClr val="00A84F"/>
              </a:solidFill>
            </a:endParaRPr>
          </a:p>
        </p:txBody>
      </p:sp>
      <p:cxnSp>
        <p:nvCxnSpPr>
          <p:cNvPr id="826" name="Google Shape;826;p55"/>
          <p:cNvCxnSpPr>
            <a:stCxn id="824" idx="2"/>
          </p:cNvCxnSpPr>
          <p:nvPr/>
        </p:nvCxnSpPr>
        <p:spPr>
          <a:xfrm rot="10800000">
            <a:off x="5613638" y="1524100"/>
            <a:ext cx="555600" cy="166200"/>
          </a:xfrm>
          <a:prstGeom prst="straightConnector1">
            <a:avLst/>
          </a:prstGeom>
          <a:noFill/>
          <a:ln cap="flat" cmpd="sng" w="38100">
            <a:solidFill>
              <a:srgbClr val="FFFFFF"/>
            </a:solidFill>
            <a:prstDash val="solid"/>
            <a:round/>
            <a:headEnd len="med" w="med" type="none"/>
            <a:tailEnd len="med" w="med" type="triangle"/>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0" name="Shape 830"/>
        <p:cNvGrpSpPr/>
        <p:nvPr/>
      </p:nvGrpSpPr>
      <p:grpSpPr>
        <a:xfrm>
          <a:off x="0" y="0"/>
          <a:ext cx="0" cy="0"/>
          <a:chOff x="0" y="0"/>
          <a:chExt cx="0" cy="0"/>
        </a:xfrm>
      </p:grpSpPr>
      <p:sp>
        <p:nvSpPr>
          <p:cNvPr id="831" name="Google Shape;831;p56"/>
          <p:cNvSpPr txBox="1"/>
          <p:nvPr>
            <p:ph idx="4294967295" type="title"/>
          </p:nvPr>
        </p:nvSpPr>
        <p:spPr>
          <a:xfrm>
            <a:off x="311700" y="16212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7900">
                <a:solidFill>
                  <a:srgbClr val="8C2A8D"/>
                </a:solidFill>
                <a:highlight>
                  <a:srgbClr val="8C2A8D"/>
                </a:highlight>
              </a:rPr>
              <a:t>.</a:t>
            </a:r>
            <a:r>
              <a:rPr lang="en" sz="7900">
                <a:solidFill>
                  <a:srgbClr val="FFFFFF"/>
                </a:solidFill>
                <a:highlight>
                  <a:srgbClr val="8C2A8D"/>
                </a:highlight>
              </a:rPr>
              <a:t>Automotive</a:t>
            </a:r>
            <a:r>
              <a:rPr lang="en" sz="7900">
                <a:solidFill>
                  <a:srgbClr val="8C2A8D"/>
                </a:solidFill>
                <a:highlight>
                  <a:srgbClr val="8C2A8D"/>
                </a:highlight>
              </a:rPr>
              <a:t>.</a:t>
            </a:r>
            <a:endParaRPr sz="7900">
              <a:solidFill>
                <a:srgbClr val="8C2A8D"/>
              </a:solidFill>
              <a:highlight>
                <a:srgbClr val="8C2A8D"/>
              </a:highlight>
            </a:endParaRPr>
          </a:p>
          <a:p>
            <a:pPr indent="0" lvl="0" marL="0" rtl="0" algn="ctr">
              <a:spcBef>
                <a:spcPts val="0"/>
              </a:spcBef>
              <a:spcAft>
                <a:spcPts val="0"/>
              </a:spcAft>
              <a:buNone/>
            </a:pPr>
            <a:r>
              <a:rPr b="0" lang="en" sz="7200">
                <a:solidFill>
                  <a:srgbClr val="00A84F"/>
                </a:solidFill>
                <a:latin typeface="Pacifico"/>
                <a:ea typeface="Pacifico"/>
                <a:cs typeface="Pacifico"/>
                <a:sym typeface="Pacifico"/>
              </a:rPr>
              <a:t>Market Research</a:t>
            </a:r>
            <a:endParaRPr b="0" sz="7200">
              <a:solidFill>
                <a:srgbClr val="00A84F"/>
              </a:solidFill>
              <a:latin typeface="Pacifico"/>
              <a:ea typeface="Pacifico"/>
              <a:cs typeface="Pacifico"/>
              <a:sym typeface="Pacifico"/>
            </a:endParaRPr>
          </a:p>
        </p:txBody>
      </p:sp>
      <p:pic>
        <p:nvPicPr>
          <p:cNvPr id="832" name="Google Shape;832;p56"/>
          <p:cNvPicPr preferRelativeResize="0"/>
          <p:nvPr/>
        </p:nvPicPr>
        <p:blipFill rotWithShape="1">
          <a:blip r:embed="rId3">
            <a:alphaModFix/>
          </a:blip>
          <a:srcRect b="3104" l="0" r="0" t="3095"/>
          <a:stretch/>
        </p:blipFill>
        <p:spPr>
          <a:xfrm flipH="1" rot="520906">
            <a:off x="7116171" y="1187348"/>
            <a:ext cx="922953" cy="865252"/>
          </a:xfrm>
          <a:prstGeom prst="rect">
            <a:avLst/>
          </a:prstGeom>
          <a:noFill/>
          <a:ln>
            <a:noFill/>
          </a:ln>
        </p:spPr>
      </p:pic>
      <p:sp>
        <p:nvSpPr>
          <p:cNvPr id="833" name="Google Shape;833;p56"/>
          <p:cNvSpPr txBox="1"/>
          <p:nvPr/>
        </p:nvSpPr>
        <p:spPr>
          <a:xfrm>
            <a:off x="0" y="848750"/>
            <a:ext cx="9144000" cy="85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600"/>
              </a:spcAft>
              <a:buNone/>
            </a:pPr>
            <a:r>
              <a:rPr b="1" lang="en" sz="3600">
                <a:solidFill>
                  <a:srgbClr val="8C2A8D"/>
                </a:solidFill>
              </a:rPr>
              <a:t>Step 2:</a:t>
            </a:r>
            <a:endParaRPr b="1" sz="3600">
              <a:solidFill>
                <a:srgbClr val="8C2A8D"/>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7" name="Shape 837"/>
        <p:cNvGrpSpPr/>
        <p:nvPr/>
      </p:nvGrpSpPr>
      <p:grpSpPr>
        <a:xfrm>
          <a:off x="0" y="0"/>
          <a:ext cx="0" cy="0"/>
          <a:chOff x="0" y="0"/>
          <a:chExt cx="0" cy="0"/>
        </a:xfrm>
      </p:grpSpPr>
      <p:sp>
        <p:nvSpPr>
          <p:cNvPr id="838" name="Google Shape;838;p57"/>
          <p:cNvSpPr txBox="1"/>
          <p:nvPr/>
        </p:nvSpPr>
        <p:spPr>
          <a:xfrm>
            <a:off x="469100" y="408425"/>
            <a:ext cx="4683300" cy="41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8C2A8D"/>
                </a:solidFill>
              </a:rPr>
              <a:t>Market Research</a:t>
            </a:r>
            <a:r>
              <a:rPr b="1" lang="en" sz="3600">
                <a:solidFill>
                  <a:srgbClr val="8C2A8D"/>
                </a:solidFill>
              </a:rPr>
              <a:t>: Collecting Data</a:t>
            </a:r>
            <a:endParaRPr b="1" sz="3600">
              <a:solidFill>
                <a:srgbClr val="8C2A8D"/>
              </a:solidFill>
            </a:endParaRPr>
          </a:p>
          <a:p>
            <a:pPr indent="-342900" lvl="0" marL="457200" rtl="0" algn="l">
              <a:lnSpc>
                <a:spcPct val="115000"/>
              </a:lnSpc>
              <a:spcBef>
                <a:spcPts val="1000"/>
              </a:spcBef>
              <a:spcAft>
                <a:spcPts val="0"/>
              </a:spcAft>
              <a:buClr>
                <a:schemeClr val="dk2"/>
              </a:buClr>
              <a:buSzPts val="1800"/>
              <a:buChar char="●"/>
            </a:pPr>
            <a:r>
              <a:rPr lang="en" sz="1800">
                <a:solidFill>
                  <a:schemeClr val="dk2"/>
                </a:solidFill>
              </a:rPr>
              <a:t>We just took a look the different parts of cars. Automotive designers come up with an idea using these parts, test it out and see if the consumers (those who drive cars) like it or not, and then adjust from there.</a:t>
            </a:r>
            <a:endParaRPr sz="1800">
              <a:solidFill>
                <a:schemeClr val="dk2"/>
              </a:solidFill>
            </a:endParaRPr>
          </a:p>
        </p:txBody>
      </p:sp>
      <p:pic>
        <p:nvPicPr>
          <p:cNvPr id="839" name="Google Shape;839;p57"/>
          <p:cNvPicPr preferRelativeResize="0"/>
          <p:nvPr/>
        </p:nvPicPr>
        <p:blipFill rotWithShape="1">
          <a:blip r:embed="rId3">
            <a:alphaModFix/>
          </a:blip>
          <a:srcRect b="12721" l="21544" r="17646" t="16954"/>
          <a:stretch/>
        </p:blipFill>
        <p:spPr>
          <a:xfrm>
            <a:off x="5421625" y="716850"/>
            <a:ext cx="3281621" cy="3234820"/>
          </a:xfrm>
          <a:prstGeom prst="rect">
            <a:avLst/>
          </a:prstGeom>
          <a:noFill/>
          <a:ln>
            <a:noFill/>
          </a:ln>
        </p:spPr>
      </p:pic>
      <p:pic>
        <p:nvPicPr>
          <p:cNvPr id="840" name="Google Shape;840;p57"/>
          <p:cNvPicPr preferRelativeResize="0"/>
          <p:nvPr/>
        </p:nvPicPr>
        <p:blipFill rotWithShape="1">
          <a:blip r:embed="rId4">
            <a:alphaModFix/>
          </a:blip>
          <a:srcRect b="3104" l="0" r="0" t="3095"/>
          <a:stretch/>
        </p:blipFill>
        <p:spPr>
          <a:xfrm flipH="1">
            <a:off x="7313474" y="3084717"/>
            <a:ext cx="1474402" cy="138220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44" name="Shape 844"/>
        <p:cNvGrpSpPr/>
        <p:nvPr/>
      </p:nvGrpSpPr>
      <p:grpSpPr>
        <a:xfrm>
          <a:off x="0" y="0"/>
          <a:ext cx="0" cy="0"/>
          <a:chOff x="0" y="0"/>
          <a:chExt cx="0" cy="0"/>
        </a:xfrm>
      </p:grpSpPr>
      <p:sp>
        <p:nvSpPr>
          <p:cNvPr id="845" name="Google Shape;845;p58"/>
          <p:cNvSpPr txBox="1"/>
          <p:nvPr/>
        </p:nvSpPr>
        <p:spPr>
          <a:xfrm>
            <a:off x="469100" y="408425"/>
            <a:ext cx="7202100" cy="41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8C2A8D"/>
                </a:solidFill>
              </a:rPr>
              <a:t>Let’s do some </a:t>
            </a:r>
            <a:r>
              <a:rPr b="1" lang="en" sz="3600">
                <a:solidFill>
                  <a:srgbClr val="8C2A8D"/>
                </a:solidFill>
              </a:rPr>
              <a:t>Market Research</a:t>
            </a:r>
            <a:endParaRPr b="1" sz="3600">
              <a:solidFill>
                <a:srgbClr val="8C2A8D"/>
              </a:solidFill>
            </a:endParaRPr>
          </a:p>
          <a:p>
            <a:pPr indent="-342900" lvl="0" marL="457200" rtl="0" algn="l">
              <a:lnSpc>
                <a:spcPct val="115000"/>
              </a:lnSpc>
              <a:spcBef>
                <a:spcPts val="700"/>
              </a:spcBef>
              <a:spcAft>
                <a:spcPts val="0"/>
              </a:spcAft>
              <a:buClr>
                <a:schemeClr val="dk2"/>
              </a:buClr>
              <a:buSzPts val="1800"/>
              <a:buChar char="●"/>
            </a:pPr>
            <a:r>
              <a:rPr lang="en" sz="1800">
                <a:solidFill>
                  <a:schemeClr val="dk2"/>
                </a:solidFill>
              </a:rPr>
              <a:t>Ask an adult family member or other adults what they like best about their vehicle and what they dislike the most.</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Ask what they want their ideal car would look like.</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Ask what features their ideal car would have.</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Ask any other questions you can think of.</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Comment your answers in the chat box!</a:t>
            </a:r>
            <a:endParaRPr sz="1800">
              <a:solidFill>
                <a:schemeClr val="dk2"/>
              </a:solidFill>
            </a:endParaRPr>
          </a:p>
        </p:txBody>
      </p:sp>
      <p:pic>
        <p:nvPicPr>
          <p:cNvPr id="846" name="Google Shape;846;p58"/>
          <p:cNvPicPr preferRelativeResize="0"/>
          <p:nvPr/>
        </p:nvPicPr>
        <p:blipFill>
          <a:blip r:embed="rId3">
            <a:alphaModFix/>
          </a:blip>
          <a:stretch>
            <a:fillRect/>
          </a:stretch>
        </p:blipFill>
        <p:spPr>
          <a:xfrm>
            <a:off x="4826724" y="3216026"/>
            <a:ext cx="4317276" cy="22735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50" name="Shape 850"/>
        <p:cNvGrpSpPr/>
        <p:nvPr/>
      </p:nvGrpSpPr>
      <p:grpSpPr>
        <a:xfrm>
          <a:off x="0" y="0"/>
          <a:ext cx="0" cy="0"/>
          <a:chOff x="0" y="0"/>
          <a:chExt cx="0" cy="0"/>
        </a:xfrm>
      </p:grpSpPr>
      <p:sp>
        <p:nvSpPr>
          <p:cNvPr id="851" name="Google Shape;851;p59"/>
          <p:cNvSpPr txBox="1"/>
          <p:nvPr>
            <p:ph idx="4294967295" type="title"/>
          </p:nvPr>
        </p:nvSpPr>
        <p:spPr>
          <a:xfrm>
            <a:off x="311700" y="16212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7900">
                <a:solidFill>
                  <a:srgbClr val="8C2A8D"/>
                </a:solidFill>
                <a:highlight>
                  <a:srgbClr val="8C2A8D"/>
                </a:highlight>
              </a:rPr>
              <a:t>.</a:t>
            </a:r>
            <a:r>
              <a:rPr lang="en" sz="7900">
                <a:solidFill>
                  <a:srgbClr val="FFFFFF"/>
                </a:solidFill>
                <a:highlight>
                  <a:srgbClr val="8C2A8D"/>
                </a:highlight>
              </a:rPr>
              <a:t>Create</a:t>
            </a:r>
            <a:r>
              <a:rPr lang="en" sz="7900">
                <a:solidFill>
                  <a:srgbClr val="8C2A8D"/>
                </a:solidFill>
                <a:highlight>
                  <a:srgbClr val="8C2A8D"/>
                </a:highlight>
              </a:rPr>
              <a:t>.</a:t>
            </a:r>
            <a:endParaRPr sz="7900">
              <a:solidFill>
                <a:srgbClr val="8C2A8D"/>
              </a:solidFill>
              <a:highlight>
                <a:srgbClr val="8C2A8D"/>
              </a:highlight>
            </a:endParaRPr>
          </a:p>
          <a:p>
            <a:pPr indent="0" lvl="0" marL="0" rtl="0" algn="ctr">
              <a:spcBef>
                <a:spcPts val="0"/>
              </a:spcBef>
              <a:spcAft>
                <a:spcPts val="0"/>
              </a:spcAft>
              <a:buNone/>
            </a:pPr>
            <a:r>
              <a:rPr b="0" lang="en" sz="7200">
                <a:solidFill>
                  <a:srgbClr val="00A84F"/>
                </a:solidFill>
                <a:latin typeface="Pacifico"/>
                <a:ea typeface="Pacifico"/>
                <a:cs typeface="Pacifico"/>
                <a:sym typeface="Pacifico"/>
              </a:rPr>
              <a:t>Design Criteria</a:t>
            </a:r>
            <a:endParaRPr b="0" sz="7200">
              <a:solidFill>
                <a:srgbClr val="00A84F"/>
              </a:solidFill>
              <a:latin typeface="Pacifico"/>
              <a:ea typeface="Pacifico"/>
              <a:cs typeface="Pacifico"/>
              <a:sym typeface="Pacifico"/>
            </a:endParaRPr>
          </a:p>
        </p:txBody>
      </p:sp>
      <p:pic>
        <p:nvPicPr>
          <p:cNvPr id="852" name="Google Shape;852;p59"/>
          <p:cNvPicPr preferRelativeResize="0"/>
          <p:nvPr/>
        </p:nvPicPr>
        <p:blipFill rotWithShape="1">
          <a:blip r:embed="rId3">
            <a:alphaModFix/>
          </a:blip>
          <a:srcRect b="3104" l="0" r="0" t="3095"/>
          <a:stretch/>
        </p:blipFill>
        <p:spPr>
          <a:xfrm flipH="1" rot="520906">
            <a:off x="7116171" y="1187348"/>
            <a:ext cx="922953" cy="865252"/>
          </a:xfrm>
          <a:prstGeom prst="rect">
            <a:avLst/>
          </a:prstGeom>
          <a:noFill/>
          <a:ln>
            <a:noFill/>
          </a:ln>
        </p:spPr>
      </p:pic>
      <p:sp>
        <p:nvSpPr>
          <p:cNvPr id="853" name="Google Shape;853;p59"/>
          <p:cNvSpPr txBox="1"/>
          <p:nvPr/>
        </p:nvSpPr>
        <p:spPr>
          <a:xfrm>
            <a:off x="0" y="848750"/>
            <a:ext cx="9144000" cy="85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600"/>
              </a:spcAft>
              <a:buNone/>
            </a:pPr>
            <a:r>
              <a:rPr b="1" lang="en" sz="3600">
                <a:solidFill>
                  <a:srgbClr val="8C2A8D"/>
                </a:solidFill>
              </a:rPr>
              <a:t>Step 3:</a:t>
            </a:r>
            <a:endParaRPr b="1" sz="3600">
              <a:solidFill>
                <a:srgbClr val="8C2A8D"/>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57" name="Shape 857"/>
        <p:cNvGrpSpPr/>
        <p:nvPr/>
      </p:nvGrpSpPr>
      <p:grpSpPr>
        <a:xfrm>
          <a:off x="0" y="0"/>
          <a:ext cx="0" cy="0"/>
          <a:chOff x="0" y="0"/>
          <a:chExt cx="0" cy="0"/>
        </a:xfrm>
      </p:grpSpPr>
      <p:sp>
        <p:nvSpPr>
          <p:cNvPr id="858" name="Google Shape;858;p60"/>
          <p:cNvSpPr txBox="1"/>
          <p:nvPr/>
        </p:nvSpPr>
        <p:spPr>
          <a:xfrm>
            <a:off x="469100" y="332225"/>
            <a:ext cx="8192400" cy="41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8C2A8D"/>
                </a:solidFill>
              </a:rPr>
              <a:t>What are Creative Designers?</a:t>
            </a:r>
            <a:endParaRPr b="1" sz="3600">
              <a:solidFill>
                <a:srgbClr val="8C2A8D"/>
              </a:solidFill>
            </a:endParaRPr>
          </a:p>
          <a:p>
            <a:pPr indent="0" lvl="0" marL="0" rtl="0" algn="l">
              <a:lnSpc>
                <a:spcPct val="115000"/>
              </a:lnSpc>
              <a:spcBef>
                <a:spcPts val="700"/>
              </a:spcBef>
              <a:spcAft>
                <a:spcPts val="0"/>
              </a:spcAft>
              <a:buNone/>
            </a:pPr>
            <a:r>
              <a:rPr lang="en" sz="1800">
                <a:solidFill>
                  <a:schemeClr val="dk2"/>
                </a:solidFill>
              </a:rPr>
              <a:t>People who imagine what new vehicles                                                                                  will look like.</a:t>
            </a:r>
            <a:endParaRPr sz="1800">
              <a:solidFill>
                <a:schemeClr val="dk2"/>
              </a:solidFill>
            </a:endParaRPr>
          </a:p>
          <a:p>
            <a:pPr indent="0" lvl="0" marL="0" rtl="0" algn="l">
              <a:lnSpc>
                <a:spcPct val="115000"/>
              </a:lnSpc>
              <a:spcBef>
                <a:spcPts val="700"/>
              </a:spcBef>
              <a:spcAft>
                <a:spcPts val="0"/>
              </a:spcAft>
              <a:buNone/>
            </a:pPr>
            <a:r>
              <a:rPr lang="en" sz="1800">
                <a:solidFill>
                  <a:schemeClr val="dk2"/>
                </a:solidFill>
              </a:rPr>
              <a:t>They have the job of choosing the design                                                                           criteria for new vehicles.</a:t>
            </a:r>
            <a:endParaRPr sz="1800">
              <a:solidFill>
                <a:schemeClr val="dk2"/>
              </a:solidFill>
            </a:endParaRPr>
          </a:p>
          <a:p>
            <a:pPr indent="-342900" lvl="0" marL="457200" rtl="0" algn="l">
              <a:lnSpc>
                <a:spcPct val="115000"/>
              </a:lnSpc>
              <a:spcBef>
                <a:spcPts val="700"/>
              </a:spcBef>
              <a:spcAft>
                <a:spcPts val="0"/>
              </a:spcAft>
              <a:buClr>
                <a:schemeClr val="dk2"/>
              </a:buClr>
              <a:buSzPts val="1800"/>
              <a:buChar char="●"/>
            </a:pPr>
            <a:r>
              <a:rPr lang="en" sz="1800">
                <a:solidFill>
                  <a:schemeClr val="dk2"/>
                </a:solidFill>
              </a:rPr>
              <a:t>The criteria include the parts all vehicles                                                                      have, like an engine, wheels, and axles,                                                                            and other parts, or design features, to                                                                       make the new vehicle especially useful,                                                                                 fun, or different from other vehicles.</a:t>
            </a:r>
            <a:endParaRPr sz="1800">
              <a:solidFill>
                <a:schemeClr val="dk2"/>
              </a:solidFill>
            </a:endParaRPr>
          </a:p>
        </p:txBody>
      </p:sp>
      <p:pic>
        <p:nvPicPr>
          <p:cNvPr id="859" name="Google Shape;859;p60"/>
          <p:cNvPicPr preferRelativeResize="0"/>
          <p:nvPr/>
        </p:nvPicPr>
        <p:blipFill rotWithShape="1">
          <a:blip r:embed="rId3">
            <a:alphaModFix/>
          </a:blip>
          <a:srcRect b="12721" l="21544" r="17646" t="16954"/>
          <a:stretch/>
        </p:blipFill>
        <p:spPr>
          <a:xfrm>
            <a:off x="5421625" y="1250250"/>
            <a:ext cx="3281621" cy="3234820"/>
          </a:xfrm>
          <a:prstGeom prst="rect">
            <a:avLst/>
          </a:prstGeom>
          <a:noFill/>
          <a:ln>
            <a:noFill/>
          </a:ln>
        </p:spPr>
      </p:pic>
      <p:pic>
        <p:nvPicPr>
          <p:cNvPr id="860" name="Google Shape;860;p60"/>
          <p:cNvPicPr preferRelativeResize="0"/>
          <p:nvPr/>
        </p:nvPicPr>
        <p:blipFill rotWithShape="1">
          <a:blip r:embed="rId4">
            <a:alphaModFix/>
          </a:blip>
          <a:srcRect b="3104" l="0" r="0" t="3095"/>
          <a:stretch/>
        </p:blipFill>
        <p:spPr>
          <a:xfrm flipH="1">
            <a:off x="7313474" y="3618117"/>
            <a:ext cx="1474402" cy="138220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64" name="Shape 864"/>
        <p:cNvGrpSpPr/>
        <p:nvPr/>
      </p:nvGrpSpPr>
      <p:grpSpPr>
        <a:xfrm>
          <a:off x="0" y="0"/>
          <a:ext cx="0" cy="0"/>
          <a:chOff x="0" y="0"/>
          <a:chExt cx="0" cy="0"/>
        </a:xfrm>
      </p:grpSpPr>
      <p:sp>
        <p:nvSpPr>
          <p:cNvPr id="865" name="Google Shape;865;p61"/>
          <p:cNvSpPr txBox="1"/>
          <p:nvPr/>
        </p:nvSpPr>
        <p:spPr>
          <a:xfrm>
            <a:off x="469100" y="332225"/>
            <a:ext cx="3596700" cy="41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8C2A8D"/>
                </a:solidFill>
              </a:rPr>
              <a:t>Let’s create our own design criteria!</a:t>
            </a:r>
            <a:endParaRPr b="1" sz="3600">
              <a:solidFill>
                <a:srgbClr val="8C2A8D"/>
              </a:solidFill>
            </a:endParaRPr>
          </a:p>
          <a:p>
            <a:pPr indent="0" lvl="0" marL="0" rtl="0" algn="l">
              <a:lnSpc>
                <a:spcPct val="115000"/>
              </a:lnSpc>
              <a:spcBef>
                <a:spcPts val="600"/>
              </a:spcBef>
              <a:spcAft>
                <a:spcPts val="600"/>
              </a:spcAft>
              <a:buNone/>
            </a:pPr>
            <a:r>
              <a:rPr lang="en" sz="1800">
                <a:solidFill>
                  <a:schemeClr val="dk2"/>
                </a:solidFill>
              </a:rPr>
              <a:t>Using your market research                from those you know to design the best vehicle ever! </a:t>
            </a:r>
            <a:endParaRPr sz="1800">
              <a:solidFill>
                <a:schemeClr val="dk2"/>
              </a:solidFill>
            </a:endParaRPr>
          </a:p>
        </p:txBody>
      </p:sp>
      <p:pic>
        <p:nvPicPr>
          <p:cNvPr id="866" name="Google Shape;866;p61"/>
          <p:cNvPicPr preferRelativeResize="0"/>
          <p:nvPr/>
        </p:nvPicPr>
        <p:blipFill rotWithShape="1">
          <a:blip r:embed="rId3">
            <a:alphaModFix/>
          </a:blip>
          <a:srcRect b="5681" l="2256" r="3741" t="3119"/>
          <a:stretch/>
        </p:blipFill>
        <p:spPr>
          <a:xfrm>
            <a:off x="4979225" y="385813"/>
            <a:ext cx="3259175" cy="2432350"/>
          </a:xfrm>
          <a:prstGeom prst="rect">
            <a:avLst/>
          </a:prstGeom>
          <a:noFill/>
          <a:ln>
            <a:noFill/>
          </a:ln>
        </p:spPr>
      </p:pic>
      <p:pic>
        <p:nvPicPr>
          <p:cNvPr id="867" name="Google Shape;867;p61"/>
          <p:cNvPicPr preferRelativeResize="0"/>
          <p:nvPr/>
        </p:nvPicPr>
        <p:blipFill rotWithShape="1">
          <a:blip r:embed="rId4">
            <a:alphaModFix/>
          </a:blip>
          <a:srcRect b="8631" l="2631" r="3735" t="3293"/>
          <a:stretch/>
        </p:blipFill>
        <p:spPr>
          <a:xfrm>
            <a:off x="4025275" y="2931013"/>
            <a:ext cx="2788075" cy="1826675"/>
          </a:xfrm>
          <a:prstGeom prst="rect">
            <a:avLst/>
          </a:prstGeom>
          <a:noFill/>
          <a:ln>
            <a:noFill/>
          </a:ln>
        </p:spPr>
      </p:pic>
      <p:pic>
        <p:nvPicPr>
          <p:cNvPr id="868" name="Google Shape;868;p61"/>
          <p:cNvPicPr preferRelativeResize="0"/>
          <p:nvPr/>
        </p:nvPicPr>
        <p:blipFill rotWithShape="1">
          <a:blip r:embed="rId5">
            <a:alphaModFix/>
          </a:blip>
          <a:srcRect b="7248" l="2949" r="3705" t="3481"/>
          <a:stretch/>
        </p:blipFill>
        <p:spPr>
          <a:xfrm>
            <a:off x="6277125" y="2433213"/>
            <a:ext cx="2441975" cy="14637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72" name="Shape 872"/>
        <p:cNvGrpSpPr/>
        <p:nvPr/>
      </p:nvGrpSpPr>
      <p:grpSpPr>
        <a:xfrm>
          <a:off x="0" y="0"/>
          <a:ext cx="0" cy="0"/>
          <a:chOff x="0" y="0"/>
          <a:chExt cx="0" cy="0"/>
        </a:xfrm>
      </p:grpSpPr>
      <p:sp>
        <p:nvSpPr>
          <p:cNvPr id="873" name="Google Shape;873;p62"/>
          <p:cNvSpPr txBox="1"/>
          <p:nvPr>
            <p:ph idx="4294967295" type="title"/>
          </p:nvPr>
        </p:nvSpPr>
        <p:spPr>
          <a:xfrm>
            <a:off x="311700" y="10116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7900">
                <a:solidFill>
                  <a:srgbClr val="8C2A8D"/>
                </a:solidFill>
                <a:highlight>
                  <a:srgbClr val="8C2A8D"/>
                </a:highlight>
              </a:rPr>
              <a:t>.</a:t>
            </a:r>
            <a:r>
              <a:rPr lang="en" sz="7900">
                <a:solidFill>
                  <a:srgbClr val="FFFFFF"/>
                </a:solidFill>
                <a:highlight>
                  <a:srgbClr val="8C2A8D"/>
                </a:highlight>
              </a:rPr>
              <a:t>Let’s take</a:t>
            </a:r>
            <a:r>
              <a:rPr lang="en" sz="7900">
                <a:solidFill>
                  <a:srgbClr val="8C2A8D"/>
                </a:solidFill>
                <a:highlight>
                  <a:srgbClr val="8C2A8D"/>
                </a:highlight>
              </a:rPr>
              <a:t>.</a:t>
            </a:r>
            <a:endParaRPr sz="7900">
              <a:solidFill>
                <a:srgbClr val="8C2A8D"/>
              </a:solidFill>
              <a:highlight>
                <a:srgbClr val="8C2A8D"/>
              </a:highlight>
            </a:endParaRPr>
          </a:p>
          <a:p>
            <a:pPr indent="0" lvl="0" marL="0" rtl="0" algn="ctr">
              <a:spcBef>
                <a:spcPts val="0"/>
              </a:spcBef>
              <a:spcAft>
                <a:spcPts val="0"/>
              </a:spcAft>
              <a:buNone/>
            </a:pPr>
            <a:r>
              <a:rPr b="0" lang="en" sz="7200">
                <a:solidFill>
                  <a:srgbClr val="00A84F"/>
                </a:solidFill>
                <a:latin typeface="Pacifico"/>
                <a:ea typeface="Pacifico"/>
                <a:cs typeface="Pacifico"/>
                <a:sym typeface="Pacifico"/>
              </a:rPr>
              <a:t>5 Minutes to Draw</a:t>
            </a:r>
            <a:endParaRPr b="0" sz="7200">
              <a:solidFill>
                <a:srgbClr val="00A84F"/>
              </a:solidFill>
              <a:latin typeface="Pacifico"/>
              <a:ea typeface="Pacifico"/>
              <a:cs typeface="Pacifico"/>
              <a:sym typeface="Pacifico"/>
            </a:endParaRPr>
          </a:p>
        </p:txBody>
      </p:sp>
      <p:pic>
        <p:nvPicPr>
          <p:cNvPr id="874" name="Google Shape;874;p62"/>
          <p:cNvPicPr preferRelativeResize="0"/>
          <p:nvPr/>
        </p:nvPicPr>
        <p:blipFill rotWithShape="1">
          <a:blip r:embed="rId3">
            <a:alphaModFix/>
          </a:blip>
          <a:srcRect b="3104" l="0" r="0" t="3095"/>
          <a:stretch/>
        </p:blipFill>
        <p:spPr>
          <a:xfrm flipH="1" rot="520906">
            <a:off x="6570896" y="681898"/>
            <a:ext cx="922953" cy="865252"/>
          </a:xfrm>
          <a:prstGeom prst="rect">
            <a:avLst/>
          </a:prstGeom>
          <a:noFill/>
          <a:ln>
            <a:noFill/>
          </a:ln>
        </p:spPr>
      </p:pic>
      <p:sp>
        <p:nvSpPr>
          <p:cNvPr id="875" name="Google Shape;875;p62"/>
          <p:cNvSpPr txBox="1"/>
          <p:nvPr/>
        </p:nvSpPr>
        <p:spPr>
          <a:xfrm>
            <a:off x="469100" y="3534000"/>
            <a:ext cx="8192400" cy="891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600"/>
              </a:spcBef>
              <a:spcAft>
                <a:spcPts val="600"/>
              </a:spcAft>
              <a:buNone/>
            </a:pPr>
            <a:r>
              <a:rPr lang="en" sz="1800"/>
              <a:t>Think about if you want big or little wheels, how do you want it powered (gas, electric, other), what fun/extra things should it have? Be creative!</a:t>
            </a:r>
            <a:endParaRPr b="1" sz="18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79" name="Shape 879"/>
        <p:cNvGrpSpPr/>
        <p:nvPr/>
      </p:nvGrpSpPr>
      <p:grpSpPr>
        <a:xfrm>
          <a:off x="0" y="0"/>
          <a:ext cx="0" cy="0"/>
          <a:chOff x="0" y="0"/>
          <a:chExt cx="0" cy="0"/>
        </a:xfrm>
      </p:grpSpPr>
      <p:sp>
        <p:nvSpPr>
          <p:cNvPr id="880" name="Google Shape;880;p63"/>
          <p:cNvSpPr txBox="1"/>
          <p:nvPr>
            <p:ph idx="4294967295" type="title"/>
          </p:nvPr>
        </p:nvSpPr>
        <p:spPr>
          <a:xfrm>
            <a:off x="311700" y="13926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7900">
                <a:solidFill>
                  <a:srgbClr val="8C2A8D"/>
                </a:solidFill>
                <a:highlight>
                  <a:srgbClr val="8C2A8D"/>
                </a:highlight>
              </a:rPr>
              <a:t>.</a:t>
            </a:r>
            <a:r>
              <a:rPr lang="en" sz="7900">
                <a:solidFill>
                  <a:srgbClr val="FFFFFF"/>
                </a:solidFill>
                <a:highlight>
                  <a:srgbClr val="8C2A8D"/>
                </a:highlight>
              </a:rPr>
              <a:t>Sculpt &amp; Share</a:t>
            </a:r>
            <a:r>
              <a:rPr lang="en" sz="7900">
                <a:solidFill>
                  <a:srgbClr val="8C2A8D"/>
                </a:solidFill>
                <a:highlight>
                  <a:srgbClr val="8C2A8D"/>
                </a:highlight>
              </a:rPr>
              <a:t>.</a:t>
            </a:r>
            <a:endParaRPr sz="7900">
              <a:solidFill>
                <a:srgbClr val="8C2A8D"/>
              </a:solidFill>
              <a:highlight>
                <a:srgbClr val="8C2A8D"/>
              </a:highlight>
            </a:endParaRPr>
          </a:p>
          <a:p>
            <a:pPr indent="0" lvl="0" marL="0" rtl="0" algn="ctr">
              <a:spcBef>
                <a:spcPts val="0"/>
              </a:spcBef>
              <a:spcAft>
                <a:spcPts val="0"/>
              </a:spcAft>
              <a:buNone/>
            </a:pPr>
            <a:r>
              <a:rPr b="0" lang="en" sz="7200">
                <a:solidFill>
                  <a:srgbClr val="00A84F"/>
                </a:solidFill>
                <a:latin typeface="Pacifico"/>
                <a:ea typeface="Pacifico"/>
                <a:cs typeface="Pacifico"/>
                <a:sym typeface="Pacifico"/>
              </a:rPr>
              <a:t>Your Vehicle</a:t>
            </a:r>
            <a:endParaRPr b="0" sz="7200">
              <a:solidFill>
                <a:srgbClr val="00A84F"/>
              </a:solidFill>
              <a:latin typeface="Pacifico"/>
              <a:ea typeface="Pacifico"/>
              <a:cs typeface="Pacifico"/>
              <a:sym typeface="Pacifico"/>
            </a:endParaRPr>
          </a:p>
        </p:txBody>
      </p:sp>
      <p:pic>
        <p:nvPicPr>
          <p:cNvPr id="881" name="Google Shape;881;p63"/>
          <p:cNvPicPr preferRelativeResize="0"/>
          <p:nvPr/>
        </p:nvPicPr>
        <p:blipFill rotWithShape="1">
          <a:blip r:embed="rId3">
            <a:alphaModFix/>
          </a:blip>
          <a:srcRect b="3104" l="0" r="0" t="3095"/>
          <a:stretch/>
        </p:blipFill>
        <p:spPr>
          <a:xfrm flipH="1" rot="520906">
            <a:off x="7116171" y="958748"/>
            <a:ext cx="922953" cy="865252"/>
          </a:xfrm>
          <a:prstGeom prst="rect">
            <a:avLst/>
          </a:prstGeom>
          <a:noFill/>
          <a:ln>
            <a:noFill/>
          </a:ln>
        </p:spPr>
      </p:pic>
      <p:sp>
        <p:nvSpPr>
          <p:cNvPr id="882" name="Google Shape;882;p63"/>
          <p:cNvSpPr txBox="1"/>
          <p:nvPr/>
        </p:nvSpPr>
        <p:spPr>
          <a:xfrm>
            <a:off x="0" y="620150"/>
            <a:ext cx="9144000" cy="85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600"/>
              </a:spcAft>
              <a:buNone/>
            </a:pPr>
            <a:r>
              <a:rPr b="1" lang="en" sz="3600">
                <a:solidFill>
                  <a:srgbClr val="8C2A8D"/>
                </a:solidFill>
              </a:rPr>
              <a:t>Step 4:</a:t>
            </a:r>
            <a:endParaRPr b="1" sz="3600">
              <a:solidFill>
                <a:srgbClr val="8C2A8D"/>
              </a:solidFill>
            </a:endParaRPr>
          </a:p>
        </p:txBody>
      </p:sp>
      <p:sp>
        <p:nvSpPr>
          <p:cNvPr id="883" name="Google Shape;883;p63"/>
          <p:cNvSpPr txBox="1"/>
          <p:nvPr/>
        </p:nvSpPr>
        <p:spPr>
          <a:xfrm>
            <a:off x="0" y="4114800"/>
            <a:ext cx="91440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700"/>
              </a:spcBef>
              <a:spcAft>
                <a:spcPts val="600"/>
              </a:spcAft>
              <a:buNone/>
            </a:pPr>
            <a:r>
              <a:rPr lang="en" sz="1800"/>
              <a:t>We will be making DIY clay and sculpting our vehicle out of it! </a:t>
            </a:r>
            <a:endParaRPr sz="18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87" name="Shape 887"/>
        <p:cNvGrpSpPr/>
        <p:nvPr/>
      </p:nvGrpSpPr>
      <p:grpSpPr>
        <a:xfrm>
          <a:off x="0" y="0"/>
          <a:ext cx="0" cy="0"/>
          <a:chOff x="0" y="0"/>
          <a:chExt cx="0" cy="0"/>
        </a:xfrm>
      </p:grpSpPr>
      <p:sp>
        <p:nvSpPr>
          <p:cNvPr id="888" name="Google Shape;888;p64"/>
          <p:cNvSpPr txBox="1"/>
          <p:nvPr/>
        </p:nvSpPr>
        <p:spPr>
          <a:xfrm>
            <a:off x="469100" y="560825"/>
            <a:ext cx="8192400" cy="41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8C2A8D"/>
                </a:solidFill>
              </a:rPr>
              <a:t>DIY Clay</a:t>
            </a:r>
            <a:endParaRPr b="1" sz="3600">
              <a:solidFill>
                <a:srgbClr val="8C2A8D"/>
              </a:solidFill>
            </a:endParaRPr>
          </a:p>
          <a:p>
            <a:pPr indent="0" lvl="0" marL="0" rtl="0" algn="l">
              <a:lnSpc>
                <a:spcPct val="115000"/>
              </a:lnSpc>
              <a:spcBef>
                <a:spcPts val="700"/>
              </a:spcBef>
              <a:spcAft>
                <a:spcPts val="0"/>
              </a:spcAft>
              <a:buNone/>
            </a:pPr>
            <a:r>
              <a:rPr b="1" lang="en" sz="1800">
                <a:solidFill>
                  <a:srgbClr val="00A84F"/>
                </a:solidFill>
              </a:rPr>
              <a:t>Gather your supplies:</a:t>
            </a:r>
            <a:endParaRPr b="1" sz="1800">
              <a:solidFill>
                <a:srgbClr val="00A84F"/>
              </a:solidFill>
            </a:endParaRPr>
          </a:p>
          <a:p>
            <a:pPr indent="-342900" lvl="0" marL="457200" rtl="0" algn="l">
              <a:lnSpc>
                <a:spcPct val="115000"/>
              </a:lnSpc>
              <a:spcBef>
                <a:spcPts val="600"/>
              </a:spcBef>
              <a:spcAft>
                <a:spcPts val="0"/>
              </a:spcAft>
              <a:buClr>
                <a:schemeClr val="dk2"/>
              </a:buClr>
              <a:buSzPts val="1800"/>
              <a:buChar char="●"/>
            </a:pPr>
            <a:r>
              <a:rPr lang="en" sz="1800">
                <a:solidFill>
                  <a:schemeClr val="dk2"/>
                </a:solidFill>
              </a:rPr>
              <a:t>¾ cup Water</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¾ cup Salt</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2 cup Flour</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1 Mixing Bowl</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1 Spoon</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1 Large Ziplock Bag</a:t>
            </a:r>
            <a:endParaRPr sz="1800">
              <a:solidFill>
                <a:schemeClr val="dk2"/>
              </a:solidFill>
            </a:endParaRPr>
          </a:p>
          <a:p>
            <a:pPr indent="0" lvl="0" marL="0" rtl="0" algn="l">
              <a:lnSpc>
                <a:spcPct val="115000"/>
              </a:lnSpc>
              <a:spcBef>
                <a:spcPts val="600"/>
              </a:spcBef>
              <a:spcAft>
                <a:spcPts val="0"/>
              </a:spcAft>
              <a:buNone/>
            </a:pPr>
            <a:r>
              <a:t/>
            </a:r>
            <a:endParaRPr sz="1800">
              <a:solidFill>
                <a:schemeClr val="dk2"/>
              </a:solidFill>
            </a:endParaRPr>
          </a:p>
          <a:p>
            <a:pPr indent="0" lvl="0" marL="0" rtl="0" algn="l">
              <a:lnSpc>
                <a:spcPct val="115000"/>
              </a:lnSpc>
              <a:spcBef>
                <a:spcPts val="600"/>
              </a:spcBef>
              <a:spcAft>
                <a:spcPts val="600"/>
              </a:spcAft>
              <a:buNone/>
            </a:pPr>
            <a:r>
              <a:rPr b="1" lang="en" sz="1800">
                <a:solidFill>
                  <a:schemeClr val="dk2"/>
                </a:solidFill>
              </a:rPr>
              <a:t>Let’s make our clay!</a:t>
            </a:r>
            <a:endParaRPr b="1" sz="1800">
              <a:solidFill>
                <a:schemeClr val="dk2"/>
              </a:solidFill>
            </a:endParaRPr>
          </a:p>
        </p:txBody>
      </p:sp>
      <p:pic>
        <p:nvPicPr>
          <p:cNvPr id="889" name="Google Shape;889;p64"/>
          <p:cNvPicPr preferRelativeResize="0"/>
          <p:nvPr/>
        </p:nvPicPr>
        <p:blipFill>
          <a:blip r:embed="rId3">
            <a:alphaModFix/>
          </a:blip>
          <a:stretch>
            <a:fillRect/>
          </a:stretch>
        </p:blipFill>
        <p:spPr>
          <a:xfrm>
            <a:off x="3697426" y="1669348"/>
            <a:ext cx="4964075" cy="2858475"/>
          </a:xfrm>
          <a:prstGeom prst="rect">
            <a:avLst/>
          </a:prstGeom>
          <a:noFill/>
          <a:ln>
            <a:noFill/>
          </a:ln>
        </p:spPr>
      </p:pic>
      <p:pic>
        <p:nvPicPr>
          <p:cNvPr id="890" name="Google Shape;890;p64"/>
          <p:cNvPicPr preferRelativeResize="0"/>
          <p:nvPr/>
        </p:nvPicPr>
        <p:blipFill>
          <a:blip r:embed="rId4">
            <a:alphaModFix/>
          </a:blip>
          <a:stretch>
            <a:fillRect/>
          </a:stretch>
        </p:blipFill>
        <p:spPr>
          <a:xfrm>
            <a:off x="5761150" y="615688"/>
            <a:ext cx="2573475" cy="17156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94" name="Shape 894"/>
        <p:cNvGrpSpPr/>
        <p:nvPr/>
      </p:nvGrpSpPr>
      <p:grpSpPr>
        <a:xfrm>
          <a:off x="0" y="0"/>
          <a:ext cx="0" cy="0"/>
          <a:chOff x="0" y="0"/>
          <a:chExt cx="0" cy="0"/>
        </a:xfrm>
      </p:grpSpPr>
      <p:sp>
        <p:nvSpPr>
          <p:cNvPr id="895" name="Google Shape;895;p65"/>
          <p:cNvSpPr txBox="1"/>
          <p:nvPr>
            <p:ph idx="4294967295" type="title"/>
          </p:nvPr>
        </p:nvSpPr>
        <p:spPr>
          <a:xfrm>
            <a:off x="311700" y="35262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sz="7900">
                <a:solidFill>
                  <a:srgbClr val="8C2A8D"/>
                </a:solidFill>
                <a:highlight>
                  <a:srgbClr val="8C2A8D"/>
                </a:highlight>
              </a:rPr>
              <a:t>.</a:t>
            </a:r>
            <a:r>
              <a:rPr lang="en" sz="7900">
                <a:solidFill>
                  <a:schemeClr val="lt1"/>
                </a:solidFill>
                <a:highlight>
                  <a:srgbClr val="8C2A8D"/>
                </a:highlight>
              </a:rPr>
              <a:t>Let’s Sculpt</a:t>
            </a:r>
            <a:r>
              <a:rPr lang="en" sz="7900">
                <a:solidFill>
                  <a:srgbClr val="8C2A8D"/>
                </a:solidFill>
                <a:highlight>
                  <a:srgbClr val="8C2A8D"/>
                </a:highlight>
              </a:rPr>
              <a:t>.</a:t>
            </a:r>
            <a:endParaRPr b="0" sz="9600">
              <a:solidFill>
                <a:srgbClr val="783F04"/>
              </a:solidFill>
              <a:latin typeface="Pacifico"/>
              <a:ea typeface="Pacifico"/>
              <a:cs typeface="Pacifico"/>
              <a:sym typeface="Pacifico"/>
            </a:endParaRPr>
          </a:p>
        </p:txBody>
      </p:sp>
      <p:pic>
        <p:nvPicPr>
          <p:cNvPr id="896" name="Google Shape;896;p65"/>
          <p:cNvPicPr preferRelativeResize="0"/>
          <p:nvPr/>
        </p:nvPicPr>
        <p:blipFill rotWithShape="1">
          <a:blip r:embed="rId3">
            <a:alphaModFix/>
          </a:blip>
          <a:srcRect b="12723" l="21544" r="17646" t="14817"/>
          <a:stretch/>
        </p:blipFill>
        <p:spPr>
          <a:xfrm>
            <a:off x="2931200" y="196250"/>
            <a:ext cx="3281595" cy="3333127"/>
          </a:xfrm>
          <a:prstGeom prst="rect">
            <a:avLst/>
          </a:prstGeom>
          <a:noFill/>
          <a:ln>
            <a:noFill/>
          </a:ln>
        </p:spPr>
      </p:pic>
      <p:pic>
        <p:nvPicPr>
          <p:cNvPr id="897" name="Google Shape;897;p65"/>
          <p:cNvPicPr preferRelativeResize="0"/>
          <p:nvPr/>
        </p:nvPicPr>
        <p:blipFill rotWithShape="1">
          <a:blip r:embed="rId4">
            <a:alphaModFix/>
          </a:blip>
          <a:srcRect b="3104" l="0" r="0" t="3095"/>
          <a:stretch/>
        </p:blipFill>
        <p:spPr>
          <a:xfrm flipH="1">
            <a:off x="5482299" y="1926067"/>
            <a:ext cx="1474402" cy="138220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01" name="Shape 901"/>
        <p:cNvGrpSpPr/>
        <p:nvPr/>
      </p:nvGrpSpPr>
      <p:grpSpPr>
        <a:xfrm>
          <a:off x="0" y="0"/>
          <a:ext cx="0" cy="0"/>
          <a:chOff x="0" y="0"/>
          <a:chExt cx="0" cy="0"/>
        </a:xfrm>
      </p:grpSpPr>
      <p:sp>
        <p:nvSpPr>
          <p:cNvPr id="902" name="Google Shape;902;p66"/>
          <p:cNvSpPr txBox="1"/>
          <p:nvPr>
            <p:ph idx="4294967295" type="title"/>
          </p:nvPr>
        </p:nvSpPr>
        <p:spPr>
          <a:xfrm>
            <a:off x="311700" y="3526275"/>
            <a:ext cx="8520600" cy="19818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en" sz="7900">
                <a:solidFill>
                  <a:srgbClr val="8C2A8D"/>
                </a:solidFill>
                <a:highlight>
                  <a:srgbClr val="8C2A8D"/>
                </a:highlight>
              </a:rPr>
              <a:t>.</a:t>
            </a:r>
            <a:r>
              <a:rPr lang="en" sz="7900">
                <a:solidFill>
                  <a:schemeClr val="lt1"/>
                </a:solidFill>
                <a:highlight>
                  <a:srgbClr val="8C2A8D"/>
                </a:highlight>
              </a:rPr>
              <a:t>Let’s Share!</a:t>
            </a:r>
            <a:r>
              <a:rPr lang="en" sz="7900">
                <a:solidFill>
                  <a:srgbClr val="8C2A8D"/>
                </a:solidFill>
                <a:highlight>
                  <a:srgbClr val="8C2A8D"/>
                </a:highlight>
              </a:rPr>
              <a:t>.</a:t>
            </a:r>
            <a:endParaRPr b="0" sz="9600">
              <a:solidFill>
                <a:srgbClr val="783F04"/>
              </a:solidFill>
              <a:latin typeface="Pacifico"/>
              <a:ea typeface="Pacifico"/>
              <a:cs typeface="Pacifico"/>
              <a:sym typeface="Pacifico"/>
            </a:endParaRPr>
          </a:p>
        </p:txBody>
      </p:sp>
      <p:pic>
        <p:nvPicPr>
          <p:cNvPr id="903" name="Google Shape;903;p66"/>
          <p:cNvPicPr preferRelativeResize="0"/>
          <p:nvPr/>
        </p:nvPicPr>
        <p:blipFill rotWithShape="1">
          <a:blip r:embed="rId3">
            <a:alphaModFix/>
          </a:blip>
          <a:srcRect b="12716" l="21544" r="17646" t="14577"/>
          <a:stretch/>
        </p:blipFill>
        <p:spPr>
          <a:xfrm>
            <a:off x="2931200" y="185050"/>
            <a:ext cx="3281595" cy="3344321"/>
          </a:xfrm>
          <a:prstGeom prst="rect">
            <a:avLst/>
          </a:prstGeom>
          <a:noFill/>
          <a:ln>
            <a:noFill/>
          </a:ln>
        </p:spPr>
      </p:pic>
      <p:pic>
        <p:nvPicPr>
          <p:cNvPr id="904" name="Google Shape;904;p66"/>
          <p:cNvPicPr preferRelativeResize="0"/>
          <p:nvPr/>
        </p:nvPicPr>
        <p:blipFill rotWithShape="1">
          <a:blip r:embed="rId4">
            <a:alphaModFix/>
          </a:blip>
          <a:srcRect b="3104" l="0" r="0" t="3095"/>
          <a:stretch/>
        </p:blipFill>
        <p:spPr>
          <a:xfrm flipH="1">
            <a:off x="5482299" y="1926067"/>
            <a:ext cx="1474402" cy="138220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C2A8D"/>
        </a:solidFill>
      </p:bgPr>
    </p:bg>
    <p:spTree>
      <p:nvGrpSpPr>
        <p:cNvPr id="908" name="Shape 908"/>
        <p:cNvGrpSpPr/>
        <p:nvPr/>
      </p:nvGrpSpPr>
      <p:grpSpPr>
        <a:xfrm>
          <a:off x="0" y="0"/>
          <a:ext cx="0" cy="0"/>
          <a:chOff x="0" y="0"/>
          <a:chExt cx="0" cy="0"/>
        </a:xfrm>
      </p:grpSpPr>
      <p:sp>
        <p:nvSpPr>
          <p:cNvPr id="909" name="Google Shape;909;p67"/>
          <p:cNvSpPr/>
          <p:nvPr/>
        </p:nvSpPr>
        <p:spPr>
          <a:xfrm>
            <a:off x="2270025" y="-100"/>
            <a:ext cx="6873900" cy="51435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67"/>
          <p:cNvSpPr txBox="1"/>
          <p:nvPr>
            <p:ph idx="4294967295" type="title"/>
          </p:nvPr>
        </p:nvSpPr>
        <p:spPr>
          <a:xfrm>
            <a:off x="3025875" y="2508600"/>
            <a:ext cx="5670600" cy="13455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latin typeface="Arial"/>
                <a:ea typeface="Arial"/>
                <a:cs typeface="Arial"/>
                <a:sym typeface="Arial"/>
              </a:rPr>
              <a:t>Now that you’ve earned this badge, you can give service by:</a:t>
            </a:r>
            <a:endParaRPr b="0" sz="1800">
              <a:solidFill>
                <a:srgbClr val="000000"/>
              </a:solidFill>
              <a:latin typeface="Arial"/>
              <a:ea typeface="Arial"/>
              <a:cs typeface="Arial"/>
              <a:sym typeface="Arial"/>
            </a:endParaRPr>
          </a:p>
          <a:p>
            <a:pPr indent="-342900" lvl="0" marL="914400" rtl="0" algn="l">
              <a:lnSpc>
                <a:spcPct val="115000"/>
              </a:lnSpc>
              <a:spcBef>
                <a:spcPts val="0"/>
              </a:spcBef>
              <a:spcAft>
                <a:spcPts val="0"/>
              </a:spcAft>
              <a:buClr>
                <a:srgbClr val="000000"/>
              </a:buClr>
              <a:buSzPts val="1800"/>
              <a:buFont typeface="Arial"/>
              <a:buChar char="●"/>
            </a:pPr>
            <a:r>
              <a:rPr b="0" lang="en" sz="1800">
                <a:solidFill>
                  <a:srgbClr val="000000"/>
                </a:solidFill>
                <a:latin typeface="Arial"/>
                <a:ea typeface="Arial"/>
                <a:cs typeface="Arial"/>
                <a:sym typeface="Arial"/>
              </a:rPr>
              <a:t>Teaching others how vehicles are designed.</a:t>
            </a:r>
            <a:endParaRPr b="0" sz="1800">
              <a:solidFill>
                <a:srgbClr val="000000"/>
              </a:solidFill>
              <a:latin typeface="Arial"/>
              <a:ea typeface="Arial"/>
              <a:cs typeface="Arial"/>
              <a:sym typeface="Arial"/>
            </a:endParaRPr>
          </a:p>
          <a:p>
            <a:pPr indent="-342900" lvl="0" marL="914400" rtl="0" algn="l">
              <a:lnSpc>
                <a:spcPct val="115000"/>
              </a:lnSpc>
              <a:spcBef>
                <a:spcPts val="0"/>
              </a:spcBef>
              <a:spcAft>
                <a:spcPts val="0"/>
              </a:spcAft>
              <a:buClr>
                <a:srgbClr val="000000"/>
              </a:buClr>
              <a:buSzPts val="1800"/>
              <a:buFont typeface="Arial"/>
              <a:buChar char="●"/>
            </a:pPr>
            <a:r>
              <a:rPr b="0" lang="en" sz="1800">
                <a:solidFill>
                  <a:srgbClr val="000000"/>
                </a:solidFill>
                <a:latin typeface="Arial"/>
                <a:ea typeface="Arial"/>
                <a:cs typeface="Arial"/>
                <a:sym typeface="Arial"/>
              </a:rPr>
              <a:t>Listening to what others want and need and using what you learn to help them.</a:t>
            </a:r>
            <a:endParaRPr b="0" sz="1800">
              <a:solidFill>
                <a:srgbClr val="000000"/>
              </a:solidFill>
              <a:latin typeface="Arial"/>
              <a:ea typeface="Arial"/>
              <a:cs typeface="Arial"/>
              <a:sym typeface="Arial"/>
            </a:endParaRPr>
          </a:p>
          <a:p>
            <a:pPr indent="-342900" lvl="0" marL="914400" rtl="0" algn="l">
              <a:lnSpc>
                <a:spcPct val="115000"/>
              </a:lnSpc>
              <a:spcBef>
                <a:spcPts val="0"/>
              </a:spcBef>
              <a:spcAft>
                <a:spcPts val="0"/>
              </a:spcAft>
              <a:buClr>
                <a:srgbClr val="000000"/>
              </a:buClr>
              <a:buSzPts val="1800"/>
              <a:buFont typeface="Arial"/>
              <a:buChar char="●"/>
            </a:pPr>
            <a:r>
              <a:rPr b="0" lang="en" sz="1800">
                <a:solidFill>
                  <a:srgbClr val="000000"/>
                </a:solidFill>
                <a:latin typeface="Arial"/>
                <a:ea typeface="Arial"/>
                <a:cs typeface="Arial"/>
                <a:sym typeface="Arial"/>
              </a:rPr>
              <a:t>Using what you learned about working as a team to help with a group project at school or a Take Action project with my troop. </a:t>
            </a:r>
            <a:endParaRPr b="0" sz="1800">
              <a:solidFill>
                <a:srgbClr val="000000"/>
              </a:solidFill>
              <a:latin typeface="Arial"/>
              <a:ea typeface="Arial"/>
              <a:cs typeface="Arial"/>
              <a:sym typeface="Arial"/>
            </a:endParaRPr>
          </a:p>
        </p:txBody>
      </p:sp>
      <p:sp>
        <p:nvSpPr>
          <p:cNvPr id="911" name="Google Shape;911;p67"/>
          <p:cNvSpPr txBox="1"/>
          <p:nvPr/>
        </p:nvSpPr>
        <p:spPr>
          <a:xfrm>
            <a:off x="3025875" y="539050"/>
            <a:ext cx="5670600" cy="118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300">
                <a:solidFill>
                  <a:srgbClr val="8C2A8D"/>
                </a:solidFill>
                <a:latin typeface="Pacifico"/>
                <a:ea typeface="Pacifico"/>
                <a:cs typeface="Pacifico"/>
                <a:sym typeface="Pacifico"/>
              </a:rPr>
              <a:t>WOW,</a:t>
            </a:r>
            <a:r>
              <a:rPr lang="en" sz="3300">
                <a:solidFill>
                  <a:srgbClr val="783F04"/>
                </a:solidFill>
                <a:latin typeface="Pacifico"/>
                <a:ea typeface="Pacifico"/>
                <a:cs typeface="Pacifico"/>
                <a:sym typeface="Pacifico"/>
              </a:rPr>
              <a:t> </a:t>
            </a:r>
            <a:r>
              <a:rPr b="1" lang="en" sz="3300">
                <a:solidFill>
                  <a:srgbClr val="00A84F"/>
                </a:solidFill>
              </a:rPr>
              <a:t>you have                 earned your badge!</a:t>
            </a:r>
            <a:endParaRPr b="1" sz="1800">
              <a:solidFill>
                <a:srgbClr val="00A84F"/>
              </a:solidFill>
            </a:endParaRPr>
          </a:p>
        </p:txBody>
      </p:sp>
      <p:grpSp>
        <p:nvGrpSpPr>
          <p:cNvPr id="912" name="Google Shape;912;p67"/>
          <p:cNvGrpSpPr/>
          <p:nvPr/>
        </p:nvGrpSpPr>
        <p:grpSpPr>
          <a:xfrm rot="-5400000">
            <a:off x="7968920" y="203185"/>
            <a:ext cx="839145" cy="1510854"/>
            <a:chOff x="-1449485" y="3330463"/>
            <a:chExt cx="839145" cy="1510854"/>
          </a:xfrm>
        </p:grpSpPr>
        <p:sp>
          <p:nvSpPr>
            <p:cNvPr id="913" name="Google Shape;913;p67"/>
            <p:cNvSpPr/>
            <p:nvPr/>
          </p:nvSpPr>
          <p:spPr>
            <a:xfrm>
              <a:off x="-1132920" y="3598363"/>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67"/>
            <p:cNvSpPr/>
            <p:nvPr/>
          </p:nvSpPr>
          <p:spPr>
            <a:xfrm>
              <a:off x="-1132920" y="3864102"/>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67"/>
            <p:cNvSpPr/>
            <p:nvPr/>
          </p:nvSpPr>
          <p:spPr>
            <a:xfrm>
              <a:off x="-1132920" y="4129840"/>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67"/>
            <p:cNvSpPr/>
            <p:nvPr/>
          </p:nvSpPr>
          <p:spPr>
            <a:xfrm>
              <a:off x="-1132920" y="43955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67"/>
            <p:cNvSpPr/>
            <p:nvPr/>
          </p:nvSpPr>
          <p:spPr>
            <a:xfrm>
              <a:off x="-1132920" y="46613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67"/>
            <p:cNvSpPr/>
            <p:nvPr/>
          </p:nvSpPr>
          <p:spPr>
            <a:xfrm>
              <a:off x="-1449485" y="3863627"/>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67"/>
            <p:cNvSpPr/>
            <p:nvPr/>
          </p:nvSpPr>
          <p:spPr>
            <a:xfrm>
              <a:off x="-1449485" y="4129365"/>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67"/>
            <p:cNvSpPr/>
            <p:nvPr/>
          </p:nvSpPr>
          <p:spPr>
            <a:xfrm>
              <a:off x="-1449485" y="439510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67"/>
            <p:cNvSpPr/>
            <p:nvPr/>
          </p:nvSpPr>
          <p:spPr>
            <a:xfrm>
              <a:off x="-1449485" y="4660842"/>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67"/>
            <p:cNvSpPr/>
            <p:nvPr/>
          </p:nvSpPr>
          <p:spPr>
            <a:xfrm>
              <a:off x="-818240" y="3330463"/>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67"/>
            <p:cNvSpPr/>
            <p:nvPr/>
          </p:nvSpPr>
          <p:spPr>
            <a:xfrm>
              <a:off x="-818240" y="3596201"/>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67"/>
            <p:cNvSpPr/>
            <p:nvPr/>
          </p:nvSpPr>
          <p:spPr>
            <a:xfrm>
              <a:off x="-818240" y="3861939"/>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67"/>
            <p:cNvSpPr/>
            <p:nvPr/>
          </p:nvSpPr>
          <p:spPr>
            <a:xfrm>
              <a:off x="-818240" y="4127678"/>
              <a:ext cx="207900" cy="180000"/>
            </a:xfrm>
            <a:prstGeom prst="triangle">
              <a:avLst>
                <a:gd fmla="val 50000" name="adj"/>
              </a:avLst>
            </a:prstGeom>
            <a:solidFill>
              <a:srgbClr val="FFFFFF">
                <a:alpha val="43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67"/>
            <p:cNvSpPr/>
            <p:nvPr/>
          </p:nvSpPr>
          <p:spPr>
            <a:xfrm>
              <a:off x="-818240" y="4393416"/>
              <a:ext cx="207900" cy="1800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67"/>
            <p:cNvSpPr/>
            <p:nvPr/>
          </p:nvSpPr>
          <p:spPr>
            <a:xfrm>
              <a:off x="-818240" y="4659154"/>
              <a:ext cx="207900" cy="180000"/>
            </a:xfrm>
            <a:prstGeom prst="triangle">
              <a:avLst>
                <a:gd fmla="val 50000" name="adj"/>
              </a:avLst>
            </a:prstGeom>
            <a:solidFill>
              <a:srgbClr val="FFFFFF">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28" name="Google Shape;928;p67"/>
          <p:cNvPicPr preferRelativeResize="0"/>
          <p:nvPr/>
        </p:nvPicPr>
        <p:blipFill rotWithShape="1">
          <a:blip r:embed="rId3">
            <a:alphaModFix/>
          </a:blip>
          <a:srcRect b="12723" l="21544" r="17646" t="14817"/>
          <a:stretch/>
        </p:blipFill>
        <p:spPr>
          <a:xfrm>
            <a:off x="861325" y="2181426"/>
            <a:ext cx="2630669" cy="2671970"/>
          </a:xfrm>
          <a:prstGeom prst="rect">
            <a:avLst/>
          </a:prstGeom>
          <a:noFill/>
          <a:ln>
            <a:noFill/>
          </a:ln>
        </p:spPr>
      </p:pic>
      <p:pic>
        <p:nvPicPr>
          <p:cNvPr id="929" name="Google Shape;929;p67"/>
          <p:cNvPicPr preferRelativeResize="0"/>
          <p:nvPr/>
        </p:nvPicPr>
        <p:blipFill rotWithShape="1">
          <a:blip r:embed="rId4">
            <a:alphaModFix/>
          </a:blip>
          <a:srcRect b="3104" l="0" r="0" t="3095"/>
          <a:stretch/>
        </p:blipFill>
        <p:spPr>
          <a:xfrm flipH="1">
            <a:off x="449299" y="821592"/>
            <a:ext cx="1474402" cy="13822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