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embeddedFontLst>
    <p:embeddedFont>
      <p:font typeface="Source Code Pro"/>
      <p:regular r:id="rId28"/>
      <p:bold r:id="rId29"/>
      <p:italic r:id="rId30"/>
      <p:boldItalic r:id="rId31"/>
    </p:embeddedFont>
    <p:embeddedFont>
      <p:font typeface="Pacifico"/>
      <p:regular r:id="rId32"/>
    </p:embeddedFont>
    <p:embeddedFont>
      <p:font typeface="Average"/>
      <p:regular r:id="rId33"/>
    </p:embeddedFont>
    <p:embeddedFont>
      <p:font typeface="Oswald"/>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SourceCodePro-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SourceCodePro-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ourceCodePro-boldItalic.fntdata"/><Relationship Id="rId30" Type="http://schemas.openxmlformats.org/officeDocument/2006/relationships/font" Target="fonts/SourceCodePro-italic.fntdata"/><Relationship Id="rId11" Type="http://schemas.openxmlformats.org/officeDocument/2006/relationships/slide" Target="slides/slide6.xml"/><Relationship Id="rId33" Type="http://schemas.openxmlformats.org/officeDocument/2006/relationships/font" Target="fonts/Average-regular.fntdata"/><Relationship Id="rId10" Type="http://schemas.openxmlformats.org/officeDocument/2006/relationships/slide" Target="slides/slide5.xml"/><Relationship Id="rId32" Type="http://schemas.openxmlformats.org/officeDocument/2006/relationships/font" Target="fonts/Pacifico-regular.fntdata"/><Relationship Id="rId13" Type="http://schemas.openxmlformats.org/officeDocument/2006/relationships/slide" Target="slides/slide8.xml"/><Relationship Id="rId35" Type="http://schemas.openxmlformats.org/officeDocument/2006/relationships/font" Target="fonts/Oswald-bold.fntdata"/><Relationship Id="rId12" Type="http://schemas.openxmlformats.org/officeDocument/2006/relationships/slide" Target="slides/slide7.xml"/><Relationship Id="rId34" Type="http://schemas.openxmlformats.org/officeDocument/2006/relationships/font" Target="fonts/Oswald-regular.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ab19269eee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ab19269eee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ab19269eee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ab19269eee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ab19269eee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ab19269eee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ab19269eee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ab19269eee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ab19269eee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ab19269eee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ab19269eee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ab19269eee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ab19269eee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ab19269eee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ab19269eee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ab19269eee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ab19269eee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ab19269eee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ab19269eee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ab19269eee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ab19269eee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ab19269eee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ab19269eee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ab19269eee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ab19269eee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ab19269eee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ab19269eee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ab19269eee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ab19269eee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ab19269eee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ab19269eee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ab19269eee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ab19269eee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ab19269eee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ab19269eee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ab19269eee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ab19269eee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ab19269eee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ab19269eee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ab19269eee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ab19269eee_1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ab19269eee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3.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0.jpg"/><Relationship Id="rId4" Type="http://schemas.openxmlformats.org/officeDocument/2006/relationships/image" Target="../media/image4.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0.jp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2.png"/><Relationship Id="rId7"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20.jpg"/><Relationship Id="rId4" Type="http://schemas.openxmlformats.org/officeDocument/2006/relationships/image" Target="../media/image16.png"/><Relationship Id="rId5" Type="http://schemas.openxmlformats.org/officeDocument/2006/relationships/image" Target="../media/image5.png"/><Relationship Id="rId6" Type="http://schemas.openxmlformats.org/officeDocument/2006/relationships/image" Target="../media/image2.png"/><Relationship Id="rId7"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0.jpg"/><Relationship Id="rId4" Type="http://schemas.openxmlformats.org/officeDocument/2006/relationships/image" Target="../media/image3.png"/><Relationship Id="rId5" Type="http://schemas.openxmlformats.org/officeDocument/2006/relationships/hyperlink" Target="http://www.youtube.com/watch?v=o3U39SZ-V-o" TargetMode="External"/><Relationship Id="rId6"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0.jpg"/><Relationship Id="rId4" Type="http://schemas.openxmlformats.org/officeDocument/2006/relationships/image" Target="../media/image3.png"/><Relationship Id="rId5" Type="http://schemas.openxmlformats.org/officeDocument/2006/relationships/hyperlink" Target="http://www.youtube.com/watch?v=cZz8ueOHxQo" TargetMode="External"/><Relationship Id="rId6"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20.jpg"/><Relationship Id="rId4" Type="http://schemas.openxmlformats.org/officeDocument/2006/relationships/image" Target="../media/image9.png"/><Relationship Id="rId5" Type="http://schemas.openxmlformats.org/officeDocument/2006/relationships/image" Target="../media/image5.png"/><Relationship Id="rId6" Type="http://schemas.openxmlformats.org/officeDocument/2006/relationships/image" Target="../media/image2.png"/><Relationship Id="rId7"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0.jpg"/><Relationship Id="rId4" Type="http://schemas.openxmlformats.org/officeDocument/2006/relationships/image" Target="../media/image3.png"/><Relationship Id="rId5" Type="http://schemas.openxmlformats.org/officeDocument/2006/relationships/hyperlink" Target="http://www.youtube.com/watch?v=1sZ15SUeS9w" TargetMode="External"/><Relationship Id="rId6"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19.png"/><Relationship Id="rId7"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0.jpg"/><Relationship Id="rId4" Type="http://schemas.openxmlformats.org/officeDocument/2006/relationships/image" Target="../media/image3.png"/><Relationship Id="rId5" Type="http://schemas.openxmlformats.org/officeDocument/2006/relationships/hyperlink" Target="http://www.youtube.com/watch?v=HIEach7rmDg" TargetMode="External"/><Relationship Id="rId6"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20.jp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20.jp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2.png"/><Relationship Id="rId7"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8" name="Shape 58"/>
        <p:cNvGrpSpPr/>
        <p:nvPr/>
      </p:nvGrpSpPr>
      <p:grpSpPr>
        <a:xfrm>
          <a:off x="0" y="0"/>
          <a:ext cx="0" cy="0"/>
          <a:chOff x="0" y="0"/>
          <a:chExt cx="0" cy="0"/>
        </a:xfrm>
      </p:grpSpPr>
      <p:sp>
        <p:nvSpPr>
          <p:cNvPr id="59" name="Google Shape;59;p13"/>
          <p:cNvSpPr txBox="1"/>
          <p:nvPr/>
        </p:nvSpPr>
        <p:spPr>
          <a:xfrm>
            <a:off x="1174975" y="3601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60" name="Google Shape;60;p13"/>
          <p:cNvSpPr txBox="1"/>
          <p:nvPr/>
        </p:nvSpPr>
        <p:spPr>
          <a:xfrm>
            <a:off x="1193000" y="787900"/>
            <a:ext cx="44871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1155CC"/>
                </a:solidFill>
                <a:latin typeface="Pacifico"/>
                <a:ea typeface="Pacifico"/>
                <a:cs typeface="Pacifico"/>
                <a:sym typeface="Pacifico"/>
              </a:rPr>
              <a:t>Daisy Space Science Explorer Badge</a:t>
            </a:r>
            <a:endParaRPr sz="1800">
              <a:solidFill>
                <a:srgbClr val="1155CC"/>
              </a:solidFill>
              <a:latin typeface="Pacifico"/>
              <a:ea typeface="Pacifico"/>
              <a:cs typeface="Pacifico"/>
              <a:sym typeface="Pacifico"/>
            </a:endParaRPr>
          </a:p>
        </p:txBody>
      </p:sp>
      <p:sp>
        <p:nvSpPr>
          <p:cNvPr id="61" name="Google Shape;61;p13"/>
          <p:cNvSpPr txBox="1"/>
          <p:nvPr/>
        </p:nvSpPr>
        <p:spPr>
          <a:xfrm>
            <a:off x="482550" y="1342575"/>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a:t>
            </a:r>
            <a:r>
              <a:rPr lang="en" sz="1000"/>
              <a:t>Daisy Space Science Explorer Badge</a:t>
            </a:r>
            <a:r>
              <a:rPr lang="en" sz="10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62" name="Google Shape;62;p13"/>
          <p:cNvSpPr txBox="1"/>
          <p:nvPr/>
        </p:nvSpPr>
        <p:spPr>
          <a:xfrm>
            <a:off x="6249175" y="1230375"/>
            <a:ext cx="2417700" cy="3468900"/>
          </a:xfrm>
          <a:prstGeom prst="rect">
            <a:avLst/>
          </a:prstGeom>
          <a:noFill/>
          <a:ln cap="flat" cmpd="sng" w="28575">
            <a:solidFill>
              <a:srgbClr val="0000FF"/>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Daisy Space Science Explorer</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8450" lvl="0" marL="457200" rtl="0" algn="l">
              <a:lnSpc>
                <a:spcPct val="115000"/>
              </a:lnSpc>
              <a:spcBef>
                <a:spcPts val="1200"/>
              </a:spcBef>
              <a:spcAft>
                <a:spcPts val="0"/>
              </a:spcAft>
              <a:buClr>
                <a:srgbClr val="000000"/>
              </a:buClr>
              <a:buSzPts val="1100"/>
              <a:buChar char="●"/>
            </a:pPr>
            <a:r>
              <a:rPr lang="en" sz="1100"/>
              <a:t>Paper Plate OR Paper</a:t>
            </a:r>
            <a:endParaRPr sz="1100"/>
          </a:p>
          <a:p>
            <a:pPr indent="-298450" lvl="0" marL="457200" rtl="0" algn="l">
              <a:lnSpc>
                <a:spcPct val="115000"/>
              </a:lnSpc>
              <a:spcBef>
                <a:spcPts val="0"/>
              </a:spcBef>
              <a:spcAft>
                <a:spcPts val="0"/>
              </a:spcAft>
              <a:buClr>
                <a:srgbClr val="000000"/>
              </a:buClr>
              <a:buSzPts val="1100"/>
              <a:buChar char="●"/>
            </a:pPr>
            <a:r>
              <a:rPr lang="en" sz="1100"/>
              <a:t>Yellow, Orange, or White Paper</a:t>
            </a:r>
            <a:endParaRPr sz="1100"/>
          </a:p>
          <a:p>
            <a:pPr indent="-298450" lvl="0" marL="457200" rtl="0" algn="l">
              <a:lnSpc>
                <a:spcPct val="115000"/>
              </a:lnSpc>
              <a:spcBef>
                <a:spcPts val="0"/>
              </a:spcBef>
              <a:spcAft>
                <a:spcPts val="0"/>
              </a:spcAft>
              <a:buClr>
                <a:srgbClr val="000000"/>
              </a:buClr>
              <a:buSzPts val="1100"/>
              <a:buChar char="●"/>
            </a:pPr>
            <a:r>
              <a:rPr lang="en" sz="1100"/>
              <a:t>Markers</a:t>
            </a:r>
            <a:endParaRPr sz="1100"/>
          </a:p>
          <a:p>
            <a:pPr indent="-298450" lvl="0" marL="457200" rtl="0" algn="l">
              <a:lnSpc>
                <a:spcPct val="115000"/>
              </a:lnSpc>
              <a:spcBef>
                <a:spcPts val="0"/>
              </a:spcBef>
              <a:spcAft>
                <a:spcPts val="0"/>
              </a:spcAft>
              <a:buClr>
                <a:srgbClr val="000000"/>
              </a:buClr>
              <a:buSzPts val="1100"/>
              <a:buChar char="●"/>
            </a:pPr>
            <a:r>
              <a:rPr lang="en" sz="1100"/>
              <a:t>Scissors</a:t>
            </a:r>
            <a:endParaRPr sz="1100"/>
          </a:p>
          <a:p>
            <a:pPr indent="-298450" lvl="0" marL="457200" rtl="0" algn="l">
              <a:lnSpc>
                <a:spcPct val="115000"/>
              </a:lnSpc>
              <a:spcBef>
                <a:spcPts val="0"/>
              </a:spcBef>
              <a:spcAft>
                <a:spcPts val="0"/>
              </a:spcAft>
              <a:buClr>
                <a:srgbClr val="000000"/>
              </a:buClr>
              <a:buSzPts val="1100"/>
              <a:buChar char="●"/>
            </a:pPr>
            <a:r>
              <a:rPr lang="en" sz="1100"/>
              <a:t>Tape or Glue</a:t>
            </a:r>
            <a:endParaRPr sz="1100"/>
          </a:p>
          <a:p>
            <a:pPr indent="-298450" lvl="0" marL="457200" rtl="0" algn="l">
              <a:lnSpc>
                <a:spcPct val="115000"/>
              </a:lnSpc>
              <a:spcBef>
                <a:spcPts val="0"/>
              </a:spcBef>
              <a:spcAft>
                <a:spcPts val="0"/>
              </a:spcAft>
              <a:buClr>
                <a:srgbClr val="000000"/>
              </a:buClr>
              <a:buSzPts val="1100"/>
              <a:buChar char="●"/>
            </a:pPr>
            <a:r>
              <a:rPr lang="en" sz="1100"/>
              <a:t>Empty Toilet Paper or   Paper Towel Tube</a:t>
            </a:r>
            <a:endParaRPr sz="1100"/>
          </a:p>
          <a:p>
            <a:pPr indent="-298450" lvl="0" marL="457200" rtl="0" algn="l">
              <a:lnSpc>
                <a:spcPct val="115000"/>
              </a:lnSpc>
              <a:spcBef>
                <a:spcPts val="0"/>
              </a:spcBef>
              <a:spcAft>
                <a:spcPts val="0"/>
              </a:spcAft>
              <a:buClr>
                <a:srgbClr val="000000"/>
              </a:buClr>
              <a:buSzPts val="1100"/>
              <a:buChar char="●"/>
            </a:pPr>
            <a:r>
              <a:rPr lang="en" sz="1100"/>
              <a:t>Stickers</a:t>
            </a:r>
            <a:endParaRPr sz="1100"/>
          </a:p>
          <a:p>
            <a:pPr indent="-298450" lvl="0" marL="457200" rtl="0" algn="l">
              <a:lnSpc>
                <a:spcPct val="115000"/>
              </a:lnSpc>
              <a:spcBef>
                <a:spcPts val="0"/>
              </a:spcBef>
              <a:spcAft>
                <a:spcPts val="0"/>
              </a:spcAft>
              <a:buClr>
                <a:srgbClr val="000000"/>
              </a:buClr>
              <a:buSzPts val="1100"/>
              <a:buChar char="●"/>
            </a:pPr>
            <a:r>
              <a:rPr lang="en" sz="1100"/>
              <a:t>Toothpicks OR Pretzel Sticks</a:t>
            </a:r>
            <a:endParaRPr sz="1100"/>
          </a:p>
          <a:p>
            <a:pPr indent="-298450" lvl="0" marL="457200" rtl="0" algn="l">
              <a:lnSpc>
                <a:spcPct val="115000"/>
              </a:lnSpc>
              <a:spcBef>
                <a:spcPts val="0"/>
              </a:spcBef>
              <a:spcAft>
                <a:spcPts val="0"/>
              </a:spcAft>
              <a:buClr>
                <a:srgbClr val="000000"/>
              </a:buClr>
              <a:buSzPts val="1100"/>
              <a:buChar char="●"/>
            </a:pPr>
            <a:r>
              <a:rPr lang="en" sz="1100"/>
              <a:t>Mini Marshmallows or  cotton balls</a:t>
            </a:r>
            <a:endParaRPr sz="300"/>
          </a:p>
        </p:txBody>
      </p:sp>
      <p:pic>
        <p:nvPicPr>
          <p:cNvPr id="63" name="Google Shape;63;p13"/>
          <p:cNvPicPr preferRelativeResize="0"/>
          <p:nvPr/>
        </p:nvPicPr>
        <p:blipFill rotWithShape="1">
          <a:blip r:embed="rId5">
            <a:alphaModFix/>
          </a:blip>
          <a:srcRect b="3104" l="0" r="0" t="3095"/>
          <a:stretch/>
        </p:blipFill>
        <p:spPr>
          <a:xfrm flipH="1">
            <a:off x="177401" y="143800"/>
            <a:ext cx="348399" cy="326623"/>
          </a:xfrm>
          <a:prstGeom prst="rect">
            <a:avLst/>
          </a:prstGeom>
          <a:noFill/>
          <a:ln>
            <a:noFill/>
          </a:ln>
        </p:spPr>
      </p:pic>
      <p:pic>
        <p:nvPicPr>
          <p:cNvPr id="64" name="Google Shape;64;p13"/>
          <p:cNvPicPr preferRelativeResize="0"/>
          <p:nvPr/>
        </p:nvPicPr>
        <p:blipFill>
          <a:blip r:embed="rId6">
            <a:alphaModFix/>
          </a:blip>
          <a:stretch>
            <a:fillRect/>
          </a:stretch>
        </p:blipFill>
        <p:spPr>
          <a:xfrm>
            <a:off x="227375" y="360175"/>
            <a:ext cx="1172276" cy="8949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 name="Shape 68"/>
        <p:cNvGrpSpPr/>
        <p:nvPr/>
      </p:nvGrpSpPr>
      <p:grpSpPr>
        <a:xfrm>
          <a:off x="0" y="0"/>
          <a:ext cx="0" cy="0"/>
          <a:chOff x="0" y="0"/>
          <a:chExt cx="0" cy="0"/>
        </a:xfrm>
      </p:grpSpPr>
      <p:sp>
        <p:nvSpPr>
          <p:cNvPr id="69" name="Google Shape;69;p14"/>
          <p:cNvSpPr txBox="1"/>
          <p:nvPr>
            <p:ph type="ctrTitle"/>
          </p:nvPr>
        </p:nvSpPr>
        <p:spPr>
          <a:xfrm>
            <a:off x="671258" y="2667200"/>
            <a:ext cx="7801500" cy="173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Daisy Space Science Explorer </a:t>
            </a:r>
            <a:endParaRPr/>
          </a:p>
        </p:txBody>
      </p:sp>
      <p:pic>
        <p:nvPicPr>
          <p:cNvPr id="70" name="Google Shape;70;p14"/>
          <p:cNvPicPr preferRelativeResize="0"/>
          <p:nvPr/>
        </p:nvPicPr>
        <p:blipFill>
          <a:blip r:embed="rId4">
            <a:alphaModFix/>
          </a:blip>
          <a:stretch>
            <a:fillRect/>
          </a:stretch>
        </p:blipFill>
        <p:spPr>
          <a:xfrm>
            <a:off x="2529338" y="407001"/>
            <a:ext cx="4085325" cy="3118950"/>
          </a:xfrm>
          <a:prstGeom prst="rect">
            <a:avLst/>
          </a:prstGeom>
          <a:noFill/>
          <a:ln>
            <a:noFill/>
          </a:ln>
        </p:spPr>
      </p:pic>
      <p:grpSp>
        <p:nvGrpSpPr>
          <p:cNvPr id="71" name="Google Shape;71;p14"/>
          <p:cNvGrpSpPr/>
          <p:nvPr/>
        </p:nvGrpSpPr>
        <p:grpSpPr>
          <a:xfrm>
            <a:off x="0" y="4628700"/>
            <a:ext cx="9144000" cy="526450"/>
            <a:chOff x="0" y="4628700"/>
            <a:chExt cx="9144000" cy="526450"/>
          </a:xfrm>
        </p:grpSpPr>
        <p:sp>
          <p:nvSpPr>
            <p:cNvPr id="72" name="Google Shape;72;p14"/>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3" name="Google Shape;73;p14"/>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74" name="Google Shape;74;p14"/>
            <p:cNvGrpSpPr/>
            <p:nvPr/>
          </p:nvGrpSpPr>
          <p:grpSpPr>
            <a:xfrm>
              <a:off x="1589925" y="4721650"/>
              <a:ext cx="6111100" cy="433500"/>
              <a:chOff x="751725" y="4721650"/>
              <a:chExt cx="6111100" cy="433500"/>
            </a:xfrm>
          </p:grpSpPr>
          <p:sp>
            <p:nvSpPr>
              <p:cNvPr id="75" name="Google Shape;75;p14"/>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76" name="Google Shape;76;p14"/>
              <p:cNvPicPr preferRelativeResize="0"/>
              <p:nvPr/>
            </p:nvPicPr>
            <p:blipFill rotWithShape="1">
              <a:blip r:embed="rId5">
                <a:alphaModFix/>
              </a:blip>
              <a:srcRect b="0" l="0" r="0" t="0"/>
              <a:stretch/>
            </p:blipFill>
            <p:spPr>
              <a:xfrm flipH="1">
                <a:off x="751725" y="4798762"/>
                <a:ext cx="297900" cy="279275"/>
              </a:xfrm>
              <a:prstGeom prst="rect">
                <a:avLst/>
              </a:prstGeom>
              <a:noFill/>
              <a:ln>
                <a:noFill/>
              </a:ln>
            </p:spPr>
          </p:pic>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0" name="Shape 80"/>
        <p:cNvGrpSpPr/>
        <p:nvPr/>
      </p:nvGrpSpPr>
      <p:grpSpPr>
        <a:xfrm>
          <a:off x="0" y="0"/>
          <a:ext cx="0" cy="0"/>
          <a:chOff x="0" y="0"/>
          <a:chExt cx="0" cy="0"/>
        </a:xfrm>
      </p:grpSpPr>
      <p:sp>
        <p:nvSpPr>
          <p:cNvPr id="81" name="Google Shape;81;p15"/>
          <p:cNvSpPr txBox="1"/>
          <p:nvPr>
            <p:ph type="title"/>
          </p:nvPr>
        </p:nvSpPr>
        <p:spPr>
          <a:xfrm>
            <a:off x="311700" y="3146400"/>
            <a:ext cx="28080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Welcome to Daisy </a:t>
            </a:r>
            <a:endParaRPr sz="3700"/>
          </a:p>
          <a:p>
            <a:pPr indent="0" lvl="0" marL="0" rtl="0" algn="ctr">
              <a:spcBef>
                <a:spcPts val="0"/>
              </a:spcBef>
              <a:spcAft>
                <a:spcPts val="0"/>
              </a:spcAft>
              <a:buNone/>
            </a:pPr>
            <a:r>
              <a:rPr lang="en" sz="3700"/>
              <a:t>Girl Scouts!</a:t>
            </a:r>
            <a:endParaRPr sz="4100"/>
          </a:p>
        </p:txBody>
      </p:sp>
      <p:pic>
        <p:nvPicPr>
          <p:cNvPr id="82" name="Google Shape;82;p15"/>
          <p:cNvPicPr preferRelativeResize="0"/>
          <p:nvPr/>
        </p:nvPicPr>
        <p:blipFill>
          <a:blip r:embed="rId4">
            <a:alphaModFix/>
          </a:blip>
          <a:stretch>
            <a:fillRect/>
          </a:stretch>
        </p:blipFill>
        <p:spPr>
          <a:xfrm>
            <a:off x="3603854" y="362700"/>
            <a:ext cx="5387751" cy="4113300"/>
          </a:xfrm>
          <a:prstGeom prst="rect">
            <a:avLst/>
          </a:prstGeom>
          <a:noFill/>
          <a:ln>
            <a:noFill/>
          </a:ln>
        </p:spPr>
      </p:pic>
      <p:pic>
        <p:nvPicPr>
          <p:cNvPr id="83" name="Google Shape;83;p15"/>
          <p:cNvPicPr preferRelativeResize="0"/>
          <p:nvPr/>
        </p:nvPicPr>
        <p:blipFill rotWithShape="1">
          <a:blip r:embed="rId5">
            <a:alphaModFix/>
          </a:blip>
          <a:srcRect b="23806" l="29977" r="29973" t="28771"/>
          <a:stretch/>
        </p:blipFill>
        <p:spPr>
          <a:xfrm>
            <a:off x="7820725" y="439475"/>
            <a:ext cx="663776" cy="667100"/>
          </a:xfrm>
          <a:prstGeom prst="rect">
            <a:avLst/>
          </a:prstGeom>
          <a:noFill/>
          <a:ln>
            <a:noFill/>
          </a:ln>
        </p:spPr>
      </p:pic>
      <p:pic>
        <p:nvPicPr>
          <p:cNvPr id="84" name="Google Shape;84;p15"/>
          <p:cNvPicPr preferRelativeResize="0"/>
          <p:nvPr/>
        </p:nvPicPr>
        <p:blipFill rotWithShape="1">
          <a:blip r:embed="rId6">
            <a:alphaModFix/>
          </a:blip>
          <a:srcRect b="24988" l="30983" r="27567" t="25771"/>
          <a:stretch/>
        </p:blipFill>
        <p:spPr>
          <a:xfrm rot="-771468">
            <a:off x="3477225" y="3402625"/>
            <a:ext cx="862175" cy="869200"/>
          </a:xfrm>
          <a:prstGeom prst="rect">
            <a:avLst/>
          </a:prstGeom>
          <a:noFill/>
          <a:ln>
            <a:noFill/>
          </a:ln>
        </p:spPr>
      </p:pic>
      <p:pic>
        <p:nvPicPr>
          <p:cNvPr id="85" name="Google Shape;85;p15"/>
          <p:cNvPicPr preferRelativeResize="0"/>
          <p:nvPr/>
        </p:nvPicPr>
        <p:blipFill rotWithShape="1">
          <a:blip r:embed="rId7">
            <a:alphaModFix/>
          </a:blip>
          <a:srcRect b="3104" l="0" r="0" t="3095"/>
          <a:stretch/>
        </p:blipFill>
        <p:spPr>
          <a:xfrm flipH="1">
            <a:off x="1239571" y="1051775"/>
            <a:ext cx="952252" cy="8927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sp>
        <p:nvSpPr>
          <p:cNvPr id="90" name="Google Shape;90;p16"/>
          <p:cNvSpPr txBox="1"/>
          <p:nvPr>
            <p:ph type="title"/>
          </p:nvPr>
        </p:nvSpPr>
        <p:spPr>
          <a:xfrm>
            <a:off x="4913700" y="776600"/>
            <a:ext cx="4045200" cy="171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000000"/>
                </a:solidFill>
              </a:rPr>
              <a:t>Let’s say the </a:t>
            </a:r>
            <a:endParaRPr sz="2100">
              <a:solidFill>
                <a:srgbClr val="000000"/>
              </a:solidFill>
            </a:endParaRPr>
          </a:p>
          <a:p>
            <a:pPr indent="0" lvl="0" marL="0" rtl="0" algn="ctr">
              <a:spcBef>
                <a:spcPts val="0"/>
              </a:spcBef>
              <a:spcAft>
                <a:spcPts val="0"/>
              </a:spcAft>
              <a:buNone/>
            </a:pPr>
            <a:r>
              <a:rPr lang="en">
                <a:solidFill>
                  <a:srgbClr val="31BA77"/>
                </a:solidFill>
              </a:rPr>
              <a:t>Girl Scout Promise</a:t>
            </a:r>
            <a:endParaRPr>
              <a:solidFill>
                <a:srgbClr val="31BA77"/>
              </a:solidFill>
            </a:endParaRPr>
          </a:p>
        </p:txBody>
      </p:sp>
      <p:sp>
        <p:nvSpPr>
          <p:cNvPr id="91" name="Google Shape;91;p16"/>
          <p:cNvSpPr txBox="1"/>
          <p:nvPr>
            <p:ph idx="1" type="subTitle"/>
          </p:nvPr>
        </p:nvSpPr>
        <p:spPr>
          <a:xfrm>
            <a:off x="4913700" y="2540400"/>
            <a:ext cx="4045200" cy="1512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i="1" lang="en" sz="1800">
                <a:solidFill>
                  <a:srgbClr val="000000"/>
                </a:solidFill>
                <a:latin typeface="Arial"/>
                <a:ea typeface="Arial"/>
                <a:cs typeface="Arial"/>
                <a:sym typeface="Arial"/>
              </a:rPr>
              <a:t>On my honor, I will try: </a:t>
            </a:r>
            <a:r>
              <a:rPr lang="en" sz="1800">
                <a:solidFill>
                  <a:srgbClr val="000000"/>
                </a:solidFill>
                <a:latin typeface="Arial"/>
                <a:ea typeface="Arial"/>
                <a:cs typeface="Arial"/>
                <a:sym typeface="Arial"/>
              </a:rPr>
              <a:t>                              To serve God and my country,                   To help people at all times,                        and to live by the Girl Scout Law.</a:t>
            </a:r>
            <a:endParaRPr>
              <a:solidFill>
                <a:srgbClr val="000000"/>
              </a:solidFill>
              <a:latin typeface="Arial"/>
              <a:ea typeface="Arial"/>
              <a:cs typeface="Arial"/>
              <a:sym typeface="Arial"/>
            </a:endParaRPr>
          </a:p>
        </p:txBody>
      </p:sp>
      <p:pic>
        <p:nvPicPr>
          <p:cNvPr id="92" name="Google Shape;92;p16"/>
          <p:cNvPicPr preferRelativeResize="0"/>
          <p:nvPr/>
        </p:nvPicPr>
        <p:blipFill rotWithShape="1">
          <a:blip r:embed="rId4">
            <a:alphaModFix/>
          </a:blip>
          <a:srcRect b="0" l="0" r="0" t="0"/>
          <a:stretch/>
        </p:blipFill>
        <p:spPr>
          <a:xfrm>
            <a:off x="164677" y="480035"/>
            <a:ext cx="4183424" cy="4183424"/>
          </a:xfrm>
          <a:prstGeom prst="rect">
            <a:avLst/>
          </a:prstGeom>
          <a:noFill/>
          <a:ln>
            <a:noFill/>
          </a:ln>
        </p:spPr>
      </p:pic>
      <p:pic>
        <p:nvPicPr>
          <p:cNvPr id="93" name="Google Shape;93;p16"/>
          <p:cNvPicPr preferRelativeResize="0"/>
          <p:nvPr/>
        </p:nvPicPr>
        <p:blipFill rotWithShape="1">
          <a:blip r:embed="rId5">
            <a:alphaModFix/>
          </a:blip>
          <a:srcRect b="23806" l="29977" r="29973" t="28771"/>
          <a:stretch/>
        </p:blipFill>
        <p:spPr>
          <a:xfrm>
            <a:off x="5089000" y="337450"/>
            <a:ext cx="663776" cy="667100"/>
          </a:xfrm>
          <a:prstGeom prst="rect">
            <a:avLst/>
          </a:prstGeom>
          <a:noFill/>
          <a:ln>
            <a:noFill/>
          </a:ln>
        </p:spPr>
      </p:pic>
      <p:pic>
        <p:nvPicPr>
          <p:cNvPr id="94" name="Google Shape;94;p16"/>
          <p:cNvPicPr preferRelativeResize="0"/>
          <p:nvPr/>
        </p:nvPicPr>
        <p:blipFill rotWithShape="1">
          <a:blip r:embed="rId6">
            <a:alphaModFix/>
          </a:blip>
          <a:srcRect b="24988" l="30983" r="27567" t="25771"/>
          <a:stretch/>
        </p:blipFill>
        <p:spPr>
          <a:xfrm rot="-771468">
            <a:off x="4140913" y="617025"/>
            <a:ext cx="862175" cy="869200"/>
          </a:xfrm>
          <a:prstGeom prst="rect">
            <a:avLst/>
          </a:prstGeom>
          <a:noFill/>
          <a:ln>
            <a:noFill/>
          </a:ln>
        </p:spPr>
      </p:pic>
      <p:pic>
        <p:nvPicPr>
          <p:cNvPr id="95" name="Google Shape;95;p16"/>
          <p:cNvPicPr preferRelativeResize="0"/>
          <p:nvPr/>
        </p:nvPicPr>
        <p:blipFill rotWithShape="1">
          <a:blip r:embed="rId6">
            <a:alphaModFix/>
          </a:blip>
          <a:srcRect b="24988" l="30983" r="27567" t="25771"/>
          <a:stretch/>
        </p:blipFill>
        <p:spPr>
          <a:xfrm rot="821630">
            <a:off x="8153273" y="4012927"/>
            <a:ext cx="620721" cy="625763"/>
          </a:xfrm>
          <a:prstGeom prst="rect">
            <a:avLst/>
          </a:prstGeom>
          <a:noFill/>
          <a:ln>
            <a:noFill/>
          </a:ln>
        </p:spPr>
      </p:pic>
      <p:pic>
        <p:nvPicPr>
          <p:cNvPr id="96" name="Google Shape;96;p16"/>
          <p:cNvPicPr preferRelativeResize="0"/>
          <p:nvPr/>
        </p:nvPicPr>
        <p:blipFill rotWithShape="1">
          <a:blip r:embed="rId5">
            <a:alphaModFix/>
          </a:blip>
          <a:srcRect b="23806" l="29977" r="29973" t="28771"/>
          <a:stretch/>
        </p:blipFill>
        <p:spPr>
          <a:xfrm rot="1908089">
            <a:off x="361100" y="3992263"/>
            <a:ext cx="663776" cy="667099"/>
          </a:xfrm>
          <a:prstGeom prst="rect">
            <a:avLst/>
          </a:prstGeom>
          <a:noFill/>
          <a:ln>
            <a:noFill/>
          </a:ln>
        </p:spPr>
      </p:pic>
      <p:pic>
        <p:nvPicPr>
          <p:cNvPr id="97" name="Google Shape;97;p16"/>
          <p:cNvPicPr preferRelativeResize="0"/>
          <p:nvPr/>
        </p:nvPicPr>
        <p:blipFill rotWithShape="1">
          <a:blip r:embed="rId7">
            <a:alphaModFix/>
          </a:blip>
          <a:srcRect b="3104" l="0" r="0" t="3095"/>
          <a:stretch/>
        </p:blipFill>
        <p:spPr>
          <a:xfrm flipH="1">
            <a:off x="1163375" y="1508975"/>
            <a:ext cx="751224" cy="70426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 name="Shape 101"/>
        <p:cNvGrpSpPr/>
        <p:nvPr/>
      </p:nvGrpSpPr>
      <p:grpSpPr>
        <a:xfrm>
          <a:off x="0" y="0"/>
          <a:ext cx="0" cy="0"/>
          <a:chOff x="0" y="0"/>
          <a:chExt cx="0" cy="0"/>
        </a:xfrm>
      </p:grpSpPr>
      <p:sp>
        <p:nvSpPr>
          <p:cNvPr id="102" name="Google Shape;102;p17"/>
          <p:cNvSpPr txBox="1"/>
          <p:nvPr>
            <p:ph type="title"/>
          </p:nvPr>
        </p:nvSpPr>
        <p:spPr>
          <a:xfrm>
            <a:off x="311700" y="3146400"/>
            <a:ext cx="28080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Let’s say the Pledge</a:t>
            </a:r>
            <a:endParaRPr sz="4100"/>
          </a:p>
        </p:txBody>
      </p:sp>
      <p:pic>
        <p:nvPicPr>
          <p:cNvPr id="103" name="Google Shape;103;p17"/>
          <p:cNvPicPr preferRelativeResize="0"/>
          <p:nvPr/>
        </p:nvPicPr>
        <p:blipFill rotWithShape="1">
          <a:blip r:embed="rId4">
            <a:alphaModFix/>
          </a:blip>
          <a:srcRect b="3104" l="0" r="0" t="3095"/>
          <a:stretch/>
        </p:blipFill>
        <p:spPr>
          <a:xfrm flipH="1">
            <a:off x="1239571" y="1661375"/>
            <a:ext cx="952252" cy="892724"/>
          </a:xfrm>
          <a:prstGeom prst="rect">
            <a:avLst/>
          </a:prstGeom>
          <a:noFill/>
          <a:ln>
            <a:noFill/>
          </a:ln>
        </p:spPr>
      </p:pic>
      <p:pic>
        <p:nvPicPr>
          <p:cNvPr descr="via YouTube Capture" id="104" name="Google Shape;104;p17" title="Girl Scout Pledge of Allegiance">
            <a:hlinkClick r:id="rId5"/>
          </p:cNvPr>
          <p:cNvPicPr preferRelativeResize="0"/>
          <p:nvPr/>
        </p:nvPicPr>
        <p:blipFill>
          <a:blip r:embed="rId6">
            <a:alphaModFix/>
          </a:blip>
          <a:stretch>
            <a:fillRect/>
          </a:stretch>
        </p:blipFill>
        <p:spPr>
          <a:xfrm>
            <a:off x="3350550" y="487050"/>
            <a:ext cx="5559275" cy="4169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24D"/>
        </a:solidFill>
      </p:bgPr>
    </p:bg>
    <p:spTree>
      <p:nvGrpSpPr>
        <p:cNvPr id="108" name="Shape 108"/>
        <p:cNvGrpSpPr/>
        <p:nvPr/>
      </p:nvGrpSpPr>
      <p:grpSpPr>
        <a:xfrm>
          <a:off x="0" y="0"/>
          <a:ext cx="0" cy="0"/>
          <a:chOff x="0" y="0"/>
          <a:chExt cx="0" cy="0"/>
        </a:xfrm>
      </p:grpSpPr>
      <p:sp>
        <p:nvSpPr>
          <p:cNvPr id="109" name="Google Shape;109;p18"/>
          <p:cNvSpPr txBox="1"/>
          <p:nvPr>
            <p:ph idx="1" type="subTitle"/>
          </p:nvPr>
        </p:nvSpPr>
        <p:spPr>
          <a:xfrm>
            <a:off x="4883450" y="784200"/>
            <a:ext cx="4045200" cy="1512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57BB8A"/>
                </a:solidFill>
                <a:latin typeface="Arial"/>
                <a:ea typeface="Arial"/>
                <a:cs typeface="Arial"/>
                <a:sym typeface="Arial"/>
              </a:rPr>
              <a:t>Badge Details:</a:t>
            </a:r>
            <a:endParaRPr b="1" sz="1800">
              <a:solidFill>
                <a:srgbClr val="57BB8A"/>
              </a:solidFill>
              <a:latin typeface="Arial"/>
              <a:ea typeface="Arial"/>
              <a:cs typeface="Arial"/>
              <a:sym typeface="Arial"/>
            </a:endParaRPr>
          </a:p>
          <a:p>
            <a:pPr indent="0" lvl="0" marL="0" rtl="0" algn="l">
              <a:lnSpc>
                <a:spcPct val="115000"/>
              </a:lnSpc>
              <a:spcBef>
                <a:spcPts val="1600"/>
              </a:spcBef>
              <a:spcAft>
                <a:spcPts val="0"/>
              </a:spcAft>
              <a:buNone/>
            </a:pPr>
            <a:r>
              <a:rPr lang="en" sz="1800">
                <a:solidFill>
                  <a:srgbClr val="000000"/>
                </a:solidFill>
                <a:latin typeface="Arial"/>
                <a:ea typeface="Arial"/>
                <a:cs typeface="Arial"/>
                <a:sym typeface="Arial"/>
              </a:rPr>
              <a:t>Explore and observe the sky like a real space scientist.</a:t>
            </a:r>
            <a:endParaRPr sz="1800">
              <a:solidFill>
                <a:srgbClr val="000000"/>
              </a:solidFill>
              <a:latin typeface="Arial"/>
              <a:ea typeface="Arial"/>
              <a:cs typeface="Arial"/>
              <a:sym typeface="Arial"/>
            </a:endParaRPr>
          </a:p>
          <a:p>
            <a:pPr indent="0" lvl="0" marL="0" rtl="0" algn="l">
              <a:lnSpc>
                <a:spcPct val="115000"/>
              </a:lnSpc>
              <a:spcBef>
                <a:spcPts val="600"/>
              </a:spcBef>
              <a:spcAft>
                <a:spcPts val="0"/>
              </a:spcAft>
              <a:buNone/>
            </a:pPr>
            <a:r>
              <a:rPr lang="en" sz="1800">
                <a:solidFill>
                  <a:srgbClr val="000000"/>
                </a:solidFill>
                <a:latin typeface="Arial"/>
                <a:ea typeface="Arial"/>
                <a:cs typeface="Arial"/>
                <a:sym typeface="Arial"/>
              </a:rPr>
              <a:t>1. Explore the Sun</a:t>
            </a:r>
            <a:endParaRPr sz="1800">
              <a:solidFill>
                <a:srgbClr val="000000"/>
              </a:solidFill>
              <a:latin typeface="Arial"/>
              <a:ea typeface="Arial"/>
              <a:cs typeface="Arial"/>
              <a:sym typeface="Arial"/>
            </a:endParaRPr>
          </a:p>
          <a:p>
            <a:pPr indent="0" lvl="0" marL="0" rtl="0" algn="l">
              <a:lnSpc>
                <a:spcPct val="115000"/>
              </a:lnSpc>
              <a:spcBef>
                <a:spcPts val="600"/>
              </a:spcBef>
              <a:spcAft>
                <a:spcPts val="0"/>
              </a:spcAft>
              <a:buNone/>
            </a:pPr>
            <a:r>
              <a:rPr lang="en" sz="1800">
                <a:solidFill>
                  <a:srgbClr val="000000"/>
                </a:solidFill>
                <a:latin typeface="Arial"/>
                <a:ea typeface="Arial"/>
                <a:cs typeface="Arial"/>
                <a:sym typeface="Arial"/>
              </a:rPr>
              <a:t>2. Observe the Moon</a:t>
            </a:r>
            <a:endParaRPr sz="1800">
              <a:solidFill>
                <a:srgbClr val="000000"/>
              </a:solidFill>
              <a:latin typeface="Arial"/>
              <a:ea typeface="Arial"/>
              <a:cs typeface="Arial"/>
              <a:sym typeface="Arial"/>
            </a:endParaRPr>
          </a:p>
          <a:p>
            <a:pPr indent="0" lvl="0" marL="0" rtl="0" algn="l">
              <a:lnSpc>
                <a:spcPct val="115000"/>
              </a:lnSpc>
              <a:spcBef>
                <a:spcPts val="600"/>
              </a:spcBef>
              <a:spcAft>
                <a:spcPts val="0"/>
              </a:spcAft>
              <a:buNone/>
            </a:pPr>
            <a:r>
              <a:rPr lang="en" sz="1800">
                <a:solidFill>
                  <a:srgbClr val="000000"/>
                </a:solidFill>
                <a:latin typeface="Arial"/>
                <a:ea typeface="Arial"/>
                <a:cs typeface="Arial"/>
                <a:sym typeface="Arial"/>
              </a:rPr>
              <a:t>3. Meet the Stars</a:t>
            </a:r>
            <a:endParaRPr sz="1800">
              <a:solidFill>
                <a:srgbClr val="000000"/>
              </a:solidFill>
              <a:latin typeface="Arial"/>
              <a:ea typeface="Arial"/>
              <a:cs typeface="Arial"/>
              <a:sym typeface="Arial"/>
            </a:endParaRPr>
          </a:p>
          <a:p>
            <a:pPr indent="0" lvl="0" marL="0" rtl="0" algn="l">
              <a:lnSpc>
                <a:spcPct val="115000"/>
              </a:lnSpc>
              <a:spcBef>
                <a:spcPts val="600"/>
              </a:spcBef>
              <a:spcAft>
                <a:spcPts val="600"/>
              </a:spcAft>
              <a:buNone/>
            </a:pPr>
            <a:r>
              <a:rPr lang="en" sz="1800">
                <a:solidFill>
                  <a:srgbClr val="000000"/>
                </a:solidFill>
                <a:latin typeface="Arial"/>
                <a:ea typeface="Arial"/>
                <a:cs typeface="Arial"/>
                <a:sym typeface="Arial"/>
              </a:rPr>
              <a:t>When you’ve earned this badge, you’ll have explored and observed the Sun, Moon, and stars.</a:t>
            </a:r>
            <a:endParaRPr sz="1800">
              <a:solidFill>
                <a:srgbClr val="000000"/>
              </a:solidFill>
              <a:latin typeface="Arial"/>
              <a:ea typeface="Arial"/>
              <a:cs typeface="Arial"/>
              <a:sym typeface="Arial"/>
            </a:endParaRPr>
          </a:p>
        </p:txBody>
      </p:sp>
      <p:pic>
        <p:nvPicPr>
          <p:cNvPr id="110" name="Google Shape;110;p18"/>
          <p:cNvPicPr preferRelativeResize="0"/>
          <p:nvPr/>
        </p:nvPicPr>
        <p:blipFill rotWithShape="1">
          <a:blip r:embed="rId3">
            <a:alphaModFix/>
          </a:blip>
          <a:srcRect b="23806" l="29977" r="29973" t="28771"/>
          <a:stretch/>
        </p:blipFill>
        <p:spPr>
          <a:xfrm rot="1908089">
            <a:off x="8048925" y="363938"/>
            <a:ext cx="663776" cy="667099"/>
          </a:xfrm>
          <a:prstGeom prst="rect">
            <a:avLst/>
          </a:prstGeom>
          <a:noFill/>
          <a:ln>
            <a:noFill/>
          </a:ln>
        </p:spPr>
      </p:pic>
      <p:sp>
        <p:nvSpPr>
          <p:cNvPr id="111" name="Google Shape;111;p18"/>
          <p:cNvSpPr txBox="1"/>
          <p:nvPr>
            <p:ph type="title"/>
          </p:nvPr>
        </p:nvSpPr>
        <p:spPr>
          <a:xfrm>
            <a:off x="311700" y="3756000"/>
            <a:ext cx="39534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Daisy </a:t>
            </a:r>
            <a:endParaRPr sz="3700"/>
          </a:p>
          <a:p>
            <a:pPr indent="0" lvl="0" marL="0" rtl="0" algn="ctr">
              <a:spcBef>
                <a:spcPts val="0"/>
              </a:spcBef>
              <a:spcAft>
                <a:spcPts val="0"/>
              </a:spcAft>
              <a:buNone/>
            </a:pPr>
            <a:r>
              <a:rPr lang="en" sz="3700"/>
              <a:t>Space Science Explorer</a:t>
            </a:r>
            <a:endParaRPr sz="4100"/>
          </a:p>
        </p:txBody>
      </p:sp>
      <p:sp>
        <p:nvSpPr>
          <p:cNvPr id="112" name="Google Shape;112;p18"/>
          <p:cNvSpPr/>
          <p:nvPr/>
        </p:nvSpPr>
        <p:spPr>
          <a:xfrm>
            <a:off x="536350" y="431700"/>
            <a:ext cx="1864500" cy="1864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8"/>
          <p:cNvSpPr/>
          <p:nvPr/>
        </p:nvSpPr>
        <p:spPr>
          <a:xfrm>
            <a:off x="1160350" y="342850"/>
            <a:ext cx="1864500" cy="1864500"/>
          </a:xfrm>
          <a:prstGeom prst="ellipse">
            <a:avLst/>
          </a:prstGeom>
          <a:solidFill>
            <a:srgbClr val="2012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4" name="Google Shape;114;p18"/>
          <p:cNvPicPr preferRelativeResize="0"/>
          <p:nvPr/>
        </p:nvPicPr>
        <p:blipFill rotWithShape="1">
          <a:blip r:embed="rId3">
            <a:alphaModFix/>
          </a:blip>
          <a:srcRect b="23806" l="29977" r="29973" t="28771"/>
          <a:stretch/>
        </p:blipFill>
        <p:spPr>
          <a:xfrm>
            <a:off x="2775925" y="625925"/>
            <a:ext cx="663776" cy="667100"/>
          </a:xfrm>
          <a:prstGeom prst="rect">
            <a:avLst/>
          </a:prstGeom>
          <a:noFill/>
          <a:ln>
            <a:noFill/>
          </a:ln>
        </p:spPr>
      </p:pic>
      <p:pic>
        <p:nvPicPr>
          <p:cNvPr id="115" name="Google Shape;115;p18"/>
          <p:cNvPicPr preferRelativeResize="0"/>
          <p:nvPr/>
        </p:nvPicPr>
        <p:blipFill rotWithShape="1">
          <a:blip r:embed="rId4">
            <a:alphaModFix/>
          </a:blip>
          <a:srcRect b="24988" l="30983" r="27567" t="25771"/>
          <a:stretch/>
        </p:blipFill>
        <p:spPr>
          <a:xfrm rot="-771468">
            <a:off x="1747775" y="929350"/>
            <a:ext cx="862175" cy="869200"/>
          </a:xfrm>
          <a:prstGeom prst="rect">
            <a:avLst/>
          </a:prstGeom>
          <a:noFill/>
          <a:ln>
            <a:noFill/>
          </a:ln>
        </p:spPr>
      </p:pic>
      <p:pic>
        <p:nvPicPr>
          <p:cNvPr id="116" name="Google Shape;116;p18"/>
          <p:cNvPicPr preferRelativeResize="0"/>
          <p:nvPr/>
        </p:nvPicPr>
        <p:blipFill rotWithShape="1">
          <a:blip r:embed="rId3">
            <a:alphaModFix/>
          </a:blip>
          <a:srcRect b="23806" l="29977" r="29973" t="28771"/>
          <a:stretch/>
        </p:blipFill>
        <p:spPr>
          <a:xfrm rot="2391616">
            <a:off x="3615268" y="1307106"/>
            <a:ext cx="463863" cy="46618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24D"/>
        </a:solidFill>
      </p:bgPr>
    </p:bg>
    <p:spTree>
      <p:nvGrpSpPr>
        <p:cNvPr id="120" name="Shape 120"/>
        <p:cNvGrpSpPr/>
        <p:nvPr/>
      </p:nvGrpSpPr>
      <p:grpSpPr>
        <a:xfrm>
          <a:off x="0" y="0"/>
          <a:ext cx="0" cy="0"/>
          <a:chOff x="0" y="0"/>
          <a:chExt cx="0" cy="0"/>
        </a:xfrm>
      </p:grpSpPr>
      <p:sp>
        <p:nvSpPr>
          <p:cNvPr id="121" name="Google Shape;121;p19"/>
          <p:cNvSpPr/>
          <p:nvPr/>
        </p:nvSpPr>
        <p:spPr>
          <a:xfrm>
            <a:off x="1160350" y="342850"/>
            <a:ext cx="1864500" cy="1864500"/>
          </a:xfrm>
          <a:prstGeom prst="ellipse">
            <a:avLst/>
          </a:prstGeom>
          <a:solidFill>
            <a:srgbClr val="2012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2" name="Google Shape;122;p19"/>
          <p:cNvPicPr preferRelativeResize="0"/>
          <p:nvPr/>
        </p:nvPicPr>
        <p:blipFill rotWithShape="1">
          <a:blip r:embed="rId3">
            <a:alphaModFix/>
          </a:blip>
          <a:srcRect b="0" l="0" r="0" t="0"/>
          <a:stretch/>
        </p:blipFill>
        <p:spPr>
          <a:xfrm>
            <a:off x="0" y="0"/>
            <a:ext cx="9144000" cy="5143506"/>
          </a:xfrm>
          <a:prstGeom prst="rect">
            <a:avLst/>
          </a:prstGeom>
          <a:noFill/>
          <a:ln>
            <a:noFill/>
          </a:ln>
        </p:spPr>
      </p:pic>
      <p:sp>
        <p:nvSpPr>
          <p:cNvPr id="123" name="Google Shape;123;p19"/>
          <p:cNvSpPr txBox="1"/>
          <p:nvPr>
            <p:ph type="title"/>
          </p:nvPr>
        </p:nvSpPr>
        <p:spPr>
          <a:xfrm>
            <a:off x="311700" y="4213200"/>
            <a:ext cx="39534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solidFill>
                  <a:srgbClr val="20124D"/>
                </a:solidFill>
              </a:rPr>
              <a:t>What are some </a:t>
            </a:r>
            <a:endParaRPr sz="3600">
              <a:solidFill>
                <a:srgbClr val="20124D"/>
              </a:solidFill>
            </a:endParaRPr>
          </a:p>
          <a:p>
            <a:pPr indent="0" lvl="0" marL="0" rtl="0" algn="ctr">
              <a:spcBef>
                <a:spcPts val="0"/>
              </a:spcBef>
              <a:spcAft>
                <a:spcPts val="0"/>
              </a:spcAft>
              <a:buNone/>
            </a:pPr>
            <a:r>
              <a:rPr lang="en" sz="3600">
                <a:solidFill>
                  <a:srgbClr val="20124D"/>
                </a:solidFill>
              </a:rPr>
              <a:t>things you do during the day?</a:t>
            </a:r>
            <a:endParaRPr sz="4000">
              <a:solidFill>
                <a:srgbClr val="20124D"/>
              </a:solidFill>
            </a:endParaRPr>
          </a:p>
        </p:txBody>
      </p:sp>
      <p:sp>
        <p:nvSpPr>
          <p:cNvPr id="124" name="Google Shape;124;p19"/>
          <p:cNvSpPr txBox="1"/>
          <p:nvPr>
            <p:ph type="title"/>
          </p:nvPr>
        </p:nvSpPr>
        <p:spPr>
          <a:xfrm>
            <a:off x="4850875" y="4178600"/>
            <a:ext cx="39534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What are some </a:t>
            </a:r>
            <a:endParaRPr sz="3600"/>
          </a:p>
          <a:p>
            <a:pPr indent="0" lvl="0" marL="0" rtl="0" algn="ctr">
              <a:spcBef>
                <a:spcPts val="0"/>
              </a:spcBef>
              <a:spcAft>
                <a:spcPts val="0"/>
              </a:spcAft>
              <a:buNone/>
            </a:pPr>
            <a:r>
              <a:rPr lang="en" sz="3600"/>
              <a:t>things you do during the night?</a:t>
            </a:r>
            <a:endParaRPr sz="4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24D"/>
        </a:solidFill>
      </p:bgPr>
    </p:bg>
    <p:spTree>
      <p:nvGrpSpPr>
        <p:cNvPr id="128" name="Shape 128"/>
        <p:cNvGrpSpPr/>
        <p:nvPr/>
      </p:nvGrpSpPr>
      <p:grpSpPr>
        <a:xfrm>
          <a:off x="0" y="0"/>
          <a:ext cx="0" cy="0"/>
          <a:chOff x="0" y="0"/>
          <a:chExt cx="0" cy="0"/>
        </a:xfrm>
      </p:grpSpPr>
      <p:sp>
        <p:nvSpPr>
          <p:cNvPr id="129" name="Google Shape;129;p20"/>
          <p:cNvSpPr txBox="1"/>
          <p:nvPr>
            <p:ph type="title"/>
          </p:nvPr>
        </p:nvSpPr>
        <p:spPr>
          <a:xfrm>
            <a:off x="311700" y="3451200"/>
            <a:ext cx="39534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Day or Night Activities?</a:t>
            </a:r>
            <a:endParaRPr sz="3700"/>
          </a:p>
          <a:p>
            <a:pPr indent="0" lvl="0" marL="0" rtl="0" algn="ctr">
              <a:spcBef>
                <a:spcPts val="0"/>
              </a:spcBef>
              <a:spcAft>
                <a:spcPts val="0"/>
              </a:spcAft>
              <a:buNone/>
            </a:pPr>
            <a:r>
              <a:t/>
            </a:r>
            <a:endParaRPr sz="1800"/>
          </a:p>
          <a:p>
            <a:pPr indent="0" lvl="0" marL="0" rtl="0" algn="l">
              <a:lnSpc>
                <a:spcPct val="115000"/>
              </a:lnSpc>
              <a:spcBef>
                <a:spcPts val="400"/>
              </a:spcBef>
              <a:spcAft>
                <a:spcPts val="0"/>
              </a:spcAft>
              <a:buNone/>
            </a:pPr>
            <a:r>
              <a:rPr b="1" lang="en" sz="1800">
                <a:solidFill>
                  <a:srgbClr val="57BB8A"/>
                </a:solidFill>
                <a:latin typeface="Arial"/>
                <a:ea typeface="Arial"/>
                <a:cs typeface="Arial"/>
                <a:sym typeface="Arial"/>
              </a:rPr>
              <a:t>Do you watch fireworks...</a:t>
            </a:r>
            <a:endParaRPr b="1" sz="1800">
              <a:solidFill>
                <a:srgbClr val="57BB8A"/>
              </a:solidFill>
              <a:latin typeface="Arial"/>
              <a:ea typeface="Arial"/>
              <a:cs typeface="Arial"/>
              <a:sym typeface="Arial"/>
            </a:endParaRPr>
          </a:p>
          <a:p>
            <a:pPr indent="-342900" lvl="0" marL="457200" rtl="0" algn="l">
              <a:lnSpc>
                <a:spcPct val="115000"/>
              </a:lnSpc>
              <a:spcBef>
                <a:spcPts val="600"/>
              </a:spcBef>
              <a:spcAft>
                <a:spcPts val="0"/>
              </a:spcAft>
              <a:buClr>
                <a:srgbClr val="FFFFFF"/>
              </a:buClr>
              <a:buSzPts val="1800"/>
              <a:buFont typeface="Arial"/>
              <a:buAutoNum type="alphaUcPeriod"/>
            </a:pPr>
            <a:r>
              <a:rPr lang="en" sz="1800">
                <a:solidFill>
                  <a:srgbClr val="FFFFFF"/>
                </a:solidFill>
                <a:latin typeface="Arial"/>
                <a:ea typeface="Arial"/>
                <a:cs typeface="Arial"/>
                <a:sym typeface="Arial"/>
              </a:rPr>
              <a:t>During the Day?                   (Raise your Hand) </a:t>
            </a:r>
            <a:endParaRPr sz="1800">
              <a:solidFill>
                <a:srgbClr val="FFFFFF"/>
              </a:solidFill>
              <a:latin typeface="Arial"/>
              <a:ea typeface="Arial"/>
              <a:cs typeface="Arial"/>
              <a:sym typeface="Arial"/>
            </a:endParaRPr>
          </a:p>
          <a:p>
            <a:pPr indent="-342900" lvl="0" marL="457200" rtl="0" algn="l">
              <a:lnSpc>
                <a:spcPct val="115000"/>
              </a:lnSpc>
              <a:spcBef>
                <a:spcPts val="0"/>
              </a:spcBef>
              <a:spcAft>
                <a:spcPts val="0"/>
              </a:spcAft>
              <a:buClr>
                <a:srgbClr val="FFFFFF"/>
              </a:buClr>
              <a:buSzPts val="1800"/>
              <a:buFont typeface="Arial"/>
              <a:buAutoNum type="alphaUcPeriod"/>
            </a:pPr>
            <a:r>
              <a:rPr lang="en" sz="1800">
                <a:solidFill>
                  <a:srgbClr val="FFFFFF"/>
                </a:solidFill>
                <a:latin typeface="Arial"/>
                <a:ea typeface="Arial"/>
                <a:cs typeface="Arial"/>
                <a:sym typeface="Arial"/>
              </a:rPr>
              <a:t>During the Night? (Jump)</a:t>
            </a:r>
            <a:endParaRPr sz="1800">
              <a:solidFill>
                <a:srgbClr val="FFFFFF"/>
              </a:solidFill>
              <a:latin typeface="Arial"/>
              <a:ea typeface="Arial"/>
              <a:cs typeface="Arial"/>
              <a:sym typeface="Arial"/>
            </a:endParaRPr>
          </a:p>
        </p:txBody>
      </p:sp>
      <p:pic>
        <p:nvPicPr>
          <p:cNvPr id="130" name="Google Shape;130;p20"/>
          <p:cNvPicPr preferRelativeResize="0"/>
          <p:nvPr/>
        </p:nvPicPr>
        <p:blipFill rotWithShape="1">
          <a:blip r:embed="rId3">
            <a:alphaModFix/>
          </a:blip>
          <a:srcRect b="0" l="19929" r="9449" t="0"/>
          <a:stretch/>
        </p:blipFill>
        <p:spPr>
          <a:xfrm>
            <a:off x="4572000" y="0"/>
            <a:ext cx="457200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24D"/>
        </a:solidFill>
      </p:bgPr>
    </p:bg>
    <p:spTree>
      <p:nvGrpSpPr>
        <p:cNvPr id="134" name="Shape 134"/>
        <p:cNvGrpSpPr/>
        <p:nvPr/>
      </p:nvGrpSpPr>
      <p:grpSpPr>
        <a:xfrm>
          <a:off x="0" y="0"/>
          <a:ext cx="0" cy="0"/>
          <a:chOff x="0" y="0"/>
          <a:chExt cx="0" cy="0"/>
        </a:xfrm>
      </p:grpSpPr>
      <p:sp>
        <p:nvSpPr>
          <p:cNvPr id="135" name="Google Shape;135;p21"/>
          <p:cNvSpPr txBox="1"/>
          <p:nvPr>
            <p:ph type="title"/>
          </p:nvPr>
        </p:nvSpPr>
        <p:spPr>
          <a:xfrm>
            <a:off x="311700" y="3375000"/>
            <a:ext cx="39534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FFFFFF"/>
                </a:solidFill>
              </a:rPr>
              <a:t>Day or Night Activities?</a:t>
            </a:r>
            <a:endParaRPr sz="3700">
              <a:solidFill>
                <a:srgbClr val="FFFFFF"/>
              </a:solidFill>
            </a:endParaRPr>
          </a:p>
          <a:p>
            <a:pPr indent="0" lvl="0" marL="0" rtl="0" algn="ctr">
              <a:spcBef>
                <a:spcPts val="0"/>
              </a:spcBef>
              <a:spcAft>
                <a:spcPts val="0"/>
              </a:spcAft>
              <a:buNone/>
            </a:pPr>
            <a:r>
              <a:t/>
            </a:r>
            <a:endParaRPr sz="1800">
              <a:latin typeface="Arial"/>
              <a:ea typeface="Arial"/>
              <a:cs typeface="Arial"/>
              <a:sym typeface="Arial"/>
            </a:endParaRPr>
          </a:p>
          <a:p>
            <a:pPr indent="0" lvl="0" marL="0" rtl="0" algn="l">
              <a:lnSpc>
                <a:spcPct val="115000"/>
              </a:lnSpc>
              <a:spcBef>
                <a:spcPts val="400"/>
              </a:spcBef>
              <a:spcAft>
                <a:spcPts val="0"/>
              </a:spcAft>
              <a:buNone/>
            </a:pPr>
            <a:r>
              <a:rPr b="1" lang="en" sz="1800">
                <a:solidFill>
                  <a:srgbClr val="57BB8A"/>
                </a:solidFill>
                <a:latin typeface="Arial"/>
                <a:ea typeface="Arial"/>
                <a:cs typeface="Arial"/>
                <a:sym typeface="Arial"/>
              </a:rPr>
              <a:t>Do you hike more...</a:t>
            </a:r>
            <a:endParaRPr b="1" sz="1800">
              <a:solidFill>
                <a:srgbClr val="57BB8A"/>
              </a:solidFill>
              <a:latin typeface="Arial"/>
              <a:ea typeface="Arial"/>
              <a:cs typeface="Arial"/>
              <a:sym typeface="Arial"/>
            </a:endParaRPr>
          </a:p>
          <a:p>
            <a:pPr indent="-342900" lvl="0" marL="457200" rtl="0" algn="l">
              <a:lnSpc>
                <a:spcPct val="115000"/>
              </a:lnSpc>
              <a:spcBef>
                <a:spcPts val="600"/>
              </a:spcBef>
              <a:spcAft>
                <a:spcPts val="0"/>
              </a:spcAft>
              <a:buClr>
                <a:srgbClr val="FFFFFF"/>
              </a:buClr>
              <a:buSzPts val="1800"/>
              <a:buFont typeface="Arial"/>
              <a:buAutoNum type="alphaUcPeriod"/>
            </a:pPr>
            <a:r>
              <a:rPr lang="en" sz="1800">
                <a:solidFill>
                  <a:srgbClr val="FFFFFF"/>
                </a:solidFill>
                <a:latin typeface="Arial"/>
                <a:ea typeface="Arial"/>
                <a:cs typeface="Arial"/>
                <a:sym typeface="Arial"/>
              </a:rPr>
              <a:t>During the Day?                   (Raise your Hand) </a:t>
            </a:r>
            <a:endParaRPr sz="1800">
              <a:solidFill>
                <a:srgbClr val="FFFFFF"/>
              </a:solidFill>
              <a:latin typeface="Arial"/>
              <a:ea typeface="Arial"/>
              <a:cs typeface="Arial"/>
              <a:sym typeface="Arial"/>
            </a:endParaRPr>
          </a:p>
          <a:p>
            <a:pPr indent="-342900" lvl="0" marL="457200" rtl="0" algn="l">
              <a:lnSpc>
                <a:spcPct val="115000"/>
              </a:lnSpc>
              <a:spcBef>
                <a:spcPts val="0"/>
              </a:spcBef>
              <a:spcAft>
                <a:spcPts val="0"/>
              </a:spcAft>
              <a:buClr>
                <a:srgbClr val="FFFFFF"/>
              </a:buClr>
              <a:buSzPts val="1800"/>
              <a:buFont typeface="Arial"/>
              <a:buAutoNum type="alphaUcPeriod"/>
            </a:pPr>
            <a:r>
              <a:rPr lang="en" sz="1800">
                <a:solidFill>
                  <a:srgbClr val="FFFFFF"/>
                </a:solidFill>
                <a:latin typeface="Arial"/>
                <a:ea typeface="Arial"/>
                <a:cs typeface="Arial"/>
                <a:sym typeface="Arial"/>
              </a:rPr>
              <a:t>During the Night? (Jump)</a:t>
            </a:r>
            <a:endParaRPr sz="1800">
              <a:solidFill>
                <a:srgbClr val="FFFFFF"/>
              </a:solidFill>
              <a:latin typeface="Arial"/>
              <a:ea typeface="Arial"/>
              <a:cs typeface="Arial"/>
              <a:sym typeface="Arial"/>
            </a:endParaRPr>
          </a:p>
        </p:txBody>
      </p:sp>
      <p:pic>
        <p:nvPicPr>
          <p:cNvPr id="136" name="Google Shape;136;p21"/>
          <p:cNvPicPr preferRelativeResize="0"/>
          <p:nvPr/>
        </p:nvPicPr>
        <p:blipFill rotWithShape="1">
          <a:blip r:embed="rId3">
            <a:alphaModFix/>
          </a:blip>
          <a:srcRect b="0" l="40477" r="9666" t="0"/>
          <a:stretch/>
        </p:blipFill>
        <p:spPr>
          <a:xfrm>
            <a:off x="4572000" y="0"/>
            <a:ext cx="4572001" cy="51434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24D"/>
        </a:solidFill>
      </p:bgPr>
    </p:bg>
    <p:spTree>
      <p:nvGrpSpPr>
        <p:cNvPr id="140" name="Shape 140"/>
        <p:cNvGrpSpPr/>
        <p:nvPr/>
      </p:nvGrpSpPr>
      <p:grpSpPr>
        <a:xfrm>
          <a:off x="0" y="0"/>
          <a:ext cx="0" cy="0"/>
          <a:chOff x="0" y="0"/>
          <a:chExt cx="0" cy="0"/>
        </a:xfrm>
      </p:grpSpPr>
      <p:sp>
        <p:nvSpPr>
          <p:cNvPr id="141" name="Google Shape;141;p22"/>
          <p:cNvSpPr txBox="1"/>
          <p:nvPr>
            <p:ph type="title"/>
          </p:nvPr>
        </p:nvSpPr>
        <p:spPr>
          <a:xfrm>
            <a:off x="311700" y="3375000"/>
            <a:ext cx="39534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FFFFFF"/>
                </a:solidFill>
              </a:rPr>
              <a:t>Day or Night Activities?</a:t>
            </a:r>
            <a:endParaRPr sz="3700">
              <a:solidFill>
                <a:srgbClr val="FFFFFF"/>
              </a:solidFill>
            </a:endParaRPr>
          </a:p>
          <a:p>
            <a:pPr indent="0" lvl="0" marL="0" rtl="0" algn="ctr">
              <a:spcBef>
                <a:spcPts val="0"/>
              </a:spcBef>
              <a:spcAft>
                <a:spcPts val="0"/>
              </a:spcAft>
              <a:buNone/>
            </a:pPr>
            <a:r>
              <a:t/>
            </a:r>
            <a:endParaRPr sz="1800">
              <a:latin typeface="Arial"/>
              <a:ea typeface="Arial"/>
              <a:cs typeface="Arial"/>
              <a:sym typeface="Arial"/>
            </a:endParaRPr>
          </a:p>
          <a:p>
            <a:pPr indent="0" lvl="0" marL="0" rtl="0" algn="l">
              <a:lnSpc>
                <a:spcPct val="115000"/>
              </a:lnSpc>
              <a:spcBef>
                <a:spcPts val="400"/>
              </a:spcBef>
              <a:spcAft>
                <a:spcPts val="0"/>
              </a:spcAft>
              <a:buNone/>
            </a:pPr>
            <a:r>
              <a:rPr b="1" lang="en" sz="1800">
                <a:solidFill>
                  <a:srgbClr val="57BB8A"/>
                </a:solidFill>
                <a:latin typeface="Arial"/>
                <a:ea typeface="Arial"/>
                <a:cs typeface="Arial"/>
                <a:sym typeface="Arial"/>
              </a:rPr>
              <a:t>How about swimming?</a:t>
            </a:r>
            <a:endParaRPr b="1" sz="1800">
              <a:solidFill>
                <a:srgbClr val="57BB8A"/>
              </a:solidFill>
              <a:latin typeface="Arial"/>
              <a:ea typeface="Arial"/>
              <a:cs typeface="Arial"/>
              <a:sym typeface="Arial"/>
            </a:endParaRPr>
          </a:p>
          <a:p>
            <a:pPr indent="-342900" lvl="0" marL="457200" rtl="0" algn="l">
              <a:lnSpc>
                <a:spcPct val="115000"/>
              </a:lnSpc>
              <a:spcBef>
                <a:spcPts val="600"/>
              </a:spcBef>
              <a:spcAft>
                <a:spcPts val="0"/>
              </a:spcAft>
              <a:buClr>
                <a:srgbClr val="FFFFFF"/>
              </a:buClr>
              <a:buSzPts val="1800"/>
              <a:buFont typeface="Arial"/>
              <a:buAutoNum type="alphaUcPeriod"/>
            </a:pPr>
            <a:r>
              <a:rPr lang="en" sz="1800">
                <a:solidFill>
                  <a:srgbClr val="FFFFFF"/>
                </a:solidFill>
                <a:latin typeface="Arial"/>
                <a:ea typeface="Arial"/>
                <a:cs typeface="Arial"/>
                <a:sym typeface="Arial"/>
              </a:rPr>
              <a:t>During the Day?                   (Raise your Hand) </a:t>
            </a:r>
            <a:endParaRPr sz="1800">
              <a:solidFill>
                <a:srgbClr val="FFFFFF"/>
              </a:solidFill>
              <a:latin typeface="Arial"/>
              <a:ea typeface="Arial"/>
              <a:cs typeface="Arial"/>
              <a:sym typeface="Arial"/>
            </a:endParaRPr>
          </a:p>
          <a:p>
            <a:pPr indent="-342900" lvl="0" marL="457200" rtl="0" algn="l">
              <a:lnSpc>
                <a:spcPct val="115000"/>
              </a:lnSpc>
              <a:spcBef>
                <a:spcPts val="0"/>
              </a:spcBef>
              <a:spcAft>
                <a:spcPts val="0"/>
              </a:spcAft>
              <a:buClr>
                <a:srgbClr val="FFFFFF"/>
              </a:buClr>
              <a:buSzPts val="1800"/>
              <a:buFont typeface="Arial"/>
              <a:buAutoNum type="alphaUcPeriod"/>
            </a:pPr>
            <a:r>
              <a:rPr lang="en" sz="1800">
                <a:solidFill>
                  <a:srgbClr val="FFFFFF"/>
                </a:solidFill>
                <a:latin typeface="Arial"/>
                <a:ea typeface="Arial"/>
                <a:cs typeface="Arial"/>
                <a:sym typeface="Arial"/>
              </a:rPr>
              <a:t>During the Night? (Jump)</a:t>
            </a:r>
            <a:endParaRPr sz="1800">
              <a:solidFill>
                <a:srgbClr val="FFFFFF"/>
              </a:solidFill>
              <a:latin typeface="Arial"/>
              <a:ea typeface="Arial"/>
              <a:cs typeface="Arial"/>
              <a:sym typeface="Arial"/>
            </a:endParaRPr>
          </a:p>
        </p:txBody>
      </p:sp>
      <p:pic>
        <p:nvPicPr>
          <p:cNvPr id="142" name="Google Shape;142;p22"/>
          <p:cNvPicPr preferRelativeResize="0"/>
          <p:nvPr/>
        </p:nvPicPr>
        <p:blipFill rotWithShape="1">
          <a:blip r:embed="rId3">
            <a:alphaModFix/>
          </a:blip>
          <a:srcRect b="0" l="22524" r="18184" t="0"/>
          <a:stretch/>
        </p:blipFill>
        <p:spPr>
          <a:xfrm>
            <a:off x="4572000" y="0"/>
            <a:ext cx="45720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24D"/>
        </a:solidFill>
      </p:bgPr>
    </p:bg>
    <p:spTree>
      <p:nvGrpSpPr>
        <p:cNvPr id="146" name="Shape 146"/>
        <p:cNvGrpSpPr/>
        <p:nvPr/>
      </p:nvGrpSpPr>
      <p:grpSpPr>
        <a:xfrm>
          <a:off x="0" y="0"/>
          <a:ext cx="0" cy="0"/>
          <a:chOff x="0" y="0"/>
          <a:chExt cx="0" cy="0"/>
        </a:xfrm>
      </p:grpSpPr>
      <p:sp>
        <p:nvSpPr>
          <p:cNvPr id="147" name="Google Shape;147;p23"/>
          <p:cNvSpPr txBox="1"/>
          <p:nvPr>
            <p:ph type="title"/>
          </p:nvPr>
        </p:nvSpPr>
        <p:spPr>
          <a:xfrm>
            <a:off x="311700" y="3527400"/>
            <a:ext cx="39534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Day or Night Activities?</a:t>
            </a:r>
            <a:endParaRPr sz="3700"/>
          </a:p>
          <a:p>
            <a:pPr indent="0" lvl="0" marL="0" rtl="0" algn="ctr">
              <a:spcBef>
                <a:spcPts val="0"/>
              </a:spcBef>
              <a:spcAft>
                <a:spcPts val="0"/>
              </a:spcAft>
              <a:buNone/>
            </a:pPr>
            <a:r>
              <a:t/>
            </a:r>
            <a:endParaRPr sz="3700"/>
          </a:p>
          <a:p>
            <a:pPr indent="0" lvl="0" marL="0" rtl="0" algn="l">
              <a:lnSpc>
                <a:spcPct val="115000"/>
              </a:lnSpc>
              <a:spcBef>
                <a:spcPts val="400"/>
              </a:spcBef>
              <a:spcAft>
                <a:spcPts val="0"/>
              </a:spcAft>
              <a:buNone/>
            </a:pPr>
            <a:r>
              <a:rPr b="1" lang="en" sz="1800">
                <a:solidFill>
                  <a:srgbClr val="57BB8A"/>
                </a:solidFill>
                <a:latin typeface="Arial"/>
                <a:ea typeface="Arial"/>
                <a:cs typeface="Arial"/>
                <a:sym typeface="Arial"/>
              </a:rPr>
              <a:t>Do you look at holiday lights...</a:t>
            </a:r>
            <a:endParaRPr b="1" sz="1800">
              <a:solidFill>
                <a:srgbClr val="57BB8A"/>
              </a:solidFill>
              <a:latin typeface="Arial"/>
              <a:ea typeface="Arial"/>
              <a:cs typeface="Arial"/>
              <a:sym typeface="Arial"/>
            </a:endParaRPr>
          </a:p>
          <a:p>
            <a:pPr indent="-342900" lvl="0" marL="457200" rtl="0" algn="l">
              <a:lnSpc>
                <a:spcPct val="115000"/>
              </a:lnSpc>
              <a:spcBef>
                <a:spcPts val="600"/>
              </a:spcBef>
              <a:spcAft>
                <a:spcPts val="0"/>
              </a:spcAft>
              <a:buClr>
                <a:srgbClr val="FFFFFF"/>
              </a:buClr>
              <a:buSzPts val="1800"/>
              <a:buFont typeface="Arial"/>
              <a:buAutoNum type="alphaUcPeriod"/>
            </a:pPr>
            <a:r>
              <a:rPr lang="en" sz="1800">
                <a:solidFill>
                  <a:srgbClr val="FFFFFF"/>
                </a:solidFill>
                <a:latin typeface="Arial"/>
                <a:ea typeface="Arial"/>
                <a:cs typeface="Arial"/>
                <a:sym typeface="Arial"/>
              </a:rPr>
              <a:t>During the Day?                   (Raise your Hand) </a:t>
            </a:r>
            <a:endParaRPr sz="1800">
              <a:solidFill>
                <a:srgbClr val="FFFFFF"/>
              </a:solidFill>
              <a:latin typeface="Arial"/>
              <a:ea typeface="Arial"/>
              <a:cs typeface="Arial"/>
              <a:sym typeface="Arial"/>
            </a:endParaRPr>
          </a:p>
          <a:p>
            <a:pPr indent="-342900" lvl="0" marL="457200" rtl="0" algn="l">
              <a:lnSpc>
                <a:spcPct val="115000"/>
              </a:lnSpc>
              <a:spcBef>
                <a:spcPts val="0"/>
              </a:spcBef>
              <a:spcAft>
                <a:spcPts val="0"/>
              </a:spcAft>
              <a:buClr>
                <a:srgbClr val="FFFFFF"/>
              </a:buClr>
              <a:buSzPts val="1800"/>
              <a:buFont typeface="Arial"/>
              <a:buAutoNum type="alphaUcPeriod"/>
            </a:pPr>
            <a:r>
              <a:rPr lang="en" sz="1800">
                <a:solidFill>
                  <a:srgbClr val="FFFFFF"/>
                </a:solidFill>
                <a:latin typeface="Arial"/>
                <a:ea typeface="Arial"/>
                <a:cs typeface="Arial"/>
                <a:sym typeface="Arial"/>
              </a:rPr>
              <a:t>During the Night? (Jump)</a:t>
            </a:r>
            <a:endParaRPr sz="1800">
              <a:solidFill>
                <a:srgbClr val="FFFFFF"/>
              </a:solidFill>
              <a:latin typeface="Arial"/>
              <a:ea typeface="Arial"/>
              <a:cs typeface="Arial"/>
              <a:sym typeface="Arial"/>
            </a:endParaRPr>
          </a:p>
        </p:txBody>
      </p:sp>
      <p:pic>
        <p:nvPicPr>
          <p:cNvPr id="148" name="Google Shape;148;p23"/>
          <p:cNvPicPr preferRelativeResize="0"/>
          <p:nvPr/>
        </p:nvPicPr>
        <p:blipFill rotWithShape="1">
          <a:blip r:embed="rId3">
            <a:alphaModFix/>
          </a:blip>
          <a:srcRect b="0" l="35407" r="5333" t="0"/>
          <a:stretch/>
        </p:blipFill>
        <p:spPr>
          <a:xfrm>
            <a:off x="4572000" y="0"/>
            <a:ext cx="4572000" cy="51434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24D"/>
        </a:solidFill>
      </p:bgPr>
    </p:bg>
    <p:spTree>
      <p:nvGrpSpPr>
        <p:cNvPr id="152" name="Shape 152"/>
        <p:cNvGrpSpPr/>
        <p:nvPr/>
      </p:nvGrpSpPr>
      <p:grpSpPr>
        <a:xfrm>
          <a:off x="0" y="0"/>
          <a:ext cx="0" cy="0"/>
          <a:chOff x="0" y="0"/>
          <a:chExt cx="0" cy="0"/>
        </a:xfrm>
      </p:grpSpPr>
      <p:sp>
        <p:nvSpPr>
          <p:cNvPr id="153" name="Google Shape;153;p24"/>
          <p:cNvSpPr txBox="1"/>
          <p:nvPr>
            <p:ph type="title"/>
          </p:nvPr>
        </p:nvSpPr>
        <p:spPr>
          <a:xfrm>
            <a:off x="311700" y="3527400"/>
            <a:ext cx="39534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Day or Night Activities?</a:t>
            </a:r>
            <a:endParaRPr sz="3700"/>
          </a:p>
          <a:p>
            <a:pPr indent="0" lvl="0" marL="0" rtl="0" algn="ctr">
              <a:spcBef>
                <a:spcPts val="0"/>
              </a:spcBef>
              <a:spcAft>
                <a:spcPts val="0"/>
              </a:spcAft>
              <a:buNone/>
            </a:pPr>
            <a:r>
              <a:t/>
            </a:r>
            <a:endParaRPr sz="3700"/>
          </a:p>
          <a:p>
            <a:pPr indent="0" lvl="0" marL="0" rtl="0" algn="l">
              <a:lnSpc>
                <a:spcPct val="115000"/>
              </a:lnSpc>
              <a:spcBef>
                <a:spcPts val="400"/>
              </a:spcBef>
              <a:spcAft>
                <a:spcPts val="0"/>
              </a:spcAft>
              <a:buNone/>
            </a:pPr>
            <a:r>
              <a:rPr b="1" lang="en" sz="1800">
                <a:solidFill>
                  <a:srgbClr val="57BB8A"/>
                </a:solidFill>
                <a:latin typeface="Arial"/>
                <a:ea typeface="Arial"/>
                <a:cs typeface="Arial"/>
                <a:sym typeface="Arial"/>
              </a:rPr>
              <a:t>Do you catch fireflies</a:t>
            </a:r>
            <a:r>
              <a:rPr b="1" lang="en" sz="1800">
                <a:solidFill>
                  <a:srgbClr val="57BB8A"/>
                </a:solidFill>
                <a:latin typeface="Arial"/>
                <a:ea typeface="Arial"/>
                <a:cs typeface="Arial"/>
                <a:sym typeface="Arial"/>
              </a:rPr>
              <a:t>...</a:t>
            </a:r>
            <a:endParaRPr b="1" sz="1800">
              <a:solidFill>
                <a:srgbClr val="57BB8A"/>
              </a:solidFill>
              <a:latin typeface="Arial"/>
              <a:ea typeface="Arial"/>
              <a:cs typeface="Arial"/>
              <a:sym typeface="Arial"/>
            </a:endParaRPr>
          </a:p>
          <a:p>
            <a:pPr indent="-342900" lvl="0" marL="457200" rtl="0" algn="l">
              <a:lnSpc>
                <a:spcPct val="115000"/>
              </a:lnSpc>
              <a:spcBef>
                <a:spcPts val="600"/>
              </a:spcBef>
              <a:spcAft>
                <a:spcPts val="0"/>
              </a:spcAft>
              <a:buClr>
                <a:srgbClr val="FFFFFF"/>
              </a:buClr>
              <a:buSzPts val="1800"/>
              <a:buFont typeface="Arial"/>
              <a:buAutoNum type="alphaUcPeriod"/>
            </a:pPr>
            <a:r>
              <a:rPr lang="en" sz="1800">
                <a:solidFill>
                  <a:srgbClr val="FFFFFF"/>
                </a:solidFill>
                <a:latin typeface="Arial"/>
                <a:ea typeface="Arial"/>
                <a:cs typeface="Arial"/>
                <a:sym typeface="Arial"/>
              </a:rPr>
              <a:t>During the Day?                   (Raise your Hand) </a:t>
            </a:r>
            <a:endParaRPr sz="1800">
              <a:solidFill>
                <a:srgbClr val="FFFFFF"/>
              </a:solidFill>
              <a:latin typeface="Arial"/>
              <a:ea typeface="Arial"/>
              <a:cs typeface="Arial"/>
              <a:sym typeface="Arial"/>
            </a:endParaRPr>
          </a:p>
          <a:p>
            <a:pPr indent="-342900" lvl="0" marL="457200" rtl="0" algn="l">
              <a:lnSpc>
                <a:spcPct val="115000"/>
              </a:lnSpc>
              <a:spcBef>
                <a:spcPts val="0"/>
              </a:spcBef>
              <a:spcAft>
                <a:spcPts val="0"/>
              </a:spcAft>
              <a:buClr>
                <a:srgbClr val="FFFFFF"/>
              </a:buClr>
              <a:buSzPts val="1800"/>
              <a:buFont typeface="Arial"/>
              <a:buAutoNum type="alphaUcPeriod"/>
            </a:pPr>
            <a:r>
              <a:rPr lang="en" sz="1800">
                <a:solidFill>
                  <a:srgbClr val="FFFFFF"/>
                </a:solidFill>
                <a:latin typeface="Arial"/>
                <a:ea typeface="Arial"/>
                <a:cs typeface="Arial"/>
                <a:sym typeface="Arial"/>
              </a:rPr>
              <a:t>During the Night? (Jump)</a:t>
            </a:r>
            <a:endParaRPr sz="1800">
              <a:solidFill>
                <a:srgbClr val="FFFFFF"/>
              </a:solidFill>
              <a:latin typeface="Arial"/>
              <a:ea typeface="Arial"/>
              <a:cs typeface="Arial"/>
              <a:sym typeface="Arial"/>
            </a:endParaRPr>
          </a:p>
        </p:txBody>
      </p:sp>
      <p:pic>
        <p:nvPicPr>
          <p:cNvPr id="154" name="Google Shape;154;p24"/>
          <p:cNvPicPr preferRelativeResize="0"/>
          <p:nvPr/>
        </p:nvPicPr>
        <p:blipFill rotWithShape="1">
          <a:blip r:embed="rId3">
            <a:alphaModFix/>
          </a:blip>
          <a:srcRect b="0" l="28859" r="11881" t="0"/>
          <a:stretch/>
        </p:blipFill>
        <p:spPr>
          <a:xfrm>
            <a:off x="4572000" y="0"/>
            <a:ext cx="4572001"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24D"/>
        </a:solidFill>
      </p:bgPr>
    </p:bg>
    <p:spTree>
      <p:nvGrpSpPr>
        <p:cNvPr id="158" name="Shape 158"/>
        <p:cNvGrpSpPr/>
        <p:nvPr/>
      </p:nvGrpSpPr>
      <p:grpSpPr>
        <a:xfrm>
          <a:off x="0" y="0"/>
          <a:ext cx="0" cy="0"/>
          <a:chOff x="0" y="0"/>
          <a:chExt cx="0" cy="0"/>
        </a:xfrm>
      </p:grpSpPr>
      <p:sp>
        <p:nvSpPr>
          <p:cNvPr id="159" name="Google Shape;159;p25"/>
          <p:cNvSpPr txBox="1"/>
          <p:nvPr>
            <p:ph type="title"/>
          </p:nvPr>
        </p:nvSpPr>
        <p:spPr>
          <a:xfrm>
            <a:off x="311700" y="3527400"/>
            <a:ext cx="39534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Day or Night Activities?</a:t>
            </a:r>
            <a:endParaRPr sz="3700"/>
          </a:p>
          <a:p>
            <a:pPr indent="0" lvl="0" marL="0" rtl="0" algn="ctr">
              <a:spcBef>
                <a:spcPts val="0"/>
              </a:spcBef>
              <a:spcAft>
                <a:spcPts val="0"/>
              </a:spcAft>
              <a:buNone/>
            </a:pPr>
            <a:r>
              <a:t/>
            </a:r>
            <a:endParaRPr sz="3700"/>
          </a:p>
          <a:p>
            <a:pPr indent="0" lvl="0" marL="0" rtl="0" algn="l">
              <a:lnSpc>
                <a:spcPct val="115000"/>
              </a:lnSpc>
              <a:spcBef>
                <a:spcPts val="400"/>
              </a:spcBef>
              <a:spcAft>
                <a:spcPts val="0"/>
              </a:spcAft>
              <a:buNone/>
            </a:pPr>
            <a:r>
              <a:rPr b="1" lang="en" sz="1800">
                <a:solidFill>
                  <a:srgbClr val="57BB8A"/>
                </a:solidFill>
                <a:latin typeface="Arial"/>
                <a:ea typeface="Arial"/>
                <a:cs typeface="Arial"/>
                <a:sym typeface="Arial"/>
              </a:rPr>
              <a:t>Do you color with chalk...</a:t>
            </a:r>
            <a:endParaRPr b="1" sz="1800">
              <a:solidFill>
                <a:srgbClr val="57BB8A"/>
              </a:solidFill>
              <a:latin typeface="Arial"/>
              <a:ea typeface="Arial"/>
              <a:cs typeface="Arial"/>
              <a:sym typeface="Arial"/>
            </a:endParaRPr>
          </a:p>
          <a:p>
            <a:pPr indent="-342900" lvl="0" marL="457200" rtl="0" algn="l">
              <a:lnSpc>
                <a:spcPct val="115000"/>
              </a:lnSpc>
              <a:spcBef>
                <a:spcPts val="600"/>
              </a:spcBef>
              <a:spcAft>
                <a:spcPts val="0"/>
              </a:spcAft>
              <a:buClr>
                <a:srgbClr val="FFFFFF"/>
              </a:buClr>
              <a:buSzPts val="1800"/>
              <a:buFont typeface="Arial"/>
              <a:buAutoNum type="alphaUcPeriod"/>
            </a:pPr>
            <a:r>
              <a:rPr lang="en" sz="1800">
                <a:solidFill>
                  <a:srgbClr val="FFFFFF"/>
                </a:solidFill>
                <a:latin typeface="Arial"/>
                <a:ea typeface="Arial"/>
                <a:cs typeface="Arial"/>
                <a:sym typeface="Arial"/>
              </a:rPr>
              <a:t>During the Day?                   (Raise your Hand) </a:t>
            </a:r>
            <a:endParaRPr sz="1800">
              <a:solidFill>
                <a:srgbClr val="FFFFFF"/>
              </a:solidFill>
              <a:latin typeface="Arial"/>
              <a:ea typeface="Arial"/>
              <a:cs typeface="Arial"/>
              <a:sym typeface="Arial"/>
            </a:endParaRPr>
          </a:p>
          <a:p>
            <a:pPr indent="-342900" lvl="0" marL="457200" rtl="0" algn="l">
              <a:lnSpc>
                <a:spcPct val="115000"/>
              </a:lnSpc>
              <a:spcBef>
                <a:spcPts val="0"/>
              </a:spcBef>
              <a:spcAft>
                <a:spcPts val="0"/>
              </a:spcAft>
              <a:buClr>
                <a:srgbClr val="FFFFFF"/>
              </a:buClr>
              <a:buSzPts val="1800"/>
              <a:buFont typeface="Arial"/>
              <a:buAutoNum type="alphaUcPeriod"/>
            </a:pPr>
            <a:r>
              <a:rPr lang="en" sz="1800">
                <a:solidFill>
                  <a:srgbClr val="FFFFFF"/>
                </a:solidFill>
                <a:latin typeface="Arial"/>
                <a:ea typeface="Arial"/>
                <a:cs typeface="Arial"/>
                <a:sym typeface="Arial"/>
              </a:rPr>
              <a:t>During the Night? (Jump)</a:t>
            </a:r>
            <a:endParaRPr sz="1800">
              <a:solidFill>
                <a:srgbClr val="FFFFFF"/>
              </a:solidFill>
              <a:latin typeface="Arial"/>
              <a:ea typeface="Arial"/>
              <a:cs typeface="Arial"/>
              <a:sym typeface="Arial"/>
            </a:endParaRPr>
          </a:p>
        </p:txBody>
      </p:sp>
      <p:pic>
        <p:nvPicPr>
          <p:cNvPr id="160" name="Google Shape;160;p25"/>
          <p:cNvPicPr preferRelativeResize="0"/>
          <p:nvPr/>
        </p:nvPicPr>
        <p:blipFill rotWithShape="1">
          <a:blip r:embed="rId3">
            <a:alphaModFix/>
          </a:blip>
          <a:srcRect b="0" l="17734" r="15718" t="0"/>
          <a:stretch/>
        </p:blipFill>
        <p:spPr>
          <a:xfrm>
            <a:off x="4572000" y="0"/>
            <a:ext cx="4572000" cy="5143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26"/>
          <p:cNvSpPr txBox="1"/>
          <p:nvPr>
            <p:ph type="title"/>
          </p:nvPr>
        </p:nvSpPr>
        <p:spPr>
          <a:xfrm>
            <a:off x="311700" y="3146400"/>
            <a:ext cx="28080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Let’s learn about the sun and the moon</a:t>
            </a:r>
            <a:endParaRPr sz="4100"/>
          </a:p>
        </p:txBody>
      </p:sp>
      <p:pic>
        <p:nvPicPr>
          <p:cNvPr id="166" name="Google Shape;166;p26"/>
          <p:cNvPicPr preferRelativeResize="0"/>
          <p:nvPr/>
        </p:nvPicPr>
        <p:blipFill rotWithShape="1">
          <a:blip r:embed="rId4">
            <a:alphaModFix/>
          </a:blip>
          <a:srcRect b="3104" l="0" r="0" t="3095"/>
          <a:stretch/>
        </p:blipFill>
        <p:spPr>
          <a:xfrm flipH="1">
            <a:off x="1239571" y="1051775"/>
            <a:ext cx="952252" cy="892724"/>
          </a:xfrm>
          <a:prstGeom prst="rect">
            <a:avLst/>
          </a:prstGeom>
          <a:noFill/>
          <a:ln>
            <a:noFill/>
          </a:ln>
        </p:spPr>
      </p:pic>
      <p:pic>
        <p:nvPicPr>
          <p:cNvPr descr="This is an educational video for children about the solar system. Kids will be able to learn about the Sun and the Moon in comparison to the earth! They will also find out more about these stars and their rotations. &#10;&#10;&quot;The Sun and the Moon&quot; belongs to a collection of educational videos about the Solar System for children, where kids will take a trip to explore all of the planets. &#10;&#10;&#10;Thanks for visiting us! If you want your children to smile and learn, subscribe! :D&#10;&#10;We only upload our own content, designed by educators so that children smile and learn while watching a video. &#10;&#10;All of our content reinforces educational values, encouraging the use of multiple intelligences and language learning. &#10;&#10;If you like our videos, download “The Smart Library” now. You’ll discover more than 70 interactive games and stories for children designed by educators. The stories are based on VALUES like friendship, respect, and generosity, and our games cover all of the MULTIPLE INTELLIGENCES. All our content is in SPANISH, ENGLISH, FRENCH, ITALIAN and PORTUGUESE. &#10;&#10;The perfect tool to use in and out of school.&#10;&#10;Download it today!&#10;&#10;-Apple Store: https://itunes.apple.com/us/app/smart-edutainment-library/id1062523369?mt=8&#10;&#10;-Google Play: https://play.google.com/store/apps/details?id=net.smileandlearn.library&#10;&#10;www.smileandlearn.com&#10;&#10;Thank you for trusting us with your children's education!" id="167" name="Google Shape;167;p26" title="The Sun and the Moon - Solar System for Kids">
            <a:hlinkClick r:id="rId5"/>
          </p:cNvPr>
          <p:cNvPicPr preferRelativeResize="0"/>
          <p:nvPr/>
        </p:nvPicPr>
        <p:blipFill>
          <a:blip r:embed="rId6">
            <a:alphaModFix/>
          </a:blip>
          <a:stretch>
            <a:fillRect/>
          </a:stretch>
        </p:blipFill>
        <p:spPr>
          <a:xfrm>
            <a:off x="3350550" y="487024"/>
            <a:ext cx="5559275" cy="41694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000"/>
                                        <p:tgtEl>
                                          <p:spTgt spid="1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27"/>
          <p:cNvSpPr txBox="1"/>
          <p:nvPr>
            <p:ph type="title"/>
          </p:nvPr>
        </p:nvSpPr>
        <p:spPr>
          <a:xfrm>
            <a:off x="4913700" y="167000"/>
            <a:ext cx="4045200" cy="171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000000"/>
                </a:solidFill>
              </a:rPr>
              <a:t>Make your own</a:t>
            </a:r>
            <a:r>
              <a:rPr lang="en" sz="2100">
                <a:solidFill>
                  <a:srgbClr val="000000"/>
                </a:solidFill>
              </a:rPr>
              <a:t> </a:t>
            </a:r>
            <a:endParaRPr sz="2100">
              <a:solidFill>
                <a:srgbClr val="000000"/>
              </a:solidFill>
            </a:endParaRPr>
          </a:p>
          <a:p>
            <a:pPr indent="0" lvl="0" marL="0" rtl="0" algn="ctr">
              <a:spcBef>
                <a:spcPts val="0"/>
              </a:spcBef>
              <a:spcAft>
                <a:spcPts val="0"/>
              </a:spcAft>
              <a:buNone/>
            </a:pPr>
            <a:r>
              <a:rPr lang="en">
                <a:solidFill>
                  <a:srgbClr val="31BA77"/>
                </a:solidFill>
              </a:rPr>
              <a:t>Sun &amp; Moon</a:t>
            </a:r>
            <a:endParaRPr>
              <a:solidFill>
                <a:srgbClr val="31BA77"/>
              </a:solidFill>
            </a:endParaRPr>
          </a:p>
        </p:txBody>
      </p:sp>
      <p:sp>
        <p:nvSpPr>
          <p:cNvPr id="173" name="Google Shape;173;p27"/>
          <p:cNvSpPr txBox="1"/>
          <p:nvPr>
            <p:ph idx="1" type="subTitle"/>
          </p:nvPr>
        </p:nvSpPr>
        <p:spPr>
          <a:xfrm>
            <a:off x="4913700" y="1930800"/>
            <a:ext cx="4045200" cy="1512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000000"/>
                </a:solidFill>
                <a:latin typeface="Arial"/>
                <a:ea typeface="Arial"/>
                <a:cs typeface="Arial"/>
                <a:sym typeface="Arial"/>
              </a:rPr>
              <a:t>Supplies:</a:t>
            </a:r>
            <a:endParaRPr b="1" sz="1800">
              <a:solidFill>
                <a:srgbClr val="000000"/>
              </a:solidFill>
              <a:latin typeface="Arial"/>
              <a:ea typeface="Arial"/>
              <a:cs typeface="Arial"/>
              <a:sym typeface="Arial"/>
            </a:endParaRPr>
          </a:p>
          <a:p>
            <a:pPr indent="-342900" lvl="0" marL="457200" rtl="0" algn="l">
              <a:lnSpc>
                <a:spcPct val="115000"/>
              </a:lnSpc>
              <a:spcBef>
                <a:spcPts val="1600"/>
              </a:spcBef>
              <a:spcAft>
                <a:spcPts val="0"/>
              </a:spcAft>
              <a:buClr>
                <a:srgbClr val="000000"/>
              </a:buClr>
              <a:buSzPts val="1800"/>
              <a:buFont typeface="Arial"/>
              <a:buChar char="●"/>
            </a:pPr>
            <a:r>
              <a:rPr lang="en" sz="1800">
                <a:solidFill>
                  <a:srgbClr val="000000"/>
                </a:solidFill>
                <a:latin typeface="Arial"/>
                <a:ea typeface="Arial"/>
                <a:cs typeface="Arial"/>
                <a:sym typeface="Arial"/>
              </a:rPr>
              <a:t>Paper Plate OR Paper</a:t>
            </a:r>
            <a:endParaRPr sz="1800">
              <a:solidFill>
                <a:srgbClr val="000000"/>
              </a:solidFill>
              <a:latin typeface="Arial"/>
              <a:ea typeface="Arial"/>
              <a:cs typeface="Arial"/>
              <a:sym typeface="Arial"/>
            </a:endParaRPr>
          </a:p>
          <a:p>
            <a:pPr indent="-342900" lvl="0" marL="457200" rtl="0" algn="l">
              <a:lnSpc>
                <a:spcPct val="115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Yellow, Orange, or White Paper</a:t>
            </a:r>
            <a:endParaRPr sz="1800">
              <a:solidFill>
                <a:srgbClr val="000000"/>
              </a:solidFill>
              <a:latin typeface="Arial"/>
              <a:ea typeface="Arial"/>
              <a:cs typeface="Arial"/>
              <a:sym typeface="Arial"/>
            </a:endParaRPr>
          </a:p>
          <a:p>
            <a:pPr indent="-342900" lvl="0" marL="457200" rtl="0" algn="l">
              <a:lnSpc>
                <a:spcPct val="115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Markers</a:t>
            </a:r>
            <a:endParaRPr sz="1800">
              <a:solidFill>
                <a:srgbClr val="000000"/>
              </a:solidFill>
              <a:latin typeface="Arial"/>
              <a:ea typeface="Arial"/>
              <a:cs typeface="Arial"/>
              <a:sym typeface="Arial"/>
            </a:endParaRPr>
          </a:p>
          <a:p>
            <a:pPr indent="-342900" lvl="0" marL="457200" rtl="0" algn="l">
              <a:lnSpc>
                <a:spcPct val="115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Scissors</a:t>
            </a:r>
            <a:endParaRPr sz="1800">
              <a:solidFill>
                <a:srgbClr val="000000"/>
              </a:solidFill>
              <a:latin typeface="Arial"/>
              <a:ea typeface="Arial"/>
              <a:cs typeface="Arial"/>
              <a:sym typeface="Arial"/>
            </a:endParaRPr>
          </a:p>
          <a:p>
            <a:pPr indent="-342900" lvl="0" marL="457200" rtl="0" algn="l">
              <a:lnSpc>
                <a:spcPct val="115000"/>
              </a:lnSpc>
              <a:spcBef>
                <a:spcPts val="0"/>
              </a:spcBef>
              <a:spcAft>
                <a:spcPts val="0"/>
              </a:spcAft>
              <a:buClr>
                <a:srgbClr val="000000"/>
              </a:buClr>
              <a:buSzPts val="1800"/>
              <a:buFont typeface="Source Code Pro"/>
              <a:buChar char="●"/>
            </a:pPr>
            <a:r>
              <a:rPr lang="en" sz="1800">
                <a:solidFill>
                  <a:srgbClr val="000000"/>
                </a:solidFill>
                <a:latin typeface="Arial"/>
                <a:ea typeface="Arial"/>
                <a:cs typeface="Arial"/>
                <a:sym typeface="Arial"/>
              </a:rPr>
              <a:t>Tape or Glue </a:t>
            </a:r>
            <a:endParaRPr sz="1800">
              <a:solidFill>
                <a:srgbClr val="000000"/>
              </a:solidFill>
              <a:latin typeface="Source Code Pro"/>
              <a:ea typeface="Source Code Pro"/>
              <a:cs typeface="Source Code Pro"/>
              <a:sym typeface="Source Code Pro"/>
            </a:endParaRPr>
          </a:p>
        </p:txBody>
      </p:sp>
      <p:pic>
        <p:nvPicPr>
          <p:cNvPr id="174" name="Google Shape;174;p27"/>
          <p:cNvPicPr preferRelativeResize="0"/>
          <p:nvPr/>
        </p:nvPicPr>
        <p:blipFill rotWithShape="1">
          <a:blip r:embed="rId4">
            <a:alphaModFix/>
          </a:blip>
          <a:srcRect b="24988" l="30983" r="27567" t="25771"/>
          <a:stretch/>
        </p:blipFill>
        <p:spPr>
          <a:xfrm rot="821630">
            <a:off x="8153273" y="4012927"/>
            <a:ext cx="620721" cy="625763"/>
          </a:xfrm>
          <a:prstGeom prst="rect">
            <a:avLst/>
          </a:prstGeom>
          <a:noFill/>
          <a:ln>
            <a:noFill/>
          </a:ln>
        </p:spPr>
      </p:pic>
      <p:pic>
        <p:nvPicPr>
          <p:cNvPr id="175" name="Google Shape;175;p27"/>
          <p:cNvPicPr preferRelativeResize="0"/>
          <p:nvPr/>
        </p:nvPicPr>
        <p:blipFill rotWithShape="1">
          <a:blip r:embed="rId5">
            <a:alphaModFix/>
          </a:blip>
          <a:srcRect b="0" l="38788" r="4816" t="0"/>
          <a:stretch/>
        </p:blipFill>
        <p:spPr>
          <a:xfrm rot="-406092">
            <a:off x="349925" y="617273"/>
            <a:ext cx="3844119" cy="38342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28"/>
          <p:cNvSpPr txBox="1"/>
          <p:nvPr>
            <p:ph type="title"/>
          </p:nvPr>
        </p:nvSpPr>
        <p:spPr>
          <a:xfrm>
            <a:off x="4913700" y="-61600"/>
            <a:ext cx="4045200" cy="171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000000"/>
                </a:solidFill>
              </a:rPr>
              <a:t>Learn and make your own</a:t>
            </a:r>
            <a:r>
              <a:rPr lang="en" sz="2100">
                <a:solidFill>
                  <a:srgbClr val="000000"/>
                </a:solidFill>
              </a:rPr>
              <a:t> </a:t>
            </a:r>
            <a:endParaRPr sz="2100">
              <a:solidFill>
                <a:srgbClr val="000000"/>
              </a:solidFill>
            </a:endParaRPr>
          </a:p>
          <a:p>
            <a:pPr indent="0" lvl="0" marL="0" rtl="0" algn="ctr">
              <a:spcBef>
                <a:spcPts val="0"/>
              </a:spcBef>
              <a:spcAft>
                <a:spcPts val="0"/>
              </a:spcAft>
              <a:buNone/>
            </a:pPr>
            <a:r>
              <a:rPr lang="en">
                <a:solidFill>
                  <a:srgbClr val="31BA77"/>
                </a:solidFill>
              </a:rPr>
              <a:t>Telescope</a:t>
            </a:r>
            <a:endParaRPr>
              <a:solidFill>
                <a:srgbClr val="31BA77"/>
              </a:solidFill>
            </a:endParaRPr>
          </a:p>
        </p:txBody>
      </p:sp>
      <p:sp>
        <p:nvSpPr>
          <p:cNvPr id="181" name="Google Shape;181;p28"/>
          <p:cNvSpPr txBox="1"/>
          <p:nvPr>
            <p:ph idx="1" type="subTitle"/>
          </p:nvPr>
        </p:nvSpPr>
        <p:spPr>
          <a:xfrm>
            <a:off x="4913700" y="1702200"/>
            <a:ext cx="4045200" cy="1512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000000"/>
                </a:solidFill>
                <a:latin typeface="Arial"/>
                <a:ea typeface="Arial"/>
                <a:cs typeface="Arial"/>
                <a:sym typeface="Arial"/>
              </a:rPr>
              <a:t>Supplies:</a:t>
            </a:r>
            <a:endParaRPr b="1" sz="1800">
              <a:solidFill>
                <a:srgbClr val="000000"/>
              </a:solidFill>
              <a:latin typeface="Arial"/>
              <a:ea typeface="Arial"/>
              <a:cs typeface="Arial"/>
              <a:sym typeface="Arial"/>
            </a:endParaRPr>
          </a:p>
          <a:p>
            <a:pPr indent="-342900" lvl="0" marL="457200" rtl="0" algn="l">
              <a:lnSpc>
                <a:spcPct val="115000"/>
              </a:lnSpc>
              <a:spcBef>
                <a:spcPts val="1600"/>
              </a:spcBef>
              <a:spcAft>
                <a:spcPts val="0"/>
              </a:spcAft>
              <a:buClr>
                <a:srgbClr val="000000"/>
              </a:buClr>
              <a:buSzPts val="1800"/>
              <a:buFont typeface="Arial"/>
              <a:buChar char="●"/>
            </a:pPr>
            <a:r>
              <a:rPr lang="en" sz="1800">
                <a:solidFill>
                  <a:srgbClr val="000000"/>
                </a:solidFill>
                <a:latin typeface="Arial"/>
                <a:ea typeface="Arial"/>
                <a:cs typeface="Arial"/>
                <a:sym typeface="Arial"/>
              </a:rPr>
              <a:t>Empty Toilet Paper or Paper Towel Tube</a:t>
            </a:r>
            <a:endParaRPr sz="1800">
              <a:solidFill>
                <a:srgbClr val="000000"/>
              </a:solidFill>
              <a:latin typeface="Arial"/>
              <a:ea typeface="Arial"/>
              <a:cs typeface="Arial"/>
              <a:sym typeface="Arial"/>
            </a:endParaRPr>
          </a:p>
          <a:p>
            <a:pPr indent="-342900" lvl="0" marL="457200" rtl="0" algn="l">
              <a:lnSpc>
                <a:spcPct val="115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Markers</a:t>
            </a:r>
            <a:endParaRPr sz="1800">
              <a:solidFill>
                <a:srgbClr val="000000"/>
              </a:solidFill>
              <a:latin typeface="Arial"/>
              <a:ea typeface="Arial"/>
              <a:cs typeface="Arial"/>
              <a:sym typeface="Arial"/>
            </a:endParaRPr>
          </a:p>
          <a:p>
            <a:pPr indent="-342900" lvl="0" marL="457200" rtl="0" algn="l">
              <a:lnSpc>
                <a:spcPct val="115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Paper</a:t>
            </a:r>
            <a:endParaRPr sz="1800">
              <a:solidFill>
                <a:srgbClr val="000000"/>
              </a:solidFill>
              <a:latin typeface="Arial"/>
              <a:ea typeface="Arial"/>
              <a:cs typeface="Arial"/>
              <a:sym typeface="Arial"/>
            </a:endParaRPr>
          </a:p>
          <a:p>
            <a:pPr indent="-342900" lvl="0" marL="457200" rtl="0" algn="l">
              <a:lnSpc>
                <a:spcPct val="115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Stickers</a:t>
            </a:r>
            <a:endParaRPr sz="1800">
              <a:solidFill>
                <a:srgbClr val="000000"/>
              </a:solidFill>
              <a:latin typeface="Arial"/>
              <a:ea typeface="Arial"/>
              <a:cs typeface="Arial"/>
              <a:sym typeface="Arial"/>
            </a:endParaRPr>
          </a:p>
          <a:p>
            <a:pPr indent="-342900" lvl="0" marL="457200" rtl="0" algn="l">
              <a:lnSpc>
                <a:spcPct val="115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Tape, Glue, or Rubber Bands</a:t>
            </a:r>
            <a:endParaRPr sz="1800">
              <a:solidFill>
                <a:srgbClr val="000000"/>
              </a:solidFill>
              <a:latin typeface="Arial"/>
              <a:ea typeface="Arial"/>
              <a:cs typeface="Arial"/>
              <a:sym typeface="Arial"/>
            </a:endParaRPr>
          </a:p>
        </p:txBody>
      </p:sp>
      <p:pic>
        <p:nvPicPr>
          <p:cNvPr id="182" name="Google Shape;182;p28"/>
          <p:cNvPicPr preferRelativeResize="0"/>
          <p:nvPr/>
        </p:nvPicPr>
        <p:blipFill>
          <a:blip r:embed="rId4">
            <a:alphaModFix/>
          </a:blip>
          <a:stretch>
            <a:fillRect/>
          </a:stretch>
        </p:blipFill>
        <p:spPr>
          <a:xfrm>
            <a:off x="548350" y="276275"/>
            <a:ext cx="3435500" cy="4590949"/>
          </a:xfrm>
          <a:prstGeom prst="rect">
            <a:avLst/>
          </a:prstGeom>
          <a:noFill/>
          <a:ln>
            <a:noFill/>
          </a:ln>
        </p:spPr>
      </p:pic>
      <p:pic>
        <p:nvPicPr>
          <p:cNvPr id="183" name="Google Shape;183;p28"/>
          <p:cNvPicPr preferRelativeResize="0"/>
          <p:nvPr/>
        </p:nvPicPr>
        <p:blipFill rotWithShape="1">
          <a:blip r:embed="rId5">
            <a:alphaModFix/>
          </a:blip>
          <a:srcRect b="23806" l="29977" r="29973" t="28771"/>
          <a:stretch/>
        </p:blipFill>
        <p:spPr>
          <a:xfrm>
            <a:off x="3114950" y="414225"/>
            <a:ext cx="663776" cy="667100"/>
          </a:xfrm>
          <a:prstGeom prst="rect">
            <a:avLst/>
          </a:prstGeom>
          <a:noFill/>
          <a:ln>
            <a:noFill/>
          </a:ln>
        </p:spPr>
      </p:pic>
      <p:pic>
        <p:nvPicPr>
          <p:cNvPr id="184" name="Google Shape;184;p28"/>
          <p:cNvPicPr preferRelativeResize="0"/>
          <p:nvPr/>
        </p:nvPicPr>
        <p:blipFill rotWithShape="1">
          <a:blip r:embed="rId6">
            <a:alphaModFix/>
          </a:blip>
          <a:srcRect b="24988" l="30983" r="27567" t="25771"/>
          <a:stretch/>
        </p:blipFill>
        <p:spPr>
          <a:xfrm rot="-771468">
            <a:off x="4140913" y="617025"/>
            <a:ext cx="862175" cy="869200"/>
          </a:xfrm>
          <a:prstGeom prst="rect">
            <a:avLst/>
          </a:prstGeom>
          <a:noFill/>
          <a:ln>
            <a:noFill/>
          </a:ln>
        </p:spPr>
      </p:pic>
      <p:pic>
        <p:nvPicPr>
          <p:cNvPr id="185" name="Google Shape;185;p28"/>
          <p:cNvPicPr preferRelativeResize="0"/>
          <p:nvPr/>
        </p:nvPicPr>
        <p:blipFill rotWithShape="1">
          <a:blip r:embed="rId6">
            <a:alphaModFix/>
          </a:blip>
          <a:srcRect b="24988" l="30983" r="27567" t="25771"/>
          <a:stretch/>
        </p:blipFill>
        <p:spPr>
          <a:xfrm rot="821630">
            <a:off x="3498373" y="1468077"/>
            <a:ext cx="620721" cy="625763"/>
          </a:xfrm>
          <a:prstGeom prst="rect">
            <a:avLst/>
          </a:prstGeom>
          <a:noFill/>
          <a:ln>
            <a:noFill/>
          </a:ln>
        </p:spPr>
      </p:pic>
      <p:pic>
        <p:nvPicPr>
          <p:cNvPr id="186" name="Google Shape;186;p28"/>
          <p:cNvPicPr preferRelativeResize="0"/>
          <p:nvPr/>
        </p:nvPicPr>
        <p:blipFill rotWithShape="1">
          <a:blip r:embed="rId7">
            <a:alphaModFix/>
          </a:blip>
          <a:srcRect b="3104" l="0" r="0" t="3095"/>
          <a:stretch/>
        </p:blipFill>
        <p:spPr>
          <a:xfrm flipH="1">
            <a:off x="8050625" y="4239725"/>
            <a:ext cx="751224" cy="70426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p29"/>
          <p:cNvSpPr txBox="1"/>
          <p:nvPr>
            <p:ph type="title"/>
          </p:nvPr>
        </p:nvSpPr>
        <p:spPr>
          <a:xfrm>
            <a:off x="311700" y="3146400"/>
            <a:ext cx="28080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Learn &amp; make your own Telescope</a:t>
            </a:r>
            <a:endParaRPr sz="4100"/>
          </a:p>
        </p:txBody>
      </p:sp>
      <p:pic>
        <p:nvPicPr>
          <p:cNvPr id="192" name="Google Shape;192;p29"/>
          <p:cNvPicPr preferRelativeResize="0"/>
          <p:nvPr/>
        </p:nvPicPr>
        <p:blipFill rotWithShape="1">
          <a:blip r:embed="rId4">
            <a:alphaModFix/>
          </a:blip>
          <a:srcRect b="3104" l="0" r="0" t="3095"/>
          <a:stretch/>
        </p:blipFill>
        <p:spPr>
          <a:xfrm flipH="1">
            <a:off x="1239571" y="1051775"/>
            <a:ext cx="952252" cy="892724"/>
          </a:xfrm>
          <a:prstGeom prst="rect">
            <a:avLst/>
          </a:prstGeom>
          <a:noFill/>
          <a:ln>
            <a:noFill/>
          </a:ln>
        </p:spPr>
      </p:pic>
      <p:pic>
        <p:nvPicPr>
          <p:cNvPr descr="For a long time, people have seen pictures among the stars -- just like connect the dots! Learn all about constellations, including someone of the easiest ones to spot, and what some people thought they looked like.&#10;----------&#10;Like SciShow? Want to help support us, and also get things to put on your walls, cover your torso and hold your liquids? Check out our awesome products over at DFTBA Records: http://dftba.com/SciShow&#10;&#10;Or help support us by becoming our patron on Patreon:&#10;https://www.patreon.com/scishow&#10;----------&#10;Looking for SciShow elsewhere on the internet?&#10;Facebook: http://www.facebook.com/scishow&#10;Twitter: http://www.twitter.com/scishow&#10;Tumblr: http://scishow.tumblr.com&#10;Instagram: http://instagram.com/thescishow&#10;&#10;SOURCES:&#10;&#10;http://earthsky.org/favorite-star-patterns/big-and-little-dippers-highlight-northern-sky&#10;http://www.space.com/27758-big-dipper.html&#10;http://stardate.org/nightsky/constellations/orion&#10;http://www.nytimes.com/2014/12/28/opinion/sunday/stargazing-is-better-in-the-southern-hemisphere.html?_r=0" id="193" name="Google Shape;193;p29" title="Constellations: Connect the Dots in the Sky!">
            <a:hlinkClick r:id="rId5"/>
          </p:cNvPr>
          <p:cNvPicPr preferRelativeResize="0"/>
          <p:nvPr/>
        </p:nvPicPr>
        <p:blipFill>
          <a:blip r:embed="rId6">
            <a:alphaModFix/>
          </a:blip>
          <a:stretch>
            <a:fillRect/>
          </a:stretch>
        </p:blipFill>
        <p:spPr>
          <a:xfrm>
            <a:off x="3350550" y="487038"/>
            <a:ext cx="5559275" cy="416945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id="198" name="Google Shape;198;p30"/>
          <p:cNvSpPr txBox="1"/>
          <p:nvPr>
            <p:ph type="title"/>
          </p:nvPr>
        </p:nvSpPr>
        <p:spPr>
          <a:xfrm>
            <a:off x="311700" y="3146400"/>
            <a:ext cx="84936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57BB8A"/>
                </a:solidFill>
              </a:rPr>
              <a:t>Ready for some more fun?</a:t>
            </a:r>
            <a:endParaRPr sz="3700">
              <a:solidFill>
                <a:srgbClr val="57BB8A"/>
              </a:solidFill>
            </a:endParaRPr>
          </a:p>
          <a:p>
            <a:pPr indent="0" lvl="0" marL="0" rtl="0" algn="ctr">
              <a:spcBef>
                <a:spcPts val="0"/>
              </a:spcBef>
              <a:spcAft>
                <a:spcPts val="0"/>
              </a:spcAft>
              <a:buNone/>
            </a:pPr>
            <a:r>
              <a:t/>
            </a:r>
            <a:endParaRPr sz="2100"/>
          </a:p>
          <a:p>
            <a:pPr indent="0" lvl="0" marL="0" rtl="0" algn="ctr">
              <a:spcBef>
                <a:spcPts val="0"/>
              </a:spcBef>
              <a:spcAft>
                <a:spcPts val="0"/>
              </a:spcAft>
              <a:buNone/>
            </a:pPr>
            <a:r>
              <a:rPr b="1" lang="en" sz="2100">
                <a:latin typeface="Arial"/>
                <a:ea typeface="Arial"/>
                <a:cs typeface="Arial"/>
                <a:sym typeface="Arial"/>
              </a:rPr>
              <a:t>Do you know what a constellation is?</a:t>
            </a:r>
            <a:endParaRPr b="1" sz="2100">
              <a:latin typeface="Arial"/>
              <a:ea typeface="Arial"/>
              <a:cs typeface="Arial"/>
              <a:sym typeface="Arial"/>
            </a:endParaRPr>
          </a:p>
          <a:p>
            <a:pPr indent="0" lvl="0" marL="0" rtl="0" algn="ctr">
              <a:spcBef>
                <a:spcPts val="0"/>
              </a:spcBef>
              <a:spcAft>
                <a:spcPts val="0"/>
              </a:spcAft>
              <a:buNone/>
            </a:pPr>
            <a:r>
              <a:rPr lang="en" sz="1800">
                <a:latin typeface="Arial"/>
                <a:ea typeface="Arial"/>
                <a:cs typeface="Arial"/>
                <a:sym typeface="Arial"/>
              </a:rPr>
              <a:t>A constellation is a group of stars that create a recognizable pattern.                             Have you seen the Big Dipper in the night sky? That is a constellation.</a:t>
            </a:r>
            <a:endParaRPr sz="1800">
              <a:latin typeface="Arial"/>
              <a:ea typeface="Arial"/>
              <a:cs typeface="Arial"/>
              <a:sym typeface="Arial"/>
            </a:endParaRPr>
          </a:p>
        </p:txBody>
      </p:sp>
      <p:pic>
        <p:nvPicPr>
          <p:cNvPr id="199" name="Google Shape;199;p30"/>
          <p:cNvPicPr preferRelativeResize="0"/>
          <p:nvPr/>
        </p:nvPicPr>
        <p:blipFill rotWithShape="1">
          <a:blip r:embed="rId4">
            <a:alphaModFix/>
          </a:blip>
          <a:srcRect b="3104" l="0" r="0" t="3095"/>
          <a:stretch/>
        </p:blipFill>
        <p:spPr>
          <a:xfrm flipH="1">
            <a:off x="1239571" y="1051775"/>
            <a:ext cx="952252" cy="8927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3" name="Shape 203"/>
        <p:cNvGrpSpPr/>
        <p:nvPr/>
      </p:nvGrpSpPr>
      <p:grpSpPr>
        <a:xfrm>
          <a:off x="0" y="0"/>
          <a:ext cx="0" cy="0"/>
          <a:chOff x="0" y="0"/>
          <a:chExt cx="0" cy="0"/>
        </a:xfrm>
      </p:grpSpPr>
      <p:sp>
        <p:nvSpPr>
          <p:cNvPr id="204" name="Google Shape;204;p31"/>
          <p:cNvSpPr txBox="1"/>
          <p:nvPr>
            <p:ph type="title"/>
          </p:nvPr>
        </p:nvSpPr>
        <p:spPr>
          <a:xfrm>
            <a:off x="4913700" y="548000"/>
            <a:ext cx="4045200" cy="171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100">
                <a:solidFill>
                  <a:srgbClr val="000000"/>
                </a:solidFill>
              </a:rPr>
              <a:t>Let’s make a constellation, the</a:t>
            </a:r>
            <a:endParaRPr sz="2100">
              <a:solidFill>
                <a:srgbClr val="000000"/>
              </a:solidFill>
            </a:endParaRPr>
          </a:p>
          <a:p>
            <a:pPr indent="0" lvl="0" marL="0" rtl="0" algn="ctr">
              <a:spcBef>
                <a:spcPts val="0"/>
              </a:spcBef>
              <a:spcAft>
                <a:spcPts val="0"/>
              </a:spcAft>
              <a:buNone/>
            </a:pPr>
            <a:r>
              <a:rPr lang="en">
                <a:solidFill>
                  <a:srgbClr val="31BA77"/>
                </a:solidFill>
              </a:rPr>
              <a:t>Big Dipper</a:t>
            </a:r>
            <a:endParaRPr>
              <a:solidFill>
                <a:srgbClr val="31BA77"/>
              </a:solidFill>
            </a:endParaRPr>
          </a:p>
        </p:txBody>
      </p:sp>
      <p:sp>
        <p:nvSpPr>
          <p:cNvPr id="205" name="Google Shape;205;p31"/>
          <p:cNvSpPr txBox="1"/>
          <p:nvPr>
            <p:ph idx="1" type="subTitle"/>
          </p:nvPr>
        </p:nvSpPr>
        <p:spPr>
          <a:xfrm>
            <a:off x="4913700" y="2311800"/>
            <a:ext cx="4045200" cy="1512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000000"/>
                </a:solidFill>
                <a:latin typeface="Source Code Pro"/>
                <a:ea typeface="Source Code Pro"/>
                <a:cs typeface="Source Code Pro"/>
                <a:sym typeface="Source Code Pro"/>
              </a:rPr>
              <a:t>Supplies:</a:t>
            </a:r>
            <a:endParaRPr b="1" sz="1800">
              <a:solidFill>
                <a:srgbClr val="000000"/>
              </a:solidFill>
              <a:latin typeface="Source Code Pro"/>
              <a:ea typeface="Source Code Pro"/>
              <a:cs typeface="Source Code Pro"/>
              <a:sym typeface="Source Code Pro"/>
            </a:endParaRPr>
          </a:p>
          <a:p>
            <a:pPr indent="-342900" lvl="0" marL="457200" rtl="0" algn="l">
              <a:lnSpc>
                <a:spcPct val="115000"/>
              </a:lnSpc>
              <a:spcBef>
                <a:spcPts val="1600"/>
              </a:spcBef>
              <a:spcAft>
                <a:spcPts val="0"/>
              </a:spcAft>
              <a:buClr>
                <a:srgbClr val="000000"/>
              </a:buClr>
              <a:buSzPts val="1800"/>
              <a:buFont typeface="Source Code Pro"/>
              <a:buChar char="●"/>
            </a:pPr>
            <a:r>
              <a:rPr lang="en" sz="1800">
                <a:solidFill>
                  <a:srgbClr val="000000"/>
                </a:solidFill>
                <a:latin typeface="Source Code Pro"/>
                <a:ea typeface="Source Code Pro"/>
                <a:cs typeface="Source Code Pro"/>
                <a:sym typeface="Source Code Pro"/>
              </a:rPr>
              <a:t>Toothpicks OR Pretzel Sticks</a:t>
            </a:r>
            <a:endParaRPr sz="1800">
              <a:solidFill>
                <a:srgbClr val="000000"/>
              </a:solidFill>
              <a:latin typeface="Source Code Pro"/>
              <a:ea typeface="Source Code Pro"/>
              <a:cs typeface="Source Code Pro"/>
              <a:sym typeface="Source Code Pro"/>
            </a:endParaRPr>
          </a:p>
          <a:p>
            <a:pPr indent="-342900" lvl="0" marL="457200" rtl="0" algn="l">
              <a:lnSpc>
                <a:spcPct val="115000"/>
              </a:lnSpc>
              <a:spcBef>
                <a:spcPts val="0"/>
              </a:spcBef>
              <a:spcAft>
                <a:spcPts val="0"/>
              </a:spcAft>
              <a:buClr>
                <a:srgbClr val="000000"/>
              </a:buClr>
              <a:buSzPts val="1800"/>
              <a:buFont typeface="Source Code Pro"/>
              <a:buChar char="●"/>
            </a:pPr>
            <a:r>
              <a:rPr lang="en" sz="1800">
                <a:solidFill>
                  <a:srgbClr val="000000"/>
                </a:solidFill>
                <a:latin typeface="Source Code Pro"/>
                <a:ea typeface="Source Code Pro"/>
                <a:cs typeface="Source Code Pro"/>
                <a:sym typeface="Source Code Pro"/>
              </a:rPr>
              <a:t>Mini Marshmallows</a:t>
            </a:r>
            <a:endParaRPr sz="1800">
              <a:solidFill>
                <a:srgbClr val="000000"/>
              </a:solidFill>
              <a:latin typeface="Source Code Pro"/>
              <a:ea typeface="Source Code Pro"/>
              <a:cs typeface="Source Code Pro"/>
              <a:sym typeface="Source Code Pro"/>
            </a:endParaRPr>
          </a:p>
        </p:txBody>
      </p:sp>
      <p:pic>
        <p:nvPicPr>
          <p:cNvPr id="206" name="Google Shape;206;p31"/>
          <p:cNvPicPr preferRelativeResize="0"/>
          <p:nvPr/>
        </p:nvPicPr>
        <p:blipFill rotWithShape="1">
          <a:blip r:embed="rId4">
            <a:alphaModFix/>
          </a:blip>
          <a:srcRect b="24988" l="30983" r="27567" t="25771"/>
          <a:stretch/>
        </p:blipFill>
        <p:spPr>
          <a:xfrm rot="-771468">
            <a:off x="3241638" y="455725"/>
            <a:ext cx="862175" cy="869200"/>
          </a:xfrm>
          <a:prstGeom prst="rect">
            <a:avLst/>
          </a:prstGeom>
          <a:noFill/>
          <a:ln>
            <a:noFill/>
          </a:ln>
        </p:spPr>
      </p:pic>
      <p:pic>
        <p:nvPicPr>
          <p:cNvPr id="207" name="Google Shape;207;p31"/>
          <p:cNvPicPr preferRelativeResize="0"/>
          <p:nvPr/>
        </p:nvPicPr>
        <p:blipFill rotWithShape="1">
          <a:blip r:embed="rId4">
            <a:alphaModFix/>
          </a:blip>
          <a:srcRect b="24988" l="30983" r="27567" t="25771"/>
          <a:stretch/>
        </p:blipFill>
        <p:spPr>
          <a:xfrm rot="821630">
            <a:off x="635998" y="4034327"/>
            <a:ext cx="620721" cy="625763"/>
          </a:xfrm>
          <a:prstGeom prst="rect">
            <a:avLst/>
          </a:prstGeom>
          <a:noFill/>
          <a:ln>
            <a:noFill/>
          </a:ln>
        </p:spPr>
      </p:pic>
      <p:pic>
        <p:nvPicPr>
          <p:cNvPr id="208" name="Google Shape;208;p31"/>
          <p:cNvPicPr preferRelativeResize="0"/>
          <p:nvPr/>
        </p:nvPicPr>
        <p:blipFill rotWithShape="1">
          <a:blip r:embed="rId5">
            <a:alphaModFix/>
          </a:blip>
          <a:srcRect b="3104" l="0" r="0" t="3095"/>
          <a:stretch/>
        </p:blipFill>
        <p:spPr>
          <a:xfrm flipH="1">
            <a:off x="8050625" y="4239725"/>
            <a:ext cx="751224" cy="704268"/>
          </a:xfrm>
          <a:prstGeom prst="rect">
            <a:avLst/>
          </a:prstGeom>
          <a:noFill/>
          <a:ln>
            <a:noFill/>
          </a:ln>
        </p:spPr>
      </p:pic>
      <p:pic>
        <p:nvPicPr>
          <p:cNvPr id="209" name="Google Shape;209;p31"/>
          <p:cNvPicPr preferRelativeResize="0"/>
          <p:nvPr/>
        </p:nvPicPr>
        <p:blipFill rotWithShape="1">
          <a:blip r:embed="rId6">
            <a:alphaModFix/>
          </a:blip>
          <a:srcRect b="0" l="0" r="0" t="25451"/>
          <a:stretch/>
        </p:blipFill>
        <p:spPr>
          <a:xfrm>
            <a:off x="218325" y="1622825"/>
            <a:ext cx="4123199" cy="2050625"/>
          </a:xfrm>
          <a:prstGeom prst="rect">
            <a:avLst/>
          </a:prstGeom>
          <a:noFill/>
          <a:ln>
            <a:noFill/>
          </a:ln>
        </p:spPr>
      </p:pic>
      <p:pic>
        <p:nvPicPr>
          <p:cNvPr id="210" name="Google Shape;210;p31"/>
          <p:cNvPicPr preferRelativeResize="0"/>
          <p:nvPr/>
        </p:nvPicPr>
        <p:blipFill rotWithShape="1">
          <a:blip r:embed="rId7">
            <a:alphaModFix/>
          </a:blip>
          <a:srcRect b="23806" l="29977" r="29973" t="28771"/>
          <a:stretch/>
        </p:blipFill>
        <p:spPr>
          <a:xfrm>
            <a:off x="2556475" y="1301025"/>
            <a:ext cx="663776" cy="6671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4" name="Shape 214"/>
        <p:cNvGrpSpPr/>
        <p:nvPr/>
      </p:nvGrpSpPr>
      <p:grpSpPr>
        <a:xfrm>
          <a:off x="0" y="0"/>
          <a:ext cx="0" cy="0"/>
          <a:chOff x="0" y="0"/>
          <a:chExt cx="0" cy="0"/>
        </a:xfrm>
      </p:grpSpPr>
      <p:sp>
        <p:nvSpPr>
          <p:cNvPr id="215" name="Google Shape;215;p32"/>
          <p:cNvSpPr txBox="1"/>
          <p:nvPr>
            <p:ph type="title"/>
          </p:nvPr>
        </p:nvSpPr>
        <p:spPr>
          <a:xfrm>
            <a:off x="311700" y="3146400"/>
            <a:ext cx="28080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Awesome women in space</a:t>
            </a:r>
            <a:endParaRPr sz="4100"/>
          </a:p>
        </p:txBody>
      </p:sp>
      <p:pic>
        <p:nvPicPr>
          <p:cNvPr id="216" name="Google Shape;216;p32"/>
          <p:cNvPicPr preferRelativeResize="0"/>
          <p:nvPr/>
        </p:nvPicPr>
        <p:blipFill rotWithShape="1">
          <a:blip r:embed="rId4">
            <a:alphaModFix/>
          </a:blip>
          <a:srcRect b="3104" l="0" r="0" t="3095"/>
          <a:stretch/>
        </p:blipFill>
        <p:spPr>
          <a:xfrm flipH="1">
            <a:off x="1239571" y="1051775"/>
            <a:ext cx="952252" cy="892724"/>
          </a:xfrm>
          <a:prstGeom prst="rect">
            <a:avLst/>
          </a:prstGeom>
          <a:noFill/>
          <a:ln>
            <a:noFill/>
          </a:ln>
        </p:spPr>
      </p:pic>
      <p:pic>
        <p:nvPicPr>
          <p:cNvPr descr="This year is the 50th anniversary of man walking on the moon. Here are a few things you might not have known about the women in science who helped men get there.&#10;&#10;Subscribe to our YT: https://bit.ly/2GjvyNs&#10;&#10;Join 25M followers on Facebook: https://bit.ly/32ogJCu&#10;Follow IFLScience on Twitter: https://bit.ly/1NZUWFM&#10;Read More from us: http://www.iflscience.com" id="217" name="Google Shape;217;p32" title="Women in Science: A History Of Women In Space">
            <a:hlinkClick r:id="rId5"/>
          </p:cNvPr>
          <p:cNvPicPr preferRelativeResize="0"/>
          <p:nvPr/>
        </p:nvPicPr>
        <p:blipFill>
          <a:blip r:embed="rId6">
            <a:alphaModFix/>
          </a:blip>
          <a:stretch>
            <a:fillRect/>
          </a:stretch>
        </p:blipFill>
        <p:spPr>
          <a:xfrm>
            <a:off x="3350550" y="487050"/>
            <a:ext cx="5559275" cy="416945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 name="Shape 221"/>
        <p:cNvGrpSpPr/>
        <p:nvPr/>
      </p:nvGrpSpPr>
      <p:grpSpPr>
        <a:xfrm>
          <a:off x="0" y="0"/>
          <a:ext cx="0" cy="0"/>
          <a:chOff x="0" y="0"/>
          <a:chExt cx="0" cy="0"/>
        </a:xfrm>
      </p:grpSpPr>
      <p:sp>
        <p:nvSpPr>
          <p:cNvPr id="222" name="Google Shape;222;p33"/>
          <p:cNvSpPr txBox="1"/>
          <p:nvPr>
            <p:ph type="title"/>
          </p:nvPr>
        </p:nvSpPr>
        <p:spPr>
          <a:xfrm>
            <a:off x="311700" y="3146400"/>
            <a:ext cx="84936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solidFill>
                  <a:srgbClr val="57BB8A"/>
                </a:solidFill>
              </a:rPr>
              <a:t>Let’s end with a game!</a:t>
            </a:r>
            <a:endParaRPr sz="3700">
              <a:solidFill>
                <a:srgbClr val="57BB8A"/>
              </a:solidFill>
            </a:endParaRPr>
          </a:p>
          <a:p>
            <a:pPr indent="0" lvl="0" marL="0" rtl="0" algn="ctr">
              <a:spcBef>
                <a:spcPts val="0"/>
              </a:spcBef>
              <a:spcAft>
                <a:spcPts val="0"/>
              </a:spcAft>
              <a:buNone/>
            </a:pPr>
            <a:r>
              <a:t/>
            </a:r>
            <a:endParaRPr sz="2100"/>
          </a:p>
          <a:p>
            <a:pPr indent="0" lvl="0" marL="0" rtl="0" algn="ctr">
              <a:lnSpc>
                <a:spcPct val="115000"/>
              </a:lnSpc>
              <a:spcBef>
                <a:spcPts val="400"/>
              </a:spcBef>
              <a:spcAft>
                <a:spcPts val="600"/>
              </a:spcAft>
              <a:buNone/>
            </a:pPr>
            <a:r>
              <a:rPr lang="en" sz="1800">
                <a:solidFill>
                  <a:srgbClr val="FFFFFF"/>
                </a:solidFill>
                <a:latin typeface="Arial"/>
                <a:ea typeface="Arial"/>
                <a:cs typeface="Arial"/>
                <a:sym typeface="Arial"/>
              </a:rPr>
              <a:t>Girl Scouts love to play games and have fun together even when we cannot gather together! Let’s play a game of Girl Scout Says with a girl leading us!</a:t>
            </a:r>
            <a:endParaRPr sz="1800">
              <a:solidFill>
                <a:srgbClr val="FFFFFF"/>
              </a:solidFill>
              <a:latin typeface="Arial"/>
              <a:ea typeface="Arial"/>
              <a:cs typeface="Arial"/>
              <a:sym typeface="Arial"/>
            </a:endParaRPr>
          </a:p>
        </p:txBody>
      </p:sp>
      <p:pic>
        <p:nvPicPr>
          <p:cNvPr id="223" name="Google Shape;223;p33"/>
          <p:cNvPicPr preferRelativeResize="0"/>
          <p:nvPr/>
        </p:nvPicPr>
        <p:blipFill rotWithShape="1">
          <a:blip r:embed="rId4">
            <a:alphaModFix/>
          </a:blip>
          <a:srcRect b="3104" l="0" r="0" t="3095"/>
          <a:stretch/>
        </p:blipFill>
        <p:spPr>
          <a:xfrm flipH="1">
            <a:off x="1239571" y="1051775"/>
            <a:ext cx="952252" cy="8927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sp>
        <p:nvSpPr>
          <p:cNvPr id="228" name="Google Shape;228;p34"/>
          <p:cNvSpPr txBox="1"/>
          <p:nvPr>
            <p:ph type="title"/>
          </p:nvPr>
        </p:nvSpPr>
        <p:spPr>
          <a:xfrm>
            <a:off x="311700" y="3679800"/>
            <a:ext cx="35805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WHOOHOO!</a:t>
            </a:r>
            <a:endParaRPr sz="3700"/>
          </a:p>
          <a:p>
            <a:pPr indent="0" lvl="0" marL="0" rtl="0" algn="ctr">
              <a:spcBef>
                <a:spcPts val="0"/>
              </a:spcBef>
              <a:spcAft>
                <a:spcPts val="0"/>
              </a:spcAft>
              <a:buNone/>
            </a:pPr>
            <a:r>
              <a:rPr lang="en" sz="3700"/>
              <a:t>You have earned your Space Science Explorer Badge</a:t>
            </a:r>
            <a:endParaRPr sz="3700"/>
          </a:p>
        </p:txBody>
      </p:sp>
      <p:pic>
        <p:nvPicPr>
          <p:cNvPr id="229" name="Google Shape;229;p34"/>
          <p:cNvPicPr preferRelativeResize="0"/>
          <p:nvPr/>
        </p:nvPicPr>
        <p:blipFill>
          <a:blip r:embed="rId4">
            <a:alphaModFix/>
          </a:blip>
          <a:stretch>
            <a:fillRect/>
          </a:stretch>
        </p:blipFill>
        <p:spPr>
          <a:xfrm>
            <a:off x="3603854" y="362700"/>
            <a:ext cx="5387751" cy="4113300"/>
          </a:xfrm>
          <a:prstGeom prst="rect">
            <a:avLst/>
          </a:prstGeom>
          <a:noFill/>
          <a:ln>
            <a:noFill/>
          </a:ln>
        </p:spPr>
      </p:pic>
      <p:pic>
        <p:nvPicPr>
          <p:cNvPr id="230" name="Google Shape;230;p34"/>
          <p:cNvPicPr preferRelativeResize="0"/>
          <p:nvPr/>
        </p:nvPicPr>
        <p:blipFill rotWithShape="1">
          <a:blip r:embed="rId5">
            <a:alphaModFix/>
          </a:blip>
          <a:srcRect b="23806" l="29977" r="29973" t="28771"/>
          <a:stretch/>
        </p:blipFill>
        <p:spPr>
          <a:xfrm>
            <a:off x="7820725" y="439475"/>
            <a:ext cx="663776" cy="667100"/>
          </a:xfrm>
          <a:prstGeom prst="rect">
            <a:avLst/>
          </a:prstGeom>
          <a:noFill/>
          <a:ln>
            <a:noFill/>
          </a:ln>
        </p:spPr>
      </p:pic>
      <p:pic>
        <p:nvPicPr>
          <p:cNvPr id="231" name="Google Shape;231;p34"/>
          <p:cNvPicPr preferRelativeResize="0"/>
          <p:nvPr/>
        </p:nvPicPr>
        <p:blipFill rotWithShape="1">
          <a:blip r:embed="rId6">
            <a:alphaModFix/>
          </a:blip>
          <a:srcRect b="24988" l="30983" r="27567" t="25771"/>
          <a:stretch/>
        </p:blipFill>
        <p:spPr>
          <a:xfrm rot="-771468">
            <a:off x="3839125" y="3764825"/>
            <a:ext cx="862175" cy="869200"/>
          </a:xfrm>
          <a:prstGeom prst="rect">
            <a:avLst/>
          </a:prstGeom>
          <a:noFill/>
          <a:ln>
            <a:noFill/>
          </a:ln>
        </p:spPr>
      </p:pic>
      <p:pic>
        <p:nvPicPr>
          <p:cNvPr id="232" name="Google Shape;232;p34"/>
          <p:cNvPicPr preferRelativeResize="0"/>
          <p:nvPr/>
        </p:nvPicPr>
        <p:blipFill rotWithShape="1">
          <a:blip r:embed="rId7">
            <a:alphaModFix/>
          </a:blip>
          <a:srcRect b="3104" l="0" r="0" t="3095"/>
          <a:stretch/>
        </p:blipFill>
        <p:spPr>
          <a:xfrm flipH="1">
            <a:off x="1702021" y="1040825"/>
            <a:ext cx="952252" cy="8927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