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5143500" cx="9144000"/>
  <p:notesSz cx="6858000" cy="9144000"/>
  <p:embeddedFontLst>
    <p:embeddedFont>
      <p:font typeface="Pacifico"/>
      <p:regular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Pacifico-regular.fntdata"/><Relationship Id="rId30" Type="http://schemas.openxmlformats.org/officeDocument/2006/relationships/slide" Target="slides/slide25.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ab6a8f71c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ab6a8f71c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1" name="Google Shape;10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5" name="Google Shape;115;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2" name="Google Shape;12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725b1a898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725b1a898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9" name="Google Shape;139;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9" name="Google Shape;149;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 name="Google Shape;15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6" name="Google Shape;166;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2" name="Google Shape;192;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9" name="Google Shape;209;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6" name="Google Shape;21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5" name="Google Shape;225;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4" name="Google Shape;234;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4" name="Google Shape;244;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7" name="Google Shape;257;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9" name="Google Shape;269;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0" name="Google Shape;280;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5" name="Google Shape;285;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3" name="Google Shape;293;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1" name="Google Shape;301;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9" name="Google Shape;309;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6" name="Google Shape;316;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4" name="Google Shape;324;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143000" y="841772"/>
            <a:ext cx="6858000" cy="17907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143000" y="2701528"/>
            <a:ext cx="6858000" cy="1241822"/>
          </a:xfrm>
          <a:prstGeom prst="rect">
            <a:avLst/>
          </a:prstGeom>
          <a:noFill/>
          <a:ln>
            <a:noFill/>
          </a:ln>
        </p:spPr>
        <p:txBody>
          <a:bodyPr anchorCtr="0" anchor="t" bIns="45700" lIns="91425" spcFirstLastPara="1" rIns="91425" wrap="square" tIns="45700">
            <a:no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14" name="Google Shape;14;p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rgbClr val="888888"/>
              </a:buClr>
              <a:buSzPts val="900"/>
              <a:buFont typeface="Calibri"/>
              <a:buNone/>
              <a:defRPr/>
            </a:lvl1pPr>
            <a:lvl2pPr indent="0" lvl="1" marL="0" algn="r">
              <a:spcBef>
                <a:spcPts val="0"/>
              </a:spcBef>
              <a:spcAft>
                <a:spcPts val="0"/>
              </a:spcAft>
              <a:buClr>
                <a:srgbClr val="888888"/>
              </a:buClr>
              <a:buSzPts val="900"/>
              <a:buFont typeface="Calibri"/>
              <a:buNone/>
              <a:defRPr/>
            </a:lvl2pPr>
            <a:lvl3pPr indent="0" lvl="2" marL="0" algn="r">
              <a:spcBef>
                <a:spcPts val="0"/>
              </a:spcBef>
              <a:spcAft>
                <a:spcPts val="0"/>
              </a:spcAft>
              <a:buClr>
                <a:srgbClr val="888888"/>
              </a:buClr>
              <a:buSzPts val="900"/>
              <a:buFont typeface="Calibri"/>
              <a:buNone/>
              <a:defRPr/>
            </a:lvl3pPr>
            <a:lvl4pPr indent="0" lvl="3" marL="0" algn="r">
              <a:spcBef>
                <a:spcPts val="0"/>
              </a:spcBef>
              <a:spcAft>
                <a:spcPts val="0"/>
              </a:spcAft>
              <a:buClr>
                <a:srgbClr val="888888"/>
              </a:buClr>
              <a:buSzPts val="900"/>
              <a:buFont typeface="Calibri"/>
              <a:buNone/>
              <a:defRPr/>
            </a:lvl4pPr>
            <a:lvl5pPr indent="0" lvl="4" marL="0" algn="r">
              <a:spcBef>
                <a:spcPts val="0"/>
              </a:spcBef>
              <a:spcAft>
                <a:spcPts val="0"/>
              </a:spcAft>
              <a:buClr>
                <a:srgbClr val="888888"/>
              </a:buClr>
              <a:buSzPts val="900"/>
              <a:buFont typeface="Calibri"/>
              <a:buNone/>
              <a:defRPr/>
            </a:lvl5pPr>
            <a:lvl6pPr indent="0" lvl="5" marL="0" algn="r">
              <a:spcBef>
                <a:spcPts val="0"/>
              </a:spcBef>
              <a:spcAft>
                <a:spcPts val="0"/>
              </a:spcAft>
              <a:buClr>
                <a:srgbClr val="888888"/>
              </a:buClr>
              <a:buSzPts val="900"/>
              <a:buFont typeface="Calibri"/>
              <a:buNone/>
              <a:defRPr/>
            </a:lvl6pPr>
            <a:lvl7pPr indent="0" lvl="6" marL="0" algn="r">
              <a:spcBef>
                <a:spcPts val="0"/>
              </a:spcBef>
              <a:spcAft>
                <a:spcPts val="0"/>
              </a:spcAft>
              <a:buClr>
                <a:srgbClr val="888888"/>
              </a:buClr>
              <a:buSzPts val="900"/>
              <a:buFont typeface="Calibri"/>
              <a:buNone/>
              <a:defRPr/>
            </a:lvl7pPr>
            <a:lvl8pPr indent="0" lvl="7" marL="0" algn="r">
              <a:spcBef>
                <a:spcPts val="0"/>
              </a:spcBef>
              <a:spcAft>
                <a:spcPts val="0"/>
              </a:spcAft>
              <a:buClr>
                <a:srgbClr val="888888"/>
              </a:buClr>
              <a:buSzPts val="900"/>
              <a:buFont typeface="Calibri"/>
              <a:buNone/>
              <a:defRPr/>
            </a:lvl8pPr>
            <a:lvl9pPr indent="0" lvl="8" marL="0" algn="r">
              <a:spcBef>
                <a:spcPts val="0"/>
              </a:spcBef>
              <a:spcAft>
                <a:spcPts val="0"/>
              </a:spcAft>
              <a:buClr>
                <a:srgbClr val="888888"/>
              </a:buClr>
              <a:buSzPts val="900"/>
              <a:buFont typeface="Calibri"/>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17" name="Shape 17"/>
        <p:cNvGrpSpPr/>
        <p:nvPr/>
      </p:nvGrpSpPr>
      <p:grpSpPr>
        <a:xfrm>
          <a:off x="0" y="0"/>
          <a:ext cx="0" cy="0"/>
          <a:chOff x="0" y="0"/>
          <a:chExt cx="0" cy="0"/>
        </a:xfrm>
      </p:grpSpPr>
      <p:sp>
        <p:nvSpPr>
          <p:cNvPr id="18" name="Google Shape;18;p3"/>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9" name="Google Shape;19;p3"/>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90000"/>
              </a:lnSpc>
              <a:spcBef>
                <a:spcPts val="0"/>
              </a:spcBef>
              <a:spcAft>
                <a:spcPts val="0"/>
              </a:spcAft>
              <a:buClr>
                <a:schemeClr val="dk1"/>
              </a:buClr>
              <a:buSzPts val="1200"/>
              <a:buChar char="●"/>
              <a:defRPr sz="1200"/>
            </a:lvl1pPr>
            <a:lvl2pPr indent="-304800" lvl="1" marL="914400" algn="l">
              <a:lnSpc>
                <a:spcPct val="90000"/>
              </a:lnSpc>
              <a:spcBef>
                <a:spcPts val="1600"/>
              </a:spcBef>
              <a:spcAft>
                <a:spcPts val="0"/>
              </a:spcAft>
              <a:buClr>
                <a:schemeClr val="dk1"/>
              </a:buClr>
              <a:buSzPts val="1200"/>
              <a:buChar char="○"/>
              <a:defRPr sz="1200"/>
            </a:lvl2pPr>
            <a:lvl3pPr indent="-304800" lvl="2" marL="1371600" algn="l">
              <a:lnSpc>
                <a:spcPct val="90000"/>
              </a:lnSpc>
              <a:spcBef>
                <a:spcPts val="1600"/>
              </a:spcBef>
              <a:spcAft>
                <a:spcPts val="0"/>
              </a:spcAft>
              <a:buClr>
                <a:schemeClr val="dk1"/>
              </a:buClr>
              <a:buSzPts val="1200"/>
              <a:buChar char="■"/>
              <a:defRPr sz="1200"/>
            </a:lvl3pPr>
            <a:lvl4pPr indent="-304800" lvl="3" marL="1828800" algn="l">
              <a:lnSpc>
                <a:spcPct val="90000"/>
              </a:lnSpc>
              <a:spcBef>
                <a:spcPts val="1600"/>
              </a:spcBef>
              <a:spcAft>
                <a:spcPts val="0"/>
              </a:spcAft>
              <a:buClr>
                <a:schemeClr val="dk1"/>
              </a:buClr>
              <a:buSzPts val="1200"/>
              <a:buChar char="●"/>
              <a:defRPr sz="1200"/>
            </a:lvl4pPr>
            <a:lvl5pPr indent="-304800" lvl="4" marL="2286000" algn="l">
              <a:lnSpc>
                <a:spcPct val="90000"/>
              </a:lnSpc>
              <a:spcBef>
                <a:spcPts val="1600"/>
              </a:spcBef>
              <a:spcAft>
                <a:spcPts val="0"/>
              </a:spcAft>
              <a:buClr>
                <a:schemeClr val="dk1"/>
              </a:buClr>
              <a:buSzPts val="1200"/>
              <a:buChar char="○"/>
              <a:defRPr sz="1200"/>
            </a:lvl5pPr>
            <a:lvl6pPr indent="-304800" lvl="5" marL="2743200" algn="l">
              <a:lnSpc>
                <a:spcPct val="90000"/>
              </a:lnSpc>
              <a:spcBef>
                <a:spcPts val="1600"/>
              </a:spcBef>
              <a:spcAft>
                <a:spcPts val="0"/>
              </a:spcAft>
              <a:buClr>
                <a:schemeClr val="dk1"/>
              </a:buClr>
              <a:buSzPts val="1200"/>
              <a:buChar char="■"/>
              <a:defRPr sz="1200"/>
            </a:lvl6pPr>
            <a:lvl7pPr indent="-304800" lvl="6" marL="3200400" algn="l">
              <a:lnSpc>
                <a:spcPct val="90000"/>
              </a:lnSpc>
              <a:spcBef>
                <a:spcPts val="1600"/>
              </a:spcBef>
              <a:spcAft>
                <a:spcPts val="0"/>
              </a:spcAft>
              <a:buClr>
                <a:schemeClr val="dk1"/>
              </a:buClr>
              <a:buSzPts val="1200"/>
              <a:buChar char="●"/>
              <a:defRPr sz="1200"/>
            </a:lvl7pPr>
            <a:lvl8pPr indent="-304800" lvl="7" marL="3657600" algn="l">
              <a:lnSpc>
                <a:spcPct val="90000"/>
              </a:lnSpc>
              <a:spcBef>
                <a:spcPts val="1600"/>
              </a:spcBef>
              <a:spcAft>
                <a:spcPts val="0"/>
              </a:spcAft>
              <a:buClr>
                <a:schemeClr val="dk1"/>
              </a:buClr>
              <a:buSzPts val="1200"/>
              <a:buChar char="○"/>
              <a:defRPr sz="1200"/>
            </a:lvl8pPr>
            <a:lvl9pPr indent="-304800" lvl="8" marL="4114800" algn="l">
              <a:lnSpc>
                <a:spcPct val="90000"/>
              </a:lnSpc>
              <a:spcBef>
                <a:spcPts val="1600"/>
              </a:spcBef>
              <a:spcAft>
                <a:spcPts val="1600"/>
              </a:spcAft>
              <a:buClr>
                <a:schemeClr val="dk1"/>
              </a:buClr>
              <a:buSzPts val="1200"/>
              <a:buChar char="■"/>
              <a:defRPr sz="1200"/>
            </a:lvl9pPr>
          </a:lstStyle>
          <a:p/>
        </p:txBody>
      </p:sp>
      <p:sp>
        <p:nvSpPr>
          <p:cNvPr id="20" name="Google Shape;20;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3600"/>
              <a:buFont typeface="Calibri"/>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3" name="Google Shape;23;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Clr>
                <a:schemeClr val="dk1"/>
              </a:buClr>
              <a:buSzPts val="1800"/>
              <a:buNone/>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6" name="Google Shape;26;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6"/>
          <p:cNvSpPr txBox="1"/>
          <p:nvPr>
            <p:ph type="title"/>
          </p:nvPr>
        </p:nvSpPr>
        <p:spPr>
          <a:xfrm>
            <a:off x="628650" y="273844"/>
            <a:ext cx="7886700" cy="99417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6"/>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0" name="Google Shape;30;p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rgbClr val="888888"/>
              </a:buClr>
              <a:buSzPts val="900"/>
              <a:buFont typeface="Calibri"/>
              <a:buNone/>
              <a:defRPr/>
            </a:lvl1pPr>
            <a:lvl2pPr indent="0" lvl="1" marL="0" algn="r">
              <a:spcBef>
                <a:spcPts val="0"/>
              </a:spcBef>
              <a:spcAft>
                <a:spcPts val="0"/>
              </a:spcAft>
              <a:buClr>
                <a:srgbClr val="888888"/>
              </a:buClr>
              <a:buSzPts val="900"/>
              <a:buFont typeface="Calibri"/>
              <a:buNone/>
              <a:defRPr/>
            </a:lvl2pPr>
            <a:lvl3pPr indent="0" lvl="2" marL="0" algn="r">
              <a:spcBef>
                <a:spcPts val="0"/>
              </a:spcBef>
              <a:spcAft>
                <a:spcPts val="0"/>
              </a:spcAft>
              <a:buClr>
                <a:srgbClr val="888888"/>
              </a:buClr>
              <a:buSzPts val="900"/>
              <a:buFont typeface="Calibri"/>
              <a:buNone/>
              <a:defRPr/>
            </a:lvl3pPr>
            <a:lvl4pPr indent="0" lvl="3" marL="0" algn="r">
              <a:spcBef>
                <a:spcPts val="0"/>
              </a:spcBef>
              <a:spcAft>
                <a:spcPts val="0"/>
              </a:spcAft>
              <a:buClr>
                <a:srgbClr val="888888"/>
              </a:buClr>
              <a:buSzPts val="900"/>
              <a:buFont typeface="Calibri"/>
              <a:buNone/>
              <a:defRPr/>
            </a:lvl4pPr>
            <a:lvl5pPr indent="0" lvl="4" marL="0" algn="r">
              <a:spcBef>
                <a:spcPts val="0"/>
              </a:spcBef>
              <a:spcAft>
                <a:spcPts val="0"/>
              </a:spcAft>
              <a:buClr>
                <a:srgbClr val="888888"/>
              </a:buClr>
              <a:buSzPts val="900"/>
              <a:buFont typeface="Calibri"/>
              <a:buNone/>
              <a:defRPr/>
            </a:lvl5pPr>
            <a:lvl6pPr indent="0" lvl="5" marL="0" algn="r">
              <a:spcBef>
                <a:spcPts val="0"/>
              </a:spcBef>
              <a:spcAft>
                <a:spcPts val="0"/>
              </a:spcAft>
              <a:buClr>
                <a:srgbClr val="888888"/>
              </a:buClr>
              <a:buSzPts val="900"/>
              <a:buFont typeface="Calibri"/>
              <a:buNone/>
              <a:defRPr/>
            </a:lvl6pPr>
            <a:lvl7pPr indent="0" lvl="6" marL="0" algn="r">
              <a:spcBef>
                <a:spcPts val="0"/>
              </a:spcBef>
              <a:spcAft>
                <a:spcPts val="0"/>
              </a:spcAft>
              <a:buClr>
                <a:srgbClr val="888888"/>
              </a:buClr>
              <a:buSzPts val="900"/>
              <a:buFont typeface="Calibri"/>
              <a:buNone/>
              <a:defRPr/>
            </a:lvl7pPr>
            <a:lvl8pPr indent="0" lvl="7" marL="0" algn="r">
              <a:spcBef>
                <a:spcPts val="0"/>
              </a:spcBef>
              <a:spcAft>
                <a:spcPts val="0"/>
              </a:spcAft>
              <a:buClr>
                <a:srgbClr val="888888"/>
              </a:buClr>
              <a:buSzPts val="900"/>
              <a:buFont typeface="Calibri"/>
              <a:buNone/>
              <a:defRPr/>
            </a:lvl8pPr>
            <a:lvl9pPr indent="0" lvl="8" marL="0" algn="r">
              <a:spcBef>
                <a:spcPts val="0"/>
              </a:spcBef>
              <a:spcAft>
                <a:spcPts val="0"/>
              </a:spcAft>
              <a:buClr>
                <a:srgbClr val="888888"/>
              </a:buClr>
              <a:buSzPts val="900"/>
              <a:buFont typeface="Calibri"/>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33" name="Shape 33"/>
        <p:cNvGrpSpPr/>
        <p:nvPr/>
      </p:nvGrpSpPr>
      <p:grpSpPr>
        <a:xfrm>
          <a:off x="0" y="0"/>
          <a:ext cx="0" cy="0"/>
          <a:chOff x="0" y="0"/>
          <a:chExt cx="0" cy="0"/>
        </a:xfrm>
      </p:grpSpPr>
      <p:sp>
        <p:nvSpPr>
          <p:cNvPr id="34" name="Google Shape;34;p7"/>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7"/>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rgbClr val="888888"/>
              </a:buClr>
              <a:buSzPts val="1800"/>
              <a:buNone/>
              <a:defRPr sz="1800">
                <a:solidFill>
                  <a:srgbClr val="888888"/>
                </a:solidFill>
              </a:defRPr>
            </a:lvl1pPr>
            <a:lvl2pPr indent="-228600" lvl="1" marL="914400" algn="l">
              <a:lnSpc>
                <a:spcPct val="90000"/>
              </a:lnSpc>
              <a:spcBef>
                <a:spcPts val="375"/>
              </a:spcBef>
              <a:spcAft>
                <a:spcPts val="0"/>
              </a:spcAft>
              <a:buClr>
                <a:srgbClr val="888888"/>
              </a:buClr>
              <a:buSzPts val="1500"/>
              <a:buNone/>
              <a:defRPr sz="1500">
                <a:solidFill>
                  <a:srgbClr val="888888"/>
                </a:solidFill>
              </a:defRPr>
            </a:lvl2pPr>
            <a:lvl3pPr indent="-228600" lvl="2" marL="1371600" algn="l">
              <a:lnSpc>
                <a:spcPct val="90000"/>
              </a:lnSpc>
              <a:spcBef>
                <a:spcPts val="375"/>
              </a:spcBef>
              <a:spcAft>
                <a:spcPts val="0"/>
              </a:spcAft>
              <a:buClr>
                <a:srgbClr val="888888"/>
              </a:buClr>
              <a:buSzPts val="1350"/>
              <a:buNone/>
              <a:defRPr sz="1350">
                <a:solidFill>
                  <a:srgbClr val="888888"/>
                </a:solidFill>
              </a:defRPr>
            </a:lvl3pPr>
            <a:lvl4pPr indent="-228600" lvl="3" marL="1828800" algn="l">
              <a:lnSpc>
                <a:spcPct val="90000"/>
              </a:lnSpc>
              <a:spcBef>
                <a:spcPts val="375"/>
              </a:spcBef>
              <a:spcAft>
                <a:spcPts val="0"/>
              </a:spcAft>
              <a:buClr>
                <a:srgbClr val="888888"/>
              </a:buClr>
              <a:buSzPts val="1200"/>
              <a:buNone/>
              <a:defRPr sz="1200">
                <a:solidFill>
                  <a:srgbClr val="888888"/>
                </a:solidFill>
              </a:defRPr>
            </a:lvl4pPr>
            <a:lvl5pPr indent="-228600" lvl="4" marL="2286000" algn="l">
              <a:lnSpc>
                <a:spcPct val="90000"/>
              </a:lnSpc>
              <a:spcBef>
                <a:spcPts val="375"/>
              </a:spcBef>
              <a:spcAft>
                <a:spcPts val="0"/>
              </a:spcAft>
              <a:buClr>
                <a:srgbClr val="888888"/>
              </a:buClr>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
        <p:nvSpPr>
          <p:cNvPr id="36" name="Google Shape;36;p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rgbClr val="888888"/>
              </a:buClr>
              <a:buSzPts val="900"/>
              <a:buFont typeface="Calibri"/>
              <a:buNone/>
              <a:defRPr/>
            </a:lvl1pPr>
            <a:lvl2pPr indent="0" lvl="1" marL="0" algn="r">
              <a:spcBef>
                <a:spcPts val="0"/>
              </a:spcBef>
              <a:spcAft>
                <a:spcPts val="0"/>
              </a:spcAft>
              <a:buClr>
                <a:srgbClr val="888888"/>
              </a:buClr>
              <a:buSzPts val="900"/>
              <a:buFont typeface="Calibri"/>
              <a:buNone/>
              <a:defRPr/>
            </a:lvl2pPr>
            <a:lvl3pPr indent="0" lvl="2" marL="0" algn="r">
              <a:spcBef>
                <a:spcPts val="0"/>
              </a:spcBef>
              <a:spcAft>
                <a:spcPts val="0"/>
              </a:spcAft>
              <a:buClr>
                <a:srgbClr val="888888"/>
              </a:buClr>
              <a:buSzPts val="900"/>
              <a:buFont typeface="Calibri"/>
              <a:buNone/>
              <a:defRPr/>
            </a:lvl3pPr>
            <a:lvl4pPr indent="0" lvl="3" marL="0" algn="r">
              <a:spcBef>
                <a:spcPts val="0"/>
              </a:spcBef>
              <a:spcAft>
                <a:spcPts val="0"/>
              </a:spcAft>
              <a:buClr>
                <a:srgbClr val="888888"/>
              </a:buClr>
              <a:buSzPts val="900"/>
              <a:buFont typeface="Calibri"/>
              <a:buNone/>
              <a:defRPr/>
            </a:lvl4pPr>
            <a:lvl5pPr indent="0" lvl="4" marL="0" algn="r">
              <a:spcBef>
                <a:spcPts val="0"/>
              </a:spcBef>
              <a:spcAft>
                <a:spcPts val="0"/>
              </a:spcAft>
              <a:buClr>
                <a:srgbClr val="888888"/>
              </a:buClr>
              <a:buSzPts val="900"/>
              <a:buFont typeface="Calibri"/>
              <a:buNone/>
              <a:defRPr/>
            </a:lvl5pPr>
            <a:lvl6pPr indent="0" lvl="5" marL="0" algn="r">
              <a:spcBef>
                <a:spcPts val="0"/>
              </a:spcBef>
              <a:spcAft>
                <a:spcPts val="0"/>
              </a:spcAft>
              <a:buClr>
                <a:srgbClr val="888888"/>
              </a:buClr>
              <a:buSzPts val="900"/>
              <a:buFont typeface="Calibri"/>
              <a:buNone/>
              <a:defRPr/>
            </a:lvl6pPr>
            <a:lvl7pPr indent="0" lvl="6" marL="0" algn="r">
              <a:spcBef>
                <a:spcPts val="0"/>
              </a:spcBef>
              <a:spcAft>
                <a:spcPts val="0"/>
              </a:spcAft>
              <a:buClr>
                <a:srgbClr val="888888"/>
              </a:buClr>
              <a:buSzPts val="900"/>
              <a:buFont typeface="Calibri"/>
              <a:buNone/>
              <a:defRPr/>
            </a:lvl7pPr>
            <a:lvl8pPr indent="0" lvl="7" marL="0" algn="r">
              <a:spcBef>
                <a:spcPts val="0"/>
              </a:spcBef>
              <a:spcAft>
                <a:spcPts val="0"/>
              </a:spcAft>
              <a:buClr>
                <a:srgbClr val="888888"/>
              </a:buClr>
              <a:buSzPts val="900"/>
              <a:buFont typeface="Calibri"/>
              <a:buNone/>
              <a:defRPr/>
            </a:lvl8pPr>
            <a:lvl9pPr indent="0" lvl="8" marL="0" algn="r">
              <a:spcBef>
                <a:spcPts val="0"/>
              </a:spcBef>
              <a:spcAft>
                <a:spcPts val="0"/>
              </a:spcAft>
              <a:buClr>
                <a:srgbClr val="888888"/>
              </a:buClr>
              <a:buSzPts val="900"/>
              <a:buFont typeface="Calibri"/>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9" name="Shape 39"/>
        <p:cNvGrpSpPr/>
        <p:nvPr/>
      </p:nvGrpSpPr>
      <p:grpSpPr>
        <a:xfrm>
          <a:off x="0" y="0"/>
          <a:ext cx="0" cy="0"/>
          <a:chOff x="0" y="0"/>
          <a:chExt cx="0" cy="0"/>
        </a:xfrm>
      </p:grpSpPr>
      <p:sp>
        <p:nvSpPr>
          <p:cNvPr id="40" name="Google Shape;40;p8"/>
          <p:cNvSpPr txBox="1"/>
          <p:nvPr>
            <p:ph type="title"/>
          </p:nvPr>
        </p:nvSpPr>
        <p:spPr>
          <a:xfrm>
            <a:off x="628650" y="273844"/>
            <a:ext cx="7886700" cy="99417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8"/>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2" name="Google Shape;42;p8"/>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3" name="Google Shape;43;p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rgbClr val="888888"/>
              </a:buClr>
              <a:buSzPts val="900"/>
              <a:buFont typeface="Calibri"/>
              <a:buNone/>
              <a:defRPr/>
            </a:lvl1pPr>
            <a:lvl2pPr indent="0" lvl="1" marL="0" algn="r">
              <a:spcBef>
                <a:spcPts val="0"/>
              </a:spcBef>
              <a:spcAft>
                <a:spcPts val="0"/>
              </a:spcAft>
              <a:buClr>
                <a:srgbClr val="888888"/>
              </a:buClr>
              <a:buSzPts val="900"/>
              <a:buFont typeface="Calibri"/>
              <a:buNone/>
              <a:defRPr/>
            </a:lvl2pPr>
            <a:lvl3pPr indent="0" lvl="2" marL="0" algn="r">
              <a:spcBef>
                <a:spcPts val="0"/>
              </a:spcBef>
              <a:spcAft>
                <a:spcPts val="0"/>
              </a:spcAft>
              <a:buClr>
                <a:srgbClr val="888888"/>
              </a:buClr>
              <a:buSzPts val="900"/>
              <a:buFont typeface="Calibri"/>
              <a:buNone/>
              <a:defRPr/>
            </a:lvl3pPr>
            <a:lvl4pPr indent="0" lvl="3" marL="0" algn="r">
              <a:spcBef>
                <a:spcPts val="0"/>
              </a:spcBef>
              <a:spcAft>
                <a:spcPts val="0"/>
              </a:spcAft>
              <a:buClr>
                <a:srgbClr val="888888"/>
              </a:buClr>
              <a:buSzPts val="900"/>
              <a:buFont typeface="Calibri"/>
              <a:buNone/>
              <a:defRPr/>
            </a:lvl4pPr>
            <a:lvl5pPr indent="0" lvl="4" marL="0" algn="r">
              <a:spcBef>
                <a:spcPts val="0"/>
              </a:spcBef>
              <a:spcAft>
                <a:spcPts val="0"/>
              </a:spcAft>
              <a:buClr>
                <a:srgbClr val="888888"/>
              </a:buClr>
              <a:buSzPts val="900"/>
              <a:buFont typeface="Calibri"/>
              <a:buNone/>
              <a:defRPr/>
            </a:lvl5pPr>
            <a:lvl6pPr indent="0" lvl="5" marL="0" algn="r">
              <a:spcBef>
                <a:spcPts val="0"/>
              </a:spcBef>
              <a:spcAft>
                <a:spcPts val="0"/>
              </a:spcAft>
              <a:buClr>
                <a:srgbClr val="888888"/>
              </a:buClr>
              <a:buSzPts val="900"/>
              <a:buFont typeface="Calibri"/>
              <a:buNone/>
              <a:defRPr/>
            </a:lvl6pPr>
            <a:lvl7pPr indent="0" lvl="6" marL="0" algn="r">
              <a:spcBef>
                <a:spcPts val="0"/>
              </a:spcBef>
              <a:spcAft>
                <a:spcPts val="0"/>
              </a:spcAft>
              <a:buClr>
                <a:srgbClr val="888888"/>
              </a:buClr>
              <a:buSzPts val="900"/>
              <a:buFont typeface="Calibri"/>
              <a:buNone/>
              <a:defRPr/>
            </a:lvl7pPr>
            <a:lvl8pPr indent="0" lvl="7" marL="0" algn="r">
              <a:spcBef>
                <a:spcPts val="0"/>
              </a:spcBef>
              <a:spcAft>
                <a:spcPts val="0"/>
              </a:spcAft>
              <a:buClr>
                <a:srgbClr val="888888"/>
              </a:buClr>
              <a:buSzPts val="900"/>
              <a:buFont typeface="Calibri"/>
              <a:buNone/>
              <a:defRPr/>
            </a:lvl8pPr>
            <a:lvl9pPr indent="0" lvl="8" marL="0" algn="r">
              <a:spcBef>
                <a:spcPts val="0"/>
              </a:spcBef>
              <a:spcAft>
                <a:spcPts val="0"/>
              </a:spcAft>
              <a:buClr>
                <a:srgbClr val="888888"/>
              </a:buClr>
              <a:buSzPts val="900"/>
              <a:buFont typeface="Calibri"/>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6" name="Shape 46"/>
        <p:cNvGrpSpPr/>
        <p:nvPr/>
      </p:nvGrpSpPr>
      <p:grpSpPr>
        <a:xfrm>
          <a:off x="0" y="0"/>
          <a:ext cx="0" cy="0"/>
          <a:chOff x="0" y="0"/>
          <a:chExt cx="0" cy="0"/>
        </a:xfrm>
      </p:grpSpPr>
      <p:sp>
        <p:nvSpPr>
          <p:cNvPr id="47" name="Google Shape;47;p9"/>
          <p:cNvSpPr txBox="1"/>
          <p:nvPr>
            <p:ph type="title"/>
          </p:nvPr>
        </p:nvSpPr>
        <p:spPr>
          <a:xfrm>
            <a:off x="629841" y="273844"/>
            <a:ext cx="7886700" cy="99417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9"/>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49" name="Google Shape;49;p9"/>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0" name="Google Shape;50;p9"/>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51" name="Google Shape;51;p9"/>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2" name="Google Shape;52;p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rgbClr val="888888"/>
              </a:buClr>
              <a:buSzPts val="900"/>
              <a:buFont typeface="Calibri"/>
              <a:buNone/>
              <a:defRPr/>
            </a:lvl1pPr>
            <a:lvl2pPr indent="0" lvl="1" marL="0" algn="r">
              <a:spcBef>
                <a:spcPts val="0"/>
              </a:spcBef>
              <a:spcAft>
                <a:spcPts val="0"/>
              </a:spcAft>
              <a:buClr>
                <a:srgbClr val="888888"/>
              </a:buClr>
              <a:buSzPts val="900"/>
              <a:buFont typeface="Calibri"/>
              <a:buNone/>
              <a:defRPr/>
            </a:lvl2pPr>
            <a:lvl3pPr indent="0" lvl="2" marL="0" algn="r">
              <a:spcBef>
                <a:spcPts val="0"/>
              </a:spcBef>
              <a:spcAft>
                <a:spcPts val="0"/>
              </a:spcAft>
              <a:buClr>
                <a:srgbClr val="888888"/>
              </a:buClr>
              <a:buSzPts val="900"/>
              <a:buFont typeface="Calibri"/>
              <a:buNone/>
              <a:defRPr/>
            </a:lvl3pPr>
            <a:lvl4pPr indent="0" lvl="3" marL="0" algn="r">
              <a:spcBef>
                <a:spcPts val="0"/>
              </a:spcBef>
              <a:spcAft>
                <a:spcPts val="0"/>
              </a:spcAft>
              <a:buClr>
                <a:srgbClr val="888888"/>
              </a:buClr>
              <a:buSzPts val="900"/>
              <a:buFont typeface="Calibri"/>
              <a:buNone/>
              <a:defRPr/>
            </a:lvl4pPr>
            <a:lvl5pPr indent="0" lvl="4" marL="0" algn="r">
              <a:spcBef>
                <a:spcPts val="0"/>
              </a:spcBef>
              <a:spcAft>
                <a:spcPts val="0"/>
              </a:spcAft>
              <a:buClr>
                <a:srgbClr val="888888"/>
              </a:buClr>
              <a:buSzPts val="900"/>
              <a:buFont typeface="Calibri"/>
              <a:buNone/>
              <a:defRPr/>
            </a:lvl5pPr>
            <a:lvl6pPr indent="0" lvl="5" marL="0" algn="r">
              <a:spcBef>
                <a:spcPts val="0"/>
              </a:spcBef>
              <a:spcAft>
                <a:spcPts val="0"/>
              </a:spcAft>
              <a:buClr>
                <a:srgbClr val="888888"/>
              </a:buClr>
              <a:buSzPts val="900"/>
              <a:buFont typeface="Calibri"/>
              <a:buNone/>
              <a:defRPr/>
            </a:lvl6pPr>
            <a:lvl7pPr indent="0" lvl="6" marL="0" algn="r">
              <a:spcBef>
                <a:spcPts val="0"/>
              </a:spcBef>
              <a:spcAft>
                <a:spcPts val="0"/>
              </a:spcAft>
              <a:buClr>
                <a:srgbClr val="888888"/>
              </a:buClr>
              <a:buSzPts val="900"/>
              <a:buFont typeface="Calibri"/>
              <a:buNone/>
              <a:defRPr/>
            </a:lvl7pPr>
            <a:lvl8pPr indent="0" lvl="7" marL="0" algn="r">
              <a:spcBef>
                <a:spcPts val="0"/>
              </a:spcBef>
              <a:spcAft>
                <a:spcPts val="0"/>
              </a:spcAft>
              <a:buClr>
                <a:srgbClr val="888888"/>
              </a:buClr>
              <a:buSzPts val="900"/>
              <a:buFont typeface="Calibri"/>
              <a:buNone/>
              <a:defRPr/>
            </a:lvl8pPr>
            <a:lvl9pPr indent="0" lvl="8" marL="0" algn="r">
              <a:spcBef>
                <a:spcPts val="0"/>
              </a:spcBef>
              <a:spcAft>
                <a:spcPts val="0"/>
              </a:spcAft>
              <a:buClr>
                <a:srgbClr val="888888"/>
              </a:buClr>
              <a:buSzPts val="900"/>
              <a:buFont typeface="Calibri"/>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 name="Shape 55"/>
        <p:cNvGrpSpPr/>
        <p:nvPr/>
      </p:nvGrpSpPr>
      <p:grpSpPr>
        <a:xfrm>
          <a:off x="0" y="0"/>
          <a:ext cx="0" cy="0"/>
          <a:chOff x="0" y="0"/>
          <a:chExt cx="0" cy="0"/>
        </a:xfrm>
      </p:grpSpPr>
      <p:sp>
        <p:nvSpPr>
          <p:cNvPr id="56" name="Google Shape;56;p10"/>
          <p:cNvSpPr txBox="1"/>
          <p:nvPr>
            <p:ph type="title"/>
          </p:nvPr>
        </p:nvSpPr>
        <p:spPr>
          <a:xfrm>
            <a:off x="628650" y="273844"/>
            <a:ext cx="7886700" cy="99417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1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rgbClr val="888888"/>
              </a:buClr>
              <a:buSzPts val="900"/>
              <a:buFont typeface="Calibri"/>
              <a:buNone/>
              <a:defRPr/>
            </a:lvl1pPr>
            <a:lvl2pPr indent="0" lvl="1" marL="0" algn="r">
              <a:spcBef>
                <a:spcPts val="0"/>
              </a:spcBef>
              <a:spcAft>
                <a:spcPts val="0"/>
              </a:spcAft>
              <a:buClr>
                <a:srgbClr val="888888"/>
              </a:buClr>
              <a:buSzPts val="900"/>
              <a:buFont typeface="Calibri"/>
              <a:buNone/>
              <a:defRPr/>
            </a:lvl2pPr>
            <a:lvl3pPr indent="0" lvl="2" marL="0" algn="r">
              <a:spcBef>
                <a:spcPts val="0"/>
              </a:spcBef>
              <a:spcAft>
                <a:spcPts val="0"/>
              </a:spcAft>
              <a:buClr>
                <a:srgbClr val="888888"/>
              </a:buClr>
              <a:buSzPts val="900"/>
              <a:buFont typeface="Calibri"/>
              <a:buNone/>
              <a:defRPr/>
            </a:lvl3pPr>
            <a:lvl4pPr indent="0" lvl="3" marL="0" algn="r">
              <a:spcBef>
                <a:spcPts val="0"/>
              </a:spcBef>
              <a:spcAft>
                <a:spcPts val="0"/>
              </a:spcAft>
              <a:buClr>
                <a:srgbClr val="888888"/>
              </a:buClr>
              <a:buSzPts val="900"/>
              <a:buFont typeface="Calibri"/>
              <a:buNone/>
              <a:defRPr/>
            </a:lvl4pPr>
            <a:lvl5pPr indent="0" lvl="4" marL="0" algn="r">
              <a:spcBef>
                <a:spcPts val="0"/>
              </a:spcBef>
              <a:spcAft>
                <a:spcPts val="0"/>
              </a:spcAft>
              <a:buClr>
                <a:srgbClr val="888888"/>
              </a:buClr>
              <a:buSzPts val="900"/>
              <a:buFont typeface="Calibri"/>
              <a:buNone/>
              <a:defRPr/>
            </a:lvl5pPr>
            <a:lvl6pPr indent="0" lvl="5" marL="0" algn="r">
              <a:spcBef>
                <a:spcPts val="0"/>
              </a:spcBef>
              <a:spcAft>
                <a:spcPts val="0"/>
              </a:spcAft>
              <a:buClr>
                <a:srgbClr val="888888"/>
              </a:buClr>
              <a:buSzPts val="900"/>
              <a:buFont typeface="Calibri"/>
              <a:buNone/>
              <a:defRPr/>
            </a:lvl6pPr>
            <a:lvl7pPr indent="0" lvl="6" marL="0" algn="r">
              <a:spcBef>
                <a:spcPts val="0"/>
              </a:spcBef>
              <a:spcAft>
                <a:spcPts val="0"/>
              </a:spcAft>
              <a:buClr>
                <a:srgbClr val="888888"/>
              </a:buClr>
              <a:buSzPts val="900"/>
              <a:buFont typeface="Calibri"/>
              <a:buNone/>
              <a:defRPr/>
            </a:lvl7pPr>
            <a:lvl8pPr indent="0" lvl="7" marL="0" algn="r">
              <a:spcBef>
                <a:spcPts val="0"/>
              </a:spcBef>
              <a:spcAft>
                <a:spcPts val="0"/>
              </a:spcAft>
              <a:buClr>
                <a:srgbClr val="888888"/>
              </a:buClr>
              <a:buSzPts val="900"/>
              <a:buFont typeface="Calibri"/>
              <a:buNone/>
              <a:defRPr/>
            </a:lvl8pPr>
            <a:lvl9pPr indent="0" lvl="8" marL="0" algn="r">
              <a:spcBef>
                <a:spcPts val="0"/>
              </a:spcBef>
              <a:spcAft>
                <a:spcPts val="0"/>
              </a:spcAft>
              <a:buClr>
                <a:srgbClr val="888888"/>
              </a:buClr>
              <a:buSzPts val="900"/>
              <a:buFont typeface="Calibri"/>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0" name="Shape 60"/>
        <p:cNvGrpSpPr/>
        <p:nvPr/>
      </p:nvGrpSpPr>
      <p:grpSpPr>
        <a:xfrm>
          <a:off x="0" y="0"/>
          <a:ext cx="0" cy="0"/>
          <a:chOff x="0" y="0"/>
          <a:chExt cx="0" cy="0"/>
        </a:xfrm>
      </p:grpSpPr>
      <p:sp>
        <p:nvSpPr>
          <p:cNvPr id="61" name="Google Shape;61;p1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1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rgbClr val="888888"/>
              </a:buClr>
              <a:buSzPts val="900"/>
              <a:buFont typeface="Calibri"/>
              <a:buNone/>
              <a:defRPr/>
            </a:lvl1pPr>
            <a:lvl2pPr indent="0" lvl="1" marL="0" algn="r">
              <a:spcBef>
                <a:spcPts val="0"/>
              </a:spcBef>
              <a:spcAft>
                <a:spcPts val="0"/>
              </a:spcAft>
              <a:buClr>
                <a:srgbClr val="888888"/>
              </a:buClr>
              <a:buSzPts val="900"/>
              <a:buFont typeface="Calibri"/>
              <a:buNone/>
              <a:defRPr/>
            </a:lvl2pPr>
            <a:lvl3pPr indent="0" lvl="2" marL="0" algn="r">
              <a:spcBef>
                <a:spcPts val="0"/>
              </a:spcBef>
              <a:spcAft>
                <a:spcPts val="0"/>
              </a:spcAft>
              <a:buClr>
                <a:srgbClr val="888888"/>
              </a:buClr>
              <a:buSzPts val="900"/>
              <a:buFont typeface="Calibri"/>
              <a:buNone/>
              <a:defRPr/>
            </a:lvl3pPr>
            <a:lvl4pPr indent="0" lvl="3" marL="0" algn="r">
              <a:spcBef>
                <a:spcPts val="0"/>
              </a:spcBef>
              <a:spcAft>
                <a:spcPts val="0"/>
              </a:spcAft>
              <a:buClr>
                <a:srgbClr val="888888"/>
              </a:buClr>
              <a:buSzPts val="900"/>
              <a:buFont typeface="Calibri"/>
              <a:buNone/>
              <a:defRPr/>
            </a:lvl4pPr>
            <a:lvl5pPr indent="0" lvl="4" marL="0" algn="r">
              <a:spcBef>
                <a:spcPts val="0"/>
              </a:spcBef>
              <a:spcAft>
                <a:spcPts val="0"/>
              </a:spcAft>
              <a:buClr>
                <a:srgbClr val="888888"/>
              </a:buClr>
              <a:buSzPts val="900"/>
              <a:buFont typeface="Calibri"/>
              <a:buNone/>
              <a:defRPr/>
            </a:lvl5pPr>
            <a:lvl6pPr indent="0" lvl="5" marL="0" algn="r">
              <a:spcBef>
                <a:spcPts val="0"/>
              </a:spcBef>
              <a:spcAft>
                <a:spcPts val="0"/>
              </a:spcAft>
              <a:buClr>
                <a:srgbClr val="888888"/>
              </a:buClr>
              <a:buSzPts val="900"/>
              <a:buFont typeface="Calibri"/>
              <a:buNone/>
              <a:defRPr/>
            </a:lvl6pPr>
            <a:lvl7pPr indent="0" lvl="6" marL="0" algn="r">
              <a:spcBef>
                <a:spcPts val="0"/>
              </a:spcBef>
              <a:spcAft>
                <a:spcPts val="0"/>
              </a:spcAft>
              <a:buClr>
                <a:srgbClr val="888888"/>
              </a:buClr>
              <a:buSzPts val="900"/>
              <a:buFont typeface="Calibri"/>
              <a:buNone/>
              <a:defRPr/>
            </a:lvl7pPr>
            <a:lvl8pPr indent="0" lvl="7" marL="0" algn="r">
              <a:spcBef>
                <a:spcPts val="0"/>
              </a:spcBef>
              <a:spcAft>
                <a:spcPts val="0"/>
              </a:spcAft>
              <a:buClr>
                <a:srgbClr val="888888"/>
              </a:buClr>
              <a:buSzPts val="900"/>
              <a:buFont typeface="Calibri"/>
              <a:buNone/>
              <a:defRPr/>
            </a:lvl8pPr>
            <a:lvl9pPr indent="0" lvl="8" marL="0" algn="r">
              <a:spcBef>
                <a:spcPts val="0"/>
              </a:spcBef>
              <a:spcAft>
                <a:spcPts val="0"/>
              </a:spcAft>
              <a:buClr>
                <a:srgbClr val="888888"/>
              </a:buClr>
              <a:buSzPts val="900"/>
              <a:buFont typeface="Calibri"/>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4" name="Shape 64"/>
        <p:cNvGrpSpPr/>
        <p:nvPr/>
      </p:nvGrpSpPr>
      <p:grpSpPr>
        <a:xfrm>
          <a:off x="0" y="0"/>
          <a:ext cx="0" cy="0"/>
          <a:chOff x="0" y="0"/>
          <a:chExt cx="0" cy="0"/>
        </a:xfrm>
      </p:grpSpPr>
      <p:sp>
        <p:nvSpPr>
          <p:cNvPr id="65" name="Google Shape;65;p1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2"/>
          <p:cNvSpPr txBox="1"/>
          <p:nvPr>
            <p:ph idx="1" type="body"/>
          </p:nvPr>
        </p:nvSpPr>
        <p:spPr>
          <a:xfrm>
            <a:off x="3887391" y="740569"/>
            <a:ext cx="4629150" cy="3655219"/>
          </a:xfrm>
          <a:prstGeom prst="rect">
            <a:avLst/>
          </a:prstGeom>
          <a:noFill/>
          <a:ln>
            <a:noFill/>
          </a:ln>
        </p:spPr>
        <p:txBody>
          <a:bodyPr anchorCtr="0" anchor="t" bIns="45700" lIns="91425" spcFirstLastPara="1" rIns="91425" wrap="square" tIns="45700">
            <a:noAutofit/>
          </a:bodyPr>
          <a:lstStyle>
            <a:lvl1pPr indent="-381000" lvl="0" marL="457200" algn="l">
              <a:lnSpc>
                <a:spcPct val="90000"/>
              </a:lnSpc>
              <a:spcBef>
                <a:spcPts val="750"/>
              </a:spcBef>
              <a:spcAft>
                <a:spcPts val="0"/>
              </a:spcAft>
              <a:buClr>
                <a:schemeClr val="dk1"/>
              </a:buClr>
              <a:buSzPts val="2400"/>
              <a:buChar char="•"/>
              <a:defRPr sz="2400"/>
            </a:lvl1pPr>
            <a:lvl2pPr indent="-361950" lvl="1" marL="914400" algn="l">
              <a:lnSpc>
                <a:spcPct val="90000"/>
              </a:lnSpc>
              <a:spcBef>
                <a:spcPts val="375"/>
              </a:spcBef>
              <a:spcAft>
                <a:spcPts val="0"/>
              </a:spcAft>
              <a:buClr>
                <a:schemeClr val="dk1"/>
              </a:buClr>
              <a:buSzPts val="2100"/>
              <a:buChar char="•"/>
              <a:defRPr sz="2100"/>
            </a:lvl2pPr>
            <a:lvl3pPr indent="-342900" lvl="2" marL="1371600" algn="l">
              <a:lnSpc>
                <a:spcPct val="90000"/>
              </a:lnSpc>
              <a:spcBef>
                <a:spcPts val="375"/>
              </a:spcBef>
              <a:spcAft>
                <a:spcPts val="0"/>
              </a:spcAft>
              <a:buClr>
                <a:schemeClr val="dk1"/>
              </a:buClr>
              <a:buSzPts val="1800"/>
              <a:buChar char="•"/>
              <a:defRPr sz="1800"/>
            </a:lvl3pPr>
            <a:lvl4pPr indent="-323850" lvl="3" marL="1828800" algn="l">
              <a:lnSpc>
                <a:spcPct val="90000"/>
              </a:lnSpc>
              <a:spcBef>
                <a:spcPts val="375"/>
              </a:spcBef>
              <a:spcAft>
                <a:spcPts val="0"/>
              </a:spcAft>
              <a:buClr>
                <a:schemeClr val="dk1"/>
              </a:buClr>
              <a:buSzPts val="1500"/>
              <a:buChar char="•"/>
              <a:defRPr sz="1500"/>
            </a:lvl4pPr>
            <a:lvl5pPr indent="-323850" lvl="4" marL="2286000" algn="l">
              <a:lnSpc>
                <a:spcPct val="90000"/>
              </a:lnSpc>
              <a:spcBef>
                <a:spcPts val="375"/>
              </a:spcBef>
              <a:spcAft>
                <a:spcPts val="0"/>
              </a:spcAft>
              <a:buClr>
                <a:schemeClr val="dk1"/>
              </a:buClr>
              <a:buSzPts val="1500"/>
              <a:buChar char="•"/>
              <a:defRPr sz="1500"/>
            </a:lvl5pPr>
            <a:lvl6pPr indent="-323850" lvl="5" marL="2743200" algn="l">
              <a:lnSpc>
                <a:spcPct val="90000"/>
              </a:lnSpc>
              <a:spcBef>
                <a:spcPts val="375"/>
              </a:spcBef>
              <a:spcAft>
                <a:spcPts val="0"/>
              </a:spcAft>
              <a:buClr>
                <a:schemeClr val="dk1"/>
              </a:buClr>
              <a:buSzPts val="1500"/>
              <a:buChar char="•"/>
              <a:defRPr sz="1500"/>
            </a:lvl6pPr>
            <a:lvl7pPr indent="-323850" lvl="6" marL="3200400" algn="l">
              <a:lnSpc>
                <a:spcPct val="90000"/>
              </a:lnSpc>
              <a:spcBef>
                <a:spcPts val="375"/>
              </a:spcBef>
              <a:spcAft>
                <a:spcPts val="0"/>
              </a:spcAft>
              <a:buClr>
                <a:schemeClr val="dk1"/>
              </a:buClr>
              <a:buSzPts val="1500"/>
              <a:buChar char="•"/>
              <a:defRPr sz="1500"/>
            </a:lvl7pPr>
            <a:lvl8pPr indent="-323850" lvl="7" marL="3657600" algn="l">
              <a:lnSpc>
                <a:spcPct val="90000"/>
              </a:lnSpc>
              <a:spcBef>
                <a:spcPts val="375"/>
              </a:spcBef>
              <a:spcAft>
                <a:spcPts val="0"/>
              </a:spcAft>
              <a:buClr>
                <a:schemeClr val="dk1"/>
              </a:buClr>
              <a:buSzPts val="1500"/>
              <a:buChar char="•"/>
              <a:defRPr sz="1500"/>
            </a:lvl8pPr>
            <a:lvl9pPr indent="-323850" lvl="8" marL="4114800" algn="l">
              <a:lnSpc>
                <a:spcPct val="90000"/>
              </a:lnSpc>
              <a:spcBef>
                <a:spcPts val="375"/>
              </a:spcBef>
              <a:spcAft>
                <a:spcPts val="0"/>
              </a:spcAft>
              <a:buClr>
                <a:schemeClr val="dk1"/>
              </a:buClr>
              <a:buSzPts val="1500"/>
              <a:buChar char="•"/>
              <a:defRPr sz="1500"/>
            </a:lvl9pPr>
          </a:lstStyle>
          <a:p/>
        </p:txBody>
      </p:sp>
      <p:sp>
        <p:nvSpPr>
          <p:cNvPr id="67" name="Google Shape;67;p12"/>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68" name="Google Shape;68;p1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rgbClr val="888888"/>
              </a:buClr>
              <a:buSzPts val="900"/>
              <a:buFont typeface="Calibri"/>
              <a:buNone/>
              <a:defRPr/>
            </a:lvl1pPr>
            <a:lvl2pPr indent="0" lvl="1" marL="0" algn="r">
              <a:spcBef>
                <a:spcPts val="0"/>
              </a:spcBef>
              <a:spcAft>
                <a:spcPts val="0"/>
              </a:spcAft>
              <a:buClr>
                <a:srgbClr val="888888"/>
              </a:buClr>
              <a:buSzPts val="900"/>
              <a:buFont typeface="Calibri"/>
              <a:buNone/>
              <a:defRPr/>
            </a:lvl2pPr>
            <a:lvl3pPr indent="0" lvl="2" marL="0" algn="r">
              <a:spcBef>
                <a:spcPts val="0"/>
              </a:spcBef>
              <a:spcAft>
                <a:spcPts val="0"/>
              </a:spcAft>
              <a:buClr>
                <a:srgbClr val="888888"/>
              </a:buClr>
              <a:buSzPts val="900"/>
              <a:buFont typeface="Calibri"/>
              <a:buNone/>
              <a:defRPr/>
            </a:lvl3pPr>
            <a:lvl4pPr indent="0" lvl="3" marL="0" algn="r">
              <a:spcBef>
                <a:spcPts val="0"/>
              </a:spcBef>
              <a:spcAft>
                <a:spcPts val="0"/>
              </a:spcAft>
              <a:buClr>
                <a:srgbClr val="888888"/>
              </a:buClr>
              <a:buSzPts val="900"/>
              <a:buFont typeface="Calibri"/>
              <a:buNone/>
              <a:defRPr/>
            </a:lvl4pPr>
            <a:lvl5pPr indent="0" lvl="4" marL="0" algn="r">
              <a:spcBef>
                <a:spcPts val="0"/>
              </a:spcBef>
              <a:spcAft>
                <a:spcPts val="0"/>
              </a:spcAft>
              <a:buClr>
                <a:srgbClr val="888888"/>
              </a:buClr>
              <a:buSzPts val="900"/>
              <a:buFont typeface="Calibri"/>
              <a:buNone/>
              <a:defRPr/>
            </a:lvl5pPr>
            <a:lvl6pPr indent="0" lvl="5" marL="0" algn="r">
              <a:spcBef>
                <a:spcPts val="0"/>
              </a:spcBef>
              <a:spcAft>
                <a:spcPts val="0"/>
              </a:spcAft>
              <a:buClr>
                <a:srgbClr val="888888"/>
              </a:buClr>
              <a:buSzPts val="900"/>
              <a:buFont typeface="Calibri"/>
              <a:buNone/>
              <a:defRPr/>
            </a:lvl6pPr>
            <a:lvl7pPr indent="0" lvl="6" marL="0" algn="r">
              <a:spcBef>
                <a:spcPts val="0"/>
              </a:spcBef>
              <a:spcAft>
                <a:spcPts val="0"/>
              </a:spcAft>
              <a:buClr>
                <a:srgbClr val="888888"/>
              </a:buClr>
              <a:buSzPts val="900"/>
              <a:buFont typeface="Calibri"/>
              <a:buNone/>
              <a:defRPr/>
            </a:lvl7pPr>
            <a:lvl8pPr indent="0" lvl="7" marL="0" algn="r">
              <a:spcBef>
                <a:spcPts val="0"/>
              </a:spcBef>
              <a:spcAft>
                <a:spcPts val="0"/>
              </a:spcAft>
              <a:buClr>
                <a:srgbClr val="888888"/>
              </a:buClr>
              <a:buSzPts val="900"/>
              <a:buFont typeface="Calibri"/>
              <a:buNone/>
              <a:defRPr/>
            </a:lvl8pPr>
            <a:lvl9pPr indent="0" lvl="8" marL="0" algn="r">
              <a:spcBef>
                <a:spcPts val="0"/>
              </a:spcBef>
              <a:spcAft>
                <a:spcPts val="0"/>
              </a:spcAft>
              <a:buClr>
                <a:srgbClr val="888888"/>
              </a:buClr>
              <a:buSzPts val="900"/>
              <a:buFont typeface="Calibri"/>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1" name="Shape 71"/>
        <p:cNvGrpSpPr/>
        <p:nvPr/>
      </p:nvGrpSpPr>
      <p:grpSpPr>
        <a:xfrm>
          <a:off x="0" y="0"/>
          <a:ext cx="0" cy="0"/>
          <a:chOff x="0" y="0"/>
          <a:chExt cx="0" cy="0"/>
        </a:xfrm>
      </p:grpSpPr>
      <p:sp>
        <p:nvSpPr>
          <p:cNvPr id="72" name="Google Shape;72;p13"/>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13"/>
          <p:cNvSpPr/>
          <p:nvPr>
            <p:ph idx="2" type="pic"/>
          </p:nvPr>
        </p:nvSpPr>
        <p:spPr>
          <a:xfrm>
            <a:off x="3887391" y="740569"/>
            <a:ext cx="4629150" cy="365521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75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l">
              <a:lnSpc>
                <a:spcPct val="90000"/>
              </a:lnSpc>
              <a:spcBef>
                <a:spcPts val="375"/>
              </a:spcBef>
              <a:spcAft>
                <a:spcPts val="0"/>
              </a:spcAft>
              <a:buClr>
                <a:schemeClr val="dk1"/>
              </a:buClr>
              <a:buSzPts val="2100"/>
              <a:buFont typeface="Arial"/>
              <a:buNone/>
              <a:defRPr b="0" i="0" sz="2100" u="none" cap="none" strike="noStrike">
                <a:solidFill>
                  <a:schemeClr val="dk1"/>
                </a:solidFill>
                <a:latin typeface="Calibri"/>
                <a:ea typeface="Calibri"/>
                <a:cs typeface="Calibri"/>
                <a:sym typeface="Calibri"/>
              </a:defRPr>
            </a:lvl2pPr>
            <a:lvl3pPr lvl="2" marR="0" rtl="0" algn="l">
              <a:lnSpc>
                <a:spcPct val="90000"/>
              </a:lnSpc>
              <a:spcBef>
                <a:spcPts val="375"/>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4pPr>
            <a:lvl5pPr lvl="4"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5pPr>
            <a:lvl6pPr lvl="5"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6pPr>
            <a:lvl7pPr lvl="6"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7pPr>
            <a:lvl8pPr lvl="7"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8pPr>
            <a:lvl9pPr lvl="8"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9pPr>
          </a:lstStyle>
          <a:p/>
        </p:txBody>
      </p:sp>
      <p:sp>
        <p:nvSpPr>
          <p:cNvPr id="74" name="Google Shape;74;p13"/>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75" name="Google Shape;75;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rgbClr val="888888"/>
              </a:buClr>
              <a:buSzPts val="900"/>
              <a:buFont typeface="Calibri"/>
              <a:buNone/>
              <a:defRPr/>
            </a:lvl1pPr>
            <a:lvl2pPr indent="0" lvl="1" marL="0" algn="r">
              <a:spcBef>
                <a:spcPts val="0"/>
              </a:spcBef>
              <a:spcAft>
                <a:spcPts val="0"/>
              </a:spcAft>
              <a:buClr>
                <a:srgbClr val="888888"/>
              </a:buClr>
              <a:buSzPts val="900"/>
              <a:buFont typeface="Calibri"/>
              <a:buNone/>
              <a:defRPr/>
            </a:lvl2pPr>
            <a:lvl3pPr indent="0" lvl="2" marL="0" algn="r">
              <a:spcBef>
                <a:spcPts val="0"/>
              </a:spcBef>
              <a:spcAft>
                <a:spcPts val="0"/>
              </a:spcAft>
              <a:buClr>
                <a:srgbClr val="888888"/>
              </a:buClr>
              <a:buSzPts val="900"/>
              <a:buFont typeface="Calibri"/>
              <a:buNone/>
              <a:defRPr/>
            </a:lvl3pPr>
            <a:lvl4pPr indent="0" lvl="3" marL="0" algn="r">
              <a:spcBef>
                <a:spcPts val="0"/>
              </a:spcBef>
              <a:spcAft>
                <a:spcPts val="0"/>
              </a:spcAft>
              <a:buClr>
                <a:srgbClr val="888888"/>
              </a:buClr>
              <a:buSzPts val="900"/>
              <a:buFont typeface="Calibri"/>
              <a:buNone/>
              <a:defRPr/>
            </a:lvl4pPr>
            <a:lvl5pPr indent="0" lvl="4" marL="0" algn="r">
              <a:spcBef>
                <a:spcPts val="0"/>
              </a:spcBef>
              <a:spcAft>
                <a:spcPts val="0"/>
              </a:spcAft>
              <a:buClr>
                <a:srgbClr val="888888"/>
              </a:buClr>
              <a:buSzPts val="900"/>
              <a:buFont typeface="Calibri"/>
              <a:buNone/>
              <a:defRPr/>
            </a:lvl5pPr>
            <a:lvl6pPr indent="0" lvl="5" marL="0" algn="r">
              <a:spcBef>
                <a:spcPts val="0"/>
              </a:spcBef>
              <a:spcAft>
                <a:spcPts val="0"/>
              </a:spcAft>
              <a:buClr>
                <a:srgbClr val="888888"/>
              </a:buClr>
              <a:buSzPts val="900"/>
              <a:buFont typeface="Calibri"/>
              <a:buNone/>
              <a:defRPr/>
            </a:lvl6pPr>
            <a:lvl7pPr indent="0" lvl="6" marL="0" algn="r">
              <a:spcBef>
                <a:spcPts val="0"/>
              </a:spcBef>
              <a:spcAft>
                <a:spcPts val="0"/>
              </a:spcAft>
              <a:buClr>
                <a:srgbClr val="888888"/>
              </a:buClr>
              <a:buSzPts val="900"/>
              <a:buFont typeface="Calibri"/>
              <a:buNone/>
              <a:defRPr/>
            </a:lvl7pPr>
            <a:lvl8pPr indent="0" lvl="7" marL="0" algn="r">
              <a:spcBef>
                <a:spcPts val="0"/>
              </a:spcBef>
              <a:spcAft>
                <a:spcPts val="0"/>
              </a:spcAft>
              <a:buClr>
                <a:srgbClr val="888888"/>
              </a:buClr>
              <a:buSzPts val="900"/>
              <a:buFont typeface="Calibri"/>
              <a:buNone/>
              <a:defRPr/>
            </a:lvl8pPr>
            <a:lvl9pPr indent="0" lvl="8" marL="0" algn="r">
              <a:spcBef>
                <a:spcPts val="0"/>
              </a:spcBef>
              <a:spcAft>
                <a:spcPts val="0"/>
              </a:spcAft>
              <a:buClr>
                <a:srgbClr val="888888"/>
              </a:buClr>
              <a:buSzPts val="900"/>
              <a:buFont typeface="Calibri"/>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8" name="Shape 78"/>
        <p:cNvGrpSpPr/>
        <p:nvPr/>
      </p:nvGrpSpPr>
      <p:grpSpPr>
        <a:xfrm>
          <a:off x="0" y="0"/>
          <a:ext cx="0" cy="0"/>
          <a:chOff x="0" y="0"/>
          <a:chExt cx="0" cy="0"/>
        </a:xfrm>
      </p:grpSpPr>
      <p:sp>
        <p:nvSpPr>
          <p:cNvPr id="79" name="Google Shape;79;p14"/>
          <p:cNvSpPr txBox="1"/>
          <p:nvPr>
            <p:ph type="title"/>
          </p:nvPr>
        </p:nvSpPr>
        <p:spPr>
          <a:xfrm>
            <a:off x="628650" y="273844"/>
            <a:ext cx="7886700" cy="99417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4"/>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1" name="Google Shape;81;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rgbClr val="888888"/>
              </a:buClr>
              <a:buSzPts val="900"/>
              <a:buFont typeface="Calibri"/>
              <a:buNone/>
              <a:defRPr/>
            </a:lvl1pPr>
            <a:lvl2pPr indent="0" lvl="1" marL="0" algn="r">
              <a:spcBef>
                <a:spcPts val="0"/>
              </a:spcBef>
              <a:spcAft>
                <a:spcPts val="0"/>
              </a:spcAft>
              <a:buClr>
                <a:srgbClr val="888888"/>
              </a:buClr>
              <a:buSzPts val="900"/>
              <a:buFont typeface="Calibri"/>
              <a:buNone/>
              <a:defRPr/>
            </a:lvl2pPr>
            <a:lvl3pPr indent="0" lvl="2" marL="0" algn="r">
              <a:spcBef>
                <a:spcPts val="0"/>
              </a:spcBef>
              <a:spcAft>
                <a:spcPts val="0"/>
              </a:spcAft>
              <a:buClr>
                <a:srgbClr val="888888"/>
              </a:buClr>
              <a:buSzPts val="900"/>
              <a:buFont typeface="Calibri"/>
              <a:buNone/>
              <a:defRPr/>
            </a:lvl3pPr>
            <a:lvl4pPr indent="0" lvl="3" marL="0" algn="r">
              <a:spcBef>
                <a:spcPts val="0"/>
              </a:spcBef>
              <a:spcAft>
                <a:spcPts val="0"/>
              </a:spcAft>
              <a:buClr>
                <a:srgbClr val="888888"/>
              </a:buClr>
              <a:buSzPts val="900"/>
              <a:buFont typeface="Calibri"/>
              <a:buNone/>
              <a:defRPr/>
            </a:lvl4pPr>
            <a:lvl5pPr indent="0" lvl="4" marL="0" algn="r">
              <a:spcBef>
                <a:spcPts val="0"/>
              </a:spcBef>
              <a:spcAft>
                <a:spcPts val="0"/>
              </a:spcAft>
              <a:buClr>
                <a:srgbClr val="888888"/>
              </a:buClr>
              <a:buSzPts val="900"/>
              <a:buFont typeface="Calibri"/>
              <a:buNone/>
              <a:defRPr/>
            </a:lvl5pPr>
            <a:lvl6pPr indent="0" lvl="5" marL="0" algn="r">
              <a:spcBef>
                <a:spcPts val="0"/>
              </a:spcBef>
              <a:spcAft>
                <a:spcPts val="0"/>
              </a:spcAft>
              <a:buClr>
                <a:srgbClr val="888888"/>
              </a:buClr>
              <a:buSzPts val="900"/>
              <a:buFont typeface="Calibri"/>
              <a:buNone/>
              <a:defRPr/>
            </a:lvl6pPr>
            <a:lvl7pPr indent="0" lvl="6" marL="0" algn="r">
              <a:spcBef>
                <a:spcPts val="0"/>
              </a:spcBef>
              <a:spcAft>
                <a:spcPts val="0"/>
              </a:spcAft>
              <a:buClr>
                <a:srgbClr val="888888"/>
              </a:buClr>
              <a:buSzPts val="900"/>
              <a:buFont typeface="Calibri"/>
              <a:buNone/>
              <a:defRPr/>
            </a:lvl7pPr>
            <a:lvl8pPr indent="0" lvl="7" marL="0" algn="r">
              <a:spcBef>
                <a:spcPts val="0"/>
              </a:spcBef>
              <a:spcAft>
                <a:spcPts val="0"/>
              </a:spcAft>
              <a:buClr>
                <a:srgbClr val="888888"/>
              </a:buClr>
              <a:buSzPts val="900"/>
              <a:buFont typeface="Calibri"/>
              <a:buNone/>
              <a:defRPr/>
            </a:lvl8pPr>
            <a:lvl9pPr indent="0" lvl="8" marL="0" algn="r">
              <a:spcBef>
                <a:spcPts val="0"/>
              </a:spcBef>
              <a:spcAft>
                <a:spcPts val="0"/>
              </a:spcAft>
              <a:buClr>
                <a:srgbClr val="888888"/>
              </a:buClr>
              <a:buSzPts val="900"/>
              <a:buFont typeface="Calibri"/>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4" name="Shape 84"/>
        <p:cNvGrpSpPr/>
        <p:nvPr/>
      </p:nvGrpSpPr>
      <p:grpSpPr>
        <a:xfrm>
          <a:off x="0" y="0"/>
          <a:ext cx="0" cy="0"/>
          <a:chOff x="0" y="0"/>
          <a:chExt cx="0" cy="0"/>
        </a:xfrm>
      </p:grpSpPr>
      <p:sp>
        <p:nvSpPr>
          <p:cNvPr id="85" name="Google Shape;85;p15"/>
          <p:cNvSpPr txBox="1"/>
          <p:nvPr>
            <p:ph type="title"/>
          </p:nvPr>
        </p:nvSpPr>
        <p:spPr>
          <a:xfrm rot="5400000">
            <a:off x="5350073" y="1467446"/>
            <a:ext cx="4358879" cy="1971675"/>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15"/>
          <p:cNvSpPr txBox="1"/>
          <p:nvPr>
            <p:ph idx="1" type="body"/>
          </p:nvPr>
        </p:nvSpPr>
        <p:spPr>
          <a:xfrm rot="5400000">
            <a:off x="1349573" y="-447079"/>
            <a:ext cx="4358879" cy="5800725"/>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7" name="Google Shape;8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rgbClr val="888888"/>
              </a:buClr>
              <a:buSzPts val="900"/>
              <a:buFont typeface="Calibri"/>
              <a:buNone/>
              <a:defRPr/>
            </a:lvl1pPr>
            <a:lvl2pPr indent="0" lvl="1" marL="0" algn="r">
              <a:spcBef>
                <a:spcPts val="0"/>
              </a:spcBef>
              <a:spcAft>
                <a:spcPts val="0"/>
              </a:spcAft>
              <a:buClr>
                <a:srgbClr val="888888"/>
              </a:buClr>
              <a:buSzPts val="900"/>
              <a:buFont typeface="Calibri"/>
              <a:buNone/>
              <a:defRPr/>
            </a:lvl2pPr>
            <a:lvl3pPr indent="0" lvl="2" marL="0" algn="r">
              <a:spcBef>
                <a:spcPts val="0"/>
              </a:spcBef>
              <a:spcAft>
                <a:spcPts val="0"/>
              </a:spcAft>
              <a:buClr>
                <a:srgbClr val="888888"/>
              </a:buClr>
              <a:buSzPts val="900"/>
              <a:buFont typeface="Calibri"/>
              <a:buNone/>
              <a:defRPr/>
            </a:lvl3pPr>
            <a:lvl4pPr indent="0" lvl="3" marL="0" algn="r">
              <a:spcBef>
                <a:spcPts val="0"/>
              </a:spcBef>
              <a:spcAft>
                <a:spcPts val="0"/>
              </a:spcAft>
              <a:buClr>
                <a:srgbClr val="888888"/>
              </a:buClr>
              <a:buSzPts val="900"/>
              <a:buFont typeface="Calibri"/>
              <a:buNone/>
              <a:defRPr/>
            </a:lvl4pPr>
            <a:lvl5pPr indent="0" lvl="4" marL="0" algn="r">
              <a:spcBef>
                <a:spcPts val="0"/>
              </a:spcBef>
              <a:spcAft>
                <a:spcPts val="0"/>
              </a:spcAft>
              <a:buClr>
                <a:srgbClr val="888888"/>
              </a:buClr>
              <a:buSzPts val="900"/>
              <a:buFont typeface="Calibri"/>
              <a:buNone/>
              <a:defRPr/>
            </a:lvl5pPr>
            <a:lvl6pPr indent="0" lvl="5" marL="0" algn="r">
              <a:spcBef>
                <a:spcPts val="0"/>
              </a:spcBef>
              <a:spcAft>
                <a:spcPts val="0"/>
              </a:spcAft>
              <a:buClr>
                <a:srgbClr val="888888"/>
              </a:buClr>
              <a:buSzPts val="900"/>
              <a:buFont typeface="Calibri"/>
              <a:buNone/>
              <a:defRPr/>
            </a:lvl6pPr>
            <a:lvl7pPr indent="0" lvl="6" marL="0" algn="r">
              <a:spcBef>
                <a:spcPts val="0"/>
              </a:spcBef>
              <a:spcAft>
                <a:spcPts val="0"/>
              </a:spcAft>
              <a:buClr>
                <a:srgbClr val="888888"/>
              </a:buClr>
              <a:buSzPts val="900"/>
              <a:buFont typeface="Calibri"/>
              <a:buNone/>
              <a:defRPr/>
            </a:lvl7pPr>
            <a:lvl8pPr indent="0" lvl="7" marL="0" algn="r">
              <a:spcBef>
                <a:spcPts val="0"/>
              </a:spcBef>
              <a:spcAft>
                <a:spcPts val="0"/>
              </a:spcAft>
              <a:buClr>
                <a:srgbClr val="888888"/>
              </a:buClr>
              <a:buSzPts val="900"/>
              <a:buFont typeface="Calibri"/>
              <a:buNone/>
              <a:defRPr/>
            </a:lvl8pPr>
            <a:lvl9pPr indent="0" lvl="8" marL="0" algn="r">
              <a:spcBef>
                <a:spcPts val="0"/>
              </a:spcBef>
              <a:spcAft>
                <a:spcPts val="0"/>
              </a:spcAft>
              <a:buClr>
                <a:srgbClr val="888888"/>
              </a:buClr>
              <a:buSzPts val="900"/>
              <a:buFont typeface="Calibri"/>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28650" y="273844"/>
            <a:ext cx="7886700" cy="994172"/>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xml"/><Relationship Id="rId3" Type="http://schemas.openxmlformats.org/officeDocument/2006/relationships/hyperlink" Target="http://gsnw.gl/virtualmeetinghowto" TargetMode="External"/><Relationship Id="rId4" Type="http://schemas.openxmlformats.org/officeDocument/2006/relationships/hyperlink" Target="http://gsnw.gl/virtualmeetinghowto" TargetMode="External"/><Relationship Id="rId5" Type="http://schemas.openxmlformats.org/officeDocument/2006/relationships/image" Target="../media/image10.png"/><Relationship Id="rId6" Type="http://schemas.openxmlformats.org/officeDocument/2006/relationships/image" Target="../media/image8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83.png"/><Relationship Id="rId5" Type="http://schemas.openxmlformats.org/officeDocument/2006/relationships/image" Target="../media/image9.png"/><Relationship Id="rId6"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2.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5.png"/><Relationship Id="rId4" Type="http://schemas.openxmlformats.org/officeDocument/2006/relationships/image" Target="../media/image2.png"/><Relationship Id="rId5" Type="http://schemas.openxmlformats.org/officeDocument/2006/relationships/image" Target="../media/image5.png"/><Relationship Id="rId6"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hyperlink" Target="http://www.youtube.com/watch?v=o3U39SZ-V-o" TargetMode="External"/><Relationship Id="rId4" Type="http://schemas.openxmlformats.org/officeDocument/2006/relationships/image" Target="../media/image6.jpg"/><Relationship Id="rId5"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16.png"/><Relationship Id="rId5"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3.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28.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1" Type="http://schemas.openxmlformats.org/officeDocument/2006/relationships/image" Target="../media/image33.png"/><Relationship Id="rId10" Type="http://schemas.openxmlformats.org/officeDocument/2006/relationships/image" Target="../media/image24.png"/><Relationship Id="rId13" Type="http://schemas.openxmlformats.org/officeDocument/2006/relationships/image" Target="../media/image29.png"/><Relationship Id="rId12" Type="http://schemas.openxmlformats.org/officeDocument/2006/relationships/image" Target="../media/image40.png"/><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0.png"/><Relationship Id="rId4" Type="http://schemas.openxmlformats.org/officeDocument/2006/relationships/image" Target="../media/image32.png"/><Relationship Id="rId9" Type="http://schemas.openxmlformats.org/officeDocument/2006/relationships/image" Target="../media/image18.png"/><Relationship Id="rId5" Type="http://schemas.openxmlformats.org/officeDocument/2006/relationships/image" Target="../media/image31.png"/><Relationship Id="rId6" Type="http://schemas.openxmlformats.org/officeDocument/2006/relationships/image" Target="../media/image26.png"/><Relationship Id="rId7" Type="http://schemas.openxmlformats.org/officeDocument/2006/relationships/image" Target="../media/image25.png"/><Relationship Id="rId8" Type="http://schemas.openxmlformats.org/officeDocument/2006/relationships/image" Target="../media/image30.png"/></Relationships>
</file>

<file path=ppt/slides/_rels/slide11.xml.rels><?xml version="1.0" encoding="UTF-8" standalone="yes"?><Relationships xmlns="http://schemas.openxmlformats.org/package/2006/relationships"><Relationship Id="rId11" Type="http://schemas.openxmlformats.org/officeDocument/2006/relationships/image" Target="../media/image39.png"/><Relationship Id="rId10" Type="http://schemas.openxmlformats.org/officeDocument/2006/relationships/image" Target="../media/image52.png"/><Relationship Id="rId13" Type="http://schemas.openxmlformats.org/officeDocument/2006/relationships/image" Target="../media/image33.png"/><Relationship Id="rId12"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43.png"/><Relationship Id="rId4" Type="http://schemas.openxmlformats.org/officeDocument/2006/relationships/image" Target="../media/image27.png"/><Relationship Id="rId9" Type="http://schemas.openxmlformats.org/officeDocument/2006/relationships/image" Target="../media/image36.png"/><Relationship Id="rId5" Type="http://schemas.openxmlformats.org/officeDocument/2006/relationships/image" Target="../media/image35.png"/><Relationship Id="rId6" Type="http://schemas.openxmlformats.org/officeDocument/2006/relationships/image" Target="../media/image34.png"/><Relationship Id="rId7" Type="http://schemas.openxmlformats.org/officeDocument/2006/relationships/image" Target="../media/image38.png"/><Relationship Id="rId8" Type="http://schemas.openxmlformats.org/officeDocument/2006/relationships/image" Target="../media/image4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www.youtube.com/watch?v=4pp4aqwE0pQ" TargetMode="External"/><Relationship Id="rId4" Type="http://schemas.openxmlformats.org/officeDocument/2006/relationships/image" Target="../media/image37.jpg"/><Relationship Id="rId5" Type="http://schemas.openxmlformats.org/officeDocument/2006/relationships/image" Target="../media/image5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47.png"/><Relationship Id="rId4" Type="http://schemas.openxmlformats.org/officeDocument/2006/relationships/image" Target="../media/image41.png"/><Relationship Id="rId5" Type="http://schemas.openxmlformats.org/officeDocument/2006/relationships/image" Target="../media/image4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www.youtube.com/watch?v=xebrnuDUmZA" TargetMode="External"/><Relationship Id="rId4" Type="http://schemas.openxmlformats.org/officeDocument/2006/relationships/image" Target="../media/image44.jpg"/><Relationship Id="rId5" Type="http://schemas.openxmlformats.org/officeDocument/2006/relationships/image" Target="../media/image4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60.png"/><Relationship Id="rId4" Type="http://schemas.openxmlformats.org/officeDocument/2006/relationships/image" Target="../media/image48.png"/><Relationship Id="rId5" Type="http://schemas.openxmlformats.org/officeDocument/2006/relationships/image" Target="../media/image57.png"/><Relationship Id="rId6" Type="http://schemas.openxmlformats.org/officeDocument/2006/relationships/image" Target="../media/image5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54.png"/><Relationship Id="rId4" Type="http://schemas.openxmlformats.org/officeDocument/2006/relationships/image" Target="../media/image53.png"/><Relationship Id="rId5" Type="http://schemas.openxmlformats.org/officeDocument/2006/relationships/image" Target="../media/image68.png"/><Relationship Id="rId6" Type="http://schemas.openxmlformats.org/officeDocument/2006/relationships/image" Target="../media/image49.png"/><Relationship Id="rId7" Type="http://schemas.openxmlformats.org/officeDocument/2006/relationships/image" Target="../media/image59.png"/><Relationship Id="rId8" Type="http://schemas.openxmlformats.org/officeDocument/2006/relationships/image" Target="../media/image5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62.png"/><Relationship Id="rId4" Type="http://schemas.openxmlformats.org/officeDocument/2006/relationships/image" Target="../media/image58.png"/><Relationship Id="rId5" Type="http://schemas.openxmlformats.org/officeDocument/2006/relationships/image" Target="../media/image55.png"/><Relationship Id="rId6" Type="http://schemas.openxmlformats.org/officeDocument/2006/relationships/image" Target="../media/image63.png"/><Relationship Id="rId7" Type="http://schemas.openxmlformats.org/officeDocument/2006/relationships/image" Target="../media/image6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64.png"/><Relationship Id="rId4" Type="http://schemas.openxmlformats.org/officeDocument/2006/relationships/image" Target="../media/image67.png"/><Relationship Id="rId5" Type="http://schemas.openxmlformats.org/officeDocument/2006/relationships/image" Target="../media/image73.png"/><Relationship Id="rId6" Type="http://schemas.openxmlformats.org/officeDocument/2006/relationships/image" Target="../media/image66.png"/><Relationship Id="rId7" Type="http://schemas.openxmlformats.org/officeDocument/2006/relationships/image" Target="../media/image7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7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65.png"/><Relationship Id="rId4" Type="http://schemas.openxmlformats.org/officeDocument/2006/relationships/image" Target="../media/image71.png"/><Relationship Id="rId5" Type="http://schemas.openxmlformats.org/officeDocument/2006/relationships/image" Target="../media/image6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77.png"/><Relationship Id="rId4" Type="http://schemas.openxmlformats.org/officeDocument/2006/relationships/image" Target="../media/image74.png"/><Relationship Id="rId5" Type="http://schemas.openxmlformats.org/officeDocument/2006/relationships/image" Target="../media/image6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png"/><Relationship Id="rId4" Type="http://schemas.openxmlformats.org/officeDocument/2006/relationships/image" Target="../media/image72.png"/><Relationship Id="rId5" Type="http://schemas.openxmlformats.org/officeDocument/2006/relationships/image" Target="../media/image7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78.png"/><Relationship Id="rId4" Type="http://schemas.openxmlformats.org/officeDocument/2006/relationships/image" Target="../media/image8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82.png"/><Relationship Id="rId4" Type="http://schemas.openxmlformats.org/officeDocument/2006/relationships/image" Target="../media/image7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hyperlink" Target="http://www.youtube.com/watch?v=9n3NgGU3RN4" TargetMode="External"/><Relationship Id="rId4" Type="http://schemas.openxmlformats.org/officeDocument/2006/relationships/image" Target="../media/image81.jpg"/><Relationship Id="rId5" Type="http://schemas.openxmlformats.org/officeDocument/2006/relationships/image" Target="../media/image8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93" name="Shape 93"/>
        <p:cNvGrpSpPr/>
        <p:nvPr/>
      </p:nvGrpSpPr>
      <p:grpSpPr>
        <a:xfrm>
          <a:off x="0" y="0"/>
          <a:ext cx="0" cy="0"/>
          <a:chOff x="0" y="0"/>
          <a:chExt cx="0" cy="0"/>
        </a:xfrm>
      </p:grpSpPr>
      <p:sp>
        <p:nvSpPr>
          <p:cNvPr id="94" name="Google Shape;94;p16"/>
          <p:cNvSpPr txBox="1"/>
          <p:nvPr/>
        </p:nvSpPr>
        <p:spPr>
          <a:xfrm>
            <a:off x="1174975" y="304800"/>
            <a:ext cx="7173600" cy="58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000">
                <a:solidFill>
                  <a:srgbClr val="000000"/>
                </a:solidFill>
              </a:rPr>
              <a:t>Leader Instructions &amp; Meeting Prep:</a:t>
            </a:r>
            <a:endParaRPr b="1" sz="3000">
              <a:solidFill>
                <a:srgbClr val="000000"/>
              </a:solidFill>
            </a:endParaRPr>
          </a:p>
        </p:txBody>
      </p:sp>
      <p:sp>
        <p:nvSpPr>
          <p:cNvPr id="95" name="Google Shape;95;p16"/>
          <p:cNvSpPr txBox="1"/>
          <p:nvPr/>
        </p:nvSpPr>
        <p:spPr>
          <a:xfrm>
            <a:off x="1193000" y="732525"/>
            <a:ext cx="5392200" cy="4635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800"/>
              </a:spcAft>
              <a:buNone/>
            </a:pPr>
            <a:r>
              <a:rPr lang="en" sz="1800">
                <a:solidFill>
                  <a:srgbClr val="0000FF"/>
                </a:solidFill>
                <a:latin typeface="Pacifico"/>
                <a:ea typeface="Pacifico"/>
                <a:cs typeface="Pacifico"/>
                <a:sym typeface="Pacifico"/>
              </a:rPr>
              <a:t>Daisy Eco Learner Badge</a:t>
            </a:r>
            <a:endParaRPr sz="1800">
              <a:solidFill>
                <a:srgbClr val="0000FF"/>
              </a:solidFill>
              <a:latin typeface="Pacifico"/>
              <a:ea typeface="Pacifico"/>
              <a:cs typeface="Pacifico"/>
              <a:sym typeface="Pacifico"/>
            </a:endParaRPr>
          </a:p>
        </p:txBody>
      </p:sp>
      <p:sp>
        <p:nvSpPr>
          <p:cNvPr id="96" name="Google Shape;96;p16"/>
          <p:cNvSpPr txBox="1"/>
          <p:nvPr/>
        </p:nvSpPr>
        <p:spPr>
          <a:xfrm>
            <a:off x="482550" y="1287200"/>
            <a:ext cx="7805400" cy="3356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The following slides will walk your troop through a virtual meeting to earn the </a:t>
            </a:r>
            <a:r>
              <a:rPr lang="en" sz="1000"/>
              <a:t>Daisy Eco Learner Badge.</a:t>
            </a:r>
            <a:r>
              <a:rPr lang="en" sz="1000">
                <a:solidFill>
                  <a:srgbClr val="000000"/>
                </a:solidFill>
              </a:rPr>
              <a:t> When you share your screen during your meeting, be sure to click “Present” so girls see the full screen. Also, when you are sharing your screen in zoom, google meet, or another meeting app, please make sure you are sharing both picture and audio. For more information on using Zoom, visit </a:t>
            </a:r>
            <a:r>
              <a:rPr lang="en" sz="1000" u="sng">
                <a:solidFill>
                  <a:srgbClr val="57BB8A"/>
                </a:solidFill>
                <a:hlinkClick r:id="rId3">
                  <a:extLst>
                    <a:ext uri="{A12FA001-AC4F-418D-AE19-62706E023703}">
                      <ahyp:hlinkClr val="tx"/>
                    </a:ext>
                  </a:extLst>
                </a:hlinkClick>
              </a:rPr>
              <a:t>gsnw.gl/</a:t>
            </a:r>
            <a:r>
              <a:rPr lang="en" sz="1000" u="sng">
                <a:solidFill>
                  <a:srgbClr val="57BB8A"/>
                </a:solidFill>
                <a:latin typeface="Verdana"/>
                <a:ea typeface="Verdana"/>
                <a:cs typeface="Verdana"/>
                <a:sym typeface="Verdana"/>
                <a:hlinkClick r:id="rId4">
                  <a:extLst>
                    <a:ext uri="{A12FA001-AC4F-418D-AE19-62706E023703}">
                      <ahyp:hlinkClr val="tx"/>
                    </a:ext>
                  </a:extLst>
                </a:hlinkClick>
              </a:rPr>
              <a:t>VirtualMeetingHowTo</a:t>
            </a:r>
            <a:endParaRPr sz="1000">
              <a:solidFill>
                <a:srgbClr val="000000"/>
              </a:solidFill>
              <a:highlight>
                <a:srgbClr val="FFFF00"/>
              </a:highlight>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Many of the interactive activities included are shared through YouTube videos. Just click on the arrow in the center of the image to play the video, and the girls can see it too! You should try to review the slides before your meeting if possible, so you are familiar with the activities and any supplies needed.</a:t>
            </a:r>
            <a:endParaRPr sz="1000">
              <a:solidFill>
                <a:srgbClr val="000000"/>
              </a:solidFill>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This meeting will typically take approximately 60-90 minutes as written, depending on participation level and number of girls. As always, Girl Scouting is flexible, and troops may select the activities interest them most, add their own activities, or have girls do some of the steps afterward as “homework”.</a:t>
            </a:r>
            <a:endParaRPr sz="1000">
              <a:solidFill>
                <a:srgbClr val="000000"/>
              </a:solidFill>
            </a:endParaRPr>
          </a:p>
          <a:p>
            <a:pPr indent="0" lvl="0" marL="0" rtl="0" algn="l">
              <a:lnSpc>
                <a:spcPct val="115000"/>
              </a:lnSpc>
              <a:spcBef>
                <a:spcPts val="1200"/>
              </a:spcBef>
              <a:spcAft>
                <a:spcPts val="1200"/>
              </a:spcAft>
              <a:buNone/>
            </a:pPr>
            <a:r>
              <a:rPr b="1" lang="en" sz="1000">
                <a:solidFill>
                  <a:srgbClr val="000000"/>
                </a:solidFill>
              </a:rPr>
              <a:t>When you send out your meeting invitation, be sure to let girls and parents know what supplies they </a:t>
            </a:r>
            <a:r>
              <a:rPr b="1" lang="en" sz="1000"/>
              <a:t>                                                                     </a:t>
            </a:r>
            <a:r>
              <a:rPr b="1" lang="en" sz="1000">
                <a:solidFill>
                  <a:srgbClr val="000000"/>
                </a:solidFill>
              </a:rPr>
              <a:t>should have on hand for the online troop meeting. They are things most girls likely have at home. </a:t>
            </a:r>
            <a:endParaRPr sz="1000"/>
          </a:p>
        </p:txBody>
      </p:sp>
      <p:pic>
        <p:nvPicPr>
          <p:cNvPr id="97" name="Google Shape;97;p16"/>
          <p:cNvPicPr preferRelativeResize="0"/>
          <p:nvPr/>
        </p:nvPicPr>
        <p:blipFill rotWithShape="1">
          <a:blip r:embed="rId5">
            <a:alphaModFix/>
          </a:blip>
          <a:srcRect b="3104" l="0" r="0" t="3095"/>
          <a:stretch/>
        </p:blipFill>
        <p:spPr>
          <a:xfrm flipH="1">
            <a:off x="7360450" y="3522000"/>
            <a:ext cx="1414348" cy="1325925"/>
          </a:xfrm>
          <a:prstGeom prst="rect">
            <a:avLst/>
          </a:prstGeom>
          <a:noFill/>
          <a:ln>
            <a:noFill/>
          </a:ln>
        </p:spPr>
      </p:pic>
      <p:pic>
        <p:nvPicPr>
          <p:cNvPr id="98" name="Google Shape;98;p16"/>
          <p:cNvPicPr preferRelativeResize="0"/>
          <p:nvPr/>
        </p:nvPicPr>
        <p:blipFill rotWithShape="1">
          <a:blip r:embed="rId6">
            <a:alphaModFix/>
          </a:blip>
          <a:srcRect b="8849" l="16669" r="19141" t="15638"/>
          <a:stretch/>
        </p:blipFill>
        <p:spPr>
          <a:xfrm>
            <a:off x="361275" y="355475"/>
            <a:ext cx="874675" cy="87706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B0F0"/>
        </a:solidFill>
      </p:bgPr>
    </p:bg>
    <p:spTree>
      <p:nvGrpSpPr>
        <p:cNvPr id="102" name="Shape 102"/>
        <p:cNvGrpSpPr/>
        <p:nvPr/>
      </p:nvGrpSpPr>
      <p:grpSpPr>
        <a:xfrm>
          <a:off x="0" y="0"/>
          <a:ext cx="0" cy="0"/>
          <a:chOff x="0" y="0"/>
          <a:chExt cx="0" cy="0"/>
        </a:xfrm>
      </p:grpSpPr>
      <p:sp>
        <p:nvSpPr>
          <p:cNvPr id="103" name="Google Shape;103;p17"/>
          <p:cNvSpPr txBox="1"/>
          <p:nvPr>
            <p:ph type="ctrTitle"/>
          </p:nvPr>
        </p:nvSpPr>
        <p:spPr>
          <a:xfrm>
            <a:off x="466543" y="1981650"/>
            <a:ext cx="8520600" cy="1047300"/>
          </a:xfrm>
          <a:prstGeom prst="rect">
            <a:avLst/>
          </a:prstGeom>
          <a:noFill/>
          <a:ln>
            <a:noFill/>
          </a:ln>
        </p:spPr>
        <p:txBody>
          <a:bodyPr anchorCtr="0" anchor="b" bIns="91425" lIns="91425" spcFirstLastPara="1" rIns="91425" wrap="square" tIns="91425">
            <a:noAutofit/>
          </a:bodyPr>
          <a:lstStyle/>
          <a:p>
            <a:pPr indent="0" lvl="0" marL="0" rtl="0" algn="l">
              <a:lnSpc>
                <a:spcPct val="90000"/>
              </a:lnSpc>
              <a:spcBef>
                <a:spcPts val="0"/>
              </a:spcBef>
              <a:spcAft>
                <a:spcPts val="0"/>
              </a:spcAft>
              <a:buClr>
                <a:schemeClr val="lt1"/>
              </a:buClr>
              <a:buSzPts val="4400"/>
              <a:buFont typeface="Arial"/>
              <a:buNone/>
            </a:pPr>
            <a:r>
              <a:rPr b="1" lang="en" sz="4400">
                <a:solidFill>
                  <a:schemeClr val="lt1"/>
                </a:solidFill>
                <a:latin typeface="Arial"/>
                <a:ea typeface="Arial"/>
                <a:cs typeface="Arial"/>
                <a:sym typeface="Arial"/>
              </a:rPr>
              <a:t>Daisy</a:t>
            </a:r>
            <a:endParaRPr b="1" sz="4400">
              <a:solidFill>
                <a:schemeClr val="lt1"/>
              </a:solidFill>
              <a:latin typeface="Arial"/>
              <a:ea typeface="Arial"/>
              <a:cs typeface="Arial"/>
              <a:sym typeface="Arial"/>
            </a:endParaRPr>
          </a:p>
          <a:p>
            <a:pPr indent="0" lvl="0" marL="0" rtl="0" algn="l">
              <a:lnSpc>
                <a:spcPct val="90000"/>
              </a:lnSpc>
              <a:spcBef>
                <a:spcPts val="0"/>
              </a:spcBef>
              <a:spcAft>
                <a:spcPts val="0"/>
              </a:spcAft>
              <a:buClr>
                <a:schemeClr val="lt1"/>
              </a:buClr>
              <a:buSzPts val="4400"/>
              <a:buFont typeface="Arial"/>
              <a:buNone/>
            </a:pPr>
            <a:r>
              <a:rPr b="1" lang="en" sz="4400">
                <a:solidFill>
                  <a:schemeClr val="lt1"/>
                </a:solidFill>
                <a:latin typeface="Arial"/>
                <a:ea typeface="Arial"/>
                <a:cs typeface="Arial"/>
                <a:sym typeface="Arial"/>
              </a:rPr>
              <a:t>Eco Learner </a:t>
            </a:r>
            <a:br>
              <a:rPr b="1" lang="en" sz="4400">
                <a:solidFill>
                  <a:schemeClr val="lt1"/>
                </a:solidFill>
                <a:latin typeface="Arial"/>
                <a:ea typeface="Arial"/>
                <a:cs typeface="Arial"/>
                <a:sym typeface="Arial"/>
              </a:rPr>
            </a:br>
            <a:r>
              <a:rPr b="1" lang="en" sz="4400">
                <a:solidFill>
                  <a:schemeClr val="lt1"/>
                </a:solidFill>
                <a:latin typeface="Arial"/>
                <a:ea typeface="Arial"/>
                <a:cs typeface="Arial"/>
                <a:sym typeface="Arial"/>
              </a:rPr>
              <a:t>Badge</a:t>
            </a:r>
            <a:endParaRPr b="1" sz="4400">
              <a:solidFill>
                <a:schemeClr val="lt1"/>
              </a:solidFill>
              <a:latin typeface="Arial"/>
              <a:ea typeface="Arial"/>
              <a:cs typeface="Arial"/>
              <a:sym typeface="Arial"/>
            </a:endParaRPr>
          </a:p>
        </p:txBody>
      </p:sp>
      <p:pic>
        <p:nvPicPr>
          <p:cNvPr id="104" name="Google Shape;104;p17"/>
          <p:cNvPicPr preferRelativeResize="0"/>
          <p:nvPr/>
        </p:nvPicPr>
        <p:blipFill rotWithShape="1">
          <a:blip r:embed="rId3">
            <a:alphaModFix/>
          </a:blip>
          <a:srcRect b="0" l="0" r="0" t="0"/>
          <a:stretch/>
        </p:blipFill>
        <p:spPr>
          <a:xfrm>
            <a:off x="2794941" y="1962683"/>
            <a:ext cx="5571650" cy="2502625"/>
          </a:xfrm>
          <a:prstGeom prst="rect">
            <a:avLst/>
          </a:prstGeom>
          <a:noFill/>
          <a:ln>
            <a:noFill/>
          </a:ln>
        </p:spPr>
      </p:pic>
      <p:pic>
        <p:nvPicPr>
          <p:cNvPr id="105" name="Google Shape;105;p17"/>
          <p:cNvPicPr preferRelativeResize="0"/>
          <p:nvPr/>
        </p:nvPicPr>
        <p:blipFill rotWithShape="1">
          <a:blip r:embed="rId4">
            <a:alphaModFix/>
          </a:blip>
          <a:srcRect b="8849" l="16669" r="19141" t="15638"/>
          <a:stretch/>
        </p:blipFill>
        <p:spPr>
          <a:xfrm>
            <a:off x="4129876" y="88575"/>
            <a:ext cx="3484078" cy="3493553"/>
          </a:xfrm>
          <a:prstGeom prst="rect">
            <a:avLst/>
          </a:prstGeom>
          <a:noFill/>
          <a:ln>
            <a:noFill/>
          </a:ln>
        </p:spPr>
      </p:pic>
      <p:pic>
        <p:nvPicPr>
          <p:cNvPr id="106" name="Google Shape;106;p17"/>
          <p:cNvPicPr preferRelativeResize="0"/>
          <p:nvPr/>
        </p:nvPicPr>
        <p:blipFill rotWithShape="1">
          <a:blip r:embed="rId5">
            <a:alphaModFix/>
          </a:blip>
          <a:srcRect b="3131" l="0" r="0" t="3121"/>
          <a:stretch/>
        </p:blipFill>
        <p:spPr>
          <a:xfrm flipH="1">
            <a:off x="6922758" y="2022251"/>
            <a:ext cx="1443835" cy="1353595"/>
          </a:xfrm>
          <a:prstGeom prst="rect">
            <a:avLst/>
          </a:prstGeom>
          <a:noFill/>
          <a:ln>
            <a:noFill/>
          </a:ln>
        </p:spPr>
      </p:pic>
      <p:grpSp>
        <p:nvGrpSpPr>
          <p:cNvPr id="107" name="Google Shape;107;p17"/>
          <p:cNvGrpSpPr/>
          <p:nvPr/>
        </p:nvGrpSpPr>
        <p:grpSpPr>
          <a:xfrm>
            <a:off x="0" y="4628700"/>
            <a:ext cx="9144000" cy="526450"/>
            <a:chOff x="0" y="4628700"/>
            <a:chExt cx="9144000" cy="526450"/>
          </a:xfrm>
        </p:grpSpPr>
        <p:sp>
          <p:nvSpPr>
            <p:cNvPr id="108" name="Google Shape;108;p17"/>
            <p:cNvSpPr/>
            <p:nvPr/>
          </p:nvSpPr>
          <p:spPr>
            <a:xfrm>
              <a:off x="0" y="4628700"/>
              <a:ext cx="9144000" cy="5148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9" name="Google Shape;109;p17"/>
            <p:cNvCxnSpPr/>
            <p:nvPr/>
          </p:nvCxnSpPr>
          <p:spPr>
            <a:xfrm>
              <a:off x="0" y="4628700"/>
              <a:ext cx="9144000" cy="0"/>
            </a:xfrm>
            <a:prstGeom prst="straightConnector1">
              <a:avLst/>
            </a:prstGeom>
            <a:noFill/>
            <a:ln cap="flat" cmpd="sng" w="28575">
              <a:solidFill>
                <a:srgbClr val="000000"/>
              </a:solidFill>
              <a:prstDash val="solid"/>
              <a:round/>
              <a:headEnd len="med" w="med" type="none"/>
              <a:tailEnd len="med" w="med" type="none"/>
            </a:ln>
          </p:spPr>
        </p:cxnSp>
        <p:grpSp>
          <p:nvGrpSpPr>
            <p:cNvPr id="110" name="Google Shape;110;p17"/>
            <p:cNvGrpSpPr/>
            <p:nvPr/>
          </p:nvGrpSpPr>
          <p:grpSpPr>
            <a:xfrm>
              <a:off x="1589925" y="4721650"/>
              <a:ext cx="6111100" cy="433500"/>
              <a:chOff x="751725" y="4721650"/>
              <a:chExt cx="6111100" cy="433500"/>
            </a:xfrm>
          </p:grpSpPr>
          <p:sp>
            <p:nvSpPr>
              <p:cNvPr id="111" name="Google Shape;111;p17"/>
              <p:cNvSpPr txBox="1"/>
              <p:nvPr/>
            </p:nvSpPr>
            <p:spPr>
              <a:xfrm>
                <a:off x="1016725" y="4721650"/>
                <a:ext cx="5846100" cy="43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Brought to you by Girl Scouts of the Northwestern Great Lakes</a:t>
                </a:r>
                <a:endParaRPr b="1"/>
              </a:p>
            </p:txBody>
          </p:sp>
          <p:pic>
            <p:nvPicPr>
              <p:cNvPr id="112" name="Google Shape;112;p17"/>
              <p:cNvPicPr preferRelativeResize="0"/>
              <p:nvPr/>
            </p:nvPicPr>
            <p:blipFill rotWithShape="1">
              <a:blip r:embed="rId6">
                <a:alphaModFix/>
              </a:blip>
              <a:srcRect b="0" l="0" r="0" t="0"/>
              <a:stretch/>
            </p:blipFill>
            <p:spPr>
              <a:xfrm flipH="1">
                <a:off x="751725" y="4798762"/>
                <a:ext cx="297900" cy="279275"/>
              </a:xfrm>
              <a:prstGeom prst="rect">
                <a:avLst/>
              </a:prstGeom>
              <a:noFill/>
              <a:ln>
                <a:noFill/>
              </a:ln>
            </p:spPr>
          </p:pic>
        </p:gr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pic>
        <p:nvPicPr>
          <p:cNvPr id="117" name="Google Shape;117;p18"/>
          <p:cNvPicPr preferRelativeResize="0"/>
          <p:nvPr/>
        </p:nvPicPr>
        <p:blipFill rotWithShape="1">
          <a:blip r:embed="rId3">
            <a:alphaModFix/>
          </a:blip>
          <a:srcRect b="0" l="0" r="0" t="0"/>
          <a:stretch/>
        </p:blipFill>
        <p:spPr>
          <a:xfrm>
            <a:off x="1248537" y="1228175"/>
            <a:ext cx="6646925" cy="3915325"/>
          </a:xfrm>
          <a:prstGeom prst="rect">
            <a:avLst/>
          </a:prstGeom>
          <a:noFill/>
          <a:ln>
            <a:noFill/>
          </a:ln>
        </p:spPr>
      </p:pic>
      <p:sp>
        <p:nvSpPr>
          <p:cNvPr id="118" name="Google Shape;118;p18"/>
          <p:cNvSpPr txBox="1"/>
          <p:nvPr>
            <p:ph idx="1" type="subTitle"/>
          </p:nvPr>
        </p:nvSpPr>
        <p:spPr>
          <a:xfrm>
            <a:off x="541951" y="679174"/>
            <a:ext cx="8520600" cy="16074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Clr>
                <a:srgbClr val="00B0F0"/>
              </a:buClr>
              <a:buSzPts val="2800"/>
              <a:buNone/>
            </a:pPr>
            <a:r>
              <a:rPr b="1" lang="en" sz="2800">
                <a:solidFill>
                  <a:srgbClr val="00B0F0"/>
                </a:solidFill>
                <a:latin typeface="Arial"/>
                <a:ea typeface="Arial"/>
                <a:cs typeface="Arial"/>
                <a:sym typeface="Arial"/>
              </a:rPr>
              <a:t>Girl Scouts is so happy you’re here! </a:t>
            </a:r>
            <a:endParaRPr b="1" sz="2800">
              <a:solidFill>
                <a:srgbClr val="00B0F0"/>
              </a:solidFill>
              <a:latin typeface="Arial"/>
              <a:ea typeface="Arial"/>
              <a:cs typeface="Arial"/>
              <a:sym typeface="Arial"/>
            </a:endParaRPr>
          </a:p>
          <a:p>
            <a:pPr indent="0" lvl="0" marL="0" rtl="0" algn="l">
              <a:lnSpc>
                <a:spcPct val="90000"/>
              </a:lnSpc>
              <a:spcBef>
                <a:spcPts val="0"/>
              </a:spcBef>
              <a:spcAft>
                <a:spcPts val="0"/>
              </a:spcAft>
              <a:buClr>
                <a:schemeClr val="dk1"/>
              </a:buClr>
              <a:buSzPts val="1800"/>
              <a:buNone/>
            </a:pPr>
            <a:r>
              <a:rPr lang="en">
                <a:latin typeface="Arial"/>
                <a:ea typeface="Arial"/>
                <a:cs typeface="Arial"/>
                <a:sym typeface="Arial"/>
              </a:rPr>
              <a:t>Let’s get started with the Girl Scout Promise!</a:t>
            </a:r>
            <a:endParaRPr>
              <a:latin typeface="Arial"/>
              <a:ea typeface="Arial"/>
              <a:cs typeface="Arial"/>
              <a:sym typeface="Arial"/>
            </a:endParaRPr>
          </a:p>
        </p:txBody>
      </p:sp>
      <p:pic>
        <p:nvPicPr>
          <p:cNvPr id="119" name="Google Shape;119;p18"/>
          <p:cNvPicPr preferRelativeResize="0"/>
          <p:nvPr/>
        </p:nvPicPr>
        <p:blipFill rotWithShape="1">
          <a:blip r:embed="rId4">
            <a:alphaModFix/>
          </a:blip>
          <a:srcRect b="3131" l="0" r="0" t="3121"/>
          <a:stretch/>
        </p:blipFill>
        <p:spPr>
          <a:xfrm flipH="1">
            <a:off x="7311641" y="339486"/>
            <a:ext cx="1443835" cy="135359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pic>
        <p:nvPicPr>
          <p:cNvPr id="124" name="Google Shape;124;p19"/>
          <p:cNvPicPr preferRelativeResize="0"/>
          <p:nvPr/>
        </p:nvPicPr>
        <p:blipFill rotWithShape="1">
          <a:blip r:embed="rId3">
            <a:alphaModFix/>
          </a:blip>
          <a:srcRect b="0" l="0" r="0" t="0"/>
          <a:stretch/>
        </p:blipFill>
        <p:spPr>
          <a:xfrm>
            <a:off x="2292950" y="2419153"/>
            <a:ext cx="6563199" cy="2724347"/>
          </a:xfrm>
          <a:prstGeom prst="rect">
            <a:avLst/>
          </a:prstGeom>
          <a:noFill/>
          <a:ln>
            <a:noFill/>
          </a:ln>
        </p:spPr>
      </p:pic>
      <p:pic>
        <p:nvPicPr>
          <p:cNvPr id="125" name="Google Shape;125;p19"/>
          <p:cNvPicPr preferRelativeResize="0"/>
          <p:nvPr/>
        </p:nvPicPr>
        <p:blipFill rotWithShape="1">
          <a:blip r:embed="rId4">
            <a:alphaModFix/>
          </a:blip>
          <a:srcRect b="5251" l="0" r="54830" t="2875"/>
          <a:stretch/>
        </p:blipFill>
        <p:spPr>
          <a:xfrm>
            <a:off x="-8325" y="365673"/>
            <a:ext cx="1889547" cy="4777827"/>
          </a:xfrm>
          <a:prstGeom prst="rect">
            <a:avLst/>
          </a:prstGeom>
          <a:noFill/>
          <a:ln>
            <a:noFill/>
          </a:ln>
        </p:spPr>
      </p:pic>
      <p:pic>
        <p:nvPicPr>
          <p:cNvPr id="126" name="Google Shape;126;p19"/>
          <p:cNvPicPr preferRelativeResize="0"/>
          <p:nvPr/>
        </p:nvPicPr>
        <p:blipFill rotWithShape="1">
          <a:blip r:embed="rId5">
            <a:alphaModFix/>
          </a:blip>
          <a:srcRect b="22843" l="10623" r="20439" t="19352"/>
          <a:stretch/>
        </p:blipFill>
        <p:spPr>
          <a:xfrm>
            <a:off x="3640608" y="174299"/>
            <a:ext cx="4744125" cy="2087650"/>
          </a:xfrm>
          <a:prstGeom prst="rect">
            <a:avLst/>
          </a:prstGeom>
          <a:noFill/>
          <a:ln>
            <a:noFill/>
          </a:ln>
        </p:spPr>
      </p:pic>
      <p:pic>
        <p:nvPicPr>
          <p:cNvPr id="127" name="Google Shape;127;p19"/>
          <p:cNvPicPr preferRelativeResize="0"/>
          <p:nvPr/>
        </p:nvPicPr>
        <p:blipFill rotWithShape="1">
          <a:blip r:embed="rId6">
            <a:alphaModFix/>
          </a:blip>
          <a:srcRect b="0" l="0" r="0" t="0"/>
          <a:stretch/>
        </p:blipFill>
        <p:spPr>
          <a:xfrm>
            <a:off x="1695571" y="306179"/>
            <a:ext cx="1798566" cy="1798566"/>
          </a:xfrm>
          <a:prstGeom prst="rect">
            <a:avLst/>
          </a:prstGeom>
          <a:noFill/>
          <a:ln>
            <a:noFill/>
          </a:ln>
        </p:spPr>
      </p:pic>
      <p:sp>
        <p:nvSpPr>
          <p:cNvPr id="128" name="Google Shape;128;p19"/>
          <p:cNvSpPr/>
          <p:nvPr/>
        </p:nvSpPr>
        <p:spPr>
          <a:xfrm>
            <a:off x="8796461" y="0"/>
            <a:ext cx="347539" cy="514350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0"/>
          <p:cNvSpPr txBox="1"/>
          <p:nvPr>
            <p:ph idx="1" type="subTitle"/>
          </p:nvPr>
        </p:nvSpPr>
        <p:spPr>
          <a:xfrm>
            <a:off x="541951" y="374374"/>
            <a:ext cx="8520600" cy="16074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Clr>
                <a:schemeClr val="dk1"/>
              </a:buClr>
              <a:buSzPts val="1800"/>
              <a:buNone/>
            </a:pPr>
            <a:r>
              <a:rPr b="1" lang="en" sz="2800">
                <a:solidFill>
                  <a:srgbClr val="00B0F0"/>
                </a:solidFill>
                <a:latin typeface="Arial"/>
                <a:ea typeface="Arial"/>
                <a:cs typeface="Arial"/>
                <a:sym typeface="Arial"/>
              </a:rPr>
              <a:t>Let’s Say the Pledge</a:t>
            </a:r>
            <a:endParaRPr>
              <a:latin typeface="Arial"/>
              <a:ea typeface="Arial"/>
              <a:cs typeface="Arial"/>
              <a:sym typeface="Arial"/>
            </a:endParaRPr>
          </a:p>
        </p:txBody>
      </p:sp>
      <p:sp>
        <p:nvSpPr>
          <p:cNvPr id="134" name="Google Shape;134;p20"/>
          <p:cNvSpPr/>
          <p:nvPr/>
        </p:nvSpPr>
        <p:spPr>
          <a:xfrm>
            <a:off x="0" y="0"/>
            <a:ext cx="347400" cy="514350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descr="via YouTube Capture" id="135" name="Google Shape;135;p20" title="Girl Scout Pledge of Allegiance">
            <a:hlinkClick r:id="rId3"/>
          </p:cNvPr>
          <p:cNvPicPr preferRelativeResize="0"/>
          <p:nvPr/>
        </p:nvPicPr>
        <p:blipFill>
          <a:blip r:embed="rId4">
            <a:alphaModFix/>
          </a:blip>
          <a:stretch>
            <a:fillRect/>
          </a:stretch>
        </p:blipFill>
        <p:spPr>
          <a:xfrm>
            <a:off x="1669100" y="1101413"/>
            <a:ext cx="5084650" cy="3813487"/>
          </a:xfrm>
          <a:prstGeom prst="rect">
            <a:avLst/>
          </a:prstGeom>
          <a:noFill/>
          <a:ln>
            <a:noFill/>
          </a:ln>
        </p:spPr>
      </p:pic>
      <p:pic>
        <p:nvPicPr>
          <p:cNvPr id="136" name="Google Shape;136;p20"/>
          <p:cNvPicPr preferRelativeResize="0"/>
          <p:nvPr/>
        </p:nvPicPr>
        <p:blipFill rotWithShape="1">
          <a:blip r:embed="rId5">
            <a:alphaModFix/>
          </a:blip>
          <a:srcRect b="0" l="0" r="0" t="0"/>
          <a:stretch/>
        </p:blipFill>
        <p:spPr>
          <a:xfrm>
            <a:off x="6010413" y="798580"/>
            <a:ext cx="1921675" cy="127830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1"/>
          <p:cNvSpPr txBox="1"/>
          <p:nvPr>
            <p:ph type="title"/>
          </p:nvPr>
        </p:nvSpPr>
        <p:spPr>
          <a:xfrm>
            <a:off x="709449" y="503926"/>
            <a:ext cx="5239800" cy="902400"/>
          </a:xfrm>
          <a:prstGeom prst="rect">
            <a:avLst/>
          </a:prstGeom>
          <a:noFill/>
          <a:ln>
            <a:noFill/>
          </a:ln>
        </p:spPr>
        <p:txBody>
          <a:bodyPr anchorCtr="0" anchor="b" bIns="91425" lIns="91425" spcFirstLastPara="1" rIns="91425" wrap="square" tIns="91425">
            <a:noAutofit/>
          </a:bodyPr>
          <a:lstStyle/>
          <a:p>
            <a:pPr indent="0" lvl="0" marL="0" rtl="0" algn="l">
              <a:lnSpc>
                <a:spcPct val="90000"/>
              </a:lnSpc>
              <a:spcBef>
                <a:spcPts val="0"/>
              </a:spcBef>
              <a:spcAft>
                <a:spcPts val="0"/>
              </a:spcAft>
              <a:buClr>
                <a:srgbClr val="00B0F0"/>
              </a:buClr>
              <a:buSzPts val="2400"/>
              <a:buFont typeface="Arial"/>
              <a:buNone/>
            </a:pPr>
            <a:r>
              <a:rPr b="1" lang="en" sz="2800">
                <a:solidFill>
                  <a:srgbClr val="00B0F0"/>
                </a:solidFill>
                <a:latin typeface="Arial"/>
                <a:ea typeface="Arial"/>
                <a:cs typeface="Arial"/>
                <a:sym typeface="Arial"/>
              </a:rPr>
              <a:t>Are you ready to earn your Eco Learner Badge?</a:t>
            </a:r>
            <a:endParaRPr b="1" sz="2800">
              <a:solidFill>
                <a:srgbClr val="00B0F0"/>
              </a:solidFill>
              <a:latin typeface="Arial"/>
              <a:ea typeface="Arial"/>
              <a:cs typeface="Arial"/>
              <a:sym typeface="Arial"/>
            </a:endParaRPr>
          </a:p>
        </p:txBody>
      </p:sp>
      <p:sp>
        <p:nvSpPr>
          <p:cNvPr id="142" name="Google Shape;142;p21"/>
          <p:cNvSpPr txBox="1"/>
          <p:nvPr>
            <p:ph idx="1" type="body"/>
          </p:nvPr>
        </p:nvSpPr>
        <p:spPr>
          <a:xfrm>
            <a:off x="709449" y="1466826"/>
            <a:ext cx="5315400" cy="8523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Clr>
                <a:schemeClr val="dk1"/>
              </a:buClr>
              <a:buSzPts val="1200"/>
              <a:buNone/>
            </a:pPr>
            <a:r>
              <a:rPr lang="en" sz="1800">
                <a:latin typeface="Arial"/>
                <a:ea typeface="Arial"/>
                <a:cs typeface="Arial"/>
                <a:sym typeface="Arial"/>
              </a:rPr>
              <a:t>So that we know who is joining us today, when it’s your turn, please say your first name and your favorite thing to do outdoors in nature!</a:t>
            </a:r>
            <a:endParaRPr sz="1800">
              <a:latin typeface="Arial"/>
              <a:ea typeface="Arial"/>
              <a:cs typeface="Arial"/>
              <a:sym typeface="Arial"/>
            </a:endParaRPr>
          </a:p>
          <a:p>
            <a:pPr indent="0" lvl="0" marL="457200" rtl="0" algn="l">
              <a:lnSpc>
                <a:spcPct val="90000"/>
              </a:lnSpc>
              <a:spcBef>
                <a:spcPts val="1600"/>
              </a:spcBef>
              <a:spcAft>
                <a:spcPts val="1600"/>
              </a:spcAft>
              <a:buClr>
                <a:schemeClr val="dk1"/>
              </a:buClr>
              <a:buSzPts val="1200"/>
              <a:buNone/>
            </a:pPr>
            <a:r>
              <a:t/>
            </a:r>
            <a:endParaRPr>
              <a:latin typeface="Arial"/>
              <a:ea typeface="Arial"/>
              <a:cs typeface="Arial"/>
              <a:sym typeface="Arial"/>
            </a:endParaRPr>
          </a:p>
        </p:txBody>
      </p:sp>
      <p:pic>
        <p:nvPicPr>
          <p:cNvPr id="143" name="Google Shape;143;p21"/>
          <p:cNvPicPr preferRelativeResize="0"/>
          <p:nvPr/>
        </p:nvPicPr>
        <p:blipFill rotWithShape="1">
          <a:blip r:embed="rId3">
            <a:alphaModFix/>
          </a:blip>
          <a:srcRect b="0" l="0" r="0" t="0"/>
          <a:stretch/>
        </p:blipFill>
        <p:spPr>
          <a:xfrm>
            <a:off x="3904101" y="2814650"/>
            <a:ext cx="5239899" cy="2328850"/>
          </a:xfrm>
          <a:prstGeom prst="rect">
            <a:avLst/>
          </a:prstGeom>
          <a:noFill/>
          <a:ln>
            <a:noFill/>
          </a:ln>
        </p:spPr>
      </p:pic>
      <p:pic>
        <p:nvPicPr>
          <p:cNvPr id="144" name="Google Shape;144;p21"/>
          <p:cNvPicPr preferRelativeResize="0"/>
          <p:nvPr/>
        </p:nvPicPr>
        <p:blipFill rotWithShape="1">
          <a:blip r:embed="rId4">
            <a:alphaModFix/>
          </a:blip>
          <a:srcRect b="0" l="0" r="0" t="0"/>
          <a:stretch/>
        </p:blipFill>
        <p:spPr>
          <a:xfrm>
            <a:off x="6596655" y="1041538"/>
            <a:ext cx="2547345" cy="1698230"/>
          </a:xfrm>
          <a:prstGeom prst="rect">
            <a:avLst/>
          </a:prstGeom>
          <a:noFill/>
          <a:ln>
            <a:noFill/>
          </a:ln>
        </p:spPr>
      </p:pic>
      <p:pic>
        <p:nvPicPr>
          <p:cNvPr id="145" name="Google Shape;145;p21"/>
          <p:cNvPicPr preferRelativeResize="0"/>
          <p:nvPr/>
        </p:nvPicPr>
        <p:blipFill rotWithShape="1">
          <a:blip r:embed="rId5">
            <a:alphaModFix/>
          </a:blip>
          <a:srcRect b="12929" l="0" r="0" t="0"/>
          <a:stretch/>
        </p:blipFill>
        <p:spPr>
          <a:xfrm>
            <a:off x="268333" y="2826699"/>
            <a:ext cx="3544664" cy="2316802"/>
          </a:xfrm>
          <a:prstGeom prst="rect">
            <a:avLst/>
          </a:prstGeom>
          <a:noFill/>
          <a:ln>
            <a:noFill/>
          </a:ln>
        </p:spPr>
      </p:pic>
      <p:sp>
        <p:nvSpPr>
          <p:cNvPr id="146" name="Google Shape;146;p21"/>
          <p:cNvSpPr/>
          <p:nvPr/>
        </p:nvSpPr>
        <p:spPr>
          <a:xfrm>
            <a:off x="0" y="0"/>
            <a:ext cx="347539" cy="514350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2"/>
          <p:cNvSpPr txBox="1"/>
          <p:nvPr>
            <p:ph type="title"/>
          </p:nvPr>
        </p:nvSpPr>
        <p:spPr>
          <a:xfrm>
            <a:off x="217598" y="1857116"/>
            <a:ext cx="2580900" cy="2437800"/>
          </a:xfrm>
          <a:prstGeom prst="rect">
            <a:avLst/>
          </a:prstGeom>
          <a:noFill/>
          <a:ln>
            <a:noFill/>
          </a:ln>
        </p:spPr>
        <p:txBody>
          <a:bodyPr anchorCtr="0" anchor="ctr" bIns="91425" lIns="91425" spcFirstLastPara="1" rIns="91425" wrap="square" tIns="91425">
            <a:noAutofit/>
          </a:bodyPr>
          <a:lstStyle/>
          <a:p>
            <a:pPr indent="0" lvl="0" marL="0" rtl="0" algn="ctr">
              <a:lnSpc>
                <a:spcPct val="90000"/>
              </a:lnSpc>
              <a:spcBef>
                <a:spcPts val="0"/>
              </a:spcBef>
              <a:spcAft>
                <a:spcPts val="0"/>
              </a:spcAft>
              <a:buClr>
                <a:schemeClr val="dk1"/>
              </a:buClr>
              <a:buSzPts val="3600"/>
              <a:buFont typeface="Arial"/>
              <a:buNone/>
            </a:pPr>
            <a:r>
              <a:rPr lang="en" sz="2800">
                <a:latin typeface="Arial"/>
                <a:ea typeface="Arial"/>
                <a:cs typeface="Arial"/>
                <a:sym typeface="Arial"/>
              </a:rPr>
              <a:t>Those were all </a:t>
            </a:r>
            <a:r>
              <a:rPr b="1" lang="en" sz="2800">
                <a:solidFill>
                  <a:srgbClr val="00B0F0"/>
                </a:solidFill>
                <a:latin typeface="Arial"/>
                <a:ea typeface="Arial"/>
                <a:cs typeface="Arial"/>
                <a:sym typeface="Arial"/>
              </a:rPr>
              <a:t>AWESOME</a:t>
            </a:r>
            <a:r>
              <a:rPr lang="en" sz="2800">
                <a:latin typeface="Arial"/>
                <a:ea typeface="Arial"/>
                <a:cs typeface="Arial"/>
                <a:sym typeface="Arial"/>
              </a:rPr>
              <a:t> outdoor activities!  There is so much you can do in nature!</a:t>
            </a:r>
            <a:endParaRPr sz="2800">
              <a:latin typeface="Arial"/>
              <a:ea typeface="Arial"/>
              <a:cs typeface="Arial"/>
              <a:sym typeface="Arial"/>
            </a:endParaRPr>
          </a:p>
        </p:txBody>
      </p:sp>
      <p:pic>
        <p:nvPicPr>
          <p:cNvPr id="152" name="Google Shape;152;p22"/>
          <p:cNvPicPr preferRelativeResize="0"/>
          <p:nvPr/>
        </p:nvPicPr>
        <p:blipFill rotWithShape="1">
          <a:blip r:embed="rId3">
            <a:alphaModFix/>
          </a:blip>
          <a:srcRect b="0" l="0" r="0" t="0"/>
          <a:stretch/>
        </p:blipFill>
        <p:spPr>
          <a:xfrm>
            <a:off x="3197399" y="190132"/>
            <a:ext cx="5946601" cy="4763235"/>
          </a:xfrm>
          <a:prstGeom prst="rect">
            <a:avLst/>
          </a:prstGeom>
          <a:noFill/>
          <a:ln>
            <a:noFill/>
          </a:ln>
        </p:spPr>
      </p:pic>
      <p:pic>
        <p:nvPicPr>
          <p:cNvPr id="153" name="Google Shape;153;p22"/>
          <p:cNvPicPr preferRelativeResize="0"/>
          <p:nvPr/>
        </p:nvPicPr>
        <p:blipFill rotWithShape="1">
          <a:blip r:embed="rId4">
            <a:alphaModFix/>
          </a:blip>
          <a:srcRect b="0" l="0" r="0" t="0"/>
          <a:stretch/>
        </p:blipFill>
        <p:spPr>
          <a:xfrm>
            <a:off x="105101" y="460751"/>
            <a:ext cx="3016100" cy="1105625"/>
          </a:xfrm>
          <a:prstGeom prst="rect">
            <a:avLst/>
          </a:prstGeom>
          <a:noFill/>
          <a:ln>
            <a:noFill/>
          </a:ln>
        </p:spPr>
      </p:pic>
      <p:sp>
        <p:nvSpPr>
          <p:cNvPr id="154" name="Google Shape;154;p22"/>
          <p:cNvSpPr/>
          <p:nvPr/>
        </p:nvSpPr>
        <p:spPr>
          <a:xfrm>
            <a:off x="3197399" y="0"/>
            <a:ext cx="347539" cy="514350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3"/>
          <p:cNvSpPr txBox="1"/>
          <p:nvPr>
            <p:ph type="title"/>
          </p:nvPr>
        </p:nvSpPr>
        <p:spPr>
          <a:xfrm>
            <a:off x="5614075" y="755864"/>
            <a:ext cx="3277200" cy="4107900"/>
          </a:xfrm>
          <a:prstGeom prst="rect">
            <a:avLst/>
          </a:prstGeom>
          <a:noFill/>
          <a:ln>
            <a:noFill/>
          </a:ln>
        </p:spPr>
        <p:txBody>
          <a:bodyPr anchorCtr="0" anchor="ctr" bIns="91425" lIns="91425" spcFirstLastPara="1" rIns="91425" wrap="square" tIns="91425">
            <a:noAutofit/>
          </a:bodyPr>
          <a:lstStyle/>
          <a:p>
            <a:pPr indent="0" lvl="0" marL="0" rtl="0" algn="ctr">
              <a:lnSpc>
                <a:spcPct val="90000"/>
              </a:lnSpc>
              <a:spcBef>
                <a:spcPts val="0"/>
              </a:spcBef>
              <a:spcAft>
                <a:spcPts val="0"/>
              </a:spcAft>
              <a:buClr>
                <a:schemeClr val="dk1"/>
              </a:buClr>
              <a:buSzPts val="3600"/>
              <a:buFont typeface="Calibri"/>
              <a:buNone/>
            </a:pPr>
            <a:r>
              <a:t/>
            </a:r>
            <a:endParaRPr sz="2400">
              <a:latin typeface="Arial"/>
              <a:ea typeface="Arial"/>
              <a:cs typeface="Arial"/>
              <a:sym typeface="Arial"/>
            </a:endParaRPr>
          </a:p>
          <a:p>
            <a:pPr indent="0" lvl="0" marL="0" rtl="0" algn="ctr">
              <a:lnSpc>
                <a:spcPct val="90000"/>
              </a:lnSpc>
              <a:spcBef>
                <a:spcPts val="0"/>
              </a:spcBef>
              <a:spcAft>
                <a:spcPts val="0"/>
              </a:spcAft>
              <a:buClr>
                <a:schemeClr val="dk1"/>
              </a:buClr>
              <a:buSzPts val="3600"/>
              <a:buFont typeface="Arial"/>
              <a:buNone/>
            </a:pPr>
            <a:r>
              <a:rPr lang="en" sz="2400">
                <a:latin typeface="Arial"/>
                <a:ea typeface="Arial"/>
                <a:cs typeface="Arial"/>
                <a:sym typeface="Arial"/>
              </a:rPr>
              <a:t>Did you know you can make a seasonal list of fun things to do in nature?</a:t>
            </a:r>
            <a:endParaRPr sz="2400">
              <a:latin typeface="Arial"/>
              <a:ea typeface="Arial"/>
              <a:cs typeface="Arial"/>
              <a:sym typeface="Arial"/>
            </a:endParaRPr>
          </a:p>
          <a:p>
            <a:pPr indent="0" lvl="0" marL="0" rtl="0" algn="ctr">
              <a:lnSpc>
                <a:spcPct val="90000"/>
              </a:lnSpc>
              <a:spcBef>
                <a:spcPts val="0"/>
              </a:spcBef>
              <a:spcAft>
                <a:spcPts val="0"/>
              </a:spcAft>
              <a:buClr>
                <a:schemeClr val="dk1"/>
              </a:buClr>
              <a:buSzPts val="3600"/>
              <a:buFont typeface="Calibri"/>
              <a:buNone/>
            </a:pPr>
            <a:r>
              <a:t/>
            </a:r>
            <a:endParaRPr sz="2400">
              <a:latin typeface="Arial"/>
              <a:ea typeface="Arial"/>
              <a:cs typeface="Arial"/>
              <a:sym typeface="Arial"/>
            </a:endParaRPr>
          </a:p>
          <a:p>
            <a:pPr indent="0" lvl="0" marL="0" rtl="0" algn="ctr">
              <a:lnSpc>
                <a:spcPct val="90000"/>
              </a:lnSpc>
              <a:spcBef>
                <a:spcPts val="0"/>
              </a:spcBef>
              <a:spcAft>
                <a:spcPts val="0"/>
              </a:spcAft>
              <a:buClr>
                <a:schemeClr val="dk1"/>
              </a:buClr>
              <a:buSzPts val="3600"/>
              <a:buFont typeface="Arial"/>
              <a:buNone/>
            </a:pPr>
            <a:r>
              <a:rPr lang="en" sz="2400">
                <a:latin typeface="Arial"/>
                <a:ea typeface="Arial"/>
                <a:cs typeface="Arial"/>
                <a:sym typeface="Arial"/>
              </a:rPr>
              <a:t>Let's find a few we </a:t>
            </a:r>
            <a:br>
              <a:rPr lang="en" sz="2400">
                <a:latin typeface="Arial"/>
                <a:ea typeface="Arial"/>
                <a:cs typeface="Arial"/>
                <a:sym typeface="Arial"/>
              </a:rPr>
            </a:br>
            <a:r>
              <a:rPr lang="en" sz="2400">
                <a:latin typeface="Arial"/>
                <a:ea typeface="Arial"/>
                <a:cs typeface="Arial"/>
                <a:sym typeface="Arial"/>
              </a:rPr>
              <a:t>like here!</a:t>
            </a:r>
            <a:endParaRPr sz="2400">
              <a:latin typeface="Arial"/>
              <a:ea typeface="Arial"/>
              <a:cs typeface="Arial"/>
              <a:sym typeface="Arial"/>
            </a:endParaRPr>
          </a:p>
        </p:txBody>
      </p:sp>
      <p:pic>
        <p:nvPicPr>
          <p:cNvPr id="160" name="Google Shape;160;p23"/>
          <p:cNvPicPr preferRelativeResize="0"/>
          <p:nvPr/>
        </p:nvPicPr>
        <p:blipFill rotWithShape="1">
          <a:blip r:embed="rId3">
            <a:alphaModFix/>
          </a:blip>
          <a:srcRect b="5392" l="24494" r="25567" t="9406"/>
          <a:stretch/>
        </p:blipFill>
        <p:spPr>
          <a:xfrm>
            <a:off x="-49300" y="0"/>
            <a:ext cx="5361874" cy="5143500"/>
          </a:xfrm>
          <a:prstGeom prst="rect">
            <a:avLst/>
          </a:prstGeom>
          <a:noFill/>
          <a:ln>
            <a:noFill/>
          </a:ln>
        </p:spPr>
      </p:pic>
      <p:pic>
        <p:nvPicPr>
          <p:cNvPr id="161" name="Google Shape;161;p23"/>
          <p:cNvPicPr preferRelativeResize="0"/>
          <p:nvPr/>
        </p:nvPicPr>
        <p:blipFill rotWithShape="1">
          <a:blip r:embed="rId4">
            <a:alphaModFix/>
          </a:blip>
          <a:srcRect b="0" l="0" r="0" t="0"/>
          <a:stretch/>
        </p:blipFill>
        <p:spPr>
          <a:xfrm>
            <a:off x="7469309" y="279736"/>
            <a:ext cx="1325025" cy="1245075"/>
          </a:xfrm>
          <a:prstGeom prst="rect">
            <a:avLst/>
          </a:prstGeom>
          <a:noFill/>
          <a:ln>
            <a:noFill/>
          </a:ln>
        </p:spPr>
      </p:pic>
      <p:pic>
        <p:nvPicPr>
          <p:cNvPr id="162" name="Google Shape;162;p23"/>
          <p:cNvPicPr preferRelativeResize="0"/>
          <p:nvPr/>
        </p:nvPicPr>
        <p:blipFill rotWithShape="1">
          <a:blip r:embed="rId5">
            <a:alphaModFix/>
          </a:blip>
          <a:srcRect b="33634" l="0" r="0" t="38772"/>
          <a:stretch/>
        </p:blipFill>
        <p:spPr>
          <a:xfrm>
            <a:off x="5361350" y="4235825"/>
            <a:ext cx="3782650" cy="907675"/>
          </a:xfrm>
          <a:prstGeom prst="rect">
            <a:avLst/>
          </a:prstGeom>
          <a:noFill/>
          <a:ln>
            <a:noFill/>
          </a:ln>
        </p:spPr>
      </p:pic>
      <p:sp>
        <p:nvSpPr>
          <p:cNvPr id="163" name="Google Shape;163;p23"/>
          <p:cNvSpPr/>
          <p:nvPr/>
        </p:nvSpPr>
        <p:spPr>
          <a:xfrm>
            <a:off x="5013811" y="0"/>
            <a:ext cx="347539" cy="514350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4"/>
          <p:cNvSpPr txBox="1"/>
          <p:nvPr>
            <p:ph idx="1" type="body"/>
          </p:nvPr>
        </p:nvSpPr>
        <p:spPr>
          <a:xfrm>
            <a:off x="515006" y="4396015"/>
            <a:ext cx="8542744" cy="605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Clr>
                <a:srgbClr val="00B0F0"/>
              </a:buClr>
              <a:buSzPts val="1800"/>
              <a:buNone/>
            </a:pPr>
            <a:r>
              <a:rPr b="1" lang="en" sz="3000">
                <a:solidFill>
                  <a:srgbClr val="00B0F0"/>
                </a:solidFill>
                <a:latin typeface="Arial"/>
                <a:ea typeface="Arial"/>
                <a:cs typeface="Arial"/>
                <a:sym typeface="Arial"/>
              </a:rPr>
              <a:t>What does it mean to be prepared?</a:t>
            </a:r>
            <a:endParaRPr b="1" sz="3000">
              <a:solidFill>
                <a:srgbClr val="00B0F0"/>
              </a:solidFill>
              <a:latin typeface="Arial"/>
              <a:ea typeface="Arial"/>
              <a:cs typeface="Arial"/>
              <a:sym typeface="Arial"/>
            </a:endParaRPr>
          </a:p>
        </p:txBody>
      </p:sp>
      <p:sp>
        <p:nvSpPr>
          <p:cNvPr id="169" name="Google Shape;169;p24"/>
          <p:cNvSpPr txBox="1"/>
          <p:nvPr>
            <p:ph idx="4294967295" type="title"/>
          </p:nvPr>
        </p:nvSpPr>
        <p:spPr>
          <a:xfrm>
            <a:off x="2090474" y="304389"/>
            <a:ext cx="6591071" cy="136525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Clr>
                <a:schemeClr val="dk1"/>
              </a:buClr>
              <a:buSzPts val="2400"/>
              <a:buFont typeface="Arial"/>
              <a:buNone/>
            </a:pPr>
            <a:r>
              <a:rPr lang="en" sz="2400">
                <a:latin typeface="Arial"/>
                <a:ea typeface="Arial"/>
                <a:cs typeface="Arial"/>
                <a:sym typeface="Arial"/>
              </a:rPr>
              <a:t>For whatever you choose to do, it’s important to be prepared, just like a Girl Scout! </a:t>
            </a:r>
            <a:br>
              <a:rPr lang="en" sz="2400">
                <a:latin typeface="Arial"/>
                <a:ea typeface="Arial"/>
                <a:cs typeface="Arial"/>
                <a:sym typeface="Arial"/>
              </a:rPr>
            </a:br>
            <a:br>
              <a:rPr lang="en" sz="2400">
                <a:latin typeface="Arial"/>
                <a:ea typeface="Arial"/>
                <a:cs typeface="Arial"/>
                <a:sym typeface="Arial"/>
              </a:rPr>
            </a:br>
            <a:r>
              <a:rPr b="1" lang="en" sz="2400">
                <a:latin typeface="Arial"/>
                <a:ea typeface="Arial"/>
                <a:cs typeface="Arial"/>
                <a:sym typeface="Arial"/>
              </a:rPr>
              <a:t>That’s Step #1 - </a:t>
            </a:r>
            <a:r>
              <a:rPr lang="en" sz="2400">
                <a:latin typeface="Arial"/>
                <a:ea typeface="Arial"/>
                <a:cs typeface="Arial"/>
                <a:sym typeface="Arial"/>
              </a:rPr>
              <a:t>Be prepared to protect nature before you go outdoors.</a:t>
            </a:r>
            <a:endParaRPr sz="2400">
              <a:latin typeface="Arial"/>
              <a:ea typeface="Arial"/>
              <a:cs typeface="Arial"/>
              <a:sym typeface="Arial"/>
            </a:endParaRPr>
          </a:p>
        </p:txBody>
      </p:sp>
      <p:pic>
        <p:nvPicPr>
          <p:cNvPr id="170" name="Google Shape;170;p24"/>
          <p:cNvPicPr preferRelativeResize="0"/>
          <p:nvPr/>
        </p:nvPicPr>
        <p:blipFill rotWithShape="1">
          <a:blip r:embed="rId3">
            <a:alphaModFix/>
          </a:blip>
          <a:srcRect b="0" l="0" r="0" t="0"/>
          <a:stretch/>
        </p:blipFill>
        <p:spPr>
          <a:xfrm>
            <a:off x="0" y="2459540"/>
            <a:ext cx="9144000" cy="1721923"/>
          </a:xfrm>
          <a:prstGeom prst="rect">
            <a:avLst/>
          </a:prstGeom>
          <a:noFill/>
          <a:ln>
            <a:noFill/>
          </a:ln>
        </p:spPr>
      </p:pic>
      <p:sp>
        <p:nvSpPr>
          <p:cNvPr id="171" name="Google Shape;171;p24"/>
          <p:cNvSpPr/>
          <p:nvPr/>
        </p:nvSpPr>
        <p:spPr>
          <a:xfrm rot="5400000">
            <a:off x="4398231" y="-2232742"/>
            <a:ext cx="347539" cy="9144002"/>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172" name="Google Shape;172;p24"/>
          <p:cNvPicPr preferRelativeResize="0"/>
          <p:nvPr/>
        </p:nvPicPr>
        <p:blipFill rotWithShape="1">
          <a:blip r:embed="rId4">
            <a:alphaModFix/>
          </a:blip>
          <a:srcRect b="3131" l="0" r="0" t="3121"/>
          <a:stretch/>
        </p:blipFill>
        <p:spPr>
          <a:xfrm flipH="1">
            <a:off x="385323" y="497055"/>
            <a:ext cx="1443835" cy="135359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5"/>
          <p:cNvSpPr txBox="1"/>
          <p:nvPr>
            <p:ph type="title"/>
          </p:nvPr>
        </p:nvSpPr>
        <p:spPr>
          <a:xfrm>
            <a:off x="693682" y="503075"/>
            <a:ext cx="8083867" cy="924300"/>
          </a:xfrm>
          <a:prstGeom prst="rect">
            <a:avLst/>
          </a:prstGeom>
          <a:noFill/>
          <a:ln>
            <a:noFill/>
          </a:ln>
        </p:spPr>
        <p:txBody>
          <a:bodyPr anchorCtr="0" anchor="b" bIns="91425" lIns="91425" spcFirstLastPara="1" rIns="91425" wrap="square" tIns="91425">
            <a:noAutofit/>
          </a:bodyPr>
          <a:lstStyle/>
          <a:p>
            <a:pPr indent="0" lvl="0" marL="0" rtl="0" algn="l">
              <a:lnSpc>
                <a:spcPct val="90000"/>
              </a:lnSpc>
              <a:spcBef>
                <a:spcPts val="0"/>
              </a:spcBef>
              <a:spcAft>
                <a:spcPts val="0"/>
              </a:spcAft>
              <a:buClr>
                <a:schemeClr val="dk1"/>
              </a:buClr>
              <a:buSzPts val="2400"/>
              <a:buFont typeface="Arial"/>
              <a:buNone/>
            </a:pPr>
            <a:r>
              <a:rPr lang="en">
                <a:latin typeface="Arial"/>
                <a:ea typeface="Arial"/>
                <a:cs typeface="Arial"/>
                <a:sym typeface="Arial"/>
              </a:rPr>
              <a:t>Being prepared means you know what to wear or bring with you in any occasion. What items would be needed for a spring hike?</a:t>
            </a:r>
            <a:endParaRPr>
              <a:latin typeface="Arial"/>
              <a:ea typeface="Arial"/>
              <a:cs typeface="Arial"/>
              <a:sym typeface="Arial"/>
            </a:endParaRPr>
          </a:p>
        </p:txBody>
      </p:sp>
      <p:pic>
        <p:nvPicPr>
          <p:cNvPr id="178" name="Google Shape;178;p25"/>
          <p:cNvPicPr preferRelativeResize="0"/>
          <p:nvPr/>
        </p:nvPicPr>
        <p:blipFill rotWithShape="1">
          <a:blip r:embed="rId3">
            <a:alphaModFix/>
          </a:blip>
          <a:srcRect b="0" l="0" r="0" t="0"/>
          <a:stretch/>
        </p:blipFill>
        <p:spPr>
          <a:xfrm>
            <a:off x="1477072" y="1837306"/>
            <a:ext cx="1220525" cy="1293312"/>
          </a:xfrm>
          <a:prstGeom prst="rect">
            <a:avLst/>
          </a:prstGeom>
          <a:noFill/>
          <a:ln>
            <a:noFill/>
          </a:ln>
        </p:spPr>
      </p:pic>
      <p:pic>
        <p:nvPicPr>
          <p:cNvPr id="179" name="Google Shape;179;p25"/>
          <p:cNvPicPr preferRelativeResize="0"/>
          <p:nvPr/>
        </p:nvPicPr>
        <p:blipFill rotWithShape="1">
          <a:blip r:embed="rId4">
            <a:alphaModFix/>
          </a:blip>
          <a:srcRect b="21852" l="16000" r="13975" t="10387"/>
          <a:stretch/>
        </p:blipFill>
        <p:spPr>
          <a:xfrm>
            <a:off x="3574078" y="3401900"/>
            <a:ext cx="1500700" cy="1452250"/>
          </a:xfrm>
          <a:prstGeom prst="rect">
            <a:avLst/>
          </a:prstGeom>
          <a:noFill/>
          <a:ln>
            <a:noFill/>
          </a:ln>
        </p:spPr>
      </p:pic>
      <p:pic>
        <p:nvPicPr>
          <p:cNvPr id="180" name="Google Shape;180;p25"/>
          <p:cNvPicPr preferRelativeResize="0"/>
          <p:nvPr/>
        </p:nvPicPr>
        <p:blipFill rotWithShape="1">
          <a:blip r:embed="rId5">
            <a:alphaModFix/>
          </a:blip>
          <a:srcRect b="0" l="0" r="0" t="0"/>
          <a:stretch/>
        </p:blipFill>
        <p:spPr>
          <a:xfrm>
            <a:off x="7209725" y="1349425"/>
            <a:ext cx="1775488" cy="1915225"/>
          </a:xfrm>
          <a:prstGeom prst="rect">
            <a:avLst/>
          </a:prstGeom>
          <a:noFill/>
          <a:ln>
            <a:noFill/>
          </a:ln>
        </p:spPr>
      </p:pic>
      <p:pic>
        <p:nvPicPr>
          <p:cNvPr id="181" name="Google Shape;181;p25"/>
          <p:cNvPicPr preferRelativeResize="0"/>
          <p:nvPr/>
        </p:nvPicPr>
        <p:blipFill rotWithShape="1">
          <a:blip r:embed="rId6">
            <a:alphaModFix/>
          </a:blip>
          <a:srcRect b="8113" l="0" r="0" t="16052"/>
          <a:stretch/>
        </p:blipFill>
        <p:spPr>
          <a:xfrm>
            <a:off x="4671563" y="1577248"/>
            <a:ext cx="1602475" cy="1215125"/>
          </a:xfrm>
          <a:prstGeom prst="rect">
            <a:avLst/>
          </a:prstGeom>
          <a:noFill/>
          <a:ln>
            <a:noFill/>
          </a:ln>
        </p:spPr>
      </p:pic>
      <p:pic>
        <p:nvPicPr>
          <p:cNvPr id="182" name="Google Shape;182;p25"/>
          <p:cNvPicPr preferRelativeResize="0"/>
          <p:nvPr/>
        </p:nvPicPr>
        <p:blipFill rotWithShape="1">
          <a:blip r:embed="rId7">
            <a:alphaModFix/>
          </a:blip>
          <a:srcRect b="0" l="0" r="0" t="0"/>
          <a:stretch/>
        </p:blipFill>
        <p:spPr>
          <a:xfrm>
            <a:off x="5212253" y="3067112"/>
            <a:ext cx="1728572" cy="1915225"/>
          </a:xfrm>
          <a:prstGeom prst="rect">
            <a:avLst/>
          </a:prstGeom>
          <a:noFill/>
          <a:ln>
            <a:noFill/>
          </a:ln>
        </p:spPr>
      </p:pic>
      <p:pic>
        <p:nvPicPr>
          <p:cNvPr id="183" name="Google Shape;183;p25"/>
          <p:cNvPicPr preferRelativeResize="0"/>
          <p:nvPr/>
        </p:nvPicPr>
        <p:blipFill rotWithShape="1">
          <a:blip r:embed="rId8">
            <a:alphaModFix/>
          </a:blip>
          <a:srcRect b="0" l="0" r="0" t="0"/>
          <a:stretch/>
        </p:blipFill>
        <p:spPr>
          <a:xfrm>
            <a:off x="2103224" y="3498537"/>
            <a:ext cx="1284882" cy="1590200"/>
          </a:xfrm>
          <a:prstGeom prst="rect">
            <a:avLst/>
          </a:prstGeom>
          <a:noFill/>
          <a:ln>
            <a:noFill/>
          </a:ln>
        </p:spPr>
      </p:pic>
      <p:pic>
        <p:nvPicPr>
          <p:cNvPr id="184" name="Google Shape;184;p25"/>
          <p:cNvPicPr preferRelativeResize="0"/>
          <p:nvPr/>
        </p:nvPicPr>
        <p:blipFill rotWithShape="1">
          <a:blip r:embed="rId9">
            <a:alphaModFix/>
          </a:blip>
          <a:srcRect b="0" l="0" r="0" t="0"/>
          <a:stretch/>
        </p:blipFill>
        <p:spPr>
          <a:xfrm>
            <a:off x="7362171" y="3332925"/>
            <a:ext cx="1125647" cy="1590200"/>
          </a:xfrm>
          <a:prstGeom prst="rect">
            <a:avLst/>
          </a:prstGeom>
          <a:noFill/>
          <a:ln>
            <a:noFill/>
          </a:ln>
        </p:spPr>
      </p:pic>
      <p:pic>
        <p:nvPicPr>
          <p:cNvPr id="185" name="Google Shape;185;p25"/>
          <p:cNvPicPr preferRelativeResize="0"/>
          <p:nvPr/>
        </p:nvPicPr>
        <p:blipFill rotWithShape="1">
          <a:blip r:embed="rId10">
            <a:alphaModFix/>
          </a:blip>
          <a:srcRect b="0" l="0" r="0" t="0"/>
          <a:stretch/>
        </p:blipFill>
        <p:spPr>
          <a:xfrm>
            <a:off x="148522" y="1789907"/>
            <a:ext cx="1284875" cy="1284875"/>
          </a:xfrm>
          <a:prstGeom prst="rect">
            <a:avLst/>
          </a:prstGeom>
          <a:noFill/>
          <a:ln>
            <a:noFill/>
          </a:ln>
        </p:spPr>
      </p:pic>
      <p:pic>
        <p:nvPicPr>
          <p:cNvPr id="186" name="Google Shape;186;p25"/>
          <p:cNvPicPr preferRelativeResize="0"/>
          <p:nvPr/>
        </p:nvPicPr>
        <p:blipFill rotWithShape="1">
          <a:blip r:embed="rId11">
            <a:alphaModFix/>
          </a:blip>
          <a:srcRect b="0" l="36768" r="33567" t="0"/>
          <a:stretch/>
        </p:blipFill>
        <p:spPr>
          <a:xfrm>
            <a:off x="6360411" y="1427574"/>
            <a:ext cx="898500" cy="1514475"/>
          </a:xfrm>
          <a:prstGeom prst="rect">
            <a:avLst/>
          </a:prstGeom>
          <a:noFill/>
          <a:ln>
            <a:noFill/>
          </a:ln>
        </p:spPr>
      </p:pic>
      <p:pic>
        <p:nvPicPr>
          <p:cNvPr id="187" name="Google Shape;187;p25"/>
          <p:cNvPicPr preferRelativeResize="0"/>
          <p:nvPr/>
        </p:nvPicPr>
        <p:blipFill rotWithShape="1">
          <a:blip r:embed="rId12">
            <a:alphaModFix/>
          </a:blip>
          <a:srcRect b="0" l="0" r="0" t="0"/>
          <a:stretch/>
        </p:blipFill>
        <p:spPr>
          <a:xfrm>
            <a:off x="693682" y="3716126"/>
            <a:ext cx="1220525" cy="1067950"/>
          </a:xfrm>
          <a:prstGeom prst="rect">
            <a:avLst/>
          </a:prstGeom>
          <a:noFill/>
          <a:ln>
            <a:noFill/>
          </a:ln>
        </p:spPr>
      </p:pic>
      <p:pic>
        <p:nvPicPr>
          <p:cNvPr id="188" name="Google Shape;188;p25"/>
          <p:cNvPicPr preferRelativeResize="0"/>
          <p:nvPr/>
        </p:nvPicPr>
        <p:blipFill rotWithShape="1">
          <a:blip r:embed="rId13">
            <a:alphaModFix/>
          </a:blip>
          <a:srcRect b="0" l="0" r="0" t="0"/>
          <a:stretch/>
        </p:blipFill>
        <p:spPr>
          <a:xfrm>
            <a:off x="2745665" y="1413848"/>
            <a:ext cx="1839525" cy="1839525"/>
          </a:xfrm>
          <a:prstGeom prst="rect">
            <a:avLst/>
          </a:prstGeom>
          <a:noFill/>
          <a:ln>
            <a:noFill/>
          </a:ln>
        </p:spPr>
      </p:pic>
      <p:sp>
        <p:nvSpPr>
          <p:cNvPr id="189" name="Google Shape;189;p25"/>
          <p:cNvSpPr/>
          <p:nvPr/>
        </p:nvSpPr>
        <p:spPr>
          <a:xfrm>
            <a:off x="0" y="0"/>
            <a:ext cx="347539" cy="514350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6"/>
          <p:cNvSpPr txBox="1"/>
          <p:nvPr>
            <p:ph type="title"/>
          </p:nvPr>
        </p:nvSpPr>
        <p:spPr>
          <a:xfrm>
            <a:off x="695141" y="287760"/>
            <a:ext cx="7753718" cy="755700"/>
          </a:xfrm>
          <a:prstGeom prst="rect">
            <a:avLst/>
          </a:prstGeom>
          <a:noFill/>
          <a:ln>
            <a:noFill/>
          </a:ln>
        </p:spPr>
        <p:txBody>
          <a:bodyPr anchorCtr="0" anchor="b" bIns="91425" lIns="91425" spcFirstLastPara="1" rIns="91425" wrap="square" tIns="91425">
            <a:noAutofit/>
          </a:bodyPr>
          <a:lstStyle/>
          <a:p>
            <a:pPr indent="0" lvl="0" marL="0" rtl="0" algn="l">
              <a:lnSpc>
                <a:spcPct val="90000"/>
              </a:lnSpc>
              <a:spcBef>
                <a:spcPts val="0"/>
              </a:spcBef>
              <a:spcAft>
                <a:spcPts val="0"/>
              </a:spcAft>
              <a:buClr>
                <a:schemeClr val="dk1"/>
              </a:buClr>
              <a:buSzPts val="2400"/>
              <a:buFont typeface="Arial"/>
              <a:buNone/>
            </a:pPr>
            <a:r>
              <a:rPr lang="en">
                <a:latin typeface="Arial"/>
                <a:ea typeface="Arial"/>
                <a:cs typeface="Arial"/>
                <a:sym typeface="Arial"/>
              </a:rPr>
              <a:t>What about a winter hike?</a:t>
            </a:r>
            <a:endParaRPr>
              <a:latin typeface="Arial"/>
              <a:ea typeface="Arial"/>
              <a:cs typeface="Arial"/>
              <a:sym typeface="Arial"/>
            </a:endParaRPr>
          </a:p>
        </p:txBody>
      </p:sp>
      <p:pic>
        <p:nvPicPr>
          <p:cNvPr id="195" name="Google Shape;195;p26"/>
          <p:cNvPicPr preferRelativeResize="0"/>
          <p:nvPr/>
        </p:nvPicPr>
        <p:blipFill rotWithShape="1">
          <a:blip r:embed="rId3">
            <a:alphaModFix/>
          </a:blip>
          <a:srcRect b="8356" l="16707" r="17412" t="0"/>
          <a:stretch/>
        </p:blipFill>
        <p:spPr>
          <a:xfrm>
            <a:off x="530720" y="1114900"/>
            <a:ext cx="1355450" cy="2033875"/>
          </a:xfrm>
          <a:prstGeom prst="rect">
            <a:avLst/>
          </a:prstGeom>
          <a:noFill/>
          <a:ln>
            <a:noFill/>
          </a:ln>
        </p:spPr>
      </p:pic>
      <p:pic>
        <p:nvPicPr>
          <p:cNvPr id="196" name="Google Shape;196;p26"/>
          <p:cNvPicPr preferRelativeResize="0"/>
          <p:nvPr/>
        </p:nvPicPr>
        <p:blipFill rotWithShape="1">
          <a:blip r:embed="rId4">
            <a:alphaModFix/>
          </a:blip>
          <a:srcRect b="0" l="0" r="0" t="0"/>
          <a:stretch/>
        </p:blipFill>
        <p:spPr>
          <a:xfrm>
            <a:off x="2031353" y="2720325"/>
            <a:ext cx="2038125" cy="1799350"/>
          </a:xfrm>
          <a:prstGeom prst="rect">
            <a:avLst/>
          </a:prstGeom>
          <a:noFill/>
          <a:ln>
            <a:noFill/>
          </a:ln>
        </p:spPr>
      </p:pic>
      <p:pic>
        <p:nvPicPr>
          <p:cNvPr id="197" name="Google Shape;197;p26"/>
          <p:cNvPicPr preferRelativeResize="0"/>
          <p:nvPr/>
        </p:nvPicPr>
        <p:blipFill rotWithShape="1">
          <a:blip r:embed="rId5">
            <a:alphaModFix/>
          </a:blip>
          <a:srcRect b="16044" l="0" r="0" t="20130"/>
          <a:stretch/>
        </p:blipFill>
        <p:spPr>
          <a:xfrm>
            <a:off x="1957425" y="1112738"/>
            <a:ext cx="2143125" cy="1367900"/>
          </a:xfrm>
          <a:prstGeom prst="rect">
            <a:avLst/>
          </a:prstGeom>
          <a:noFill/>
          <a:ln>
            <a:noFill/>
          </a:ln>
        </p:spPr>
      </p:pic>
      <p:pic>
        <p:nvPicPr>
          <p:cNvPr id="198" name="Google Shape;198;p26"/>
          <p:cNvPicPr preferRelativeResize="0"/>
          <p:nvPr/>
        </p:nvPicPr>
        <p:blipFill rotWithShape="1">
          <a:blip r:embed="rId6">
            <a:alphaModFix/>
          </a:blip>
          <a:srcRect b="8356" l="0" r="0" t="0"/>
          <a:stretch/>
        </p:blipFill>
        <p:spPr>
          <a:xfrm>
            <a:off x="398849" y="3215122"/>
            <a:ext cx="1567025" cy="1549100"/>
          </a:xfrm>
          <a:prstGeom prst="rect">
            <a:avLst/>
          </a:prstGeom>
          <a:noFill/>
          <a:ln>
            <a:noFill/>
          </a:ln>
        </p:spPr>
      </p:pic>
      <p:pic>
        <p:nvPicPr>
          <p:cNvPr id="199" name="Google Shape;199;p26"/>
          <p:cNvPicPr preferRelativeResize="0"/>
          <p:nvPr/>
        </p:nvPicPr>
        <p:blipFill rotWithShape="1">
          <a:blip r:embed="rId7">
            <a:alphaModFix/>
          </a:blip>
          <a:srcRect b="11628" l="0" r="0" t="0"/>
          <a:stretch/>
        </p:blipFill>
        <p:spPr>
          <a:xfrm>
            <a:off x="3719567" y="3620000"/>
            <a:ext cx="1355450" cy="1292129"/>
          </a:xfrm>
          <a:prstGeom prst="rect">
            <a:avLst/>
          </a:prstGeom>
          <a:noFill/>
          <a:ln>
            <a:noFill/>
          </a:ln>
        </p:spPr>
      </p:pic>
      <p:pic>
        <p:nvPicPr>
          <p:cNvPr id="200" name="Google Shape;200;p26"/>
          <p:cNvPicPr preferRelativeResize="0"/>
          <p:nvPr/>
        </p:nvPicPr>
        <p:blipFill rotWithShape="1">
          <a:blip r:embed="rId8">
            <a:alphaModFix/>
          </a:blip>
          <a:srcRect b="0" l="0" r="0" t="0"/>
          <a:stretch/>
        </p:blipFill>
        <p:spPr>
          <a:xfrm>
            <a:off x="4151860" y="1797206"/>
            <a:ext cx="1355450" cy="1549088"/>
          </a:xfrm>
          <a:prstGeom prst="rect">
            <a:avLst/>
          </a:prstGeom>
          <a:noFill/>
          <a:ln>
            <a:noFill/>
          </a:ln>
        </p:spPr>
      </p:pic>
      <p:pic>
        <p:nvPicPr>
          <p:cNvPr id="201" name="Google Shape;201;p26"/>
          <p:cNvPicPr preferRelativeResize="0"/>
          <p:nvPr/>
        </p:nvPicPr>
        <p:blipFill rotWithShape="1">
          <a:blip r:embed="rId9">
            <a:alphaModFix/>
          </a:blip>
          <a:srcRect b="12679" l="0" r="0" t="0"/>
          <a:stretch/>
        </p:blipFill>
        <p:spPr>
          <a:xfrm>
            <a:off x="6956431" y="140517"/>
            <a:ext cx="2057400" cy="1937975"/>
          </a:xfrm>
          <a:prstGeom prst="rect">
            <a:avLst/>
          </a:prstGeom>
          <a:noFill/>
          <a:ln>
            <a:noFill/>
          </a:ln>
        </p:spPr>
      </p:pic>
      <p:pic>
        <p:nvPicPr>
          <p:cNvPr id="202" name="Google Shape;202;p26"/>
          <p:cNvPicPr preferRelativeResize="0"/>
          <p:nvPr/>
        </p:nvPicPr>
        <p:blipFill rotWithShape="1">
          <a:blip r:embed="rId10">
            <a:alphaModFix/>
          </a:blip>
          <a:srcRect b="0" l="0" r="0" t="0"/>
          <a:stretch/>
        </p:blipFill>
        <p:spPr>
          <a:xfrm>
            <a:off x="5171981" y="3215122"/>
            <a:ext cx="1493718" cy="1662025"/>
          </a:xfrm>
          <a:prstGeom prst="rect">
            <a:avLst/>
          </a:prstGeom>
          <a:noFill/>
          <a:ln>
            <a:noFill/>
          </a:ln>
        </p:spPr>
      </p:pic>
      <p:pic>
        <p:nvPicPr>
          <p:cNvPr id="203" name="Google Shape;203;p26"/>
          <p:cNvPicPr preferRelativeResize="0"/>
          <p:nvPr/>
        </p:nvPicPr>
        <p:blipFill rotWithShape="1">
          <a:blip r:embed="rId11">
            <a:alphaModFix/>
          </a:blip>
          <a:srcRect b="8850" l="0" r="0" t="0"/>
          <a:stretch/>
        </p:blipFill>
        <p:spPr>
          <a:xfrm>
            <a:off x="6964952" y="2456650"/>
            <a:ext cx="1790700" cy="2326700"/>
          </a:xfrm>
          <a:prstGeom prst="rect">
            <a:avLst/>
          </a:prstGeom>
          <a:noFill/>
          <a:ln>
            <a:noFill/>
          </a:ln>
        </p:spPr>
      </p:pic>
      <p:pic>
        <p:nvPicPr>
          <p:cNvPr id="204" name="Google Shape;204;p26"/>
          <p:cNvPicPr preferRelativeResize="0"/>
          <p:nvPr/>
        </p:nvPicPr>
        <p:blipFill rotWithShape="1">
          <a:blip r:embed="rId12">
            <a:alphaModFix/>
          </a:blip>
          <a:srcRect b="0" l="0" r="0" t="0"/>
          <a:stretch/>
        </p:blipFill>
        <p:spPr>
          <a:xfrm>
            <a:off x="4999078" y="142435"/>
            <a:ext cx="1839525" cy="1839525"/>
          </a:xfrm>
          <a:prstGeom prst="rect">
            <a:avLst/>
          </a:prstGeom>
          <a:noFill/>
          <a:ln>
            <a:noFill/>
          </a:ln>
        </p:spPr>
      </p:pic>
      <p:pic>
        <p:nvPicPr>
          <p:cNvPr id="205" name="Google Shape;205;p26"/>
          <p:cNvPicPr preferRelativeResize="0"/>
          <p:nvPr/>
        </p:nvPicPr>
        <p:blipFill rotWithShape="1">
          <a:blip r:embed="rId13">
            <a:alphaModFix/>
          </a:blip>
          <a:srcRect b="0" l="36768" r="33567" t="0"/>
          <a:stretch/>
        </p:blipFill>
        <p:spPr>
          <a:xfrm>
            <a:off x="6095525" y="1612975"/>
            <a:ext cx="898500" cy="1514475"/>
          </a:xfrm>
          <a:prstGeom prst="rect">
            <a:avLst/>
          </a:prstGeom>
          <a:noFill/>
          <a:ln>
            <a:noFill/>
          </a:ln>
        </p:spPr>
      </p:pic>
      <p:sp>
        <p:nvSpPr>
          <p:cNvPr id="206" name="Google Shape;206;p26"/>
          <p:cNvSpPr/>
          <p:nvPr/>
        </p:nvSpPr>
        <p:spPr>
          <a:xfrm>
            <a:off x="0" y="0"/>
            <a:ext cx="347539" cy="514350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B0F0"/>
        </a:solidFill>
      </p:bgPr>
    </p:bg>
    <p:spTree>
      <p:nvGrpSpPr>
        <p:cNvPr id="210" name="Shape 210"/>
        <p:cNvGrpSpPr/>
        <p:nvPr/>
      </p:nvGrpSpPr>
      <p:grpSpPr>
        <a:xfrm>
          <a:off x="0" y="0"/>
          <a:ext cx="0" cy="0"/>
          <a:chOff x="0" y="0"/>
          <a:chExt cx="0" cy="0"/>
        </a:xfrm>
      </p:grpSpPr>
      <p:sp>
        <p:nvSpPr>
          <p:cNvPr id="211" name="Google Shape;211;p27"/>
          <p:cNvSpPr txBox="1"/>
          <p:nvPr>
            <p:ph type="title"/>
          </p:nvPr>
        </p:nvSpPr>
        <p:spPr>
          <a:xfrm>
            <a:off x="357950" y="439383"/>
            <a:ext cx="2491575" cy="2584800"/>
          </a:xfrm>
          <a:prstGeom prst="rect">
            <a:avLst/>
          </a:prstGeom>
          <a:noFill/>
          <a:ln>
            <a:noFill/>
          </a:ln>
        </p:spPr>
        <p:txBody>
          <a:bodyPr anchorCtr="0" anchor="b" bIns="91425" lIns="91425" spcFirstLastPara="1" rIns="91425" wrap="square" tIns="91425">
            <a:noAutofit/>
          </a:bodyPr>
          <a:lstStyle/>
          <a:p>
            <a:pPr indent="0" lvl="0" marL="0" rtl="0" algn="l">
              <a:lnSpc>
                <a:spcPct val="90000"/>
              </a:lnSpc>
              <a:spcBef>
                <a:spcPts val="0"/>
              </a:spcBef>
              <a:spcAft>
                <a:spcPts val="0"/>
              </a:spcAft>
              <a:buClr>
                <a:schemeClr val="dk1"/>
              </a:buClr>
              <a:buSzPts val="2400"/>
              <a:buFont typeface="Calibri"/>
              <a:buNone/>
            </a:pPr>
            <a:r>
              <a:t/>
            </a:r>
            <a:endParaRPr sz="1800">
              <a:solidFill>
                <a:schemeClr val="lt1"/>
              </a:solidFill>
              <a:latin typeface="Arial"/>
              <a:ea typeface="Arial"/>
              <a:cs typeface="Arial"/>
              <a:sym typeface="Arial"/>
            </a:endParaRPr>
          </a:p>
          <a:p>
            <a:pPr indent="0" lvl="0" marL="0" rtl="0" algn="l">
              <a:lnSpc>
                <a:spcPct val="90000"/>
              </a:lnSpc>
              <a:spcBef>
                <a:spcPts val="0"/>
              </a:spcBef>
              <a:spcAft>
                <a:spcPts val="0"/>
              </a:spcAft>
              <a:buClr>
                <a:schemeClr val="lt1"/>
              </a:buClr>
              <a:buSzPts val="2400"/>
              <a:buFont typeface="Arial"/>
              <a:buNone/>
            </a:pPr>
            <a:r>
              <a:rPr lang="en" sz="1800">
                <a:solidFill>
                  <a:schemeClr val="lt1"/>
                </a:solidFill>
                <a:latin typeface="Arial"/>
                <a:ea typeface="Arial"/>
                <a:cs typeface="Arial"/>
                <a:sym typeface="Arial"/>
              </a:rPr>
              <a:t>Now that we are dressed and ready to go, we also need to understand how to protect nature. </a:t>
            </a:r>
            <a:endParaRPr sz="1800">
              <a:solidFill>
                <a:schemeClr val="lt1"/>
              </a:solidFill>
              <a:latin typeface="Arial"/>
              <a:ea typeface="Arial"/>
              <a:cs typeface="Arial"/>
              <a:sym typeface="Arial"/>
            </a:endParaRPr>
          </a:p>
          <a:p>
            <a:pPr indent="0" lvl="0" marL="0" rtl="0" algn="l">
              <a:lnSpc>
                <a:spcPct val="90000"/>
              </a:lnSpc>
              <a:spcBef>
                <a:spcPts val="0"/>
              </a:spcBef>
              <a:spcAft>
                <a:spcPts val="0"/>
              </a:spcAft>
              <a:buClr>
                <a:schemeClr val="dk1"/>
              </a:buClr>
              <a:buSzPts val="2400"/>
              <a:buFont typeface="Calibri"/>
              <a:buNone/>
            </a:pPr>
            <a:r>
              <a:t/>
            </a:r>
            <a:endParaRPr sz="1800">
              <a:solidFill>
                <a:schemeClr val="lt1"/>
              </a:solidFill>
              <a:latin typeface="Arial"/>
              <a:ea typeface="Arial"/>
              <a:cs typeface="Arial"/>
              <a:sym typeface="Arial"/>
            </a:endParaRPr>
          </a:p>
          <a:p>
            <a:pPr indent="0" lvl="0" marL="0" rtl="0" algn="l">
              <a:lnSpc>
                <a:spcPct val="90000"/>
              </a:lnSpc>
              <a:spcBef>
                <a:spcPts val="0"/>
              </a:spcBef>
              <a:spcAft>
                <a:spcPts val="0"/>
              </a:spcAft>
              <a:buClr>
                <a:schemeClr val="lt1"/>
              </a:buClr>
              <a:buSzPts val="2400"/>
              <a:buFont typeface="Arial"/>
              <a:buNone/>
            </a:pPr>
            <a:r>
              <a:rPr b="1" lang="en">
                <a:solidFill>
                  <a:schemeClr val="lt1"/>
                </a:solidFill>
                <a:latin typeface="Arial"/>
                <a:ea typeface="Arial"/>
                <a:cs typeface="Arial"/>
                <a:sym typeface="Arial"/>
              </a:rPr>
              <a:t>Leave No Trace</a:t>
            </a:r>
            <a:endParaRPr b="1">
              <a:solidFill>
                <a:schemeClr val="lt1"/>
              </a:solidFill>
              <a:latin typeface="Arial"/>
              <a:ea typeface="Arial"/>
              <a:cs typeface="Arial"/>
              <a:sym typeface="Arial"/>
            </a:endParaRPr>
          </a:p>
          <a:p>
            <a:pPr indent="0" lvl="0" marL="0" rtl="0" algn="l">
              <a:lnSpc>
                <a:spcPct val="90000"/>
              </a:lnSpc>
              <a:spcBef>
                <a:spcPts val="0"/>
              </a:spcBef>
              <a:spcAft>
                <a:spcPts val="0"/>
              </a:spcAft>
              <a:buClr>
                <a:schemeClr val="dk1"/>
              </a:buClr>
              <a:buSzPts val="2400"/>
              <a:buFont typeface="Calibri"/>
              <a:buNone/>
            </a:pPr>
            <a:r>
              <a:t/>
            </a:r>
            <a:endParaRPr>
              <a:solidFill>
                <a:schemeClr val="lt1"/>
              </a:solidFill>
              <a:latin typeface="Arial"/>
              <a:ea typeface="Arial"/>
              <a:cs typeface="Arial"/>
              <a:sym typeface="Arial"/>
            </a:endParaRPr>
          </a:p>
        </p:txBody>
      </p:sp>
      <p:pic>
        <p:nvPicPr>
          <p:cNvPr descr="Learn, remember, and teach the 7 Leave No Trace Principles in a fun and interactive way!  &#10;&#10;Learn More Here: https://lnt.org/blog/learning-7-principles &#10;&#10;#LeaveNoTrace and #EnjoyYourWorld!&#10;&#10;::::::::::::::::::::::::::::::::::::::::&#10;&#10;Leave No Trace is a national organization that protects the outdoors by teaching people to enjoy it responsibly. Learn more about Leave No Trace principles and practices for sustainable recreation on our website: https://lnt.org/&#10;&#10;Are you passionate about protecting our shared public lands from human caused impact? Become a Leave No Trace member and support nationwide education: https://lnt.org/join/individual &#10;&#10;Follow Us for Daily Tips and Tricks&#10;Facebook  ➝ https://www.facebook.com/LeaveNoTraceCenter/&#10;Instagram  ➝ https://www.instagram.com/leavenotracecenter/ &#10;Twitter       ➝ https://twitter.com/leavenotrace &#10;&#10;::::::::::::::::::::::::::::::::::::::::" id="212" name="Google Shape;212;p27" title="Learning the 7 Leave No Trace Principles">
            <a:hlinkClick r:id="rId3"/>
          </p:cNvPr>
          <p:cNvPicPr preferRelativeResize="0"/>
          <p:nvPr/>
        </p:nvPicPr>
        <p:blipFill rotWithShape="1">
          <a:blip r:embed="rId4">
            <a:alphaModFix/>
          </a:blip>
          <a:srcRect b="0" l="0" r="0" t="0"/>
          <a:stretch/>
        </p:blipFill>
        <p:spPr>
          <a:xfrm>
            <a:off x="2947000" y="195708"/>
            <a:ext cx="6197000" cy="4647750"/>
          </a:xfrm>
          <a:prstGeom prst="rect">
            <a:avLst/>
          </a:prstGeom>
          <a:noFill/>
          <a:ln>
            <a:noFill/>
          </a:ln>
        </p:spPr>
      </p:pic>
      <p:pic>
        <p:nvPicPr>
          <p:cNvPr id="213" name="Google Shape;213;p27"/>
          <p:cNvPicPr preferRelativeResize="0"/>
          <p:nvPr/>
        </p:nvPicPr>
        <p:blipFill rotWithShape="1">
          <a:blip r:embed="rId5">
            <a:alphaModFix/>
          </a:blip>
          <a:srcRect b="0" l="0" r="0" t="0"/>
          <a:stretch/>
        </p:blipFill>
        <p:spPr>
          <a:xfrm>
            <a:off x="357951" y="3024183"/>
            <a:ext cx="2247900" cy="18192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17" name="Shape 217"/>
        <p:cNvGrpSpPr/>
        <p:nvPr/>
      </p:nvGrpSpPr>
      <p:grpSpPr>
        <a:xfrm>
          <a:off x="0" y="0"/>
          <a:ext cx="0" cy="0"/>
          <a:chOff x="0" y="0"/>
          <a:chExt cx="0" cy="0"/>
        </a:xfrm>
      </p:grpSpPr>
      <p:sp>
        <p:nvSpPr>
          <p:cNvPr id="218" name="Google Shape;218;p28"/>
          <p:cNvSpPr txBox="1"/>
          <p:nvPr>
            <p:ph idx="1" type="body"/>
          </p:nvPr>
        </p:nvSpPr>
        <p:spPr>
          <a:xfrm>
            <a:off x="1701209" y="809613"/>
            <a:ext cx="7073303" cy="12513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Clr>
                <a:srgbClr val="00B0F0"/>
              </a:buClr>
              <a:buSzPts val="1800"/>
              <a:buNone/>
            </a:pPr>
            <a:r>
              <a:rPr b="1" lang="en" sz="2800">
                <a:solidFill>
                  <a:srgbClr val="00B0F0"/>
                </a:solidFill>
                <a:highlight>
                  <a:srgbClr val="FFFFFF"/>
                </a:highlight>
                <a:latin typeface="Arial"/>
                <a:ea typeface="Arial"/>
                <a:cs typeface="Arial"/>
                <a:sym typeface="Arial"/>
              </a:rPr>
              <a:t>Step #2: Keep living things safe when you walk in nature.  </a:t>
            </a:r>
            <a:endParaRPr b="1" sz="2800">
              <a:solidFill>
                <a:srgbClr val="00B0F0"/>
              </a:solidFill>
              <a:highlight>
                <a:srgbClr val="FFFFFF"/>
              </a:highlight>
              <a:latin typeface="Arial"/>
              <a:ea typeface="Arial"/>
              <a:cs typeface="Arial"/>
              <a:sym typeface="Arial"/>
            </a:endParaRPr>
          </a:p>
          <a:p>
            <a:pPr indent="0" lvl="0" marL="0" rtl="0" algn="l">
              <a:lnSpc>
                <a:spcPct val="100000"/>
              </a:lnSpc>
              <a:spcBef>
                <a:spcPts val="0"/>
              </a:spcBef>
              <a:spcAft>
                <a:spcPts val="0"/>
              </a:spcAft>
              <a:buClr>
                <a:schemeClr val="dk1"/>
              </a:buClr>
              <a:buSzPts val="1800"/>
              <a:buNone/>
            </a:pPr>
            <a:r>
              <a:t/>
            </a:r>
            <a:endParaRPr sz="1800">
              <a:solidFill>
                <a:srgbClr val="393939"/>
              </a:solidFill>
              <a:highlight>
                <a:srgbClr val="FFFFFF"/>
              </a:highlight>
              <a:latin typeface="Arial"/>
              <a:ea typeface="Arial"/>
              <a:cs typeface="Arial"/>
              <a:sym typeface="Arial"/>
            </a:endParaRPr>
          </a:p>
          <a:p>
            <a:pPr indent="0" lvl="0" marL="0" rtl="0" algn="l">
              <a:lnSpc>
                <a:spcPct val="100000"/>
              </a:lnSpc>
              <a:spcBef>
                <a:spcPts val="0"/>
              </a:spcBef>
              <a:spcAft>
                <a:spcPts val="0"/>
              </a:spcAft>
              <a:buClr>
                <a:srgbClr val="393939"/>
              </a:buClr>
              <a:buSzPts val="1800"/>
              <a:buNone/>
            </a:pPr>
            <a:r>
              <a:rPr lang="en" sz="1800">
                <a:solidFill>
                  <a:srgbClr val="393939"/>
                </a:solidFill>
                <a:highlight>
                  <a:srgbClr val="FFFFFF"/>
                </a:highlight>
                <a:latin typeface="Arial"/>
                <a:ea typeface="Arial"/>
                <a:cs typeface="Arial"/>
                <a:sym typeface="Arial"/>
              </a:rPr>
              <a:t>Let’s brainstorm a list of living things that we can find in nature. </a:t>
            </a:r>
            <a:endParaRPr sz="1800">
              <a:solidFill>
                <a:srgbClr val="393939"/>
              </a:solidFill>
              <a:highlight>
                <a:srgbClr val="FFFFFF"/>
              </a:highlight>
              <a:latin typeface="Arial"/>
              <a:ea typeface="Arial"/>
              <a:cs typeface="Arial"/>
              <a:sym typeface="Arial"/>
            </a:endParaRPr>
          </a:p>
          <a:p>
            <a:pPr indent="0" lvl="0" marL="0" rtl="0" algn="l">
              <a:lnSpc>
                <a:spcPct val="100000"/>
              </a:lnSpc>
              <a:spcBef>
                <a:spcPts val="0"/>
              </a:spcBef>
              <a:spcAft>
                <a:spcPts val="0"/>
              </a:spcAft>
              <a:buClr>
                <a:srgbClr val="393939"/>
              </a:buClr>
              <a:buSzPts val="1800"/>
              <a:buNone/>
            </a:pPr>
            <a:r>
              <a:rPr lang="en" sz="1800">
                <a:solidFill>
                  <a:srgbClr val="393939"/>
                </a:solidFill>
                <a:highlight>
                  <a:srgbClr val="FFFFFF"/>
                </a:highlight>
                <a:latin typeface="Arial"/>
                <a:ea typeface="Arial"/>
                <a:cs typeface="Arial"/>
                <a:sym typeface="Arial"/>
              </a:rPr>
              <a:t>If you have the handout in front of you, you can add them to your picture.</a:t>
            </a:r>
            <a:endParaRPr sz="1800">
              <a:solidFill>
                <a:srgbClr val="393939"/>
              </a:solidFill>
              <a:highlight>
                <a:srgbClr val="FFFFFF"/>
              </a:highlight>
              <a:latin typeface="Arial"/>
              <a:ea typeface="Arial"/>
              <a:cs typeface="Arial"/>
              <a:sym typeface="Arial"/>
            </a:endParaRPr>
          </a:p>
        </p:txBody>
      </p:sp>
      <p:pic>
        <p:nvPicPr>
          <p:cNvPr id="219" name="Google Shape;219;p28"/>
          <p:cNvPicPr preferRelativeResize="0"/>
          <p:nvPr/>
        </p:nvPicPr>
        <p:blipFill rotWithShape="1">
          <a:blip r:embed="rId3">
            <a:alphaModFix/>
          </a:blip>
          <a:srcRect b="12234" l="11386" r="14435" t="12609"/>
          <a:stretch/>
        </p:blipFill>
        <p:spPr>
          <a:xfrm>
            <a:off x="4572000" y="2520975"/>
            <a:ext cx="4572000" cy="2604150"/>
          </a:xfrm>
          <a:prstGeom prst="rect">
            <a:avLst/>
          </a:prstGeom>
          <a:noFill/>
          <a:ln>
            <a:noFill/>
          </a:ln>
        </p:spPr>
      </p:pic>
      <p:pic>
        <p:nvPicPr>
          <p:cNvPr id="220" name="Google Shape;220;p28"/>
          <p:cNvPicPr preferRelativeResize="0"/>
          <p:nvPr/>
        </p:nvPicPr>
        <p:blipFill rotWithShape="1">
          <a:blip r:embed="rId4">
            <a:alphaModFix/>
          </a:blip>
          <a:srcRect b="0" l="21521" r="24674" t="0"/>
          <a:stretch/>
        </p:blipFill>
        <p:spPr>
          <a:xfrm>
            <a:off x="159808" y="106741"/>
            <a:ext cx="1573300" cy="1562100"/>
          </a:xfrm>
          <a:prstGeom prst="rect">
            <a:avLst/>
          </a:prstGeom>
          <a:noFill/>
          <a:ln>
            <a:noFill/>
          </a:ln>
        </p:spPr>
      </p:pic>
      <p:pic>
        <p:nvPicPr>
          <p:cNvPr id="221" name="Google Shape;221;p28"/>
          <p:cNvPicPr preferRelativeResize="0"/>
          <p:nvPr/>
        </p:nvPicPr>
        <p:blipFill rotWithShape="1">
          <a:blip r:embed="rId5">
            <a:alphaModFix/>
          </a:blip>
          <a:srcRect b="0" l="0" r="0" t="0"/>
          <a:stretch/>
        </p:blipFill>
        <p:spPr>
          <a:xfrm>
            <a:off x="1809184" y="2753152"/>
            <a:ext cx="2390676" cy="2390676"/>
          </a:xfrm>
          <a:prstGeom prst="rect">
            <a:avLst/>
          </a:prstGeom>
          <a:noFill/>
          <a:ln>
            <a:noFill/>
          </a:ln>
        </p:spPr>
      </p:pic>
      <p:sp>
        <p:nvSpPr>
          <p:cNvPr id="222" name="Google Shape;222;p28"/>
          <p:cNvSpPr/>
          <p:nvPr/>
        </p:nvSpPr>
        <p:spPr>
          <a:xfrm>
            <a:off x="0" y="0"/>
            <a:ext cx="347539" cy="514350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29"/>
          <p:cNvSpPr txBox="1"/>
          <p:nvPr>
            <p:ph type="title"/>
          </p:nvPr>
        </p:nvSpPr>
        <p:spPr>
          <a:xfrm>
            <a:off x="342217" y="79295"/>
            <a:ext cx="8727355" cy="755700"/>
          </a:xfrm>
          <a:prstGeom prst="rect">
            <a:avLst/>
          </a:prstGeom>
          <a:noFill/>
          <a:ln>
            <a:noFill/>
          </a:ln>
        </p:spPr>
        <p:txBody>
          <a:bodyPr anchorCtr="0" anchor="b" bIns="91425" lIns="91425" spcFirstLastPara="1" rIns="91425" wrap="square" tIns="91425">
            <a:noAutofit/>
          </a:bodyPr>
          <a:lstStyle/>
          <a:p>
            <a:pPr indent="0" lvl="0" marL="0" rtl="0" algn="l">
              <a:lnSpc>
                <a:spcPct val="90000"/>
              </a:lnSpc>
              <a:spcBef>
                <a:spcPts val="0"/>
              </a:spcBef>
              <a:spcAft>
                <a:spcPts val="0"/>
              </a:spcAft>
              <a:buClr>
                <a:srgbClr val="00B0F0"/>
              </a:buClr>
              <a:buSzPts val="2400"/>
              <a:buFont typeface="Arial"/>
              <a:buNone/>
            </a:pPr>
            <a:r>
              <a:rPr b="1" lang="en">
                <a:solidFill>
                  <a:srgbClr val="00B0F0"/>
                </a:solidFill>
                <a:latin typeface="Arial"/>
                <a:ea typeface="Arial"/>
                <a:cs typeface="Arial"/>
                <a:sym typeface="Arial"/>
              </a:rPr>
              <a:t>Always respect nature and the living things found in it!</a:t>
            </a:r>
            <a:endParaRPr b="1">
              <a:solidFill>
                <a:srgbClr val="00B0F0"/>
              </a:solidFill>
              <a:latin typeface="Arial"/>
              <a:ea typeface="Arial"/>
              <a:cs typeface="Arial"/>
              <a:sym typeface="Arial"/>
            </a:endParaRPr>
          </a:p>
        </p:txBody>
      </p:sp>
      <p:sp>
        <p:nvSpPr>
          <p:cNvPr id="228" name="Google Shape;228;p29"/>
          <p:cNvSpPr txBox="1"/>
          <p:nvPr>
            <p:ph idx="1" type="body"/>
          </p:nvPr>
        </p:nvSpPr>
        <p:spPr>
          <a:xfrm>
            <a:off x="342217" y="1514686"/>
            <a:ext cx="3813368" cy="1905300"/>
          </a:xfrm>
          <a:prstGeom prst="rect">
            <a:avLst/>
          </a:prstGeom>
          <a:noFill/>
          <a:ln>
            <a:noFill/>
          </a:ln>
        </p:spPr>
        <p:txBody>
          <a:bodyPr anchorCtr="0" anchor="t" bIns="91425" lIns="91425" spcFirstLastPara="1" rIns="91425" wrap="square" tIns="91425">
            <a:noAutofit/>
          </a:bodyPr>
          <a:lstStyle/>
          <a:p>
            <a:pPr indent="-342900" lvl="0" marL="457200" rtl="0" algn="l">
              <a:lnSpc>
                <a:spcPct val="90000"/>
              </a:lnSpc>
              <a:spcBef>
                <a:spcPts val="0"/>
              </a:spcBef>
              <a:spcAft>
                <a:spcPts val="0"/>
              </a:spcAft>
              <a:buClr>
                <a:schemeClr val="dk1"/>
              </a:buClr>
              <a:buSzPts val="1800"/>
              <a:buChar char="●"/>
            </a:pPr>
            <a:r>
              <a:rPr lang="en" sz="1800">
                <a:latin typeface="Arial"/>
                <a:ea typeface="Arial"/>
                <a:cs typeface="Arial"/>
                <a:sym typeface="Arial"/>
              </a:rPr>
              <a:t>Animals</a:t>
            </a:r>
            <a:endParaRPr sz="1800">
              <a:latin typeface="Arial"/>
              <a:ea typeface="Arial"/>
              <a:cs typeface="Arial"/>
              <a:sym typeface="Arial"/>
            </a:endParaRPr>
          </a:p>
          <a:p>
            <a:pPr indent="-342900" lvl="0" marL="457200" rtl="0" algn="l">
              <a:lnSpc>
                <a:spcPct val="90000"/>
              </a:lnSpc>
              <a:spcBef>
                <a:spcPts val="0"/>
              </a:spcBef>
              <a:spcAft>
                <a:spcPts val="0"/>
              </a:spcAft>
              <a:buClr>
                <a:schemeClr val="dk1"/>
              </a:buClr>
              <a:buSzPts val="1800"/>
              <a:buChar char="●"/>
            </a:pPr>
            <a:r>
              <a:rPr lang="en" sz="1800">
                <a:latin typeface="Arial"/>
                <a:ea typeface="Arial"/>
                <a:cs typeface="Arial"/>
                <a:sym typeface="Arial"/>
              </a:rPr>
              <a:t>Animals Homes</a:t>
            </a:r>
            <a:endParaRPr sz="1800">
              <a:latin typeface="Arial"/>
              <a:ea typeface="Arial"/>
              <a:cs typeface="Arial"/>
              <a:sym typeface="Arial"/>
            </a:endParaRPr>
          </a:p>
          <a:p>
            <a:pPr indent="-342900" lvl="0" marL="457200" rtl="0" algn="l">
              <a:lnSpc>
                <a:spcPct val="90000"/>
              </a:lnSpc>
              <a:spcBef>
                <a:spcPts val="0"/>
              </a:spcBef>
              <a:spcAft>
                <a:spcPts val="0"/>
              </a:spcAft>
              <a:buClr>
                <a:schemeClr val="dk1"/>
              </a:buClr>
              <a:buSzPts val="1800"/>
              <a:buChar char="●"/>
            </a:pPr>
            <a:r>
              <a:rPr lang="en" sz="1800">
                <a:latin typeface="Arial"/>
                <a:ea typeface="Arial"/>
                <a:cs typeface="Arial"/>
                <a:sym typeface="Arial"/>
              </a:rPr>
              <a:t>Plants</a:t>
            </a:r>
            <a:endParaRPr sz="1800">
              <a:latin typeface="Arial"/>
              <a:ea typeface="Arial"/>
              <a:cs typeface="Arial"/>
              <a:sym typeface="Arial"/>
            </a:endParaRPr>
          </a:p>
          <a:p>
            <a:pPr indent="-342900" lvl="0" marL="457200" rtl="0" algn="l">
              <a:lnSpc>
                <a:spcPct val="90000"/>
              </a:lnSpc>
              <a:spcBef>
                <a:spcPts val="0"/>
              </a:spcBef>
              <a:spcAft>
                <a:spcPts val="0"/>
              </a:spcAft>
              <a:buClr>
                <a:schemeClr val="dk1"/>
              </a:buClr>
              <a:buSzPts val="1800"/>
              <a:buChar char="●"/>
            </a:pPr>
            <a:r>
              <a:rPr lang="en" sz="1800">
                <a:latin typeface="Arial"/>
                <a:ea typeface="Arial"/>
                <a:cs typeface="Arial"/>
                <a:sym typeface="Arial"/>
              </a:rPr>
              <a:t>Insects</a:t>
            </a:r>
            <a:endParaRPr sz="1800">
              <a:latin typeface="Arial"/>
              <a:ea typeface="Arial"/>
              <a:cs typeface="Arial"/>
              <a:sym typeface="Arial"/>
            </a:endParaRPr>
          </a:p>
          <a:p>
            <a:pPr indent="-342900" lvl="0" marL="457200" rtl="0" algn="l">
              <a:lnSpc>
                <a:spcPct val="90000"/>
              </a:lnSpc>
              <a:spcBef>
                <a:spcPts val="0"/>
              </a:spcBef>
              <a:spcAft>
                <a:spcPts val="0"/>
              </a:spcAft>
              <a:buClr>
                <a:schemeClr val="dk1"/>
              </a:buClr>
              <a:buSzPts val="1800"/>
              <a:buChar char="●"/>
            </a:pPr>
            <a:r>
              <a:rPr lang="en" sz="1800">
                <a:latin typeface="Arial"/>
                <a:ea typeface="Arial"/>
                <a:cs typeface="Arial"/>
                <a:sym typeface="Arial"/>
              </a:rPr>
              <a:t>Flowers</a:t>
            </a:r>
            <a:endParaRPr sz="1800">
              <a:latin typeface="Arial"/>
              <a:ea typeface="Arial"/>
              <a:cs typeface="Arial"/>
              <a:sym typeface="Arial"/>
            </a:endParaRPr>
          </a:p>
          <a:p>
            <a:pPr indent="0" lvl="0" marL="457200" rtl="0" algn="l">
              <a:lnSpc>
                <a:spcPct val="90000"/>
              </a:lnSpc>
              <a:spcBef>
                <a:spcPts val="1600"/>
              </a:spcBef>
              <a:spcAft>
                <a:spcPts val="1600"/>
              </a:spcAft>
              <a:buClr>
                <a:schemeClr val="dk1"/>
              </a:buClr>
              <a:buSzPts val="1200"/>
              <a:buNone/>
            </a:pPr>
            <a:r>
              <a:t/>
            </a:r>
            <a:endParaRPr/>
          </a:p>
        </p:txBody>
      </p:sp>
      <p:pic>
        <p:nvPicPr>
          <p:cNvPr descr="Download LBB Junior videos http://www.LBBJunior.com&#10;© El Bebe Productions Limited - part of LittleBabyBum" id="229" name="Google Shape;229;p29" title="Nature Song | Original Songs | By LBB Junior">
            <a:hlinkClick r:id="rId3"/>
          </p:cNvPr>
          <p:cNvPicPr preferRelativeResize="0"/>
          <p:nvPr/>
        </p:nvPicPr>
        <p:blipFill rotWithShape="1">
          <a:blip r:embed="rId4">
            <a:alphaModFix/>
          </a:blip>
          <a:srcRect b="0" l="0" r="0" t="0"/>
          <a:stretch/>
        </p:blipFill>
        <p:spPr>
          <a:xfrm>
            <a:off x="4040371" y="1303324"/>
            <a:ext cx="5103629" cy="3827722"/>
          </a:xfrm>
          <a:prstGeom prst="rect">
            <a:avLst/>
          </a:prstGeom>
          <a:noFill/>
          <a:ln>
            <a:noFill/>
          </a:ln>
        </p:spPr>
      </p:pic>
      <p:pic>
        <p:nvPicPr>
          <p:cNvPr id="230" name="Google Shape;230;p29"/>
          <p:cNvPicPr preferRelativeResize="0"/>
          <p:nvPr/>
        </p:nvPicPr>
        <p:blipFill rotWithShape="1">
          <a:blip r:embed="rId5">
            <a:alphaModFix/>
          </a:blip>
          <a:srcRect b="0" l="0" r="0" t="0"/>
          <a:stretch/>
        </p:blipFill>
        <p:spPr>
          <a:xfrm>
            <a:off x="552891" y="2969576"/>
            <a:ext cx="2827288" cy="1885801"/>
          </a:xfrm>
          <a:prstGeom prst="rect">
            <a:avLst/>
          </a:prstGeom>
          <a:noFill/>
          <a:ln>
            <a:noFill/>
          </a:ln>
        </p:spPr>
      </p:pic>
      <p:sp>
        <p:nvSpPr>
          <p:cNvPr id="231" name="Google Shape;231;p29"/>
          <p:cNvSpPr/>
          <p:nvPr/>
        </p:nvSpPr>
        <p:spPr>
          <a:xfrm rot="5400000">
            <a:off x="4398232" y="-3436437"/>
            <a:ext cx="347539" cy="914400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0"/>
          <p:cNvSpPr txBox="1"/>
          <p:nvPr>
            <p:ph idx="1" type="body"/>
          </p:nvPr>
        </p:nvSpPr>
        <p:spPr>
          <a:xfrm>
            <a:off x="460526" y="491991"/>
            <a:ext cx="2735374" cy="31794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Clr>
                <a:srgbClr val="00B0F0"/>
              </a:buClr>
              <a:buSzPts val="1200"/>
              <a:buNone/>
            </a:pPr>
            <a:r>
              <a:rPr b="1" lang="en" sz="3800">
                <a:solidFill>
                  <a:srgbClr val="00B0F0"/>
                </a:solidFill>
                <a:latin typeface="Arial"/>
                <a:ea typeface="Arial"/>
                <a:cs typeface="Arial"/>
                <a:sym typeface="Arial"/>
              </a:rPr>
              <a:t>Step #3</a:t>
            </a:r>
            <a:endParaRPr b="1" sz="3800">
              <a:solidFill>
                <a:srgbClr val="00B0F0"/>
              </a:solidFill>
              <a:latin typeface="Arial"/>
              <a:ea typeface="Arial"/>
              <a:cs typeface="Arial"/>
              <a:sym typeface="Arial"/>
            </a:endParaRPr>
          </a:p>
          <a:p>
            <a:pPr indent="0" lvl="0" marL="0" rtl="0" algn="l">
              <a:lnSpc>
                <a:spcPct val="90000"/>
              </a:lnSpc>
              <a:spcBef>
                <a:spcPts val="1600"/>
              </a:spcBef>
              <a:spcAft>
                <a:spcPts val="1600"/>
              </a:spcAft>
              <a:buClr>
                <a:srgbClr val="000000"/>
              </a:buClr>
              <a:buSzPts val="1200"/>
              <a:buNone/>
            </a:pPr>
            <a:r>
              <a:rPr lang="en" sz="1800">
                <a:solidFill>
                  <a:srgbClr val="000000"/>
                </a:solidFill>
                <a:latin typeface="Arial"/>
                <a:ea typeface="Arial"/>
                <a:cs typeface="Arial"/>
                <a:sym typeface="Arial"/>
              </a:rPr>
              <a:t>Learn how to protect nature from trash. </a:t>
            </a:r>
            <a:endParaRPr sz="1800">
              <a:solidFill>
                <a:srgbClr val="000000"/>
              </a:solidFill>
              <a:latin typeface="Arial"/>
              <a:ea typeface="Arial"/>
              <a:cs typeface="Arial"/>
              <a:sym typeface="Arial"/>
            </a:endParaRPr>
          </a:p>
        </p:txBody>
      </p:sp>
      <p:pic>
        <p:nvPicPr>
          <p:cNvPr id="237" name="Google Shape;237;p30"/>
          <p:cNvPicPr preferRelativeResize="0"/>
          <p:nvPr/>
        </p:nvPicPr>
        <p:blipFill rotWithShape="1">
          <a:blip r:embed="rId3">
            <a:alphaModFix/>
          </a:blip>
          <a:srcRect b="0" l="0" r="0" t="0"/>
          <a:stretch/>
        </p:blipFill>
        <p:spPr>
          <a:xfrm>
            <a:off x="3282574" y="0"/>
            <a:ext cx="3420628" cy="5143500"/>
          </a:xfrm>
          <a:prstGeom prst="rect">
            <a:avLst/>
          </a:prstGeom>
          <a:noFill/>
          <a:ln>
            <a:noFill/>
          </a:ln>
        </p:spPr>
      </p:pic>
      <p:pic>
        <p:nvPicPr>
          <p:cNvPr id="238" name="Google Shape;238;p30"/>
          <p:cNvPicPr preferRelativeResize="0"/>
          <p:nvPr/>
        </p:nvPicPr>
        <p:blipFill rotWithShape="1">
          <a:blip r:embed="rId4">
            <a:alphaModFix/>
          </a:blip>
          <a:srcRect b="0" l="0" r="0" t="0"/>
          <a:stretch/>
        </p:blipFill>
        <p:spPr>
          <a:xfrm>
            <a:off x="6794825" y="0"/>
            <a:ext cx="2349175" cy="3121047"/>
          </a:xfrm>
          <a:prstGeom prst="rect">
            <a:avLst/>
          </a:prstGeom>
          <a:noFill/>
          <a:ln>
            <a:noFill/>
          </a:ln>
        </p:spPr>
      </p:pic>
      <p:pic>
        <p:nvPicPr>
          <p:cNvPr id="239" name="Google Shape;239;p30"/>
          <p:cNvPicPr preferRelativeResize="0"/>
          <p:nvPr/>
        </p:nvPicPr>
        <p:blipFill rotWithShape="1">
          <a:blip r:embed="rId5">
            <a:alphaModFix/>
          </a:blip>
          <a:srcRect b="9798" l="0" r="0" t="12615"/>
          <a:stretch/>
        </p:blipFill>
        <p:spPr>
          <a:xfrm>
            <a:off x="6897849" y="3272700"/>
            <a:ext cx="2143125" cy="1662850"/>
          </a:xfrm>
          <a:prstGeom prst="rect">
            <a:avLst/>
          </a:prstGeom>
          <a:noFill/>
          <a:ln>
            <a:noFill/>
          </a:ln>
        </p:spPr>
      </p:pic>
      <p:pic>
        <p:nvPicPr>
          <p:cNvPr id="240" name="Google Shape;240;p30"/>
          <p:cNvPicPr preferRelativeResize="0"/>
          <p:nvPr/>
        </p:nvPicPr>
        <p:blipFill rotWithShape="1">
          <a:blip r:embed="rId6">
            <a:alphaModFix/>
          </a:blip>
          <a:srcRect b="0" l="0" r="0" t="0"/>
          <a:stretch/>
        </p:blipFill>
        <p:spPr>
          <a:xfrm>
            <a:off x="460526" y="2519461"/>
            <a:ext cx="2300537" cy="2416089"/>
          </a:xfrm>
          <a:prstGeom prst="rect">
            <a:avLst/>
          </a:prstGeom>
          <a:noFill/>
          <a:ln>
            <a:noFill/>
          </a:ln>
        </p:spPr>
      </p:pic>
      <p:sp>
        <p:nvSpPr>
          <p:cNvPr id="241" name="Google Shape;241;p30"/>
          <p:cNvSpPr/>
          <p:nvPr/>
        </p:nvSpPr>
        <p:spPr>
          <a:xfrm>
            <a:off x="2986546" y="0"/>
            <a:ext cx="347539" cy="514350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31"/>
          <p:cNvSpPr txBox="1"/>
          <p:nvPr>
            <p:ph type="title"/>
          </p:nvPr>
        </p:nvSpPr>
        <p:spPr>
          <a:xfrm>
            <a:off x="552893" y="0"/>
            <a:ext cx="3231267" cy="2185200"/>
          </a:xfrm>
          <a:prstGeom prst="rect">
            <a:avLst/>
          </a:prstGeom>
          <a:noFill/>
          <a:ln>
            <a:noFill/>
          </a:ln>
        </p:spPr>
        <p:txBody>
          <a:bodyPr anchorCtr="0" anchor="b" bIns="91425" lIns="91425" spcFirstLastPara="1" rIns="91425" wrap="square" tIns="91425">
            <a:noAutofit/>
          </a:bodyPr>
          <a:lstStyle/>
          <a:p>
            <a:pPr indent="0" lvl="0" marL="0" rtl="0" algn="l">
              <a:lnSpc>
                <a:spcPct val="90000"/>
              </a:lnSpc>
              <a:spcBef>
                <a:spcPts val="0"/>
              </a:spcBef>
              <a:spcAft>
                <a:spcPts val="0"/>
              </a:spcAft>
              <a:buClr>
                <a:schemeClr val="dk1"/>
              </a:buClr>
              <a:buSzPts val="2400"/>
              <a:buFont typeface="Arial"/>
              <a:buNone/>
            </a:pPr>
            <a:r>
              <a:rPr b="1" lang="en">
                <a:latin typeface="Arial"/>
                <a:ea typeface="Arial"/>
                <a:cs typeface="Arial"/>
                <a:sym typeface="Arial"/>
              </a:rPr>
              <a:t>Girl Scouts </a:t>
            </a:r>
            <a:r>
              <a:rPr b="1" lang="en">
                <a:solidFill>
                  <a:srgbClr val="00B0F0"/>
                </a:solidFill>
                <a:latin typeface="Arial"/>
                <a:ea typeface="Arial"/>
                <a:cs typeface="Arial"/>
                <a:sym typeface="Arial"/>
              </a:rPr>
              <a:t>ALWAYS</a:t>
            </a:r>
            <a:r>
              <a:rPr b="1" lang="en">
                <a:latin typeface="Arial"/>
                <a:ea typeface="Arial"/>
                <a:cs typeface="Arial"/>
                <a:sym typeface="Arial"/>
              </a:rPr>
              <a:t> leave a place better than they found it!</a:t>
            </a:r>
            <a:endParaRPr b="1">
              <a:latin typeface="Arial"/>
              <a:ea typeface="Arial"/>
              <a:cs typeface="Arial"/>
              <a:sym typeface="Arial"/>
            </a:endParaRPr>
          </a:p>
          <a:p>
            <a:pPr indent="0" lvl="0" marL="0" rtl="0" algn="l">
              <a:lnSpc>
                <a:spcPct val="90000"/>
              </a:lnSpc>
              <a:spcBef>
                <a:spcPts val="0"/>
              </a:spcBef>
              <a:spcAft>
                <a:spcPts val="0"/>
              </a:spcAft>
              <a:buClr>
                <a:schemeClr val="dk1"/>
              </a:buClr>
              <a:buSzPts val="2400"/>
              <a:buFont typeface="Calibri"/>
              <a:buNone/>
            </a:pPr>
            <a:r>
              <a:t/>
            </a:r>
            <a:endParaRPr b="1">
              <a:latin typeface="Arial"/>
              <a:ea typeface="Arial"/>
              <a:cs typeface="Arial"/>
              <a:sym typeface="Arial"/>
            </a:endParaRPr>
          </a:p>
        </p:txBody>
      </p:sp>
      <p:sp>
        <p:nvSpPr>
          <p:cNvPr id="247" name="Google Shape;247;p31"/>
          <p:cNvSpPr txBox="1"/>
          <p:nvPr>
            <p:ph idx="1" type="body"/>
          </p:nvPr>
        </p:nvSpPr>
        <p:spPr>
          <a:xfrm>
            <a:off x="4389762" y="2155625"/>
            <a:ext cx="4647988" cy="1608301"/>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Clr>
                <a:srgbClr val="000000"/>
              </a:buClr>
              <a:buSzPts val="1200"/>
              <a:buNone/>
            </a:pPr>
            <a:r>
              <a:rPr lang="en" sz="1800">
                <a:solidFill>
                  <a:srgbClr val="000000"/>
                </a:solidFill>
                <a:latin typeface="Arial"/>
                <a:ea typeface="Arial"/>
                <a:cs typeface="Arial"/>
                <a:sym typeface="Arial"/>
              </a:rPr>
              <a:t>That means we pick up after ourselves every time. Does anyone have a good example of a time we’ve done that?</a:t>
            </a:r>
            <a:endParaRPr sz="1800">
              <a:solidFill>
                <a:srgbClr val="000000"/>
              </a:solidFill>
              <a:latin typeface="Arial"/>
              <a:ea typeface="Arial"/>
              <a:cs typeface="Arial"/>
              <a:sym typeface="Arial"/>
            </a:endParaRPr>
          </a:p>
          <a:p>
            <a:pPr indent="0" lvl="0" marL="0" rtl="0" algn="l">
              <a:lnSpc>
                <a:spcPct val="90000"/>
              </a:lnSpc>
              <a:spcBef>
                <a:spcPts val="1600"/>
              </a:spcBef>
              <a:spcAft>
                <a:spcPts val="1600"/>
              </a:spcAft>
              <a:buClr>
                <a:srgbClr val="000000"/>
              </a:buClr>
              <a:buSzPts val="1200"/>
              <a:buNone/>
            </a:pPr>
            <a:r>
              <a:rPr lang="en" sz="1800">
                <a:solidFill>
                  <a:srgbClr val="000000"/>
                </a:solidFill>
                <a:latin typeface="Arial"/>
                <a:ea typeface="Arial"/>
                <a:cs typeface="Arial"/>
                <a:sym typeface="Arial"/>
              </a:rPr>
              <a:t>How about a time we could have done a better job?</a:t>
            </a:r>
            <a:endParaRPr sz="1800">
              <a:solidFill>
                <a:srgbClr val="000000"/>
              </a:solidFill>
              <a:latin typeface="Arial"/>
              <a:ea typeface="Arial"/>
              <a:cs typeface="Arial"/>
              <a:sym typeface="Arial"/>
            </a:endParaRPr>
          </a:p>
        </p:txBody>
      </p:sp>
      <p:pic>
        <p:nvPicPr>
          <p:cNvPr id="248" name="Google Shape;248;p31"/>
          <p:cNvPicPr preferRelativeResize="0"/>
          <p:nvPr/>
        </p:nvPicPr>
        <p:blipFill rotWithShape="1">
          <a:blip r:embed="rId3">
            <a:alphaModFix/>
          </a:blip>
          <a:srcRect b="12930" l="0" r="0" t="13262"/>
          <a:stretch/>
        </p:blipFill>
        <p:spPr>
          <a:xfrm>
            <a:off x="3596675" y="63250"/>
            <a:ext cx="5377900" cy="2092375"/>
          </a:xfrm>
          <a:prstGeom prst="rect">
            <a:avLst/>
          </a:prstGeom>
          <a:noFill/>
          <a:ln>
            <a:noFill/>
          </a:ln>
        </p:spPr>
      </p:pic>
      <p:pic>
        <p:nvPicPr>
          <p:cNvPr id="249" name="Google Shape;249;p31"/>
          <p:cNvPicPr preferRelativeResize="0"/>
          <p:nvPr/>
        </p:nvPicPr>
        <p:blipFill rotWithShape="1">
          <a:blip r:embed="rId4">
            <a:alphaModFix/>
          </a:blip>
          <a:srcRect b="0" l="0" r="0" t="0"/>
          <a:stretch/>
        </p:blipFill>
        <p:spPr>
          <a:xfrm>
            <a:off x="66032" y="2337600"/>
            <a:ext cx="4040194" cy="2739250"/>
          </a:xfrm>
          <a:prstGeom prst="rect">
            <a:avLst/>
          </a:prstGeom>
          <a:noFill/>
          <a:ln>
            <a:noFill/>
          </a:ln>
        </p:spPr>
      </p:pic>
      <p:pic>
        <p:nvPicPr>
          <p:cNvPr id="250" name="Google Shape;250;p31"/>
          <p:cNvPicPr preferRelativeResize="0"/>
          <p:nvPr/>
        </p:nvPicPr>
        <p:blipFill rotWithShape="1">
          <a:blip r:embed="rId5">
            <a:alphaModFix/>
          </a:blip>
          <a:srcRect b="8416" l="0" r="0" t="0"/>
          <a:stretch/>
        </p:blipFill>
        <p:spPr>
          <a:xfrm>
            <a:off x="7615683" y="3690005"/>
            <a:ext cx="1129608" cy="1115990"/>
          </a:xfrm>
          <a:prstGeom prst="rect">
            <a:avLst/>
          </a:prstGeom>
          <a:noFill/>
          <a:ln>
            <a:noFill/>
          </a:ln>
        </p:spPr>
      </p:pic>
      <p:pic>
        <p:nvPicPr>
          <p:cNvPr id="251" name="Google Shape;251;p31"/>
          <p:cNvPicPr preferRelativeResize="0"/>
          <p:nvPr/>
        </p:nvPicPr>
        <p:blipFill rotWithShape="1">
          <a:blip r:embed="rId6">
            <a:alphaModFix/>
          </a:blip>
          <a:srcRect b="0" l="0" r="0" t="0"/>
          <a:stretch/>
        </p:blipFill>
        <p:spPr>
          <a:xfrm rot="7669352">
            <a:off x="5717163" y="4080248"/>
            <a:ext cx="829406" cy="829425"/>
          </a:xfrm>
          <a:prstGeom prst="rect">
            <a:avLst/>
          </a:prstGeom>
          <a:noFill/>
          <a:ln>
            <a:noFill/>
          </a:ln>
        </p:spPr>
      </p:pic>
      <p:pic>
        <p:nvPicPr>
          <p:cNvPr id="252" name="Google Shape;252;p31"/>
          <p:cNvPicPr preferRelativeResize="0"/>
          <p:nvPr/>
        </p:nvPicPr>
        <p:blipFill rotWithShape="1">
          <a:blip r:embed="rId7">
            <a:alphaModFix/>
          </a:blip>
          <a:srcRect b="0" l="0" r="0" t="0"/>
          <a:stretch/>
        </p:blipFill>
        <p:spPr>
          <a:xfrm>
            <a:off x="4609495" y="3989968"/>
            <a:ext cx="532475" cy="589985"/>
          </a:xfrm>
          <a:prstGeom prst="rect">
            <a:avLst/>
          </a:prstGeom>
          <a:noFill/>
          <a:ln>
            <a:noFill/>
          </a:ln>
        </p:spPr>
      </p:pic>
      <p:pic>
        <p:nvPicPr>
          <p:cNvPr id="253" name="Google Shape;253;p31"/>
          <p:cNvPicPr preferRelativeResize="0"/>
          <p:nvPr/>
        </p:nvPicPr>
        <p:blipFill rotWithShape="1">
          <a:blip r:embed="rId8">
            <a:alphaModFix/>
          </a:blip>
          <a:srcRect b="13344" l="4121" r="15531" t="0"/>
          <a:stretch/>
        </p:blipFill>
        <p:spPr>
          <a:xfrm>
            <a:off x="6697283" y="3690005"/>
            <a:ext cx="634864" cy="738638"/>
          </a:xfrm>
          <a:prstGeom prst="rect">
            <a:avLst/>
          </a:prstGeom>
          <a:noFill/>
          <a:ln>
            <a:noFill/>
          </a:ln>
        </p:spPr>
      </p:pic>
      <p:sp>
        <p:nvSpPr>
          <p:cNvPr id="254" name="Google Shape;254;p31"/>
          <p:cNvSpPr/>
          <p:nvPr/>
        </p:nvSpPr>
        <p:spPr>
          <a:xfrm>
            <a:off x="0" y="0"/>
            <a:ext cx="347539" cy="514350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32"/>
          <p:cNvSpPr txBox="1"/>
          <p:nvPr>
            <p:ph type="title"/>
          </p:nvPr>
        </p:nvSpPr>
        <p:spPr>
          <a:xfrm>
            <a:off x="311699" y="643131"/>
            <a:ext cx="3622347" cy="542100"/>
          </a:xfrm>
          <a:prstGeom prst="rect">
            <a:avLst/>
          </a:prstGeom>
          <a:noFill/>
          <a:ln>
            <a:noFill/>
          </a:ln>
        </p:spPr>
        <p:txBody>
          <a:bodyPr anchorCtr="0" anchor="b" bIns="91425" lIns="91425" spcFirstLastPara="1" rIns="91425" wrap="square" tIns="91425">
            <a:noAutofit/>
          </a:bodyPr>
          <a:lstStyle/>
          <a:p>
            <a:pPr indent="0" lvl="0" marL="0" rtl="0" algn="l">
              <a:lnSpc>
                <a:spcPct val="90000"/>
              </a:lnSpc>
              <a:spcBef>
                <a:spcPts val="0"/>
              </a:spcBef>
              <a:spcAft>
                <a:spcPts val="0"/>
              </a:spcAft>
              <a:buClr>
                <a:srgbClr val="00B0F0"/>
              </a:buClr>
              <a:buSzPts val="2400"/>
              <a:buFont typeface="Arial"/>
              <a:buNone/>
            </a:pPr>
            <a:r>
              <a:rPr b="1" lang="en" sz="3000">
                <a:solidFill>
                  <a:srgbClr val="00B0F0"/>
                </a:solidFill>
                <a:latin typeface="Arial"/>
                <a:ea typeface="Arial"/>
                <a:cs typeface="Arial"/>
                <a:sym typeface="Arial"/>
              </a:rPr>
              <a:t>Great Examples!!</a:t>
            </a:r>
            <a:endParaRPr b="1" sz="3000">
              <a:solidFill>
                <a:srgbClr val="00B0F0"/>
              </a:solidFill>
              <a:latin typeface="Arial"/>
              <a:ea typeface="Arial"/>
              <a:cs typeface="Arial"/>
              <a:sym typeface="Arial"/>
            </a:endParaRPr>
          </a:p>
        </p:txBody>
      </p:sp>
      <p:sp>
        <p:nvSpPr>
          <p:cNvPr id="260" name="Google Shape;260;p32"/>
          <p:cNvSpPr txBox="1"/>
          <p:nvPr>
            <p:ph idx="1" type="body"/>
          </p:nvPr>
        </p:nvSpPr>
        <p:spPr>
          <a:xfrm>
            <a:off x="311700" y="2232081"/>
            <a:ext cx="3221200" cy="2382449"/>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Clr>
                <a:srgbClr val="000000"/>
              </a:buClr>
              <a:buSzPts val="1200"/>
              <a:buNone/>
            </a:pPr>
            <a:r>
              <a:rPr lang="en" sz="1800">
                <a:solidFill>
                  <a:srgbClr val="000000"/>
                </a:solidFill>
                <a:latin typeface="Arial"/>
                <a:ea typeface="Arial"/>
                <a:cs typeface="Arial"/>
                <a:sym typeface="Arial"/>
              </a:rPr>
              <a:t>When we talk and learn about picking up our garbage and recycling, we are making our planet, animals and nature all happy!</a:t>
            </a:r>
            <a:endParaRPr sz="1800">
              <a:solidFill>
                <a:srgbClr val="000000"/>
              </a:solidFill>
              <a:latin typeface="Arial"/>
              <a:ea typeface="Arial"/>
              <a:cs typeface="Arial"/>
              <a:sym typeface="Arial"/>
            </a:endParaRPr>
          </a:p>
          <a:p>
            <a:pPr indent="0" lvl="0" marL="0" rtl="0" algn="l">
              <a:lnSpc>
                <a:spcPct val="90000"/>
              </a:lnSpc>
              <a:spcBef>
                <a:spcPts val="1600"/>
              </a:spcBef>
              <a:spcAft>
                <a:spcPts val="1600"/>
              </a:spcAft>
              <a:buClr>
                <a:srgbClr val="000000"/>
              </a:buClr>
              <a:buSzPts val="1200"/>
              <a:buNone/>
            </a:pPr>
            <a:r>
              <a:rPr b="1" lang="en" sz="1800">
                <a:solidFill>
                  <a:srgbClr val="000000"/>
                </a:solidFill>
                <a:latin typeface="Arial"/>
                <a:ea typeface="Arial"/>
                <a:cs typeface="Arial"/>
                <a:sym typeface="Arial"/>
              </a:rPr>
              <a:t>Girl Scouts make the world a better place!</a:t>
            </a:r>
            <a:endParaRPr b="1" sz="1800">
              <a:solidFill>
                <a:srgbClr val="000000"/>
              </a:solidFill>
              <a:latin typeface="Arial"/>
              <a:ea typeface="Arial"/>
              <a:cs typeface="Arial"/>
              <a:sym typeface="Arial"/>
            </a:endParaRPr>
          </a:p>
        </p:txBody>
      </p:sp>
      <p:pic>
        <p:nvPicPr>
          <p:cNvPr id="261" name="Google Shape;261;p32"/>
          <p:cNvPicPr preferRelativeResize="0"/>
          <p:nvPr/>
        </p:nvPicPr>
        <p:blipFill rotWithShape="1">
          <a:blip r:embed="rId3">
            <a:alphaModFix/>
          </a:blip>
          <a:srcRect b="5516" l="0" r="0" t="0"/>
          <a:stretch/>
        </p:blipFill>
        <p:spPr>
          <a:xfrm>
            <a:off x="6613136" y="2796458"/>
            <a:ext cx="2530864" cy="2391300"/>
          </a:xfrm>
          <a:prstGeom prst="rect">
            <a:avLst/>
          </a:prstGeom>
          <a:noFill/>
          <a:ln>
            <a:noFill/>
          </a:ln>
        </p:spPr>
      </p:pic>
      <p:pic>
        <p:nvPicPr>
          <p:cNvPr id="262" name="Google Shape;262;p32"/>
          <p:cNvPicPr preferRelativeResize="0"/>
          <p:nvPr/>
        </p:nvPicPr>
        <p:blipFill rotWithShape="1">
          <a:blip r:embed="rId4">
            <a:alphaModFix/>
          </a:blip>
          <a:srcRect b="0" l="0" r="0" t="0"/>
          <a:stretch/>
        </p:blipFill>
        <p:spPr>
          <a:xfrm>
            <a:off x="3936093" y="0"/>
            <a:ext cx="2547725" cy="3396950"/>
          </a:xfrm>
          <a:prstGeom prst="rect">
            <a:avLst/>
          </a:prstGeom>
          <a:noFill/>
          <a:ln>
            <a:noFill/>
          </a:ln>
        </p:spPr>
      </p:pic>
      <p:pic>
        <p:nvPicPr>
          <p:cNvPr id="263" name="Google Shape;263;p32"/>
          <p:cNvPicPr preferRelativeResize="0"/>
          <p:nvPr/>
        </p:nvPicPr>
        <p:blipFill rotWithShape="1">
          <a:blip r:embed="rId5">
            <a:alphaModFix/>
          </a:blip>
          <a:srcRect b="11707" l="0" r="0" t="0"/>
          <a:stretch/>
        </p:blipFill>
        <p:spPr>
          <a:xfrm>
            <a:off x="6613136" y="91093"/>
            <a:ext cx="2483525" cy="2323625"/>
          </a:xfrm>
          <a:prstGeom prst="rect">
            <a:avLst/>
          </a:prstGeom>
          <a:noFill/>
          <a:ln>
            <a:noFill/>
          </a:ln>
        </p:spPr>
      </p:pic>
      <p:pic>
        <p:nvPicPr>
          <p:cNvPr id="264" name="Google Shape;264;p32"/>
          <p:cNvPicPr preferRelativeResize="0"/>
          <p:nvPr/>
        </p:nvPicPr>
        <p:blipFill rotWithShape="1">
          <a:blip r:embed="rId6">
            <a:alphaModFix/>
          </a:blip>
          <a:srcRect b="11058" l="0" r="0" t="13149"/>
          <a:stretch/>
        </p:blipFill>
        <p:spPr>
          <a:xfrm>
            <a:off x="4351892" y="3659327"/>
            <a:ext cx="1716125" cy="1294950"/>
          </a:xfrm>
          <a:prstGeom prst="rect">
            <a:avLst/>
          </a:prstGeom>
          <a:noFill/>
          <a:ln>
            <a:noFill/>
          </a:ln>
        </p:spPr>
      </p:pic>
      <p:pic>
        <p:nvPicPr>
          <p:cNvPr id="265" name="Google Shape;265;p32"/>
          <p:cNvPicPr preferRelativeResize="0"/>
          <p:nvPr/>
        </p:nvPicPr>
        <p:blipFill rotWithShape="1">
          <a:blip r:embed="rId7">
            <a:alphaModFix/>
          </a:blip>
          <a:srcRect b="14029" l="0" r="0" t="27681"/>
          <a:stretch/>
        </p:blipFill>
        <p:spPr>
          <a:xfrm>
            <a:off x="439350" y="1217631"/>
            <a:ext cx="2552700" cy="1043775"/>
          </a:xfrm>
          <a:prstGeom prst="rect">
            <a:avLst/>
          </a:prstGeom>
          <a:noFill/>
          <a:ln>
            <a:noFill/>
          </a:ln>
        </p:spPr>
      </p:pic>
      <p:sp>
        <p:nvSpPr>
          <p:cNvPr id="266" name="Google Shape;266;p32"/>
          <p:cNvSpPr/>
          <p:nvPr/>
        </p:nvSpPr>
        <p:spPr>
          <a:xfrm>
            <a:off x="3731793" y="0"/>
            <a:ext cx="347539" cy="514350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33"/>
          <p:cNvSpPr txBox="1"/>
          <p:nvPr>
            <p:ph type="title"/>
          </p:nvPr>
        </p:nvSpPr>
        <p:spPr>
          <a:xfrm>
            <a:off x="205750" y="229950"/>
            <a:ext cx="1626900" cy="2553600"/>
          </a:xfrm>
          <a:prstGeom prst="rect">
            <a:avLst/>
          </a:prstGeom>
          <a:noFill/>
          <a:ln>
            <a:noFill/>
          </a:ln>
        </p:spPr>
        <p:txBody>
          <a:bodyPr anchorCtr="0" anchor="b" bIns="91425" lIns="91425" spcFirstLastPara="1" rIns="91425" wrap="square" tIns="91425">
            <a:noAutofit/>
          </a:bodyPr>
          <a:lstStyle/>
          <a:p>
            <a:pPr indent="0" lvl="0" marL="0" rtl="0" algn="l">
              <a:lnSpc>
                <a:spcPct val="90000"/>
              </a:lnSpc>
              <a:spcBef>
                <a:spcPts val="0"/>
              </a:spcBef>
              <a:spcAft>
                <a:spcPts val="0"/>
              </a:spcAft>
              <a:buClr>
                <a:srgbClr val="00B0F0"/>
              </a:buClr>
              <a:buSzPts val="2400"/>
              <a:buFont typeface="Arial"/>
              <a:buNone/>
            </a:pPr>
            <a:r>
              <a:rPr b="1" lang="en">
                <a:solidFill>
                  <a:srgbClr val="00B0F0"/>
                </a:solidFill>
                <a:latin typeface="Arial"/>
                <a:ea typeface="Arial"/>
                <a:cs typeface="Arial"/>
                <a:sym typeface="Arial"/>
              </a:rPr>
              <a:t>Can you sort the following items? </a:t>
            </a:r>
            <a:r>
              <a:rPr lang="en">
                <a:latin typeface="Arial"/>
                <a:ea typeface="Arial"/>
                <a:cs typeface="Arial"/>
                <a:sym typeface="Arial"/>
              </a:rPr>
              <a:t>Let’s pick 10 to do together.</a:t>
            </a:r>
            <a:endParaRPr>
              <a:latin typeface="Arial"/>
              <a:ea typeface="Arial"/>
              <a:cs typeface="Arial"/>
              <a:sym typeface="Arial"/>
            </a:endParaRPr>
          </a:p>
        </p:txBody>
      </p:sp>
      <p:pic>
        <p:nvPicPr>
          <p:cNvPr id="272" name="Google Shape;272;p33"/>
          <p:cNvPicPr preferRelativeResize="0"/>
          <p:nvPr/>
        </p:nvPicPr>
        <p:blipFill rotWithShape="1">
          <a:blip r:embed="rId3">
            <a:alphaModFix/>
          </a:blip>
          <a:srcRect b="0" l="0" r="0" t="0"/>
          <a:stretch/>
        </p:blipFill>
        <p:spPr>
          <a:xfrm>
            <a:off x="5595010" y="0"/>
            <a:ext cx="3548990" cy="2924175"/>
          </a:xfrm>
          <a:prstGeom prst="rect">
            <a:avLst/>
          </a:prstGeom>
          <a:noFill/>
          <a:ln>
            <a:noFill/>
          </a:ln>
        </p:spPr>
      </p:pic>
      <p:pic>
        <p:nvPicPr>
          <p:cNvPr id="273" name="Google Shape;273;p33"/>
          <p:cNvPicPr preferRelativeResize="0"/>
          <p:nvPr/>
        </p:nvPicPr>
        <p:blipFill rotWithShape="1">
          <a:blip r:embed="rId4">
            <a:alphaModFix/>
          </a:blip>
          <a:srcRect b="0" l="0" r="0" t="0"/>
          <a:stretch/>
        </p:blipFill>
        <p:spPr>
          <a:xfrm>
            <a:off x="1969309" y="6838"/>
            <a:ext cx="3549000" cy="2917337"/>
          </a:xfrm>
          <a:prstGeom prst="rect">
            <a:avLst/>
          </a:prstGeom>
          <a:noFill/>
          <a:ln>
            <a:noFill/>
          </a:ln>
        </p:spPr>
      </p:pic>
      <p:pic>
        <p:nvPicPr>
          <p:cNvPr id="274" name="Google Shape;274;p33"/>
          <p:cNvPicPr preferRelativeResize="0"/>
          <p:nvPr/>
        </p:nvPicPr>
        <p:blipFill rotWithShape="1">
          <a:blip r:embed="rId5">
            <a:alphaModFix/>
          </a:blip>
          <a:srcRect b="0" l="0" r="0" t="0"/>
          <a:stretch/>
        </p:blipFill>
        <p:spPr>
          <a:xfrm>
            <a:off x="5861550" y="3028137"/>
            <a:ext cx="3282450" cy="2119528"/>
          </a:xfrm>
          <a:prstGeom prst="rect">
            <a:avLst/>
          </a:prstGeom>
          <a:noFill/>
          <a:ln>
            <a:noFill/>
          </a:ln>
        </p:spPr>
      </p:pic>
      <p:pic>
        <p:nvPicPr>
          <p:cNvPr id="275" name="Google Shape;275;p33"/>
          <p:cNvPicPr preferRelativeResize="0"/>
          <p:nvPr/>
        </p:nvPicPr>
        <p:blipFill rotWithShape="1">
          <a:blip r:embed="rId6">
            <a:alphaModFix/>
          </a:blip>
          <a:srcRect b="0" l="0" r="0" t="0"/>
          <a:stretch/>
        </p:blipFill>
        <p:spPr>
          <a:xfrm>
            <a:off x="2409623" y="3061450"/>
            <a:ext cx="3282450" cy="2082050"/>
          </a:xfrm>
          <a:prstGeom prst="rect">
            <a:avLst/>
          </a:prstGeom>
          <a:noFill/>
          <a:ln>
            <a:noFill/>
          </a:ln>
        </p:spPr>
      </p:pic>
      <p:pic>
        <p:nvPicPr>
          <p:cNvPr id="276" name="Google Shape;276;p33"/>
          <p:cNvPicPr preferRelativeResize="0"/>
          <p:nvPr/>
        </p:nvPicPr>
        <p:blipFill rotWithShape="1">
          <a:blip r:embed="rId7">
            <a:alphaModFix/>
          </a:blip>
          <a:srcRect b="0" l="0" r="0" t="0"/>
          <a:stretch/>
        </p:blipFill>
        <p:spPr>
          <a:xfrm>
            <a:off x="55250" y="3099126"/>
            <a:ext cx="1777300" cy="1977550"/>
          </a:xfrm>
          <a:prstGeom prst="rect">
            <a:avLst/>
          </a:prstGeom>
          <a:noFill/>
          <a:ln>
            <a:noFill/>
          </a:ln>
        </p:spPr>
      </p:pic>
      <p:sp>
        <p:nvSpPr>
          <p:cNvPr id="277" name="Google Shape;277;p33"/>
          <p:cNvSpPr/>
          <p:nvPr/>
        </p:nvSpPr>
        <p:spPr>
          <a:xfrm>
            <a:off x="1892608" y="-13740"/>
            <a:ext cx="347539" cy="514350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pic>
        <p:nvPicPr>
          <p:cNvPr id="282" name="Google Shape;282;p34"/>
          <p:cNvPicPr preferRelativeResize="0"/>
          <p:nvPr/>
        </p:nvPicPr>
        <p:blipFill rotWithShape="1">
          <a:blip r:embed="rId3">
            <a:alphaModFix/>
          </a:blip>
          <a:srcRect b="0" l="0" r="0" t="0"/>
          <a:stretch/>
        </p:blipFill>
        <p:spPr>
          <a:xfrm>
            <a:off x="1" y="0"/>
            <a:ext cx="9144000" cy="514350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pic>
        <p:nvPicPr>
          <p:cNvPr id="287" name="Google Shape;287;p35"/>
          <p:cNvPicPr preferRelativeResize="0"/>
          <p:nvPr/>
        </p:nvPicPr>
        <p:blipFill rotWithShape="1">
          <a:blip r:embed="rId3">
            <a:alphaModFix/>
          </a:blip>
          <a:srcRect b="0" l="0" r="0" t="0"/>
          <a:stretch/>
        </p:blipFill>
        <p:spPr>
          <a:xfrm rot="5400000">
            <a:off x="-1133088" y="1133088"/>
            <a:ext cx="5179801" cy="2913625"/>
          </a:xfrm>
          <a:prstGeom prst="rect">
            <a:avLst/>
          </a:prstGeom>
          <a:noFill/>
          <a:ln>
            <a:noFill/>
          </a:ln>
        </p:spPr>
      </p:pic>
      <p:pic>
        <p:nvPicPr>
          <p:cNvPr id="288" name="Google Shape;288;p35"/>
          <p:cNvPicPr preferRelativeResize="0"/>
          <p:nvPr/>
        </p:nvPicPr>
        <p:blipFill rotWithShape="1">
          <a:blip r:embed="rId4">
            <a:alphaModFix/>
          </a:blip>
          <a:srcRect b="0" l="0" r="0" t="0"/>
          <a:stretch/>
        </p:blipFill>
        <p:spPr>
          <a:xfrm rot="5400000">
            <a:off x="1860888" y="1127790"/>
            <a:ext cx="5155600" cy="2900025"/>
          </a:xfrm>
          <a:prstGeom prst="rect">
            <a:avLst/>
          </a:prstGeom>
          <a:noFill/>
          <a:ln>
            <a:noFill/>
          </a:ln>
        </p:spPr>
      </p:pic>
      <p:pic>
        <p:nvPicPr>
          <p:cNvPr id="289" name="Google Shape;289;p35"/>
          <p:cNvPicPr preferRelativeResize="0"/>
          <p:nvPr/>
        </p:nvPicPr>
        <p:blipFill rotWithShape="1">
          <a:blip r:embed="rId5">
            <a:alphaModFix/>
          </a:blip>
          <a:srcRect b="0" l="0" r="0" t="0"/>
          <a:stretch/>
        </p:blipFill>
        <p:spPr>
          <a:xfrm>
            <a:off x="6138671" y="1796052"/>
            <a:ext cx="2950499" cy="1551392"/>
          </a:xfrm>
          <a:prstGeom prst="rect">
            <a:avLst/>
          </a:prstGeom>
          <a:noFill/>
          <a:ln>
            <a:noFill/>
          </a:ln>
        </p:spPr>
      </p:pic>
      <p:sp>
        <p:nvSpPr>
          <p:cNvPr id="290" name="Google Shape;290;p35"/>
          <p:cNvSpPr/>
          <p:nvPr/>
        </p:nvSpPr>
        <p:spPr>
          <a:xfrm>
            <a:off x="5791125" y="0"/>
            <a:ext cx="347400" cy="517980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pic>
        <p:nvPicPr>
          <p:cNvPr id="295" name="Google Shape;295;p36"/>
          <p:cNvPicPr preferRelativeResize="0"/>
          <p:nvPr/>
        </p:nvPicPr>
        <p:blipFill rotWithShape="1">
          <a:blip r:embed="rId3">
            <a:alphaModFix/>
          </a:blip>
          <a:srcRect b="0" l="0" r="0" t="0"/>
          <a:stretch/>
        </p:blipFill>
        <p:spPr>
          <a:xfrm rot="5400000">
            <a:off x="-1132959" y="1122953"/>
            <a:ext cx="5179238" cy="2913321"/>
          </a:xfrm>
          <a:prstGeom prst="rect">
            <a:avLst/>
          </a:prstGeom>
          <a:noFill/>
          <a:ln>
            <a:noFill/>
          </a:ln>
        </p:spPr>
      </p:pic>
      <p:pic>
        <p:nvPicPr>
          <p:cNvPr id="296" name="Google Shape;296;p36"/>
          <p:cNvPicPr preferRelativeResize="0"/>
          <p:nvPr/>
        </p:nvPicPr>
        <p:blipFill rotWithShape="1">
          <a:blip r:embed="rId4">
            <a:alphaModFix/>
          </a:blip>
          <a:srcRect b="0" l="0" r="0" t="0"/>
          <a:stretch/>
        </p:blipFill>
        <p:spPr>
          <a:xfrm rot="5400000">
            <a:off x="1878332" y="1125764"/>
            <a:ext cx="5143501" cy="2893228"/>
          </a:xfrm>
          <a:prstGeom prst="rect">
            <a:avLst/>
          </a:prstGeom>
          <a:noFill/>
          <a:ln>
            <a:noFill/>
          </a:ln>
        </p:spPr>
      </p:pic>
      <p:pic>
        <p:nvPicPr>
          <p:cNvPr id="297" name="Google Shape;297;p36"/>
          <p:cNvPicPr preferRelativeResize="0"/>
          <p:nvPr/>
        </p:nvPicPr>
        <p:blipFill rotWithShape="1">
          <a:blip r:embed="rId5">
            <a:alphaModFix/>
          </a:blip>
          <a:srcRect b="0" l="0" r="0" t="0"/>
          <a:stretch/>
        </p:blipFill>
        <p:spPr>
          <a:xfrm>
            <a:off x="6112944" y="1820563"/>
            <a:ext cx="2857275" cy="1502373"/>
          </a:xfrm>
          <a:prstGeom prst="rect">
            <a:avLst/>
          </a:prstGeom>
          <a:noFill/>
          <a:ln>
            <a:noFill/>
          </a:ln>
        </p:spPr>
      </p:pic>
      <p:sp>
        <p:nvSpPr>
          <p:cNvPr id="298" name="Google Shape;298;p36"/>
          <p:cNvSpPr/>
          <p:nvPr/>
        </p:nvSpPr>
        <p:spPr>
          <a:xfrm>
            <a:off x="5813074" y="0"/>
            <a:ext cx="347539" cy="514350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pic>
        <p:nvPicPr>
          <p:cNvPr id="303" name="Google Shape;303;p37"/>
          <p:cNvPicPr preferRelativeResize="0"/>
          <p:nvPr/>
        </p:nvPicPr>
        <p:blipFill rotWithShape="1">
          <a:blip r:embed="rId3">
            <a:alphaModFix/>
          </a:blip>
          <a:srcRect b="5251" l="0" r="54830" t="2875"/>
          <a:stretch/>
        </p:blipFill>
        <p:spPr>
          <a:xfrm>
            <a:off x="-8325" y="1205462"/>
            <a:ext cx="1557425" cy="3938038"/>
          </a:xfrm>
          <a:prstGeom prst="rect">
            <a:avLst/>
          </a:prstGeom>
          <a:noFill/>
          <a:ln>
            <a:noFill/>
          </a:ln>
        </p:spPr>
      </p:pic>
      <p:pic>
        <p:nvPicPr>
          <p:cNvPr id="304" name="Google Shape;304;p37"/>
          <p:cNvPicPr preferRelativeResize="0"/>
          <p:nvPr/>
        </p:nvPicPr>
        <p:blipFill rotWithShape="1">
          <a:blip r:embed="rId4">
            <a:alphaModFix/>
          </a:blip>
          <a:srcRect b="0" l="0" r="0" t="0"/>
          <a:stretch/>
        </p:blipFill>
        <p:spPr>
          <a:xfrm>
            <a:off x="4101818" y="3054006"/>
            <a:ext cx="5029195" cy="2089494"/>
          </a:xfrm>
          <a:prstGeom prst="rect">
            <a:avLst/>
          </a:prstGeom>
          <a:noFill/>
          <a:ln>
            <a:noFill/>
          </a:ln>
        </p:spPr>
      </p:pic>
      <p:pic>
        <p:nvPicPr>
          <p:cNvPr id="305" name="Google Shape;305;p37"/>
          <p:cNvPicPr preferRelativeResize="0"/>
          <p:nvPr/>
        </p:nvPicPr>
        <p:blipFill rotWithShape="1">
          <a:blip r:embed="rId5">
            <a:alphaModFix/>
          </a:blip>
          <a:srcRect b="21154" l="0" r="0" t="0"/>
          <a:stretch/>
        </p:blipFill>
        <p:spPr>
          <a:xfrm>
            <a:off x="3979360" y="0"/>
            <a:ext cx="5151653" cy="2445488"/>
          </a:xfrm>
          <a:prstGeom prst="rect">
            <a:avLst/>
          </a:prstGeom>
          <a:noFill/>
          <a:ln>
            <a:noFill/>
          </a:ln>
        </p:spPr>
      </p:pic>
      <p:sp>
        <p:nvSpPr>
          <p:cNvPr id="306" name="Google Shape;306;p37"/>
          <p:cNvSpPr txBox="1"/>
          <p:nvPr>
            <p:ph idx="1" type="body"/>
          </p:nvPr>
        </p:nvSpPr>
        <p:spPr>
          <a:xfrm>
            <a:off x="635019" y="70200"/>
            <a:ext cx="3479782" cy="50031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Clr>
                <a:schemeClr val="dk1"/>
              </a:buClr>
              <a:buSzPts val="1200"/>
              <a:buNone/>
            </a:pPr>
            <a:r>
              <a:t/>
            </a:r>
            <a:endParaRPr sz="2400">
              <a:solidFill>
                <a:srgbClr val="000000"/>
              </a:solidFill>
              <a:latin typeface="Arial"/>
              <a:ea typeface="Arial"/>
              <a:cs typeface="Arial"/>
              <a:sym typeface="Arial"/>
            </a:endParaRPr>
          </a:p>
          <a:p>
            <a:pPr indent="0" lvl="0" marL="0" rtl="0" algn="l">
              <a:lnSpc>
                <a:spcPct val="90000"/>
              </a:lnSpc>
              <a:spcBef>
                <a:spcPts val="1600"/>
              </a:spcBef>
              <a:spcAft>
                <a:spcPts val="0"/>
              </a:spcAft>
              <a:buClr>
                <a:srgbClr val="00B0F0"/>
              </a:buClr>
              <a:buSzPts val="1200"/>
              <a:buNone/>
            </a:pPr>
            <a:r>
              <a:rPr b="1" lang="en" sz="3000">
                <a:solidFill>
                  <a:srgbClr val="00B0F0"/>
                </a:solidFill>
                <a:latin typeface="Arial"/>
                <a:ea typeface="Arial"/>
                <a:cs typeface="Arial"/>
                <a:sym typeface="Arial"/>
              </a:rPr>
              <a:t>You’re ready for the outdoors!</a:t>
            </a:r>
            <a:endParaRPr b="1" sz="3000">
              <a:solidFill>
                <a:srgbClr val="00B0F0"/>
              </a:solidFill>
              <a:latin typeface="Arial"/>
              <a:ea typeface="Arial"/>
              <a:cs typeface="Arial"/>
              <a:sym typeface="Arial"/>
            </a:endParaRPr>
          </a:p>
          <a:p>
            <a:pPr indent="0" lvl="0" marL="0" rtl="0" algn="l">
              <a:lnSpc>
                <a:spcPct val="100000"/>
              </a:lnSpc>
              <a:spcBef>
                <a:spcPts val="1600"/>
              </a:spcBef>
              <a:spcAft>
                <a:spcPts val="0"/>
              </a:spcAft>
              <a:buClr>
                <a:schemeClr val="dk1"/>
              </a:buClr>
              <a:buSzPts val="1100"/>
              <a:buFont typeface="Arial"/>
              <a:buNone/>
            </a:pPr>
            <a:r>
              <a:rPr lang="en" sz="2400">
                <a:solidFill>
                  <a:srgbClr val="000000"/>
                </a:solidFill>
                <a:latin typeface="Arial"/>
                <a:ea typeface="Arial"/>
                <a:cs typeface="Arial"/>
                <a:sym typeface="Arial"/>
              </a:rPr>
              <a:t>	   We learned a lot </a:t>
            </a:r>
            <a:endParaRPr sz="2400">
              <a:solidFill>
                <a:srgbClr val="000000"/>
              </a:solidFill>
              <a:latin typeface="Arial"/>
              <a:ea typeface="Arial"/>
              <a:cs typeface="Arial"/>
              <a:sym typeface="Arial"/>
            </a:endParaRPr>
          </a:p>
          <a:p>
            <a:pPr indent="0" lvl="0" marL="0" rtl="0" algn="l">
              <a:lnSpc>
                <a:spcPct val="100000"/>
              </a:lnSpc>
              <a:spcBef>
                <a:spcPts val="0"/>
              </a:spcBef>
              <a:spcAft>
                <a:spcPts val="0"/>
              </a:spcAft>
              <a:buClr>
                <a:srgbClr val="000000"/>
              </a:buClr>
              <a:buSzPts val="1200"/>
              <a:buNone/>
            </a:pPr>
            <a:r>
              <a:rPr lang="en" sz="2400">
                <a:solidFill>
                  <a:srgbClr val="000000"/>
                </a:solidFill>
                <a:latin typeface="Arial"/>
                <a:ea typeface="Arial"/>
                <a:cs typeface="Arial"/>
                <a:sym typeface="Arial"/>
              </a:rPr>
              <a:t>	   about NATURE! </a:t>
            </a:r>
            <a:endParaRPr sz="2400">
              <a:solidFill>
                <a:srgbClr val="000000"/>
              </a:solidFill>
              <a:latin typeface="Arial"/>
              <a:ea typeface="Arial"/>
              <a:cs typeface="Arial"/>
              <a:sym typeface="Arial"/>
            </a:endParaRPr>
          </a:p>
          <a:p>
            <a:pPr indent="0" lvl="0" marL="0" rtl="0" algn="l">
              <a:lnSpc>
                <a:spcPct val="100000"/>
              </a:lnSpc>
              <a:spcBef>
                <a:spcPts val="0"/>
              </a:spcBef>
              <a:spcAft>
                <a:spcPts val="0"/>
              </a:spcAft>
              <a:buClr>
                <a:schemeClr val="dk1"/>
              </a:buClr>
              <a:buSzPts val="1200"/>
              <a:buNone/>
            </a:pPr>
            <a:r>
              <a:t/>
            </a:r>
            <a:endParaRPr sz="2400">
              <a:solidFill>
                <a:srgbClr val="000000"/>
              </a:solidFill>
              <a:latin typeface="Arial"/>
              <a:ea typeface="Arial"/>
              <a:cs typeface="Arial"/>
              <a:sym typeface="Arial"/>
            </a:endParaRPr>
          </a:p>
          <a:p>
            <a:pPr indent="-342900" lvl="1" marL="914400" rtl="0" algn="l">
              <a:lnSpc>
                <a:spcPct val="100000"/>
              </a:lnSpc>
              <a:spcBef>
                <a:spcPts val="0"/>
              </a:spcBef>
              <a:spcAft>
                <a:spcPts val="0"/>
              </a:spcAft>
              <a:buClr>
                <a:srgbClr val="000000"/>
              </a:buClr>
              <a:buSzPts val="1800"/>
              <a:buChar char="●"/>
            </a:pPr>
            <a:r>
              <a:rPr lang="en" sz="1800">
                <a:solidFill>
                  <a:srgbClr val="000000"/>
                </a:solidFill>
                <a:latin typeface="Arial"/>
                <a:ea typeface="Arial"/>
                <a:cs typeface="Arial"/>
                <a:sym typeface="Arial"/>
              </a:rPr>
              <a:t>Be Prepared </a:t>
            </a:r>
            <a:endParaRPr sz="1800">
              <a:solidFill>
                <a:srgbClr val="000000"/>
              </a:solidFill>
              <a:latin typeface="Arial"/>
              <a:ea typeface="Arial"/>
              <a:cs typeface="Arial"/>
              <a:sym typeface="Arial"/>
            </a:endParaRPr>
          </a:p>
          <a:p>
            <a:pPr indent="-342900" lvl="1" marL="914400" rtl="0" algn="l">
              <a:lnSpc>
                <a:spcPct val="100000"/>
              </a:lnSpc>
              <a:spcBef>
                <a:spcPts val="0"/>
              </a:spcBef>
              <a:spcAft>
                <a:spcPts val="0"/>
              </a:spcAft>
              <a:buClr>
                <a:srgbClr val="000000"/>
              </a:buClr>
              <a:buSzPts val="1800"/>
              <a:buChar char="●"/>
            </a:pPr>
            <a:r>
              <a:rPr lang="en" sz="1800">
                <a:solidFill>
                  <a:srgbClr val="000000"/>
                </a:solidFill>
                <a:latin typeface="Arial"/>
                <a:ea typeface="Arial"/>
                <a:cs typeface="Arial"/>
                <a:sym typeface="Arial"/>
              </a:rPr>
              <a:t>Keep Living Things Safe</a:t>
            </a:r>
            <a:endParaRPr sz="1800">
              <a:solidFill>
                <a:srgbClr val="000000"/>
              </a:solidFill>
              <a:latin typeface="Arial"/>
              <a:ea typeface="Arial"/>
              <a:cs typeface="Arial"/>
              <a:sym typeface="Arial"/>
            </a:endParaRPr>
          </a:p>
          <a:p>
            <a:pPr indent="-342900" lvl="1" marL="914400" rtl="0" algn="l">
              <a:lnSpc>
                <a:spcPct val="100000"/>
              </a:lnSpc>
              <a:spcBef>
                <a:spcPts val="0"/>
              </a:spcBef>
              <a:spcAft>
                <a:spcPts val="0"/>
              </a:spcAft>
              <a:buClr>
                <a:srgbClr val="000000"/>
              </a:buClr>
              <a:buSzPts val="1800"/>
              <a:buChar char="●"/>
            </a:pPr>
            <a:r>
              <a:rPr lang="en" sz="1800">
                <a:solidFill>
                  <a:srgbClr val="000000"/>
                </a:solidFill>
                <a:latin typeface="Arial"/>
                <a:ea typeface="Arial"/>
                <a:cs typeface="Arial"/>
                <a:sym typeface="Arial"/>
              </a:rPr>
              <a:t>Learn How to Protect Nature from trash</a:t>
            </a:r>
            <a:endParaRPr sz="1800">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pic>
        <p:nvPicPr>
          <p:cNvPr id="311" name="Google Shape;311;p38"/>
          <p:cNvPicPr preferRelativeResize="0"/>
          <p:nvPr/>
        </p:nvPicPr>
        <p:blipFill rotWithShape="1">
          <a:blip r:embed="rId3">
            <a:alphaModFix/>
          </a:blip>
          <a:srcRect b="0" l="5758" r="0" t="12463"/>
          <a:stretch/>
        </p:blipFill>
        <p:spPr>
          <a:xfrm>
            <a:off x="3018355" y="1471731"/>
            <a:ext cx="5173049" cy="3314975"/>
          </a:xfrm>
          <a:prstGeom prst="rect">
            <a:avLst/>
          </a:prstGeom>
          <a:noFill/>
          <a:ln>
            <a:noFill/>
          </a:ln>
        </p:spPr>
      </p:pic>
      <p:pic>
        <p:nvPicPr>
          <p:cNvPr id="312" name="Google Shape;312;p38"/>
          <p:cNvPicPr preferRelativeResize="0"/>
          <p:nvPr/>
        </p:nvPicPr>
        <p:blipFill rotWithShape="1">
          <a:blip r:embed="rId4">
            <a:alphaModFix/>
          </a:blip>
          <a:srcRect b="0" l="0" r="0" t="0"/>
          <a:stretch/>
        </p:blipFill>
        <p:spPr>
          <a:xfrm>
            <a:off x="0" y="1512775"/>
            <a:ext cx="9154161" cy="3630725"/>
          </a:xfrm>
          <a:prstGeom prst="rect">
            <a:avLst/>
          </a:prstGeom>
          <a:noFill/>
          <a:ln>
            <a:noFill/>
          </a:ln>
        </p:spPr>
      </p:pic>
      <p:sp>
        <p:nvSpPr>
          <p:cNvPr id="313" name="Google Shape;313;p38"/>
          <p:cNvSpPr txBox="1"/>
          <p:nvPr>
            <p:ph idx="1" type="body"/>
          </p:nvPr>
        </p:nvSpPr>
        <p:spPr>
          <a:xfrm>
            <a:off x="475882" y="356794"/>
            <a:ext cx="6839318" cy="1482516"/>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Clr>
                <a:srgbClr val="00B0F0"/>
              </a:buClr>
              <a:buSzPts val="1200"/>
              <a:buNone/>
            </a:pPr>
            <a:r>
              <a:rPr b="1" lang="en" sz="3000">
                <a:solidFill>
                  <a:srgbClr val="00B0F0"/>
                </a:solidFill>
                <a:latin typeface="Arial"/>
                <a:ea typeface="Arial"/>
                <a:cs typeface="Arial"/>
                <a:sym typeface="Arial"/>
              </a:rPr>
              <a:t>Congratulations,                                         you earned your badge!</a:t>
            </a:r>
            <a:endParaRPr b="1" sz="3000">
              <a:solidFill>
                <a:srgbClr val="00B0F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39"/>
          <p:cNvSpPr txBox="1"/>
          <p:nvPr>
            <p:ph type="title"/>
          </p:nvPr>
        </p:nvSpPr>
        <p:spPr>
          <a:xfrm>
            <a:off x="271125" y="339921"/>
            <a:ext cx="6256800" cy="755700"/>
          </a:xfrm>
          <a:prstGeom prst="rect">
            <a:avLst/>
          </a:prstGeom>
          <a:noFill/>
          <a:ln>
            <a:noFill/>
          </a:ln>
        </p:spPr>
        <p:txBody>
          <a:bodyPr anchorCtr="0" anchor="b" bIns="91425" lIns="91425" spcFirstLastPara="1" rIns="91425" wrap="square" tIns="91425">
            <a:noAutofit/>
          </a:bodyPr>
          <a:lstStyle/>
          <a:p>
            <a:pPr indent="0" lvl="0" marL="0" rtl="0" algn="l">
              <a:lnSpc>
                <a:spcPct val="90000"/>
              </a:lnSpc>
              <a:spcBef>
                <a:spcPts val="0"/>
              </a:spcBef>
              <a:spcAft>
                <a:spcPts val="0"/>
              </a:spcAft>
              <a:buClr>
                <a:srgbClr val="00B0F0"/>
              </a:buClr>
              <a:buSzPts val="2400"/>
              <a:buFont typeface="Arial"/>
              <a:buNone/>
            </a:pPr>
            <a:r>
              <a:rPr b="1" lang="en">
                <a:solidFill>
                  <a:srgbClr val="00B0F0"/>
                </a:solidFill>
                <a:latin typeface="Arial"/>
                <a:ea typeface="Arial"/>
                <a:cs typeface="Arial"/>
                <a:sym typeface="Arial"/>
              </a:rPr>
              <a:t>Continue the fun! Can you find the following the next time you take a hike?</a:t>
            </a:r>
            <a:endParaRPr b="1">
              <a:solidFill>
                <a:srgbClr val="00B0F0"/>
              </a:solidFill>
              <a:latin typeface="Arial"/>
              <a:ea typeface="Arial"/>
              <a:cs typeface="Arial"/>
              <a:sym typeface="Arial"/>
            </a:endParaRPr>
          </a:p>
        </p:txBody>
      </p:sp>
      <p:pic>
        <p:nvPicPr>
          <p:cNvPr id="319" name="Google Shape;319;p39"/>
          <p:cNvPicPr preferRelativeResize="0"/>
          <p:nvPr/>
        </p:nvPicPr>
        <p:blipFill rotWithShape="1">
          <a:blip r:embed="rId3">
            <a:alphaModFix/>
          </a:blip>
          <a:srcRect b="0" l="0" r="0" t="11745"/>
          <a:stretch/>
        </p:blipFill>
        <p:spPr>
          <a:xfrm>
            <a:off x="0" y="1353976"/>
            <a:ext cx="7156749" cy="3789524"/>
          </a:xfrm>
          <a:prstGeom prst="rect">
            <a:avLst/>
          </a:prstGeom>
          <a:noFill/>
          <a:ln>
            <a:noFill/>
          </a:ln>
        </p:spPr>
      </p:pic>
      <p:pic>
        <p:nvPicPr>
          <p:cNvPr id="320" name="Google Shape;320;p39"/>
          <p:cNvPicPr preferRelativeResize="0"/>
          <p:nvPr/>
        </p:nvPicPr>
        <p:blipFill rotWithShape="1">
          <a:blip r:embed="rId4">
            <a:alphaModFix/>
          </a:blip>
          <a:srcRect b="0" l="26781" r="26759" t="0"/>
          <a:stretch/>
        </p:blipFill>
        <p:spPr>
          <a:xfrm>
            <a:off x="6630000" y="0"/>
            <a:ext cx="2587951" cy="5143500"/>
          </a:xfrm>
          <a:prstGeom prst="rect">
            <a:avLst/>
          </a:prstGeom>
          <a:noFill/>
          <a:ln>
            <a:noFill/>
          </a:ln>
        </p:spPr>
      </p:pic>
      <p:sp>
        <p:nvSpPr>
          <p:cNvPr id="321" name="Google Shape;321;p39"/>
          <p:cNvSpPr/>
          <p:nvPr/>
        </p:nvSpPr>
        <p:spPr>
          <a:xfrm>
            <a:off x="6405193" y="0"/>
            <a:ext cx="347539" cy="514350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40"/>
          <p:cNvSpPr/>
          <p:nvPr/>
        </p:nvSpPr>
        <p:spPr>
          <a:xfrm>
            <a:off x="1" y="0"/>
            <a:ext cx="9144000" cy="514350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27" name="Google Shape;327;p40"/>
          <p:cNvSpPr txBox="1"/>
          <p:nvPr>
            <p:ph type="title"/>
          </p:nvPr>
        </p:nvSpPr>
        <p:spPr>
          <a:xfrm>
            <a:off x="305825" y="3142050"/>
            <a:ext cx="3388500" cy="819000"/>
          </a:xfrm>
          <a:prstGeom prst="rect">
            <a:avLst/>
          </a:prstGeom>
          <a:noFill/>
          <a:ln>
            <a:noFill/>
          </a:ln>
        </p:spPr>
        <p:txBody>
          <a:bodyPr anchorCtr="0" anchor="b" bIns="91425" lIns="91425" spcFirstLastPara="1" rIns="91425" wrap="square" tIns="91425">
            <a:noAutofit/>
          </a:bodyPr>
          <a:lstStyle/>
          <a:p>
            <a:pPr indent="0" lvl="0" marL="0" rtl="0" algn="ctr">
              <a:lnSpc>
                <a:spcPct val="90000"/>
              </a:lnSpc>
              <a:spcBef>
                <a:spcPts val="0"/>
              </a:spcBef>
              <a:spcAft>
                <a:spcPts val="0"/>
              </a:spcAft>
              <a:buClr>
                <a:schemeClr val="lt1"/>
              </a:buClr>
              <a:buSzPts val="2400"/>
              <a:buFont typeface="Arial"/>
              <a:buNone/>
            </a:pPr>
            <a:r>
              <a:rPr b="1" lang="en" sz="3000">
                <a:solidFill>
                  <a:schemeClr val="lt1"/>
                </a:solidFill>
                <a:latin typeface="Arial"/>
                <a:ea typeface="Arial"/>
                <a:cs typeface="Arial"/>
                <a:sym typeface="Arial"/>
              </a:rPr>
              <a:t>See you next </a:t>
            </a:r>
            <a:br>
              <a:rPr b="1" lang="en" sz="3000">
                <a:solidFill>
                  <a:schemeClr val="lt1"/>
                </a:solidFill>
                <a:latin typeface="Arial"/>
                <a:ea typeface="Arial"/>
                <a:cs typeface="Arial"/>
                <a:sym typeface="Arial"/>
              </a:rPr>
            </a:br>
            <a:r>
              <a:rPr b="1" lang="en" sz="3000">
                <a:solidFill>
                  <a:schemeClr val="lt1"/>
                </a:solidFill>
                <a:latin typeface="Arial"/>
                <a:ea typeface="Arial"/>
                <a:cs typeface="Arial"/>
                <a:sym typeface="Arial"/>
              </a:rPr>
              <a:t>time Girl Scouts! </a:t>
            </a:r>
            <a:endParaRPr b="1" sz="3000">
              <a:solidFill>
                <a:schemeClr val="lt1"/>
              </a:solidFill>
              <a:latin typeface="Arial"/>
              <a:ea typeface="Arial"/>
              <a:cs typeface="Arial"/>
              <a:sym typeface="Arial"/>
            </a:endParaRPr>
          </a:p>
        </p:txBody>
      </p:sp>
      <p:pic>
        <p:nvPicPr>
          <p:cNvPr descr="Clinton County Girl Scouts sing popular camp song &quot;The Song That Never Ends (Make New Friends, But Keep the Old).&quot;" id="328" name="Google Shape;328;p40" title="The Song That Never Ends (Make New Friends, But Keep the Old)">
            <a:hlinkClick r:id="rId3"/>
          </p:cNvPr>
          <p:cNvPicPr preferRelativeResize="0"/>
          <p:nvPr/>
        </p:nvPicPr>
        <p:blipFill rotWithShape="1">
          <a:blip r:embed="rId4">
            <a:alphaModFix/>
          </a:blip>
          <a:srcRect b="0" l="0" r="0" t="0"/>
          <a:stretch/>
        </p:blipFill>
        <p:spPr>
          <a:xfrm>
            <a:off x="3815544" y="570288"/>
            <a:ext cx="5337231" cy="4002923"/>
          </a:xfrm>
          <a:prstGeom prst="rect">
            <a:avLst/>
          </a:prstGeom>
          <a:noFill/>
          <a:ln>
            <a:noFill/>
          </a:ln>
        </p:spPr>
      </p:pic>
      <p:pic>
        <p:nvPicPr>
          <p:cNvPr id="329" name="Google Shape;329;p40"/>
          <p:cNvPicPr preferRelativeResize="0"/>
          <p:nvPr/>
        </p:nvPicPr>
        <p:blipFill rotWithShape="1">
          <a:blip r:embed="rId5">
            <a:alphaModFix/>
          </a:blip>
          <a:srcRect b="8849" l="16669" r="19141" t="15638"/>
          <a:stretch/>
        </p:blipFill>
        <p:spPr>
          <a:xfrm>
            <a:off x="997638" y="958351"/>
            <a:ext cx="2004874" cy="201032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