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5143500" cx="9144000"/>
  <p:notesSz cx="6858000" cy="9144000"/>
  <p:embeddedFontLst>
    <p:embeddedFont>
      <p:font typeface="Raleway"/>
      <p:regular r:id="rId24"/>
      <p:bold r:id="rId25"/>
      <p:italic r:id="rId26"/>
      <p:boldItalic r:id="rId27"/>
    </p:embeddedFont>
    <p:embeddedFont>
      <p:font typeface="Lato"/>
      <p:regular r:id="rId28"/>
      <p:bold r:id="rId29"/>
      <p:italic r:id="rId30"/>
      <p:boldItalic r:id="rId31"/>
    </p:embeddedFont>
    <p:embeddedFont>
      <p:font typeface="Pacifico"/>
      <p:regular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Raleway-regular.fntdata"/><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Raleway-italic.fntdata"/><Relationship Id="rId25" Type="http://schemas.openxmlformats.org/officeDocument/2006/relationships/font" Target="fonts/Raleway-bold.fntdata"/><Relationship Id="rId28" Type="http://schemas.openxmlformats.org/officeDocument/2006/relationships/font" Target="fonts/Lato-regular.fntdata"/><Relationship Id="rId27" Type="http://schemas.openxmlformats.org/officeDocument/2006/relationships/font" Target="fonts/Raleway-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Lato-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Lato-boldItalic.fntdata"/><Relationship Id="rId30" Type="http://schemas.openxmlformats.org/officeDocument/2006/relationships/font" Target="fonts/Lato-italic.fntdata"/><Relationship Id="rId11" Type="http://schemas.openxmlformats.org/officeDocument/2006/relationships/slide" Target="slides/slide5.xml"/><Relationship Id="rId10" Type="http://schemas.openxmlformats.org/officeDocument/2006/relationships/slide" Target="slides/slide4.xml"/><Relationship Id="rId32" Type="http://schemas.openxmlformats.org/officeDocument/2006/relationships/font" Target="fonts/Pacifico-regular.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9bffe8756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9bffe8756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9bffe8756d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9bffe8756d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9bffe8756d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9bffe8756d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9bffe8756d_0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9bffe8756d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9bffe8756d_0_3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9bffe8756d_0_3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9bffe8756d_0_4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9bffe8756d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9ccc90891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9ccc90891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9bffe8756d_0_5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9bffe8756d_0_5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9bffe8756d_0_5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9bffe8756d_0_5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9bffe8756d_0_5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9bffe8756d_0_5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9bffe8756d_0_6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9bffe8756d_0_6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9bffe8756d_0_6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9bffe8756d_0_6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9bffe8756d_0_6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9bffe8756d_0_6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9bffe8756d_0_7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9bffe8756d_0_7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9bffe8756d_0_7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9bffe8756d_0_7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9dcf4d5a8d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9dcf4d5a8d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9bffe8756d_0_7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9bffe8756d_0_7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FF0000"/>
        </a:solidFill>
      </p:bgPr>
    </p:bg>
    <p:spTree>
      <p:nvGrpSpPr>
        <p:cNvPr id="54" name="Shape 54"/>
        <p:cNvGrpSpPr/>
        <p:nvPr/>
      </p:nvGrpSpPr>
      <p:grpSpPr>
        <a:xfrm>
          <a:off x="0" y="0"/>
          <a:ext cx="0" cy="0"/>
          <a:chOff x="0" y="0"/>
          <a:chExt cx="0" cy="0"/>
        </a:xfrm>
      </p:grpSpPr>
      <p:cxnSp>
        <p:nvCxnSpPr>
          <p:cNvPr id="55" name="Google Shape;55;p14"/>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56" name="Google Shape;56;p14"/>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57" name="Google Shape;57;p14"/>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58" name="Google Shape;58;p14"/>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59" name="Google Shape;59;p14"/>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0" name="Google Shape;60;p1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FF0000"/>
        </a:solidFill>
      </p:bgPr>
    </p:bg>
    <p:spTree>
      <p:nvGrpSpPr>
        <p:cNvPr id="61" name="Shape 61"/>
        <p:cNvGrpSpPr/>
        <p:nvPr/>
      </p:nvGrpSpPr>
      <p:grpSpPr>
        <a:xfrm>
          <a:off x="0" y="0"/>
          <a:ext cx="0" cy="0"/>
          <a:chOff x="0" y="0"/>
          <a:chExt cx="0" cy="0"/>
        </a:xfrm>
      </p:grpSpPr>
      <p:cxnSp>
        <p:nvCxnSpPr>
          <p:cNvPr id="62" name="Google Shape;62;p15"/>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63" name="Google Shape;63;p15"/>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64" name="Google Shape;64;p15"/>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4800"/>
              <a:buNone/>
              <a:defRPr sz="4800">
                <a:solidFill>
                  <a:schemeClr val="lt1"/>
                </a:solidFill>
              </a:defRPr>
            </a:lvl1pPr>
            <a:lvl2pPr lvl="1" rtl="0" algn="ctr">
              <a:spcBef>
                <a:spcPts val="0"/>
              </a:spcBef>
              <a:spcAft>
                <a:spcPts val="0"/>
              </a:spcAft>
              <a:buClr>
                <a:schemeClr val="lt1"/>
              </a:buClr>
              <a:buSzPts val="4800"/>
              <a:buNone/>
              <a:defRPr sz="4800">
                <a:solidFill>
                  <a:schemeClr val="lt1"/>
                </a:solidFill>
              </a:defRPr>
            </a:lvl2pPr>
            <a:lvl3pPr lvl="2" rtl="0" algn="ctr">
              <a:spcBef>
                <a:spcPts val="0"/>
              </a:spcBef>
              <a:spcAft>
                <a:spcPts val="0"/>
              </a:spcAft>
              <a:buClr>
                <a:schemeClr val="lt1"/>
              </a:buClr>
              <a:buSzPts val="4800"/>
              <a:buNone/>
              <a:defRPr sz="4800">
                <a:solidFill>
                  <a:schemeClr val="lt1"/>
                </a:solidFill>
              </a:defRPr>
            </a:lvl3pPr>
            <a:lvl4pPr lvl="3" rtl="0" algn="ctr">
              <a:spcBef>
                <a:spcPts val="0"/>
              </a:spcBef>
              <a:spcAft>
                <a:spcPts val="0"/>
              </a:spcAft>
              <a:buClr>
                <a:schemeClr val="lt1"/>
              </a:buClr>
              <a:buSzPts val="4800"/>
              <a:buNone/>
              <a:defRPr sz="4800">
                <a:solidFill>
                  <a:schemeClr val="lt1"/>
                </a:solidFill>
              </a:defRPr>
            </a:lvl4pPr>
            <a:lvl5pPr lvl="4" rtl="0" algn="ctr">
              <a:spcBef>
                <a:spcPts val="0"/>
              </a:spcBef>
              <a:spcAft>
                <a:spcPts val="0"/>
              </a:spcAft>
              <a:buClr>
                <a:schemeClr val="lt1"/>
              </a:buClr>
              <a:buSzPts val="4800"/>
              <a:buNone/>
              <a:defRPr sz="4800">
                <a:solidFill>
                  <a:schemeClr val="lt1"/>
                </a:solidFill>
              </a:defRPr>
            </a:lvl5pPr>
            <a:lvl6pPr lvl="5" rtl="0" algn="ctr">
              <a:spcBef>
                <a:spcPts val="0"/>
              </a:spcBef>
              <a:spcAft>
                <a:spcPts val="0"/>
              </a:spcAft>
              <a:buClr>
                <a:schemeClr val="lt1"/>
              </a:buClr>
              <a:buSzPts val="4800"/>
              <a:buNone/>
              <a:defRPr sz="4800">
                <a:solidFill>
                  <a:schemeClr val="lt1"/>
                </a:solidFill>
              </a:defRPr>
            </a:lvl6pPr>
            <a:lvl7pPr lvl="6" rtl="0" algn="ctr">
              <a:spcBef>
                <a:spcPts val="0"/>
              </a:spcBef>
              <a:spcAft>
                <a:spcPts val="0"/>
              </a:spcAft>
              <a:buClr>
                <a:schemeClr val="lt1"/>
              </a:buClr>
              <a:buSzPts val="4800"/>
              <a:buNone/>
              <a:defRPr sz="4800">
                <a:solidFill>
                  <a:schemeClr val="lt1"/>
                </a:solidFill>
              </a:defRPr>
            </a:lvl7pPr>
            <a:lvl8pPr lvl="7" rtl="0" algn="ctr">
              <a:spcBef>
                <a:spcPts val="0"/>
              </a:spcBef>
              <a:spcAft>
                <a:spcPts val="0"/>
              </a:spcAft>
              <a:buClr>
                <a:schemeClr val="lt1"/>
              </a:buClr>
              <a:buSzPts val="4800"/>
              <a:buNone/>
              <a:defRPr sz="4800">
                <a:solidFill>
                  <a:schemeClr val="lt1"/>
                </a:solidFill>
              </a:defRPr>
            </a:lvl8pPr>
            <a:lvl9pPr lvl="8" rtl="0" algn="ctr">
              <a:spcBef>
                <a:spcPts val="0"/>
              </a:spcBef>
              <a:spcAft>
                <a:spcPts val="0"/>
              </a:spcAft>
              <a:buClr>
                <a:schemeClr val="lt1"/>
              </a:buClr>
              <a:buSzPts val="4800"/>
              <a:buNone/>
              <a:defRPr sz="4800">
                <a:solidFill>
                  <a:schemeClr val="lt1"/>
                </a:solidFill>
              </a:defRPr>
            </a:lvl9pPr>
          </a:lstStyle>
          <a:p/>
        </p:txBody>
      </p:sp>
      <p:sp>
        <p:nvSpPr>
          <p:cNvPr id="65" name="Google Shape;65;p1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6" name="Shape 66"/>
        <p:cNvGrpSpPr/>
        <p:nvPr/>
      </p:nvGrpSpPr>
      <p:grpSpPr>
        <a:xfrm>
          <a:off x="0" y="0"/>
          <a:ext cx="0" cy="0"/>
          <a:chOff x="0" y="0"/>
          <a:chExt cx="0" cy="0"/>
        </a:xfrm>
      </p:grpSpPr>
      <p:cxnSp>
        <p:nvCxnSpPr>
          <p:cNvPr id="67" name="Google Shape;67;p16"/>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68" name="Google Shape;68;p16"/>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69" name="Google Shape;69;p1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70" name="Google Shape;70;p16"/>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1" name="Google Shape;71;p16"/>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72" name="Google Shape;72;p1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3" name="Shape 73"/>
        <p:cNvGrpSpPr/>
        <p:nvPr/>
      </p:nvGrpSpPr>
      <p:grpSpPr>
        <a:xfrm>
          <a:off x="0" y="0"/>
          <a:ext cx="0" cy="0"/>
          <a:chOff x="0" y="0"/>
          <a:chExt cx="0" cy="0"/>
        </a:xfrm>
      </p:grpSpPr>
      <p:cxnSp>
        <p:nvCxnSpPr>
          <p:cNvPr id="74" name="Google Shape;74;p17"/>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75" name="Google Shape;75;p17"/>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76" name="Google Shape;76;p1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77" name="Google Shape;77;p17"/>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8" name="Google Shape;78;p17"/>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9" name="Google Shape;79;p17"/>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0" name="Google Shape;80;p1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 name="Shape 81"/>
        <p:cNvGrpSpPr/>
        <p:nvPr/>
      </p:nvGrpSpPr>
      <p:grpSpPr>
        <a:xfrm>
          <a:off x="0" y="0"/>
          <a:ext cx="0" cy="0"/>
          <a:chOff x="0" y="0"/>
          <a:chExt cx="0" cy="0"/>
        </a:xfrm>
      </p:grpSpPr>
      <p:sp>
        <p:nvSpPr>
          <p:cNvPr id="82" name="Google Shape;82;p18"/>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3" name="Google Shape;83;p1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4" name="Shape 84"/>
        <p:cNvGrpSpPr/>
        <p:nvPr/>
      </p:nvGrpSpPr>
      <p:grpSpPr>
        <a:xfrm>
          <a:off x="0" y="0"/>
          <a:ext cx="0" cy="0"/>
          <a:chOff x="0" y="0"/>
          <a:chExt cx="0" cy="0"/>
        </a:xfrm>
      </p:grpSpPr>
      <p:cxnSp>
        <p:nvCxnSpPr>
          <p:cNvPr id="85" name="Google Shape;85;p19"/>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86" name="Google Shape;86;p19"/>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87" name="Google Shape;87;p19"/>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8" name="Google Shape;88;p1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89" name="Shape 89"/>
        <p:cNvGrpSpPr/>
        <p:nvPr/>
      </p:nvGrpSpPr>
      <p:grpSpPr>
        <a:xfrm>
          <a:off x="0" y="0"/>
          <a:ext cx="0" cy="0"/>
          <a:chOff x="0" y="0"/>
          <a:chExt cx="0" cy="0"/>
        </a:xfrm>
      </p:grpSpPr>
      <p:cxnSp>
        <p:nvCxnSpPr>
          <p:cNvPr id="90" name="Google Shape;90;p20"/>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91" name="Google Shape;91;p20"/>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92" name="Google Shape;92;p2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noFill/>
      </p:bgPr>
    </p:bg>
    <p:spTree>
      <p:nvGrpSpPr>
        <p:cNvPr id="93" name="Shape 93"/>
        <p:cNvGrpSpPr/>
        <p:nvPr/>
      </p:nvGrpSpPr>
      <p:grpSpPr>
        <a:xfrm>
          <a:off x="0" y="0"/>
          <a:ext cx="0" cy="0"/>
          <a:chOff x="0" y="0"/>
          <a:chExt cx="0" cy="0"/>
        </a:xfrm>
      </p:grpSpPr>
      <p:sp>
        <p:nvSpPr>
          <p:cNvPr id="94" name="Google Shape;94;p21"/>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5" name="Google Shape;95;p2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96" name="Google Shape;96;p21"/>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dk1"/>
              </a:buClr>
              <a:buSzPts val="3600"/>
              <a:buNone/>
              <a:defRPr sz="3600">
                <a:solidFill>
                  <a:schemeClr val="dk1"/>
                </a:solidFill>
              </a:defRPr>
            </a:lvl1pPr>
            <a:lvl2pPr lvl="1" rtl="0" algn="ctr">
              <a:spcBef>
                <a:spcPts val="0"/>
              </a:spcBef>
              <a:spcAft>
                <a:spcPts val="0"/>
              </a:spcAft>
              <a:buClr>
                <a:schemeClr val="dk1"/>
              </a:buClr>
              <a:buSzPts val="3600"/>
              <a:buNone/>
              <a:defRPr sz="3600">
                <a:solidFill>
                  <a:schemeClr val="dk1"/>
                </a:solidFill>
              </a:defRPr>
            </a:lvl2pPr>
            <a:lvl3pPr lvl="2" rtl="0" algn="ctr">
              <a:spcBef>
                <a:spcPts val="0"/>
              </a:spcBef>
              <a:spcAft>
                <a:spcPts val="0"/>
              </a:spcAft>
              <a:buClr>
                <a:schemeClr val="dk1"/>
              </a:buClr>
              <a:buSzPts val="3600"/>
              <a:buNone/>
              <a:defRPr sz="3600">
                <a:solidFill>
                  <a:schemeClr val="dk1"/>
                </a:solidFill>
              </a:defRPr>
            </a:lvl3pPr>
            <a:lvl4pPr lvl="3" rtl="0" algn="ctr">
              <a:spcBef>
                <a:spcPts val="0"/>
              </a:spcBef>
              <a:spcAft>
                <a:spcPts val="0"/>
              </a:spcAft>
              <a:buClr>
                <a:schemeClr val="dk1"/>
              </a:buClr>
              <a:buSzPts val="3600"/>
              <a:buNone/>
              <a:defRPr sz="3600">
                <a:solidFill>
                  <a:schemeClr val="dk1"/>
                </a:solidFill>
              </a:defRPr>
            </a:lvl4pPr>
            <a:lvl5pPr lvl="4" rtl="0" algn="ctr">
              <a:spcBef>
                <a:spcPts val="0"/>
              </a:spcBef>
              <a:spcAft>
                <a:spcPts val="0"/>
              </a:spcAft>
              <a:buClr>
                <a:schemeClr val="dk1"/>
              </a:buClr>
              <a:buSzPts val="3600"/>
              <a:buNone/>
              <a:defRPr sz="3600">
                <a:solidFill>
                  <a:schemeClr val="dk1"/>
                </a:solidFill>
              </a:defRPr>
            </a:lvl5pPr>
            <a:lvl6pPr lvl="5" rtl="0" algn="ctr">
              <a:spcBef>
                <a:spcPts val="0"/>
              </a:spcBef>
              <a:spcAft>
                <a:spcPts val="0"/>
              </a:spcAft>
              <a:buClr>
                <a:schemeClr val="dk1"/>
              </a:buClr>
              <a:buSzPts val="3600"/>
              <a:buNone/>
              <a:defRPr sz="3600">
                <a:solidFill>
                  <a:schemeClr val="dk1"/>
                </a:solidFill>
              </a:defRPr>
            </a:lvl6pPr>
            <a:lvl7pPr lvl="6" rtl="0" algn="ctr">
              <a:spcBef>
                <a:spcPts val="0"/>
              </a:spcBef>
              <a:spcAft>
                <a:spcPts val="0"/>
              </a:spcAft>
              <a:buClr>
                <a:schemeClr val="dk1"/>
              </a:buClr>
              <a:buSzPts val="3600"/>
              <a:buNone/>
              <a:defRPr sz="3600">
                <a:solidFill>
                  <a:schemeClr val="dk1"/>
                </a:solidFill>
              </a:defRPr>
            </a:lvl7pPr>
            <a:lvl8pPr lvl="7" rtl="0" algn="ctr">
              <a:spcBef>
                <a:spcPts val="0"/>
              </a:spcBef>
              <a:spcAft>
                <a:spcPts val="0"/>
              </a:spcAft>
              <a:buClr>
                <a:schemeClr val="dk1"/>
              </a:buClr>
              <a:buSzPts val="3600"/>
              <a:buNone/>
              <a:defRPr sz="3600">
                <a:solidFill>
                  <a:schemeClr val="dk1"/>
                </a:solidFill>
              </a:defRPr>
            </a:lvl8pPr>
            <a:lvl9pPr lvl="8" rtl="0" algn="ctr">
              <a:spcBef>
                <a:spcPts val="0"/>
              </a:spcBef>
              <a:spcAft>
                <a:spcPts val="0"/>
              </a:spcAft>
              <a:buClr>
                <a:schemeClr val="dk1"/>
              </a:buClr>
              <a:buSzPts val="3600"/>
              <a:buNone/>
              <a:defRPr sz="3600">
                <a:solidFill>
                  <a:schemeClr val="dk1"/>
                </a:solidFill>
              </a:defRPr>
            </a:lvl9pPr>
          </a:lstStyle>
          <a:p/>
        </p:txBody>
      </p:sp>
      <p:sp>
        <p:nvSpPr>
          <p:cNvPr id="97" name="Google Shape;97;p21"/>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98" name="Google Shape;98;p21"/>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99" name="Google Shape;99;p2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0" name="Shape 100"/>
        <p:cNvGrpSpPr/>
        <p:nvPr/>
      </p:nvGrpSpPr>
      <p:grpSpPr>
        <a:xfrm>
          <a:off x="0" y="0"/>
          <a:ext cx="0" cy="0"/>
          <a:chOff x="0" y="0"/>
          <a:chExt cx="0" cy="0"/>
        </a:xfrm>
      </p:grpSpPr>
      <p:cxnSp>
        <p:nvCxnSpPr>
          <p:cNvPr id="101" name="Google Shape;101;p22"/>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102" name="Google Shape;102;p22"/>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03" name="Google Shape;103;p22"/>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04" name="Google Shape;104;p2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cxnSp>
        <p:nvCxnSpPr>
          <p:cNvPr id="106" name="Google Shape;106;p23"/>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107" name="Google Shape;107;p23"/>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108" name="Google Shape;108;p23"/>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109" name="Google Shape;109;p23"/>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10" name="Google Shape;110;p2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1" name="Shape 111"/>
        <p:cNvGrpSpPr/>
        <p:nvPr/>
      </p:nvGrpSpPr>
      <p:grpSpPr>
        <a:xfrm>
          <a:off x="0" y="0"/>
          <a:ext cx="0" cy="0"/>
          <a:chOff x="0" y="0"/>
          <a:chExt cx="0" cy="0"/>
        </a:xfrm>
      </p:grpSpPr>
      <p:sp>
        <p:nvSpPr>
          <p:cNvPr id="112" name="Google Shape;112;p2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52" name="Google Shape;52;p13"/>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53" name="Google Shape;53;p1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Lato"/>
                <a:ea typeface="Lato"/>
                <a:cs typeface="Lato"/>
                <a:sym typeface="Lato"/>
              </a:defRPr>
            </a:lvl1pPr>
            <a:lvl2pPr lvl="1" rtl="0" algn="r">
              <a:buNone/>
              <a:defRPr sz="1000">
                <a:solidFill>
                  <a:schemeClr val="dk2"/>
                </a:solidFill>
                <a:latin typeface="Lato"/>
                <a:ea typeface="Lato"/>
                <a:cs typeface="Lato"/>
                <a:sym typeface="Lato"/>
              </a:defRPr>
            </a:lvl2pPr>
            <a:lvl3pPr lvl="2" rtl="0" algn="r">
              <a:buNone/>
              <a:defRPr sz="1000">
                <a:solidFill>
                  <a:schemeClr val="dk2"/>
                </a:solidFill>
                <a:latin typeface="Lato"/>
                <a:ea typeface="Lato"/>
                <a:cs typeface="Lato"/>
                <a:sym typeface="Lato"/>
              </a:defRPr>
            </a:lvl3pPr>
            <a:lvl4pPr lvl="3" rtl="0" algn="r">
              <a:buNone/>
              <a:defRPr sz="1000">
                <a:solidFill>
                  <a:schemeClr val="dk2"/>
                </a:solidFill>
                <a:latin typeface="Lato"/>
                <a:ea typeface="Lato"/>
                <a:cs typeface="Lato"/>
                <a:sym typeface="Lato"/>
              </a:defRPr>
            </a:lvl4pPr>
            <a:lvl5pPr lvl="4" rtl="0" algn="r">
              <a:buNone/>
              <a:defRPr sz="1000">
                <a:solidFill>
                  <a:schemeClr val="dk2"/>
                </a:solidFill>
                <a:latin typeface="Lato"/>
                <a:ea typeface="Lato"/>
                <a:cs typeface="Lato"/>
                <a:sym typeface="Lato"/>
              </a:defRPr>
            </a:lvl5pPr>
            <a:lvl6pPr lvl="5" rtl="0" algn="r">
              <a:buNone/>
              <a:defRPr sz="1000">
                <a:solidFill>
                  <a:schemeClr val="dk2"/>
                </a:solidFill>
                <a:latin typeface="Lato"/>
                <a:ea typeface="Lato"/>
                <a:cs typeface="Lato"/>
                <a:sym typeface="Lato"/>
              </a:defRPr>
            </a:lvl6pPr>
            <a:lvl7pPr lvl="6" rtl="0" algn="r">
              <a:buNone/>
              <a:defRPr sz="1000">
                <a:solidFill>
                  <a:schemeClr val="dk2"/>
                </a:solidFill>
                <a:latin typeface="Lato"/>
                <a:ea typeface="Lato"/>
                <a:cs typeface="Lato"/>
                <a:sym typeface="Lato"/>
              </a:defRPr>
            </a:lvl7pPr>
            <a:lvl8pPr lvl="7" rtl="0" algn="r">
              <a:buNone/>
              <a:defRPr sz="1000">
                <a:solidFill>
                  <a:schemeClr val="dk2"/>
                </a:solidFill>
                <a:latin typeface="Lato"/>
                <a:ea typeface="Lato"/>
                <a:cs typeface="Lato"/>
                <a:sym typeface="Lato"/>
              </a:defRPr>
            </a:lvl8pPr>
            <a:lvl9pPr lvl="8" rtl="0"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hyperlink" Target="http://gsnw.gl/virtualmeetinghowto" TargetMode="External"/><Relationship Id="rId5" Type="http://schemas.openxmlformats.org/officeDocument/2006/relationships/image" Target="../media/image18.png"/><Relationship Id="rId6"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hyperlink" Target="http://www.youtube.com/watch?v=qOJcaF4YPAE" TargetMode="External"/><Relationship Id="rId6"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xml"/><Relationship Id="rId3"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image" Target="../media/image9.jpg"/><Relationship Id="rId5"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 Id="rId3" Type="http://schemas.openxmlformats.org/officeDocument/2006/relationships/hyperlink" Target="http://www.youtube.com/watch?v=fJIiwKuIGFk" TargetMode="Externa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8.png"/><Relationship Id="rId4" Type="http://schemas.openxmlformats.org/officeDocument/2006/relationships/image" Target="../media/image1.png"/><Relationship Id="rId5"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xml"/><Relationship Id="rId3" Type="http://schemas.openxmlformats.org/officeDocument/2006/relationships/hyperlink" Target="http://www.youtube.com/watch?v=Nmp_-JByPaY" TargetMode="External"/><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 Id="rId3" Type="http://schemas.openxmlformats.org/officeDocument/2006/relationships/hyperlink" Target="http://www.youtube.com/watch?v=2X4Lubyqb2M" TargetMode="External"/><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8.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5"/>
          <p:cNvSpPr txBox="1"/>
          <p:nvPr/>
        </p:nvSpPr>
        <p:spPr>
          <a:xfrm>
            <a:off x="1174975" y="360175"/>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000000"/>
                </a:solidFill>
              </a:rPr>
              <a:t>Leader Instructions &amp; Meeting Prep:</a:t>
            </a:r>
            <a:endParaRPr b="1" sz="3000">
              <a:solidFill>
                <a:srgbClr val="000000"/>
              </a:solidFill>
            </a:endParaRPr>
          </a:p>
        </p:txBody>
      </p:sp>
      <p:sp>
        <p:nvSpPr>
          <p:cNvPr id="118" name="Google Shape;118;p25"/>
          <p:cNvSpPr txBox="1"/>
          <p:nvPr/>
        </p:nvSpPr>
        <p:spPr>
          <a:xfrm>
            <a:off x="1193000" y="787900"/>
            <a:ext cx="4363500" cy="46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FF0000"/>
                </a:solidFill>
                <a:latin typeface="Pacifico"/>
                <a:ea typeface="Pacifico"/>
                <a:cs typeface="Pacifico"/>
                <a:sym typeface="Pacifico"/>
              </a:rPr>
              <a:t>Cadette Special Agent Badge</a:t>
            </a:r>
            <a:endParaRPr sz="1800">
              <a:solidFill>
                <a:srgbClr val="FF0000"/>
              </a:solidFill>
              <a:latin typeface="Pacifico"/>
              <a:ea typeface="Pacifico"/>
              <a:cs typeface="Pacifico"/>
              <a:sym typeface="Pacifico"/>
            </a:endParaRPr>
          </a:p>
          <a:p>
            <a:pPr indent="0" lvl="0" marL="0" rtl="0" algn="l">
              <a:lnSpc>
                <a:spcPct val="115000"/>
              </a:lnSpc>
              <a:spcBef>
                <a:spcPts val="1600"/>
              </a:spcBef>
              <a:spcAft>
                <a:spcPts val="1600"/>
              </a:spcAft>
              <a:buNone/>
            </a:pPr>
            <a:r>
              <a:t/>
            </a:r>
            <a:endParaRPr sz="1800">
              <a:solidFill>
                <a:srgbClr val="8C2A8D"/>
              </a:solidFill>
              <a:latin typeface="Pacifico"/>
              <a:ea typeface="Pacifico"/>
              <a:cs typeface="Pacifico"/>
              <a:sym typeface="Pacifico"/>
            </a:endParaRPr>
          </a:p>
        </p:txBody>
      </p:sp>
      <p:sp>
        <p:nvSpPr>
          <p:cNvPr id="119" name="Google Shape;119;p25"/>
          <p:cNvSpPr txBox="1"/>
          <p:nvPr/>
        </p:nvSpPr>
        <p:spPr>
          <a:xfrm>
            <a:off x="482550" y="1342575"/>
            <a:ext cx="39813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 sz="900">
                <a:solidFill>
                  <a:srgbClr val="000000"/>
                </a:solidFill>
              </a:rPr>
              <a:t>The following slides will walk your troop through a virtual meeting to earn the </a:t>
            </a:r>
            <a:r>
              <a:rPr lang="en" sz="900"/>
              <a:t>Cadette Special Agent Badge</a:t>
            </a:r>
            <a:r>
              <a:rPr lang="en" sz="900">
                <a:solidFill>
                  <a:srgbClr val="000000"/>
                </a:solidFill>
              </a:rPr>
              <a:t>.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900" u="sng">
                <a:solidFill>
                  <a:srgbClr val="57BB8A"/>
                </a:solidFill>
                <a:hlinkClick r:id="rId3">
                  <a:extLst>
                    <a:ext uri="{A12FA001-AC4F-418D-AE19-62706E023703}">
                      <ahyp:hlinkClr val="tx"/>
                    </a:ext>
                  </a:extLst>
                </a:hlinkClick>
              </a:rPr>
              <a:t>gsnw.gl/</a:t>
            </a:r>
            <a:r>
              <a:rPr lang="en" sz="900" u="sng">
                <a:solidFill>
                  <a:srgbClr val="57BB8A"/>
                </a:solidFill>
                <a:latin typeface="Verdana"/>
                <a:ea typeface="Verdana"/>
                <a:cs typeface="Verdana"/>
                <a:sym typeface="Verdana"/>
                <a:hlinkClick r:id="rId4">
                  <a:extLst>
                    <a:ext uri="{A12FA001-AC4F-418D-AE19-62706E023703}">
                      <ahyp:hlinkClr val="tx"/>
                    </a:ext>
                  </a:extLst>
                </a:hlinkClick>
              </a:rPr>
              <a:t>VirtualMeetingHowTo</a:t>
            </a:r>
            <a:endParaRPr sz="900">
              <a:solidFill>
                <a:srgbClr val="000000"/>
              </a:solidFill>
              <a:highlight>
                <a:srgbClr val="FFFF00"/>
              </a:highlight>
            </a:endParaRPr>
          </a:p>
          <a:p>
            <a:pPr indent="0" lvl="0" marL="0" rtl="0" algn="l">
              <a:lnSpc>
                <a:spcPct val="115000"/>
              </a:lnSpc>
              <a:spcBef>
                <a:spcPts val="1200"/>
              </a:spcBef>
              <a:spcAft>
                <a:spcPts val="0"/>
              </a:spcAft>
              <a:buClr>
                <a:srgbClr val="000000"/>
              </a:buClr>
              <a:buSzPts val="1100"/>
              <a:buFont typeface="Arial"/>
              <a:buNone/>
            </a:pPr>
            <a:r>
              <a:rPr lang="en" sz="900">
                <a:solidFill>
                  <a:srgbClr val="000000"/>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900">
              <a:solidFill>
                <a:srgbClr val="000000"/>
              </a:solidFill>
            </a:endParaRPr>
          </a:p>
          <a:p>
            <a:pPr indent="0" lvl="0" marL="0" rtl="0" algn="l">
              <a:lnSpc>
                <a:spcPct val="115000"/>
              </a:lnSpc>
              <a:spcBef>
                <a:spcPts val="1200"/>
              </a:spcBef>
              <a:spcAft>
                <a:spcPts val="0"/>
              </a:spcAft>
              <a:buClr>
                <a:srgbClr val="000000"/>
              </a:buClr>
              <a:buSzPts val="1100"/>
              <a:buFont typeface="Arial"/>
              <a:buNone/>
            </a:pPr>
            <a:r>
              <a:rPr lang="en" sz="900">
                <a:solidFill>
                  <a:srgbClr val="000000"/>
                </a:solidFill>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900">
              <a:solidFill>
                <a:srgbClr val="000000"/>
              </a:solidFill>
            </a:endParaRPr>
          </a:p>
          <a:p>
            <a:pPr indent="0" lvl="0" marL="0" rtl="0" algn="l">
              <a:lnSpc>
                <a:spcPct val="115000"/>
              </a:lnSpc>
              <a:spcBef>
                <a:spcPts val="1200"/>
              </a:spcBef>
              <a:spcAft>
                <a:spcPts val="1200"/>
              </a:spcAft>
              <a:buNone/>
            </a:pPr>
            <a:r>
              <a:rPr b="1" lang="en" sz="900">
                <a:solidFill>
                  <a:srgbClr val="000000"/>
                </a:solidFill>
              </a:rPr>
              <a:t>When you send out your meeting invitation, be sure to let girls and parents know what supplies they should have on hand for the online troop meeting. They are things most girls likely have at home. </a:t>
            </a:r>
            <a:endParaRPr sz="900"/>
          </a:p>
        </p:txBody>
      </p:sp>
      <p:sp>
        <p:nvSpPr>
          <p:cNvPr id="120" name="Google Shape;120;p25"/>
          <p:cNvSpPr txBox="1"/>
          <p:nvPr/>
        </p:nvSpPr>
        <p:spPr>
          <a:xfrm>
            <a:off x="6932825" y="1230375"/>
            <a:ext cx="1734000" cy="3676200"/>
          </a:xfrm>
          <a:prstGeom prst="rect">
            <a:avLst/>
          </a:prstGeom>
          <a:noFill/>
          <a:ln cap="flat" cmpd="sng" w="28575">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 sz="900">
                <a:solidFill>
                  <a:srgbClr val="FFFFFF"/>
                </a:solidFill>
                <a:highlight>
                  <a:srgbClr val="31BA77"/>
                </a:highlight>
              </a:rPr>
              <a:t> Cadette Special Agent</a:t>
            </a:r>
            <a:r>
              <a:rPr b="1" lang="en" sz="900">
                <a:solidFill>
                  <a:srgbClr val="31BA77"/>
                </a:solidFill>
                <a:highlight>
                  <a:srgbClr val="31BA77"/>
                </a:highlight>
              </a:rPr>
              <a:t>:</a:t>
            </a:r>
            <a:r>
              <a:rPr b="1" lang="en" sz="900">
                <a:solidFill>
                  <a:srgbClr val="FFFFFF"/>
                </a:solidFill>
                <a:highlight>
                  <a:srgbClr val="31BA77"/>
                </a:highlight>
              </a:rPr>
              <a:t> </a:t>
            </a:r>
            <a:r>
              <a:rPr b="1" lang="en" sz="900">
                <a:solidFill>
                  <a:srgbClr val="31BA77"/>
                </a:solidFill>
                <a:highlight>
                  <a:srgbClr val="31BA77"/>
                </a:highlight>
              </a:rPr>
              <a:t>:</a:t>
            </a:r>
            <a:r>
              <a:rPr b="1" lang="en" sz="900">
                <a:solidFill>
                  <a:srgbClr val="FFFFFF"/>
                </a:solidFill>
                <a:highlight>
                  <a:srgbClr val="31BA77"/>
                </a:highlight>
              </a:rPr>
              <a:t>Badge</a:t>
            </a:r>
            <a:r>
              <a:rPr b="1" lang="en" sz="900">
                <a:solidFill>
                  <a:srgbClr val="31BA77"/>
                </a:solidFill>
                <a:highlight>
                  <a:srgbClr val="31BA77"/>
                </a:highlight>
              </a:rPr>
              <a:t>:</a:t>
            </a:r>
            <a:r>
              <a:rPr b="1" lang="en" sz="900">
                <a:solidFill>
                  <a:srgbClr val="FFFFFF"/>
                </a:solidFill>
                <a:highlight>
                  <a:srgbClr val="31BA77"/>
                </a:highlight>
              </a:rPr>
              <a:t>meeting</a:t>
            </a:r>
            <a:r>
              <a:rPr b="1" lang="en" sz="900">
                <a:solidFill>
                  <a:srgbClr val="31BA77"/>
                </a:solidFill>
                <a:highlight>
                  <a:srgbClr val="31BA77"/>
                </a:highlight>
              </a:rPr>
              <a:t> </a:t>
            </a:r>
            <a:r>
              <a:rPr b="1" lang="en" sz="900">
                <a:solidFill>
                  <a:srgbClr val="FFFFFF"/>
                </a:solidFill>
                <a:highlight>
                  <a:srgbClr val="31BA77"/>
                </a:highlight>
              </a:rPr>
              <a:t>plan</a:t>
            </a:r>
            <a:r>
              <a:rPr b="1" lang="en" sz="900">
                <a:solidFill>
                  <a:srgbClr val="31BA77"/>
                </a:solidFill>
                <a:highlight>
                  <a:srgbClr val="31BA77"/>
                </a:highlight>
              </a:rPr>
              <a:t>:             :</a:t>
            </a:r>
            <a:r>
              <a:rPr b="1" lang="en" sz="900">
                <a:solidFill>
                  <a:srgbClr val="FFFFFF"/>
                </a:solidFill>
                <a:highlight>
                  <a:srgbClr val="31BA77"/>
                </a:highlight>
              </a:rPr>
              <a:t>supply list:</a:t>
            </a:r>
            <a:r>
              <a:rPr b="1" lang="en" sz="900">
                <a:solidFill>
                  <a:srgbClr val="31BA77"/>
                </a:solidFill>
                <a:highlight>
                  <a:srgbClr val="31BA77"/>
                </a:highlight>
              </a:rPr>
              <a:t>:</a:t>
            </a:r>
            <a:r>
              <a:rPr b="1" lang="en" sz="900">
                <a:highlight>
                  <a:srgbClr val="31BA77"/>
                </a:highlight>
              </a:rPr>
              <a:t> </a:t>
            </a:r>
            <a:r>
              <a:rPr b="1" lang="en" sz="900"/>
              <a:t>                                                                                                                    </a:t>
            </a:r>
            <a:endParaRPr b="1" sz="900"/>
          </a:p>
          <a:p>
            <a:pPr indent="-285750" lvl="0" marL="457200" rtl="0" algn="l">
              <a:lnSpc>
                <a:spcPct val="115000"/>
              </a:lnSpc>
              <a:spcBef>
                <a:spcPts val="1200"/>
              </a:spcBef>
              <a:spcAft>
                <a:spcPts val="0"/>
              </a:spcAft>
              <a:buClr>
                <a:srgbClr val="000000"/>
              </a:buClr>
              <a:buSzPts val="900"/>
              <a:buChar char="●"/>
            </a:pPr>
            <a:r>
              <a:rPr lang="en" sz="900"/>
              <a:t>Pencils</a:t>
            </a:r>
            <a:endParaRPr sz="900"/>
          </a:p>
          <a:p>
            <a:pPr indent="-285750" lvl="0" marL="457200" rtl="0" algn="l">
              <a:lnSpc>
                <a:spcPct val="115000"/>
              </a:lnSpc>
              <a:spcBef>
                <a:spcPts val="0"/>
              </a:spcBef>
              <a:spcAft>
                <a:spcPts val="0"/>
              </a:spcAft>
              <a:buClr>
                <a:srgbClr val="000000"/>
              </a:buClr>
              <a:buSzPts val="900"/>
              <a:buChar char="●"/>
            </a:pPr>
            <a:r>
              <a:rPr lang="en" sz="900"/>
              <a:t>Scotch Tape</a:t>
            </a:r>
            <a:endParaRPr sz="900"/>
          </a:p>
          <a:p>
            <a:pPr indent="-285750" lvl="0" marL="457200" rtl="0" algn="l">
              <a:lnSpc>
                <a:spcPct val="115000"/>
              </a:lnSpc>
              <a:spcBef>
                <a:spcPts val="0"/>
              </a:spcBef>
              <a:spcAft>
                <a:spcPts val="0"/>
              </a:spcAft>
              <a:buClr>
                <a:srgbClr val="000000"/>
              </a:buClr>
              <a:buSzPts val="900"/>
              <a:buChar char="●"/>
            </a:pPr>
            <a:r>
              <a:rPr lang="en" sz="900"/>
              <a:t>Unlined Paper</a:t>
            </a:r>
            <a:endParaRPr sz="900"/>
          </a:p>
          <a:p>
            <a:pPr indent="-285750" lvl="0" marL="457200" rtl="0" algn="l">
              <a:lnSpc>
                <a:spcPct val="115000"/>
              </a:lnSpc>
              <a:spcBef>
                <a:spcPts val="0"/>
              </a:spcBef>
              <a:spcAft>
                <a:spcPts val="0"/>
              </a:spcAft>
              <a:buClr>
                <a:srgbClr val="000000"/>
              </a:buClr>
              <a:buSzPts val="900"/>
              <a:buChar char="●"/>
            </a:pPr>
            <a:r>
              <a:rPr lang="en" sz="900"/>
              <a:t>Photo featuring several people. </a:t>
            </a:r>
            <a:r>
              <a:rPr i="1" lang="en" sz="900"/>
              <a:t>(Could be a family photo, magazine photo, whatever.)</a:t>
            </a:r>
            <a:endParaRPr i="1" sz="900"/>
          </a:p>
          <a:p>
            <a:pPr indent="-285750" lvl="0" marL="457200" rtl="0" algn="l">
              <a:lnSpc>
                <a:spcPct val="115000"/>
              </a:lnSpc>
              <a:spcBef>
                <a:spcPts val="0"/>
              </a:spcBef>
              <a:spcAft>
                <a:spcPts val="0"/>
              </a:spcAft>
              <a:buClr>
                <a:srgbClr val="000000"/>
              </a:buClr>
              <a:buSzPts val="900"/>
              <a:buChar char="●"/>
            </a:pPr>
            <a:r>
              <a:rPr lang="en" sz="900"/>
              <a:t>Large cup </a:t>
            </a:r>
            <a:r>
              <a:rPr i="1" lang="en" sz="900"/>
              <a:t>(ideally about 16 oz)</a:t>
            </a:r>
            <a:endParaRPr i="1" sz="900"/>
          </a:p>
          <a:p>
            <a:pPr indent="-285750" lvl="0" marL="457200" rtl="0" algn="l">
              <a:lnSpc>
                <a:spcPct val="115000"/>
              </a:lnSpc>
              <a:spcBef>
                <a:spcPts val="0"/>
              </a:spcBef>
              <a:spcAft>
                <a:spcPts val="0"/>
              </a:spcAft>
              <a:buClr>
                <a:srgbClr val="000000"/>
              </a:buClr>
              <a:buSzPts val="900"/>
              <a:buChar char="●"/>
            </a:pPr>
            <a:r>
              <a:rPr lang="en" sz="900"/>
              <a:t>Coffee filters</a:t>
            </a:r>
            <a:endParaRPr sz="900"/>
          </a:p>
          <a:p>
            <a:pPr indent="-285750" lvl="0" marL="457200" rtl="0" algn="l">
              <a:lnSpc>
                <a:spcPct val="115000"/>
              </a:lnSpc>
              <a:spcBef>
                <a:spcPts val="0"/>
              </a:spcBef>
              <a:spcAft>
                <a:spcPts val="0"/>
              </a:spcAft>
              <a:buClr>
                <a:srgbClr val="000000"/>
              </a:buClr>
              <a:buSzPts val="900"/>
              <a:buChar char="●"/>
            </a:pPr>
            <a:r>
              <a:rPr lang="en" sz="900"/>
              <a:t>Black Marker</a:t>
            </a:r>
            <a:endParaRPr sz="900"/>
          </a:p>
          <a:p>
            <a:pPr indent="-285750" lvl="0" marL="457200" rtl="0" algn="l">
              <a:lnSpc>
                <a:spcPct val="115000"/>
              </a:lnSpc>
              <a:spcBef>
                <a:spcPts val="0"/>
              </a:spcBef>
              <a:spcAft>
                <a:spcPts val="0"/>
              </a:spcAft>
              <a:buClr>
                <a:srgbClr val="000000"/>
              </a:buClr>
              <a:buSzPts val="900"/>
              <a:buChar char="●"/>
            </a:pPr>
            <a:r>
              <a:rPr lang="en" sz="900"/>
              <a:t>Rubbing Alcohol</a:t>
            </a:r>
            <a:endParaRPr sz="900"/>
          </a:p>
          <a:p>
            <a:pPr indent="-285750" lvl="0" marL="457200" rtl="0" algn="l">
              <a:lnSpc>
                <a:spcPct val="115000"/>
              </a:lnSpc>
              <a:spcBef>
                <a:spcPts val="0"/>
              </a:spcBef>
              <a:spcAft>
                <a:spcPts val="0"/>
              </a:spcAft>
              <a:buClr>
                <a:srgbClr val="000000"/>
              </a:buClr>
              <a:buSzPts val="900"/>
              <a:buChar char="●"/>
            </a:pPr>
            <a:r>
              <a:rPr lang="en" sz="900"/>
              <a:t>Water</a:t>
            </a:r>
            <a:endParaRPr sz="900"/>
          </a:p>
          <a:p>
            <a:pPr indent="-285750" lvl="0" marL="457200" rtl="0" algn="l">
              <a:lnSpc>
                <a:spcPct val="115000"/>
              </a:lnSpc>
              <a:spcBef>
                <a:spcPts val="0"/>
              </a:spcBef>
              <a:spcAft>
                <a:spcPts val="0"/>
              </a:spcAft>
              <a:buClr>
                <a:srgbClr val="000000"/>
              </a:buClr>
              <a:buSzPts val="900"/>
              <a:buChar char="●"/>
            </a:pPr>
            <a:r>
              <a:rPr lang="en" sz="900"/>
              <a:t>Ruler</a:t>
            </a:r>
            <a:endParaRPr sz="900"/>
          </a:p>
          <a:p>
            <a:pPr indent="-285750" lvl="0" marL="457200" rtl="0" algn="l">
              <a:lnSpc>
                <a:spcPct val="115000"/>
              </a:lnSpc>
              <a:spcBef>
                <a:spcPts val="0"/>
              </a:spcBef>
              <a:spcAft>
                <a:spcPts val="0"/>
              </a:spcAft>
              <a:buClr>
                <a:srgbClr val="000000"/>
              </a:buClr>
              <a:buSzPts val="900"/>
              <a:buChar char="●"/>
            </a:pPr>
            <a:r>
              <a:rPr lang="en" sz="900"/>
              <a:t>Scissors</a:t>
            </a:r>
            <a:endParaRPr sz="900"/>
          </a:p>
          <a:p>
            <a:pPr indent="0" lvl="0" marL="457200" rtl="0" algn="l">
              <a:lnSpc>
                <a:spcPct val="115000"/>
              </a:lnSpc>
              <a:spcBef>
                <a:spcPts val="1200"/>
              </a:spcBef>
              <a:spcAft>
                <a:spcPts val="1200"/>
              </a:spcAft>
              <a:buNone/>
            </a:pPr>
            <a:r>
              <a:t/>
            </a:r>
            <a:endParaRPr sz="900"/>
          </a:p>
        </p:txBody>
      </p:sp>
      <p:pic>
        <p:nvPicPr>
          <p:cNvPr id="121" name="Google Shape;121;p25"/>
          <p:cNvPicPr preferRelativeResize="0"/>
          <p:nvPr/>
        </p:nvPicPr>
        <p:blipFill rotWithShape="1">
          <a:blip r:embed="rId5">
            <a:alphaModFix/>
          </a:blip>
          <a:srcRect b="0" l="21755" r="21750" t="0"/>
          <a:stretch/>
        </p:blipFill>
        <p:spPr>
          <a:xfrm>
            <a:off x="482550" y="360175"/>
            <a:ext cx="697846" cy="1052876"/>
          </a:xfrm>
          <a:prstGeom prst="rect">
            <a:avLst/>
          </a:prstGeom>
          <a:noFill/>
          <a:ln>
            <a:noFill/>
          </a:ln>
        </p:spPr>
      </p:pic>
      <p:pic>
        <p:nvPicPr>
          <p:cNvPr id="122" name="Google Shape;122;p25"/>
          <p:cNvPicPr preferRelativeResize="0"/>
          <p:nvPr/>
        </p:nvPicPr>
        <p:blipFill rotWithShape="1">
          <a:blip r:embed="rId6">
            <a:alphaModFix/>
          </a:blip>
          <a:srcRect b="3104" l="0" r="0" t="3095"/>
          <a:stretch/>
        </p:blipFill>
        <p:spPr>
          <a:xfrm flipH="1">
            <a:off x="177401" y="143800"/>
            <a:ext cx="348399" cy="326623"/>
          </a:xfrm>
          <a:prstGeom prst="rect">
            <a:avLst/>
          </a:prstGeom>
          <a:noFill/>
          <a:ln>
            <a:noFill/>
          </a:ln>
        </p:spPr>
      </p:pic>
      <p:sp>
        <p:nvSpPr>
          <p:cNvPr id="123" name="Google Shape;123;p25"/>
          <p:cNvSpPr txBox="1"/>
          <p:nvPr/>
        </p:nvSpPr>
        <p:spPr>
          <a:xfrm>
            <a:off x="4648200" y="1230375"/>
            <a:ext cx="2173500" cy="3676200"/>
          </a:xfrm>
          <a:prstGeom prst="rect">
            <a:avLst/>
          </a:prstGeom>
          <a:noFill/>
          <a:ln cap="flat" cmpd="sng" w="28575">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 sz="900">
                <a:solidFill>
                  <a:srgbClr val="FFFFFF"/>
                </a:solidFill>
                <a:highlight>
                  <a:srgbClr val="31BA77"/>
                </a:highlight>
              </a:rPr>
              <a:t> Special Leader Notes:</a:t>
            </a:r>
            <a:r>
              <a:rPr b="1" lang="en" sz="900">
                <a:solidFill>
                  <a:srgbClr val="31BA77"/>
                </a:solidFill>
                <a:highlight>
                  <a:srgbClr val="31BA77"/>
                </a:highlight>
              </a:rPr>
              <a:t>:</a:t>
            </a:r>
            <a:r>
              <a:rPr b="1" lang="en" sz="900">
                <a:highlight>
                  <a:srgbClr val="31BA77"/>
                </a:highlight>
              </a:rPr>
              <a:t> </a:t>
            </a:r>
            <a:r>
              <a:rPr b="1" lang="en" sz="900"/>
              <a:t>                                                                                                                    </a:t>
            </a:r>
            <a:endParaRPr b="1" sz="900"/>
          </a:p>
          <a:p>
            <a:pPr indent="0" lvl="0" marL="0" rtl="0" algn="l">
              <a:lnSpc>
                <a:spcPct val="115000"/>
              </a:lnSpc>
              <a:spcBef>
                <a:spcPts val="1200"/>
              </a:spcBef>
              <a:spcAft>
                <a:spcPts val="0"/>
              </a:spcAft>
              <a:buClr>
                <a:schemeClr val="dk1"/>
              </a:buClr>
              <a:buSzPts val="1100"/>
              <a:buFont typeface="Arial"/>
              <a:buNone/>
            </a:pPr>
            <a:r>
              <a:rPr lang="en" sz="900"/>
              <a:t>This Badge will likely take about 1.5 to 2 hours to complete. If this is too long for your troop, you could separate into 2 meetings, or give the girls some steps to do later as homework.</a:t>
            </a:r>
            <a:endParaRPr sz="900"/>
          </a:p>
          <a:p>
            <a:pPr indent="0" lvl="0" marL="0" rtl="0" algn="l">
              <a:lnSpc>
                <a:spcPct val="115000"/>
              </a:lnSpc>
              <a:spcBef>
                <a:spcPts val="1200"/>
              </a:spcBef>
              <a:spcAft>
                <a:spcPts val="0"/>
              </a:spcAft>
              <a:buClr>
                <a:schemeClr val="dk1"/>
              </a:buClr>
              <a:buSzPts val="1100"/>
              <a:buFont typeface="Arial"/>
              <a:buNone/>
            </a:pPr>
            <a:r>
              <a:rPr b="1" lang="en" sz="900"/>
              <a:t>For Badge Step 2:</a:t>
            </a:r>
            <a:r>
              <a:rPr lang="en" sz="900"/>
              <a:t> If possible, Consider inviting a local Police Detective, Crime Scene Analyst, or Private Detective as a guest speaker. There is an alternate activity included if this is not convenient.</a:t>
            </a:r>
            <a:endParaRPr sz="900"/>
          </a:p>
          <a:p>
            <a:pPr indent="0" lvl="0" marL="0" rtl="0" algn="l">
              <a:lnSpc>
                <a:spcPct val="115000"/>
              </a:lnSpc>
              <a:spcBef>
                <a:spcPts val="1200"/>
              </a:spcBef>
              <a:spcAft>
                <a:spcPts val="0"/>
              </a:spcAft>
              <a:buNone/>
            </a:pPr>
            <a:r>
              <a:rPr b="1" lang="en" sz="900"/>
              <a:t>For Badge Step 5: </a:t>
            </a:r>
            <a:r>
              <a:rPr lang="en" sz="900"/>
              <a:t>Bring a picture of a celebrity the girls would know, to use as your “suspect” in the sketch artist activity. Do not show it to the girls, and keep their identity secret until the end.</a:t>
            </a:r>
            <a:endParaRPr sz="900"/>
          </a:p>
          <a:p>
            <a:pPr indent="0" lvl="0" marL="457200" rtl="0" algn="l">
              <a:lnSpc>
                <a:spcPct val="115000"/>
              </a:lnSpc>
              <a:spcBef>
                <a:spcPts val="1200"/>
              </a:spcBef>
              <a:spcAft>
                <a:spcPts val="1200"/>
              </a:spcAft>
              <a:buNone/>
            </a:pPr>
            <a:r>
              <a:t/>
            </a:r>
            <a:endParaRPr sz="9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27" name="Shape 127"/>
        <p:cNvGrpSpPr/>
        <p:nvPr/>
      </p:nvGrpSpPr>
      <p:grpSpPr>
        <a:xfrm>
          <a:off x="0" y="0"/>
          <a:ext cx="0" cy="0"/>
          <a:chOff x="0" y="0"/>
          <a:chExt cx="0" cy="0"/>
        </a:xfrm>
      </p:grpSpPr>
      <p:grpSp>
        <p:nvGrpSpPr>
          <p:cNvPr id="128" name="Google Shape;128;p26"/>
          <p:cNvGrpSpPr/>
          <p:nvPr/>
        </p:nvGrpSpPr>
        <p:grpSpPr>
          <a:xfrm>
            <a:off x="0" y="4628700"/>
            <a:ext cx="9144000" cy="526450"/>
            <a:chOff x="0" y="4628700"/>
            <a:chExt cx="9144000" cy="526450"/>
          </a:xfrm>
        </p:grpSpPr>
        <p:sp>
          <p:nvSpPr>
            <p:cNvPr id="129" name="Google Shape;129;p26"/>
            <p:cNvSpPr/>
            <p:nvPr/>
          </p:nvSpPr>
          <p:spPr>
            <a:xfrm>
              <a:off x="0" y="4628700"/>
              <a:ext cx="9144000" cy="51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0" name="Google Shape;130;p26"/>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grpSp>
          <p:nvGrpSpPr>
            <p:cNvPr id="131" name="Google Shape;131;p26"/>
            <p:cNvGrpSpPr/>
            <p:nvPr/>
          </p:nvGrpSpPr>
          <p:grpSpPr>
            <a:xfrm>
              <a:off x="1589925" y="4721650"/>
              <a:ext cx="6111100" cy="433500"/>
              <a:chOff x="751725" y="4721650"/>
              <a:chExt cx="6111100" cy="433500"/>
            </a:xfrm>
          </p:grpSpPr>
          <p:sp>
            <p:nvSpPr>
              <p:cNvPr id="132" name="Google Shape;132;p26"/>
              <p:cNvSpPr txBox="1"/>
              <p:nvPr/>
            </p:nvSpPr>
            <p:spPr>
              <a:xfrm>
                <a:off x="1016725" y="4721650"/>
                <a:ext cx="5846100" cy="4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Brought to you by Girl Scouts of the Northwestern Great Lakes</a:t>
                </a:r>
                <a:endParaRPr b="1"/>
              </a:p>
            </p:txBody>
          </p:sp>
          <p:pic>
            <p:nvPicPr>
              <p:cNvPr id="133" name="Google Shape;133;p26"/>
              <p:cNvPicPr preferRelativeResize="0"/>
              <p:nvPr/>
            </p:nvPicPr>
            <p:blipFill rotWithShape="1">
              <a:blip r:embed="rId3">
                <a:alphaModFix/>
              </a:blip>
              <a:srcRect b="0" l="0" r="0" t="0"/>
              <a:stretch/>
            </p:blipFill>
            <p:spPr>
              <a:xfrm flipH="1">
                <a:off x="751725" y="4798762"/>
                <a:ext cx="297900" cy="279275"/>
              </a:xfrm>
              <a:prstGeom prst="rect">
                <a:avLst/>
              </a:prstGeom>
              <a:noFill/>
              <a:ln>
                <a:noFill/>
              </a:ln>
            </p:spPr>
          </p:pic>
        </p:grpSp>
      </p:grpSp>
      <p:sp>
        <p:nvSpPr>
          <p:cNvPr id="134" name="Google Shape;134;p26"/>
          <p:cNvSpPr txBox="1"/>
          <p:nvPr>
            <p:ph type="ctrTitle"/>
          </p:nvPr>
        </p:nvSpPr>
        <p:spPr>
          <a:xfrm>
            <a:off x="3850875" y="2260950"/>
            <a:ext cx="5206800" cy="1244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a:solidFill>
                  <a:srgbClr val="FF0000"/>
                </a:solidFill>
              </a:rPr>
              <a:t>SPECIAL AGENT </a:t>
            </a:r>
            <a:endParaRPr b="1">
              <a:solidFill>
                <a:srgbClr val="FF0000"/>
              </a:solidFill>
            </a:endParaRPr>
          </a:p>
          <a:p>
            <a:pPr indent="0" lvl="0" marL="0" rtl="0" algn="l">
              <a:spcBef>
                <a:spcPts val="0"/>
              </a:spcBef>
              <a:spcAft>
                <a:spcPts val="0"/>
              </a:spcAft>
              <a:buNone/>
            </a:pPr>
            <a:r>
              <a:rPr lang="en" sz="4800">
                <a:solidFill>
                  <a:srgbClr val="FFFFFF"/>
                </a:solidFill>
                <a:highlight>
                  <a:srgbClr val="FF0000"/>
                </a:highlight>
              </a:rPr>
              <a:t> Cadette </a:t>
            </a:r>
            <a:r>
              <a:rPr lang="en" sz="4800">
                <a:solidFill>
                  <a:srgbClr val="FFF2CC"/>
                </a:solidFill>
              </a:rPr>
              <a:t>.</a:t>
            </a:r>
            <a:endParaRPr sz="4800">
              <a:solidFill>
                <a:srgbClr val="FFF2CC"/>
              </a:solidFill>
            </a:endParaRPr>
          </a:p>
        </p:txBody>
      </p:sp>
      <p:pic>
        <p:nvPicPr>
          <p:cNvPr id="135" name="Google Shape;135;p26"/>
          <p:cNvPicPr preferRelativeResize="0"/>
          <p:nvPr/>
        </p:nvPicPr>
        <p:blipFill rotWithShape="1">
          <a:blip r:embed="rId4">
            <a:alphaModFix/>
          </a:blip>
          <a:srcRect b="0" l="21755" r="21750" t="0"/>
          <a:stretch/>
        </p:blipFill>
        <p:spPr>
          <a:xfrm>
            <a:off x="1717650" y="720148"/>
            <a:ext cx="2098548" cy="316620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39" name="Shape 139"/>
        <p:cNvGrpSpPr/>
        <p:nvPr/>
      </p:nvGrpSpPr>
      <p:grpSpPr>
        <a:xfrm>
          <a:off x="0" y="0"/>
          <a:ext cx="0" cy="0"/>
          <a:chOff x="0" y="0"/>
          <a:chExt cx="0" cy="0"/>
        </a:xfrm>
      </p:grpSpPr>
      <p:sp>
        <p:nvSpPr>
          <p:cNvPr id="140" name="Google Shape;140;p27"/>
          <p:cNvSpPr txBox="1"/>
          <p:nvPr>
            <p:ph type="title"/>
          </p:nvPr>
        </p:nvSpPr>
        <p:spPr>
          <a:xfrm>
            <a:off x="283102" y="483550"/>
            <a:ext cx="2837400" cy="383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ctr">
              <a:spcBef>
                <a:spcPts val="0"/>
              </a:spcBef>
              <a:spcAft>
                <a:spcPts val="0"/>
              </a:spcAft>
              <a:buNone/>
            </a:pPr>
            <a:r>
              <a:t/>
            </a:r>
            <a:endParaRPr sz="2400"/>
          </a:p>
          <a:p>
            <a:pPr indent="0" lvl="0" marL="0" rtl="0" algn="ctr">
              <a:spcBef>
                <a:spcPts val="0"/>
              </a:spcBef>
              <a:spcAft>
                <a:spcPts val="0"/>
              </a:spcAft>
              <a:buNone/>
            </a:pPr>
            <a:r>
              <a:t/>
            </a:r>
            <a:endParaRPr sz="2400"/>
          </a:p>
          <a:p>
            <a:pPr indent="0" lvl="0" marL="0" rtl="0" algn="ctr">
              <a:spcBef>
                <a:spcPts val="0"/>
              </a:spcBef>
              <a:spcAft>
                <a:spcPts val="0"/>
              </a:spcAft>
              <a:buNone/>
            </a:pPr>
            <a:r>
              <a:rPr b="1" lang="en" sz="1500"/>
              <a:t>Let’s start with the </a:t>
            </a:r>
            <a:endParaRPr b="1" sz="1500"/>
          </a:p>
          <a:p>
            <a:pPr indent="0" lvl="0" marL="0" rtl="0" algn="ctr">
              <a:spcBef>
                <a:spcPts val="0"/>
              </a:spcBef>
              <a:spcAft>
                <a:spcPts val="0"/>
              </a:spcAft>
              <a:buNone/>
            </a:pPr>
            <a:r>
              <a:rPr b="1" lang="en" sz="1500"/>
              <a:t>Girl Scout Promise</a:t>
            </a:r>
            <a:endParaRPr b="1" sz="1500"/>
          </a:p>
        </p:txBody>
      </p:sp>
      <p:pic>
        <p:nvPicPr>
          <p:cNvPr id="141" name="Google Shape;141;p27"/>
          <p:cNvPicPr preferRelativeResize="0"/>
          <p:nvPr/>
        </p:nvPicPr>
        <p:blipFill rotWithShape="1">
          <a:blip r:embed="rId3">
            <a:alphaModFix/>
          </a:blip>
          <a:srcRect b="0" l="0" r="0" t="0"/>
          <a:stretch/>
        </p:blipFill>
        <p:spPr>
          <a:xfrm>
            <a:off x="905838" y="1322048"/>
            <a:ext cx="1591924" cy="1591924"/>
          </a:xfrm>
          <a:prstGeom prst="rect">
            <a:avLst/>
          </a:prstGeom>
          <a:noFill/>
          <a:ln>
            <a:noFill/>
          </a:ln>
        </p:spPr>
      </p:pic>
      <p:pic>
        <p:nvPicPr>
          <p:cNvPr id="142" name="Google Shape;142;p27"/>
          <p:cNvPicPr preferRelativeResize="0"/>
          <p:nvPr/>
        </p:nvPicPr>
        <p:blipFill rotWithShape="1">
          <a:blip r:embed="rId4">
            <a:alphaModFix/>
          </a:blip>
          <a:srcRect b="3104" l="0" r="0" t="3095"/>
          <a:stretch/>
        </p:blipFill>
        <p:spPr>
          <a:xfrm flipH="1">
            <a:off x="1243624" y="1740700"/>
            <a:ext cx="310501" cy="291074"/>
          </a:xfrm>
          <a:prstGeom prst="rect">
            <a:avLst/>
          </a:prstGeom>
          <a:noFill/>
          <a:ln>
            <a:noFill/>
          </a:ln>
        </p:spPr>
      </p:pic>
      <p:sp>
        <p:nvSpPr>
          <p:cNvPr id="143" name="Google Shape;143;p27"/>
          <p:cNvSpPr/>
          <p:nvPr/>
        </p:nvSpPr>
        <p:spPr>
          <a:xfrm>
            <a:off x="8990227" y="0"/>
            <a:ext cx="153600" cy="514350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It's not enough to read the words. Sometimes you need to see what the words can represent." id="144" name="Google Shape;144;p27" title="Girl Scout Promise &amp; Law">
            <a:hlinkClick r:id="rId5"/>
          </p:cNvPr>
          <p:cNvPicPr preferRelativeResize="0"/>
          <p:nvPr/>
        </p:nvPicPr>
        <p:blipFill>
          <a:blip r:embed="rId6">
            <a:alphaModFix/>
          </a:blip>
          <a:stretch>
            <a:fillRect/>
          </a:stretch>
        </p:blipFill>
        <p:spPr>
          <a:xfrm>
            <a:off x="3336125" y="504351"/>
            <a:ext cx="5513075" cy="4134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8"/>
          <p:cNvSpPr txBox="1"/>
          <p:nvPr>
            <p:ph type="title"/>
          </p:nvPr>
        </p:nvSpPr>
        <p:spPr>
          <a:xfrm>
            <a:off x="368975" y="1630775"/>
            <a:ext cx="86073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FFFFFF"/>
                </a:solidFill>
                <a:highlight>
                  <a:srgbClr val="FF0000"/>
                </a:highlight>
              </a:rPr>
              <a:t> Icebreaker: </a:t>
            </a:r>
            <a:r>
              <a:rPr lang="en" sz="3600">
                <a:solidFill>
                  <a:srgbClr val="FFFFFF"/>
                </a:solidFill>
              </a:rPr>
              <a:t>.</a:t>
            </a:r>
            <a:endParaRPr sz="3600">
              <a:solidFill>
                <a:srgbClr val="FFFFFF"/>
              </a:solidFill>
            </a:endParaRPr>
          </a:p>
        </p:txBody>
      </p:sp>
      <p:pic>
        <p:nvPicPr>
          <p:cNvPr id="150" name="Google Shape;150;p28"/>
          <p:cNvPicPr preferRelativeResize="0"/>
          <p:nvPr/>
        </p:nvPicPr>
        <p:blipFill rotWithShape="1">
          <a:blip r:embed="rId3">
            <a:alphaModFix/>
          </a:blip>
          <a:srcRect b="0" l="15566" r="17766" t="0"/>
          <a:stretch/>
        </p:blipFill>
        <p:spPr>
          <a:xfrm>
            <a:off x="4572000" y="0"/>
            <a:ext cx="4572000" cy="5143500"/>
          </a:xfrm>
          <a:prstGeom prst="rect">
            <a:avLst/>
          </a:prstGeom>
          <a:noFill/>
          <a:ln>
            <a:noFill/>
          </a:ln>
        </p:spPr>
      </p:pic>
      <p:sp>
        <p:nvSpPr>
          <p:cNvPr id="151" name="Google Shape;151;p28"/>
          <p:cNvSpPr txBox="1"/>
          <p:nvPr/>
        </p:nvSpPr>
        <p:spPr>
          <a:xfrm>
            <a:off x="368975" y="2418850"/>
            <a:ext cx="3923700" cy="1258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sz="1500"/>
              <a:t>What is your favorite crime or mystery related TV show, movie or book?</a:t>
            </a:r>
            <a:endParaRPr b="1" sz="1700">
              <a:latin typeface="Raleway"/>
              <a:ea typeface="Raleway"/>
              <a:cs typeface="Raleway"/>
              <a:sym typeface="Ralewa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9"/>
          <p:cNvSpPr txBox="1"/>
          <p:nvPr>
            <p:ph type="title"/>
          </p:nvPr>
        </p:nvSpPr>
        <p:spPr>
          <a:xfrm>
            <a:off x="265500" y="1473550"/>
            <a:ext cx="4045200" cy="1318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a:solidFill>
                  <a:srgbClr val="FF0000"/>
                </a:solidFill>
              </a:rPr>
              <a:t>Step 1: Investigate Investigation</a:t>
            </a:r>
            <a:endParaRPr>
              <a:solidFill>
                <a:srgbClr val="FF0000"/>
              </a:solidFill>
            </a:endParaRPr>
          </a:p>
        </p:txBody>
      </p:sp>
      <p:sp>
        <p:nvSpPr>
          <p:cNvPr id="157" name="Google Shape;157;p29"/>
          <p:cNvSpPr txBox="1"/>
          <p:nvPr>
            <p:ph idx="1" type="subTitle"/>
          </p:nvPr>
        </p:nvSpPr>
        <p:spPr>
          <a:xfrm>
            <a:off x="265500" y="2811575"/>
            <a:ext cx="3487800" cy="13455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2"/>
              </a:buClr>
              <a:buSzPts val="1100"/>
              <a:buFont typeface="Arial"/>
              <a:buNone/>
            </a:pPr>
            <a:r>
              <a:rPr lang="en" sz="1500">
                <a:solidFill>
                  <a:srgbClr val="000000"/>
                </a:solidFill>
                <a:latin typeface="Arial"/>
                <a:ea typeface="Arial"/>
                <a:cs typeface="Arial"/>
                <a:sym typeface="Arial"/>
              </a:rPr>
              <a:t>Every person on earth has unique fingerprint patterns. This means fingerprint evidence can be used to solve crimes! Take your own fingerprints, using this simple method.</a:t>
            </a:r>
            <a:endParaRPr b="1" sz="1300">
              <a:solidFill>
                <a:srgbClr val="000000"/>
              </a:solidFill>
              <a:latin typeface="Raleway"/>
              <a:ea typeface="Raleway"/>
              <a:cs typeface="Raleway"/>
              <a:sym typeface="Raleway"/>
            </a:endParaRPr>
          </a:p>
        </p:txBody>
      </p:sp>
      <p:pic>
        <p:nvPicPr>
          <p:cNvPr id="158" name="Google Shape;158;p29"/>
          <p:cNvPicPr preferRelativeResize="0"/>
          <p:nvPr/>
        </p:nvPicPr>
        <p:blipFill rotWithShape="1">
          <a:blip r:embed="rId3">
            <a:alphaModFix/>
          </a:blip>
          <a:srcRect b="0" l="21755" r="21750" t="0"/>
          <a:stretch/>
        </p:blipFill>
        <p:spPr>
          <a:xfrm>
            <a:off x="3045262" y="748375"/>
            <a:ext cx="1129535" cy="1704198"/>
          </a:xfrm>
          <a:prstGeom prst="rect">
            <a:avLst/>
          </a:prstGeom>
          <a:noFill/>
          <a:ln>
            <a:noFill/>
          </a:ln>
        </p:spPr>
      </p:pic>
      <p:pic>
        <p:nvPicPr>
          <p:cNvPr id="159" name="Google Shape;159;p29"/>
          <p:cNvPicPr preferRelativeResize="0"/>
          <p:nvPr/>
        </p:nvPicPr>
        <p:blipFill>
          <a:blip r:embed="rId4">
            <a:alphaModFix/>
          </a:blip>
          <a:stretch>
            <a:fillRect/>
          </a:stretch>
        </p:blipFill>
        <p:spPr>
          <a:xfrm>
            <a:off x="5008975" y="480050"/>
            <a:ext cx="3654001" cy="42737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63" name="Shape 163"/>
        <p:cNvGrpSpPr/>
        <p:nvPr/>
      </p:nvGrpSpPr>
      <p:grpSpPr>
        <a:xfrm>
          <a:off x="0" y="0"/>
          <a:ext cx="0" cy="0"/>
          <a:chOff x="0" y="0"/>
          <a:chExt cx="0" cy="0"/>
        </a:xfrm>
      </p:grpSpPr>
      <p:sp>
        <p:nvSpPr>
          <p:cNvPr id="164" name="Google Shape;164;p30"/>
          <p:cNvSpPr txBox="1"/>
          <p:nvPr>
            <p:ph type="ctrTitle"/>
          </p:nvPr>
        </p:nvSpPr>
        <p:spPr>
          <a:xfrm>
            <a:off x="2371725" y="630225"/>
            <a:ext cx="6331500" cy="69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highlight>
                  <a:schemeClr val="dk1"/>
                </a:highlight>
              </a:rPr>
              <a:t> Fingerprint Yourself! </a:t>
            </a:r>
            <a:r>
              <a:rPr lang="en" sz="3600">
                <a:solidFill>
                  <a:srgbClr val="FFF2CC"/>
                </a:solidFill>
              </a:rPr>
              <a:t>.</a:t>
            </a:r>
            <a:endParaRPr sz="3600">
              <a:solidFill>
                <a:srgbClr val="FFF2CC"/>
              </a:solidFill>
            </a:endParaRPr>
          </a:p>
        </p:txBody>
      </p:sp>
      <p:sp>
        <p:nvSpPr>
          <p:cNvPr id="165" name="Google Shape;165;p30"/>
          <p:cNvSpPr txBox="1"/>
          <p:nvPr>
            <p:ph idx="1" type="subTitle"/>
          </p:nvPr>
        </p:nvSpPr>
        <p:spPr>
          <a:xfrm>
            <a:off x="3206025" y="3009850"/>
            <a:ext cx="5592000" cy="1241700"/>
          </a:xfrm>
          <a:prstGeom prst="rect">
            <a:avLst/>
          </a:prstGeom>
        </p:spPr>
        <p:txBody>
          <a:bodyPr anchorCtr="0" anchor="b" bIns="91425" lIns="91425" spcFirstLastPara="1" rIns="91425" wrap="square" tIns="91425">
            <a:noAutofit/>
          </a:bodyPr>
          <a:lstStyle/>
          <a:p>
            <a:pPr indent="-323850" lvl="0" marL="457200" rtl="0" algn="l">
              <a:spcBef>
                <a:spcPts val="0"/>
              </a:spcBef>
              <a:spcAft>
                <a:spcPts val="0"/>
              </a:spcAft>
              <a:buClr>
                <a:srgbClr val="212121"/>
              </a:buClr>
              <a:buSzPts val="1500"/>
              <a:buFont typeface="Arial"/>
              <a:buChar char="●"/>
            </a:pPr>
            <a:r>
              <a:rPr lang="en" sz="1500">
                <a:solidFill>
                  <a:srgbClr val="212121"/>
                </a:solidFill>
                <a:latin typeface="Arial"/>
                <a:ea typeface="Arial"/>
                <a:cs typeface="Arial"/>
                <a:sym typeface="Arial"/>
              </a:rPr>
              <a:t>Draw a small square on a piece of paper, and color it in with a pencil, as dark as you can.</a:t>
            </a:r>
            <a:endParaRPr sz="1500">
              <a:solidFill>
                <a:srgbClr val="212121"/>
              </a:solidFill>
              <a:latin typeface="Arial"/>
              <a:ea typeface="Arial"/>
              <a:cs typeface="Arial"/>
              <a:sym typeface="Arial"/>
            </a:endParaRPr>
          </a:p>
          <a:p>
            <a:pPr indent="-323850" lvl="0" marL="457200" rtl="0" algn="l">
              <a:spcBef>
                <a:spcPts val="0"/>
              </a:spcBef>
              <a:spcAft>
                <a:spcPts val="0"/>
              </a:spcAft>
              <a:buClr>
                <a:srgbClr val="212121"/>
              </a:buClr>
              <a:buSzPts val="1500"/>
              <a:buFont typeface="Arial"/>
              <a:buChar char="●"/>
            </a:pPr>
            <a:r>
              <a:rPr lang="en" sz="1500">
                <a:solidFill>
                  <a:srgbClr val="212121"/>
                </a:solidFill>
                <a:latin typeface="Arial"/>
                <a:ea typeface="Arial"/>
                <a:cs typeface="Arial"/>
                <a:sym typeface="Arial"/>
              </a:rPr>
              <a:t>Press your finger down on it, as though you were being fingerprinted.</a:t>
            </a:r>
            <a:endParaRPr sz="1500">
              <a:solidFill>
                <a:srgbClr val="212121"/>
              </a:solidFill>
              <a:latin typeface="Arial"/>
              <a:ea typeface="Arial"/>
              <a:cs typeface="Arial"/>
              <a:sym typeface="Arial"/>
            </a:endParaRPr>
          </a:p>
          <a:p>
            <a:pPr indent="-323850" lvl="0" marL="457200" rtl="0" algn="l">
              <a:spcBef>
                <a:spcPts val="0"/>
              </a:spcBef>
              <a:spcAft>
                <a:spcPts val="0"/>
              </a:spcAft>
              <a:buClr>
                <a:srgbClr val="212121"/>
              </a:buClr>
              <a:buSzPts val="1500"/>
              <a:buFont typeface="Arial"/>
              <a:buChar char="●"/>
            </a:pPr>
            <a:r>
              <a:rPr lang="en" sz="1500">
                <a:solidFill>
                  <a:srgbClr val="212121"/>
                </a:solidFill>
                <a:latin typeface="Arial"/>
                <a:ea typeface="Arial"/>
                <a:cs typeface="Arial"/>
                <a:sym typeface="Arial"/>
              </a:rPr>
              <a:t>Put a piece of clear tape on the end of your finger, covering the print.</a:t>
            </a:r>
            <a:endParaRPr sz="1500">
              <a:solidFill>
                <a:srgbClr val="212121"/>
              </a:solidFill>
              <a:latin typeface="Arial"/>
              <a:ea typeface="Arial"/>
              <a:cs typeface="Arial"/>
              <a:sym typeface="Arial"/>
            </a:endParaRPr>
          </a:p>
          <a:p>
            <a:pPr indent="-323850" lvl="0" marL="457200" rtl="0" algn="l">
              <a:spcBef>
                <a:spcPts val="0"/>
              </a:spcBef>
              <a:spcAft>
                <a:spcPts val="0"/>
              </a:spcAft>
              <a:buClr>
                <a:srgbClr val="212121"/>
              </a:buClr>
              <a:buSzPts val="1500"/>
              <a:buFont typeface="Arial"/>
              <a:buChar char="●"/>
            </a:pPr>
            <a:r>
              <a:rPr lang="en" sz="1500">
                <a:solidFill>
                  <a:srgbClr val="212121"/>
                </a:solidFill>
                <a:latin typeface="Arial"/>
                <a:ea typeface="Arial"/>
                <a:cs typeface="Arial"/>
                <a:sym typeface="Arial"/>
              </a:rPr>
              <a:t>Gently remove the tape, and attach it to the paper so you can see your print clearly.</a:t>
            </a:r>
            <a:endParaRPr sz="1500">
              <a:solidFill>
                <a:srgbClr val="212121"/>
              </a:solidFill>
              <a:latin typeface="Arial"/>
              <a:ea typeface="Arial"/>
              <a:cs typeface="Arial"/>
              <a:sym typeface="Arial"/>
            </a:endParaRPr>
          </a:p>
          <a:p>
            <a:pPr indent="-323850" lvl="0" marL="457200" rtl="0" algn="l">
              <a:spcBef>
                <a:spcPts val="0"/>
              </a:spcBef>
              <a:spcAft>
                <a:spcPts val="0"/>
              </a:spcAft>
              <a:buClr>
                <a:srgbClr val="212121"/>
              </a:buClr>
              <a:buSzPts val="1500"/>
              <a:buFont typeface="Arial"/>
              <a:buChar char="●"/>
            </a:pPr>
            <a:r>
              <a:rPr lang="en" sz="1500">
                <a:solidFill>
                  <a:srgbClr val="212121"/>
                </a:solidFill>
                <a:latin typeface="Arial"/>
                <a:ea typeface="Arial"/>
                <a:cs typeface="Arial"/>
                <a:sym typeface="Arial"/>
              </a:rPr>
              <a:t>Repeat for each finger.</a:t>
            </a:r>
            <a:endParaRPr b="1" sz="1500">
              <a:solidFill>
                <a:schemeClr val="dk2"/>
              </a:solidFill>
              <a:latin typeface="Arial"/>
              <a:ea typeface="Arial"/>
              <a:cs typeface="Arial"/>
              <a:sym typeface="Arial"/>
            </a:endParaRPr>
          </a:p>
          <a:p>
            <a:pPr indent="0" lvl="0" marL="0" rtl="0" algn="l">
              <a:spcBef>
                <a:spcPts val="0"/>
              </a:spcBef>
              <a:spcAft>
                <a:spcPts val="0"/>
              </a:spcAft>
              <a:buNone/>
            </a:pPr>
            <a:r>
              <a:t/>
            </a:r>
            <a:endParaRPr b="1">
              <a:latin typeface="Arial"/>
              <a:ea typeface="Arial"/>
              <a:cs typeface="Arial"/>
              <a:sym typeface="Arial"/>
            </a:endParaRPr>
          </a:p>
        </p:txBody>
      </p:sp>
      <p:pic>
        <p:nvPicPr>
          <p:cNvPr id="166" name="Google Shape;166;p30"/>
          <p:cNvPicPr preferRelativeResize="0"/>
          <p:nvPr/>
        </p:nvPicPr>
        <p:blipFill rotWithShape="1">
          <a:blip r:embed="rId3">
            <a:alphaModFix/>
          </a:blip>
          <a:srcRect b="0" l="21755" r="21750" t="0"/>
          <a:stretch/>
        </p:blipFill>
        <p:spPr>
          <a:xfrm>
            <a:off x="863188" y="630225"/>
            <a:ext cx="1129535" cy="1704198"/>
          </a:xfrm>
          <a:prstGeom prst="rect">
            <a:avLst/>
          </a:prstGeom>
          <a:noFill/>
          <a:ln>
            <a:noFill/>
          </a:ln>
        </p:spPr>
      </p:pic>
      <p:pic>
        <p:nvPicPr>
          <p:cNvPr id="167" name="Google Shape;167;p30"/>
          <p:cNvPicPr preferRelativeResize="0"/>
          <p:nvPr/>
        </p:nvPicPr>
        <p:blipFill>
          <a:blip r:embed="rId4">
            <a:alphaModFix/>
          </a:blip>
          <a:stretch>
            <a:fillRect/>
          </a:stretch>
        </p:blipFill>
        <p:spPr>
          <a:xfrm>
            <a:off x="422100" y="2651875"/>
            <a:ext cx="2493075" cy="1869800"/>
          </a:xfrm>
          <a:prstGeom prst="rect">
            <a:avLst/>
          </a:prstGeom>
          <a:noFill/>
          <a:ln>
            <a:noFill/>
          </a:ln>
        </p:spPr>
      </p:pic>
      <p:pic>
        <p:nvPicPr>
          <p:cNvPr id="168" name="Google Shape;168;p30"/>
          <p:cNvPicPr preferRelativeResize="0"/>
          <p:nvPr/>
        </p:nvPicPr>
        <p:blipFill rotWithShape="1">
          <a:blip r:embed="rId5">
            <a:alphaModFix/>
          </a:blip>
          <a:srcRect b="3104" l="0" r="0" t="3095"/>
          <a:stretch/>
        </p:blipFill>
        <p:spPr>
          <a:xfrm flipH="1">
            <a:off x="1898151" y="1779950"/>
            <a:ext cx="591448" cy="55447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p31"/>
          <p:cNvPicPr preferRelativeResize="0"/>
          <p:nvPr/>
        </p:nvPicPr>
        <p:blipFill>
          <a:blip r:embed="rId3">
            <a:alphaModFix/>
          </a:blip>
          <a:stretch>
            <a:fillRect/>
          </a:stretch>
        </p:blipFill>
        <p:spPr>
          <a:xfrm>
            <a:off x="2424482" y="405350"/>
            <a:ext cx="6245543" cy="4332800"/>
          </a:xfrm>
          <a:prstGeom prst="rect">
            <a:avLst/>
          </a:prstGeom>
          <a:noFill/>
          <a:ln>
            <a:noFill/>
          </a:ln>
        </p:spPr>
      </p:pic>
      <p:sp>
        <p:nvSpPr>
          <p:cNvPr id="174" name="Google Shape;174;p31"/>
          <p:cNvSpPr/>
          <p:nvPr/>
        </p:nvSpPr>
        <p:spPr>
          <a:xfrm>
            <a:off x="473975" y="498341"/>
            <a:ext cx="1950600" cy="203340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31"/>
          <p:cNvSpPr/>
          <p:nvPr/>
        </p:nvSpPr>
        <p:spPr>
          <a:xfrm>
            <a:off x="473975" y="2611889"/>
            <a:ext cx="1950600" cy="203340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1"/>
          <p:cNvSpPr txBox="1"/>
          <p:nvPr>
            <p:ph type="title"/>
          </p:nvPr>
        </p:nvSpPr>
        <p:spPr>
          <a:xfrm>
            <a:off x="492725" y="1052300"/>
            <a:ext cx="1913100" cy="131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FFFFFF"/>
                </a:solidFill>
              </a:rPr>
              <a:t>How many of               each pattern type do you have? </a:t>
            </a:r>
            <a:endParaRPr sz="1500">
              <a:solidFill>
                <a:srgbClr val="FFFFFF"/>
              </a:solidFill>
            </a:endParaRPr>
          </a:p>
          <a:p>
            <a:pPr indent="0" lvl="0" marL="0" rtl="0" algn="ctr">
              <a:spcBef>
                <a:spcPts val="0"/>
              </a:spcBef>
              <a:spcAft>
                <a:spcPts val="0"/>
              </a:spcAft>
              <a:buNone/>
            </a:pPr>
            <a:r>
              <a:t/>
            </a:r>
            <a:endParaRPr sz="1500">
              <a:solidFill>
                <a:srgbClr val="FFFFFF"/>
              </a:solidFill>
            </a:endParaRPr>
          </a:p>
          <a:p>
            <a:pPr indent="0" lvl="0" marL="0" rtl="0" algn="ctr">
              <a:spcBef>
                <a:spcPts val="0"/>
              </a:spcBef>
              <a:spcAft>
                <a:spcPts val="0"/>
              </a:spcAft>
              <a:buNone/>
            </a:pPr>
            <a:r>
              <a:t/>
            </a:r>
            <a:endParaRPr sz="1500">
              <a:solidFill>
                <a:srgbClr val="FFFFFF"/>
              </a:solidFill>
            </a:endParaRPr>
          </a:p>
          <a:p>
            <a:pPr indent="0" lvl="0" marL="0" rtl="0" algn="ctr">
              <a:spcBef>
                <a:spcPts val="0"/>
              </a:spcBef>
              <a:spcAft>
                <a:spcPts val="0"/>
              </a:spcAft>
              <a:buNone/>
            </a:pPr>
            <a:r>
              <a:t/>
            </a:r>
            <a:endParaRPr sz="1500">
              <a:solidFill>
                <a:srgbClr val="FFFFFF"/>
              </a:solidFill>
            </a:endParaRPr>
          </a:p>
          <a:p>
            <a:pPr indent="0" lvl="0" marL="0" rtl="0" algn="ctr">
              <a:spcBef>
                <a:spcPts val="0"/>
              </a:spcBef>
              <a:spcAft>
                <a:spcPts val="0"/>
              </a:spcAft>
              <a:buNone/>
            </a:pPr>
            <a:r>
              <a:t/>
            </a:r>
            <a:endParaRPr sz="1500">
              <a:solidFill>
                <a:srgbClr val="FFFFFF"/>
              </a:solidFill>
            </a:endParaRPr>
          </a:p>
          <a:p>
            <a:pPr indent="0" lvl="0" marL="0" rtl="0" algn="ctr">
              <a:spcBef>
                <a:spcPts val="0"/>
              </a:spcBef>
              <a:spcAft>
                <a:spcPts val="0"/>
              </a:spcAft>
              <a:buNone/>
            </a:pPr>
            <a:r>
              <a:t/>
            </a:r>
            <a:endParaRPr sz="1500">
              <a:solidFill>
                <a:srgbClr val="FFFFFF"/>
              </a:solidFill>
            </a:endParaRPr>
          </a:p>
          <a:p>
            <a:pPr indent="0" lvl="0" marL="0" rtl="0" algn="ctr">
              <a:spcBef>
                <a:spcPts val="0"/>
              </a:spcBef>
              <a:spcAft>
                <a:spcPts val="0"/>
              </a:spcAft>
              <a:buNone/>
            </a:pPr>
            <a:r>
              <a:t/>
            </a:r>
            <a:endParaRPr sz="2200">
              <a:solidFill>
                <a:srgbClr val="FFFFFF"/>
              </a:solidFill>
            </a:endParaRPr>
          </a:p>
          <a:p>
            <a:pPr indent="0" lvl="0" marL="0" rtl="0" algn="ctr">
              <a:spcBef>
                <a:spcPts val="0"/>
              </a:spcBef>
              <a:spcAft>
                <a:spcPts val="0"/>
              </a:spcAft>
              <a:buNone/>
            </a:pPr>
            <a:r>
              <a:rPr lang="en" sz="1500">
                <a:solidFill>
                  <a:srgbClr val="FFFFFF"/>
                </a:solidFill>
              </a:rPr>
              <a:t>Which types                 are most common  in our troop?</a:t>
            </a:r>
            <a:endParaRPr sz="1500">
              <a:solidFill>
                <a:srgbClr val="FFFFFF"/>
              </a:solidFill>
            </a:endParaRPr>
          </a:p>
          <a:p>
            <a:pPr indent="0" lvl="0" marL="0" rtl="0" algn="ctr">
              <a:spcBef>
                <a:spcPts val="0"/>
              </a:spcBef>
              <a:spcAft>
                <a:spcPts val="0"/>
              </a:spcAft>
              <a:buNone/>
            </a:pPr>
            <a:r>
              <a:t/>
            </a:r>
            <a:endParaRPr>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2"/>
          <p:cNvSpPr txBox="1"/>
          <p:nvPr>
            <p:ph type="title"/>
          </p:nvPr>
        </p:nvSpPr>
        <p:spPr>
          <a:xfrm>
            <a:off x="368975" y="1630775"/>
            <a:ext cx="86073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FFFFFF"/>
                </a:solidFill>
                <a:highlight>
                  <a:srgbClr val="FF0000"/>
                </a:highlight>
              </a:rPr>
              <a:t> Step 2: </a:t>
            </a:r>
            <a:r>
              <a:rPr lang="en" sz="3600">
                <a:solidFill>
                  <a:srgbClr val="FFFFFF"/>
                </a:solidFill>
              </a:rPr>
              <a:t>:</a:t>
            </a:r>
            <a:r>
              <a:rPr lang="en" sz="3600">
                <a:solidFill>
                  <a:schemeClr val="dk1"/>
                </a:solidFill>
              </a:rPr>
              <a:t>  </a:t>
            </a:r>
            <a:endParaRPr sz="3600">
              <a:solidFill>
                <a:schemeClr val="dk1"/>
              </a:solidFill>
            </a:endParaRPr>
          </a:p>
          <a:p>
            <a:pPr indent="0" lvl="0" marL="0" rtl="0" algn="l">
              <a:spcBef>
                <a:spcPts val="0"/>
              </a:spcBef>
              <a:spcAft>
                <a:spcPts val="0"/>
              </a:spcAft>
              <a:buNone/>
            </a:pPr>
            <a:r>
              <a:rPr lang="en" sz="3600">
                <a:solidFill>
                  <a:schemeClr val="dk1"/>
                </a:solidFill>
              </a:rPr>
              <a:t>Reveal Reality</a:t>
            </a:r>
            <a:r>
              <a:rPr lang="en" sz="3600">
                <a:solidFill>
                  <a:srgbClr val="FFFFFF"/>
                </a:solidFill>
              </a:rPr>
              <a:t>.</a:t>
            </a:r>
            <a:endParaRPr sz="3600">
              <a:solidFill>
                <a:srgbClr val="FFFFFF"/>
              </a:solidFill>
            </a:endParaRPr>
          </a:p>
        </p:txBody>
      </p:sp>
      <p:sp>
        <p:nvSpPr>
          <p:cNvPr id="182" name="Google Shape;182;p32"/>
          <p:cNvSpPr txBox="1"/>
          <p:nvPr/>
        </p:nvSpPr>
        <p:spPr>
          <a:xfrm>
            <a:off x="368975" y="2876050"/>
            <a:ext cx="2075100" cy="1258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sz="1500"/>
              <a:t>What does it take to be an FBI agent?</a:t>
            </a:r>
            <a:endParaRPr b="1" sz="1700">
              <a:latin typeface="Raleway"/>
              <a:ea typeface="Raleway"/>
              <a:cs typeface="Raleway"/>
              <a:sym typeface="Raleway"/>
            </a:endParaRPr>
          </a:p>
        </p:txBody>
      </p:sp>
      <p:pic>
        <p:nvPicPr>
          <p:cNvPr descr="It’s one of the most coveted jobs in law enforcement, but how do you become an FBI agent? “The first thing I say in all seriousness is to stay out of trouble,” former agent David Shapiro told InsideEdition.com. “The quickest way to become an FBI agent is to have a specialty, an expertise, a skill that they need,” he said, like knowledge of a specific language. Shapiro said the best strategy may be to develop “your own experience, your own niche, and then apply after that.”" id="183" name="Google Shape;183;p32" title="Want to Become an FBI Agent? Here’s How">
            <a:hlinkClick r:id="rId3"/>
          </p:cNvPr>
          <p:cNvPicPr preferRelativeResize="0"/>
          <p:nvPr/>
        </p:nvPicPr>
        <p:blipFill>
          <a:blip r:embed="rId4">
            <a:alphaModFix/>
          </a:blip>
          <a:stretch>
            <a:fillRect/>
          </a:stretch>
        </p:blipFill>
        <p:spPr>
          <a:xfrm>
            <a:off x="3844550" y="694600"/>
            <a:ext cx="5005724" cy="3754300"/>
          </a:xfrm>
          <a:prstGeom prst="rect">
            <a:avLst/>
          </a:prstGeom>
          <a:noFill/>
          <a:ln>
            <a:noFill/>
          </a:ln>
        </p:spPr>
      </p:pic>
      <p:sp>
        <p:nvSpPr>
          <p:cNvPr id="184" name="Google Shape;184;p32"/>
          <p:cNvSpPr/>
          <p:nvPr/>
        </p:nvSpPr>
        <p:spPr>
          <a:xfrm>
            <a:off x="8990227" y="0"/>
            <a:ext cx="153600" cy="514350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id="189" name="Google Shape;189;p33"/>
          <p:cNvPicPr preferRelativeResize="0"/>
          <p:nvPr/>
        </p:nvPicPr>
        <p:blipFill rotWithShape="1">
          <a:blip r:embed="rId3">
            <a:alphaModFix/>
          </a:blip>
          <a:srcRect b="13453" l="2051" r="16222" t="2512"/>
          <a:stretch/>
        </p:blipFill>
        <p:spPr>
          <a:xfrm>
            <a:off x="1670850" y="0"/>
            <a:ext cx="7473148" cy="5143499"/>
          </a:xfrm>
          <a:prstGeom prst="rect">
            <a:avLst/>
          </a:prstGeom>
          <a:noFill/>
          <a:ln>
            <a:noFill/>
          </a:ln>
        </p:spPr>
      </p:pic>
      <p:sp>
        <p:nvSpPr>
          <p:cNvPr id="190" name="Google Shape;190;p33"/>
          <p:cNvSpPr/>
          <p:nvPr/>
        </p:nvSpPr>
        <p:spPr>
          <a:xfrm>
            <a:off x="0" y="0"/>
            <a:ext cx="4027500" cy="514350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33"/>
          <p:cNvSpPr txBox="1"/>
          <p:nvPr>
            <p:ph idx="4294967295" type="title"/>
          </p:nvPr>
        </p:nvSpPr>
        <p:spPr>
          <a:xfrm>
            <a:off x="392950" y="2030425"/>
            <a:ext cx="3335400" cy="1318200"/>
          </a:xfrm>
          <a:prstGeom prst="rect">
            <a:avLst/>
          </a:prstGeom>
        </p:spPr>
        <p:txBody>
          <a:bodyPr anchorCtr="0" anchor="t" bIns="91425" lIns="91425" spcFirstLastPara="1" rIns="91425" wrap="square" tIns="91425">
            <a:noAutofit/>
          </a:bodyPr>
          <a:lstStyle/>
          <a:p>
            <a:pPr indent="-323850" lvl="0" marL="457200" rtl="0" algn="l">
              <a:lnSpc>
                <a:spcPct val="115000"/>
              </a:lnSpc>
              <a:spcBef>
                <a:spcPts val="0"/>
              </a:spcBef>
              <a:spcAft>
                <a:spcPts val="0"/>
              </a:spcAft>
              <a:buClr>
                <a:srgbClr val="FFFFFF"/>
              </a:buClr>
              <a:buSzPts val="1500"/>
              <a:buFont typeface="Arial"/>
              <a:buChar char="●"/>
            </a:pPr>
            <a:r>
              <a:rPr lang="en" sz="1500">
                <a:solidFill>
                  <a:srgbClr val="FFFFFF"/>
                </a:solidFill>
                <a:latin typeface="Arial"/>
                <a:ea typeface="Arial"/>
                <a:cs typeface="Arial"/>
                <a:sym typeface="Arial"/>
              </a:rPr>
              <a:t>Do you think you would like to be an FBI agent?</a:t>
            </a:r>
            <a:endParaRPr sz="1500">
              <a:solidFill>
                <a:srgbClr val="FFFFFF"/>
              </a:solidFill>
              <a:latin typeface="Arial"/>
              <a:ea typeface="Arial"/>
              <a:cs typeface="Arial"/>
              <a:sym typeface="Arial"/>
            </a:endParaRPr>
          </a:p>
          <a:p>
            <a:pPr indent="-323850" lvl="0" marL="457200" rtl="0" algn="l">
              <a:lnSpc>
                <a:spcPct val="115000"/>
              </a:lnSpc>
              <a:spcBef>
                <a:spcPts val="0"/>
              </a:spcBef>
              <a:spcAft>
                <a:spcPts val="0"/>
              </a:spcAft>
              <a:buClr>
                <a:srgbClr val="FFFFFF"/>
              </a:buClr>
              <a:buSzPts val="1500"/>
              <a:buFont typeface="Arial"/>
              <a:buChar char="●"/>
            </a:pPr>
            <a:r>
              <a:rPr lang="en" sz="1500">
                <a:solidFill>
                  <a:srgbClr val="FFFFFF"/>
                </a:solidFill>
                <a:latin typeface="Arial"/>
                <a:ea typeface="Arial"/>
                <a:cs typeface="Arial"/>
                <a:sym typeface="Arial"/>
              </a:rPr>
              <a:t>What qualities that he mentioned do you think would be a good fit for you?</a:t>
            </a:r>
            <a:endParaRPr sz="1500">
              <a:solidFill>
                <a:srgbClr val="FFFFFF"/>
              </a:solidFill>
              <a:latin typeface="Arial"/>
              <a:ea typeface="Arial"/>
              <a:cs typeface="Arial"/>
              <a:sym typeface="Arial"/>
            </a:endParaRPr>
          </a:p>
          <a:p>
            <a:pPr indent="-323850" lvl="0" marL="457200" rtl="0" algn="l">
              <a:lnSpc>
                <a:spcPct val="115000"/>
              </a:lnSpc>
              <a:spcBef>
                <a:spcPts val="0"/>
              </a:spcBef>
              <a:spcAft>
                <a:spcPts val="0"/>
              </a:spcAft>
              <a:buClr>
                <a:srgbClr val="FFFFFF"/>
              </a:buClr>
              <a:buSzPts val="1500"/>
              <a:buFont typeface="Arial"/>
              <a:buChar char="●"/>
            </a:pPr>
            <a:r>
              <a:rPr lang="en" sz="1500">
                <a:solidFill>
                  <a:srgbClr val="FFFFFF"/>
                </a:solidFill>
                <a:latin typeface="Arial"/>
                <a:ea typeface="Arial"/>
                <a:cs typeface="Arial"/>
                <a:sym typeface="Arial"/>
              </a:rPr>
              <a:t>What parts of the job do you think you would like?</a:t>
            </a:r>
            <a:endParaRPr sz="1500">
              <a:solidFill>
                <a:srgbClr val="FFFFFF"/>
              </a:solidFill>
              <a:latin typeface="Arial"/>
              <a:ea typeface="Arial"/>
              <a:cs typeface="Arial"/>
              <a:sym typeface="Arial"/>
            </a:endParaRPr>
          </a:p>
          <a:p>
            <a:pPr indent="-317500" lvl="0" marL="457200" rtl="0" algn="l">
              <a:lnSpc>
                <a:spcPct val="115000"/>
              </a:lnSpc>
              <a:spcBef>
                <a:spcPts val="0"/>
              </a:spcBef>
              <a:spcAft>
                <a:spcPts val="0"/>
              </a:spcAft>
              <a:buClr>
                <a:srgbClr val="FFFFFF"/>
              </a:buClr>
              <a:buSzPts val="1400"/>
              <a:buFont typeface="Arial"/>
              <a:buChar char="●"/>
            </a:pPr>
            <a:r>
              <a:rPr lang="en" sz="1500">
                <a:solidFill>
                  <a:srgbClr val="FFFFFF"/>
                </a:solidFill>
                <a:latin typeface="Arial"/>
                <a:ea typeface="Arial"/>
                <a:cs typeface="Arial"/>
                <a:sym typeface="Arial"/>
              </a:rPr>
              <a:t>What would parts would              you dislike?</a:t>
            </a:r>
            <a:r>
              <a:rPr lang="en" sz="1400">
                <a:solidFill>
                  <a:srgbClr val="FFFFFF"/>
                </a:solidFill>
                <a:latin typeface="Arial"/>
                <a:ea typeface="Arial"/>
                <a:cs typeface="Arial"/>
                <a:sym typeface="Arial"/>
              </a:rPr>
              <a:t> </a:t>
            </a:r>
            <a:endParaRPr sz="1400">
              <a:solidFill>
                <a:srgbClr val="FFFFFF"/>
              </a:solidFill>
            </a:endParaRPr>
          </a:p>
          <a:p>
            <a:pPr indent="0" lvl="0" marL="0" rtl="0" algn="l">
              <a:spcBef>
                <a:spcPts val="1600"/>
              </a:spcBef>
              <a:spcAft>
                <a:spcPts val="0"/>
              </a:spcAft>
              <a:buNone/>
            </a:pPr>
            <a:r>
              <a:t/>
            </a:r>
            <a:endParaRPr sz="1700">
              <a:solidFill>
                <a:srgbClr val="FFFFFF"/>
              </a:solidFill>
            </a:endParaRPr>
          </a:p>
        </p:txBody>
      </p:sp>
      <p:sp>
        <p:nvSpPr>
          <p:cNvPr id="192" name="Google Shape;192;p33"/>
          <p:cNvSpPr txBox="1"/>
          <p:nvPr>
            <p:ph idx="4294967295" type="title"/>
          </p:nvPr>
        </p:nvSpPr>
        <p:spPr>
          <a:xfrm>
            <a:off x="392950" y="811225"/>
            <a:ext cx="2730600" cy="131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Do you have what it takes?</a:t>
            </a:r>
            <a:endParaRPr>
              <a:solidFill>
                <a:srgbClr val="FFFFFF"/>
              </a:solidFill>
            </a:endParaRPr>
          </a:p>
        </p:txBody>
      </p:sp>
      <p:pic>
        <p:nvPicPr>
          <p:cNvPr id="193" name="Google Shape;193;p33"/>
          <p:cNvPicPr preferRelativeResize="0"/>
          <p:nvPr/>
        </p:nvPicPr>
        <p:blipFill rotWithShape="1">
          <a:blip r:embed="rId4">
            <a:alphaModFix/>
          </a:blip>
          <a:srcRect b="0" l="21755" r="21750" t="0"/>
          <a:stretch/>
        </p:blipFill>
        <p:spPr>
          <a:xfrm>
            <a:off x="7827163" y="3260225"/>
            <a:ext cx="1129535" cy="170419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97" name="Shape 197"/>
        <p:cNvGrpSpPr/>
        <p:nvPr/>
      </p:nvGrpSpPr>
      <p:grpSpPr>
        <a:xfrm>
          <a:off x="0" y="0"/>
          <a:ext cx="0" cy="0"/>
          <a:chOff x="0" y="0"/>
          <a:chExt cx="0" cy="0"/>
        </a:xfrm>
      </p:grpSpPr>
      <p:sp>
        <p:nvSpPr>
          <p:cNvPr id="198" name="Google Shape;198;p34"/>
          <p:cNvSpPr txBox="1"/>
          <p:nvPr>
            <p:ph type="ctrTitle"/>
          </p:nvPr>
        </p:nvSpPr>
        <p:spPr>
          <a:xfrm>
            <a:off x="2371725" y="630225"/>
            <a:ext cx="6331500" cy="69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highlight>
                  <a:schemeClr val="dk1"/>
                </a:highlight>
              </a:rPr>
              <a:t> Ask an Expert... </a:t>
            </a:r>
            <a:r>
              <a:rPr lang="en" sz="3600">
                <a:solidFill>
                  <a:srgbClr val="FFF2CC"/>
                </a:solidFill>
              </a:rPr>
              <a:t>.</a:t>
            </a:r>
            <a:endParaRPr sz="3600">
              <a:solidFill>
                <a:srgbClr val="FFF2CC"/>
              </a:solidFill>
            </a:endParaRPr>
          </a:p>
        </p:txBody>
      </p:sp>
      <p:sp>
        <p:nvSpPr>
          <p:cNvPr id="199" name="Google Shape;199;p34"/>
          <p:cNvSpPr txBox="1"/>
          <p:nvPr>
            <p:ph idx="1" type="subTitle"/>
          </p:nvPr>
        </p:nvSpPr>
        <p:spPr>
          <a:xfrm>
            <a:off x="3206025" y="3543250"/>
            <a:ext cx="5592000" cy="1241700"/>
          </a:xfrm>
          <a:prstGeom prst="rect">
            <a:avLst/>
          </a:prstGeom>
        </p:spPr>
        <p:txBody>
          <a:bodyPr anchorCtr="0" anchor="b" bIns="91425" lIns="91425" spcFirstLastPara="1" rIns="91425" wrap="square" tIns="91425">
            <a:noAutofit/>
          </a:bodyPr>
          <a:lstStyle/>
          <a:p>
            <a:pPr indent="-323850" lvl="0" marL="457200" rtl="0" algn="l">
              <a:lnSpc>
                <a:spcPct val="115000"/>
              </a:lnSpc>
              <a:spcBef>
                <a:spcPts val="0"/>
              </a:spcBef>
              <a:spcAft>
                <a:spcPts val="0"/>
              </a:spcAft>
              <a:buClr>
                <a:srgbClr val="000000"/>
              </a:buClr>
              <a:buSzPts val="1500"/>
              <a:buFont typeface="Arial"/>
              <a:buChar char="●"/>
            </a:pPr>
            <a:r>
              <a:rPr lang="en" sz="1500">
                <a:solidFill>
                  <a:srgbClr val="000000"/>
                </a:solidFill>
                <a:latin typeface="Arial"/>
                <a:ea typeface="Arial"/>
                <a:cs typeface="Arial"/>
                <a:sym typeface="Arial"/>
              </a:rPr>
              <a:t>You may not have FBI special agents in your community, but you may  have police detectives or private investigators. </a:t>
            </a:r>
            <a:endParaRPr sz="1500">
              <a:solidFill>
                <a:srgbClr val="000000"/>
              </a:solidFill>
              <a:latin typeface="Arial"/>
              <a:ea typeface="Arial"/>
              <a:cs typeface="Arial"/>
              <a:sym typeface="Arial"/>
            </a:endParaRPr>
          </a:p>
          <a:p>
            <a:pPr indent="-323850" lvl="0" marL="457200" rtl="0" algn="l">
              <a:lnSpc>
                <a:spcPct val="115000"/>
              </a:lnSpc>
              <a:spcBef>
                <a:spcPts val="1600"/>
              </a:spcBef>
              <a:spcAft>
                <a:spcPts val="0"/>
              </a:spcAft>
              <a:buClr>
                <a:srgbClr val="000000"/>
              </a:buClr>
              <a:buSzPts val="1500"/>
              <a:buFont typeface="Arial"/>
              <a:buChar char="●"/>
            </a:pPr>
            <a:r>
              <a:rPr lang="en" sz="1500">
                <a:solidFill>
                  <a:srgbClr val="000000"/>
                </a:solidFill>
                <a:latin typeface="Arial"/>
                <a:ea typeface="Arial"/>
                <a:cs typeface="Arial"/>
                <a:sym typeface="Arial"/>
              </a:rPr>
              <a:t>Let’s work together to create a list of questions we would like to ask an actual investigator about their job. </a:t>
            </a:r>
            <a:endParaRPr sz="1500">
              <a:solidFill>
                <a:srgbClr val="000000"/>
              </a:solidFill>
              <a:latin typeface="Arial"/>
              <a:ea typeface="Arial"/>
              <a:cs typeface="Arial"/>
              <a:sym typeface="Arial"/>
            </a:endParaRPr>
          </a:p>
          <a:p>
            <a:pPr indent="-323850" lvl="0" marL="457200" rtl="0" algn="l">
              <a:lnSpc>
                <a:spcPct val="115000"/>
              </a:lnSpc>
              <a:spcBef>
                <a:spcPts val="1600"/>
              </a:spcBef>
              <a:spcAft>
                <a:spcPts val="0"/>
              </a:spcAft>
              <a:buClr>
                <a:srgbClr val="000000"/>
              </a:buClr>
              <a:buSzPts val="1500"/>
              <a:buFont typeface="Arial"/>
              <a:buChar char="●"/>
            </a:pPr>
            <a:r>
              <a:rPr lang="en" sz="1500">
                <a:solidFill>
                  <a:srgbClr val="000000"/>
                </a:solidFill>
                <a:latin typeface="Arial"/>
                <a:ea typeface="Arial"/>
                <a:cs typeface="Arial"/>
                <a:sym typeface="Arial"/>
              </a:rPr>
              <a:t>Maybe they can even join our meeting as a special guest! If not, we can send our questions in an email or letter, and hopefully read their responses at our next meeting!</a:t>
            </a:r>
            <a:endParaRPr sz="1500">
              <a:solidFill>
                <a:srgbClr val="000000"/>
              </a:solidFill>
              <a:latin typeface="Arial"/>
              <a:ea typeface="Arial"/>
              <a:cs typeface="Arial"/>
              <a:sym typeface="Arial"/>
            </a:endParaRPr>
          </a:p>
          <a:p>
            <a:pPr indent="0" lvl="0" marL="0" rtl="0" algn="l">
              <a:spcBef>
                <a:spcPts val="1600"/>
              </a:spcBef>
              <a:spcAft>
                <a:spcPts val="0"/>
              </a:spcAft>
              <a:buNone/>
            </a:pPr>
            <a:r>
              <a:t/>
            </a:r>
            <a:endParaRPr b="1" sz="1500">
              <a:latin typeface="Arial"/>
              <a:ea typeface="Arial"/>
              <a:cs typeface="Arial"/>
              <a:sym typeface="Arial"/>
            </a:endParaRPr>
          </a:p>
        </p:txBody>
      </p:sp>
      <p:pic>
        <p:nvPicPr>
          <p:cNvPr id="200" name="Google Shape;200;p34"/>
          <p:cNvPicPr preferRelativeResize="0"/>
          <p:nvPr/>
        </p:nvPicPr>
        <p:blipFill rotWithShape="1">
          <a:blip r:embed="rId3">
            <a:alphaModFix/>
          </a:blip>
          <a:srcRect b="0" l="21755" r="21750" t="0"/>
          <a:stretch/>
        </p:blipFill>
        <p:spPr>
          <a:xfrm>
            <a:off x="863188" y="630225"/>
            <a:ext cx="1129535" cy="1704198"/>
          </a:xfrm>
          <a:prstGeom prst="rect">
            <a:avLst/>
          </a:prstGeom>
          <a:noFill/>
          <a:ln>
            <a:noFill/>
          </a:ln>
        </p:spPr>
      </p:pic>
      <p:pic>
        <p:nvPicPr>
          <p:cNvPr id="201" name="Google Shape;201;p34"/>
          <p:cNvPicPr preferRelativeResize="0"/>
          <p:nvPr/>
        </p:nvPicPr>
        <p:blipFill rotWithShape="1">
          <a:blip r:embed="rId4">
            <a:alphaModFix/>
          </a:blip>
          <a:srcRect b="3104" l="0" r="0" t="3095"/>
          <a:stretch/>
        </p:blipFill>
        <p:spPr>
          <a:xfrm flipH="1">
            <a:off x="1898151" y="1779950"/>
            <a:ext cx="591448" cy="554476"/>
          </a:xfrm>
          <a:prstGeom prst="rect">
            <a:avLst/>
          </a:prstGeom>
          <a:noFill/>
          <a:ln>
            <a:noFill/>
          </a:ln>
        </p:spPr>
      </p:pic>
      <p:pic>
        <p:nvPicPr>
          <p:cNvPr id="202" name="Google Shape;202;p34"/>
          <p:cNvPicPr preferRelativeResize="0"/>
          <p:nvPr/>
        </p:nvPicPr>
        <p:blipFill rotWithShape="1">
          <a:blip r:embed="rId5">
            <a:alphaModFix/>
          </a:blip>
          <a:srcRect b="0" l="1672" r="1662" t="0"/>
          <a:stretch/>
        </p:blipFill>
        <p:spPr>
          <a:xfrm>
            <a:off x="0" y="2501625"/>
            <a:ext cx="3598425" cy="26418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5"/>
          <p:cNvSpPr txBox="1"/>
          <p:nvPr>
            <p:ph type="title"/>
          </p:nvPr>
        </p:nvSpPr>
        <p:spPr>
          <a:xfrm>
            <a:off x="311700" y="163525"/>
            <a:ext cx="8582700" cy="721200"/>
          </a:xfrm>
          <a:prstGeom prst="rect">
            <a:avLst/>
          </a:prstGeom>
          <a:solidFill>
            <a:srgbClr val="FFFFFF"/>
          </a:solidFill>
        </p:spPr>
        <p:txBody>
          <a:bodyPr anchorCtr="0" anchor="t" bIns="91425" lIns="91425" spcFirstLastPara="1" rIns="91425" wrap="square" tIns="91425">
            <a:noAutofit/>
          </a:bodyPr>
          <a:lstStyle/>
          <a:p>
            <a:pPr indent="0" lvl="0" marL="0" rtl="0" algn="ctr">
              <a:spcBef>
                <a:spcPts val="0"/>
              </a:spcBef>
              <a:spcAft>
                <a:spcPts val="0"/>
              </a:spcAft>
              <a:buClr>
                <a:schemeClr val="dk2"/>
              </a:buClr>
              <a:buSzPts val="1100"/>
              <a:buFont typeface="Arial"/>
              <a:buNone/>
            </a:pPr>
            <a:r>
              <a:rPr lang="en" sz="3600">
                <a:solidFill>
                  <a:schemeClr val="dk1"/>
                </a:solidFill>
              </a:rPr>
              <a:t>Step 3: Try the Science</a:t>
            </a:r>
            <a:endParaRPr/>
          </a:p>
        </p:txBody>
      </p:sp>
      <p:pic>
        <p:nvPicPr>
          <p:cNvPr id="208" name="Google Shape;208;p35"/>
          <p:cNvPicPr preferRelativeResize="0"/>
          <p:nvPr/>
        </p:nvPicPr>
        <p:blipFill rotWithShape="1">
          <a:blip r:embed="rId3">
            <a:alphaModFix/>
          </a:blip>
          <a:srcRect b="28338" l="0" r="0" t="12363"/>
          <a:stretch/>
        </p:blipFill>
        <p:spPr>
          <a:xfrm>
            <a:off x="0" y="943350"/>
            <a:ext cx="9144000" cy="3063475"/>
          </a:xfrm>
          <a:prstGeom prst="rect">
            <a:avLst/>
          </a:prstGeom>
          <a:noFill/>
          <a:ln>
            <a:noFill/>
          </a:ln>
        </p:spPr>
      </p:pic>
      <p:sp>
        <p:nvSpPr>
          <p:cNvPr id="209" name="Google Shape;209;p35"/>
          <p:cNvSpPr txBox="1"/>
          <p:nvPr/>
        </p:nvSpPr>
        <p:spPr>
          <a:xfrm>
            <a:off x="443850" y="4036500"/>
            <a:ext cx="8318400" cy="1107000"/>
          </a:xfrm>
          <a:prstGeom prst="rect">
            <a:avLst/>
          </a:prstGeom>
          <a:solidFill>
            <a:srgbClr val="FFFFFF"/>
          </a:solid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500">
                <a:solidFill>
                  <a:srgbClr val="FF0000"/>
                </a:solidFill>
              </a:rPr>
              <a:t>Forensic Scientists use chemistry to help solve crimes.</a:t>
            </a:r>
            <a:r>
              <a:rPr lang="en" sz="1500"/>
              <a:t> They use a process called chromatography to separate parts of a mixture, so they can detect things like poisons, drugs, or traces of explosives. Let’s try our own forensic chemistry experiment using chromatography!</a:t>
            </a:r>
            <a:endParaRPr sz="15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6"/>
          <p:cNvSpPr txBox="1"/>
          <p:nvPr>
            <p:ph type="title"/>
          </p:nvPr>
        </p:nvSpPr>
        <p:spPr>
          <a:xfrm>
            <a:off x="368975" y="563975"/>
            <a:ext cx="39990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FF0000"/>
                </a:solidFill>
                <a:latin typeface="Arial"/>
                <a:ea typeface="Arial"/>
                <a:cs typeface="Arial"/>
                <a:sym typeface="Arial"/>
              </a:rPr>
              <a:t>Coffee filter Chromatography</a:t>
            </a:r>
            <a:endParaRPr sz="3600">
              <a:solidFill>
                <a:srgbClr val="FF0000"/>
              </a:solidFill>
            </a:endParaRPr>
          </a:p>
        </p:txBody>
      </p:sp>
      <p:sp>
        <p:nvSpPr>
          <p:cNvPr id="215" name="Google Shape;215;p36"/>
          <p:cNvSpPr txBox="1"/>
          <p:nvPr/>
        </p:nvSpPr>
        <p:spPr>
          <a:xfrm>
            <a:off x="368975" y="1809250"/>
            <a:ext cx="3190500" cy="1258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Materials:</a:t>
            </a:r>
            <a:endParaRPr b="1" sz="1500"/>
          </a:p>
          <a:p>
            <a:pPr indent="-323850" lvl="0" marL="457200" rtl="0" algn="l">
              <a:lnSpc>
                <a:spcPct val="115000"/>
              </a:lnSpc>
              <a:spcBef>
                <a:spcPts val="1600"/>
              </a:spcBef>
              <a:spcAft>
                <a:spcPts val="0"/>
              </a:spcAft>
              <a:buSzPts val="1500"/>
              <a:buChar char="●"/>
            </a:pPr>
            <a:r>
              <a:rPr lang="en" sz="1500"/>
              <a:t>Paper cup </a:t>
            </a:r>
            <a:r>
              <a:rPr lang="en" sz="1000"/>
              <a:t>(16 oz.)</a:t>
            </a:r>
            <a:endParaRPr sz="1000"/>
          </a:p>
          <a:p>
            <a:pPr indent="-323850" lvl="0" marL="457200" rtl="0" algn="l">
              <a:lnSpc>
                <a:spcPct val="115000"/>
              </a:lnSpc>
              <a:spcBef>
                <a:spcPts val="0"/>
              </a:spcBef>
              <a:spcAft>
                <a:spcPts val="0"/>
              </a:spcAft>
              <a:buSzPts val="1500"/>
              <a:buChar char="●"/>
            </a:pPr>
            <a:r>
              <a:rPr lang="en" sz="1500"/>
              <a:t>Coffee filters</a:t>
            </a:r>
            <a:endParaRPr sz="1500"/>
          </a:p>
          <a:p>
            <a:pPr indent="-323850" lvl="0" marL="457200" rtl="0" algn="l">
              <a:lnSpc>
                <a:spcPct val="115000"/>
              </a:lnSpc>
              <a:spcBef>
                <a:spcPts val="0"/>
              </a:spcBef>
              <a:spcAft>
                <a:spcPts val="0"/>
              </a:spcAft>
              <a:buSzPts val="1500"/>
              <a:buChar char="●"/>
            </a:pPr>
            <a:r>
              <a:rPr lang="en" sz="1500"/>
              <a:t>Black marker</a:t>
            </a:r>
            <a:endParaRPr sz="1500"/>
          </a:p>
          <a:p>
            <a:pPr indent="-323850" lvl="0" marL="457200" rtl="0" algn="l">
              <a:lnSpc>
                <a:spcPct val="115000"/>
              </a:lnSpc>
              <a:spcBef>
                <a:spcPts val="0"/>
              </a:spcBef>
              <a:spcAft>
                <a:spcPts val="0"/>
              </a:spcAft>
              <a:buSzPts val="1500"/>
              <a:buChar char="●"/>
            </a:pPr>
            <a:r>
              <a:rPr lang="en" sz="1500"/>
              <a:t>Pencil</a:t>
            </a:r>
            <a:endParaRPr sz="1500"/>
          </a:p>
          <a:p>
            <a:pPr indent="-323850" lvl="0" marL="457200" rtl="0" algn="l">
              <a:lnSpc>
                <a:spcPct val="115000"/>
              </a:lnSpc>
              <a:spcBef>
                <a:spcPts val="0"/>
              </a:spcBef>
              <a:spcAft>
                <a:spcPts val="0"/>
              </a:spcAft>
              <a:buSzPts val="1500"/>
              <a:buChar char="●"/>
            </a:pPr>
            <a:r>
              <a:rPr lang="en" sz="1500"/>
              <a:t>Tape</a:t>
            </a:r>
            <a:endParaRPr sz="1500"/>
          </a:p>
          <a:p>
            <a:pPr indent="-323850" lvl="0" marL="457200" rtl="0" algn="l">
              <a:lnSpc>
                <a:spcPct val="115000"/>
              </a:lnSpc>
              <a:spcBef>
                <a:spcPts val="0"/>
              </a:spcBef>
              <a:spcAft>
                <a:spcPts val="0"/>
              </a:spcAft>
              <a:buSzPts val="1500"/>
              <a:buChar char="●"/>
            </a:pPr>
            <a:r>
              <a:rPr lang="en" sz="1500"/>
              <a:t>Rubbing alcohol                                 </a:t>
            </a:r>
            <a:r>
              <a:rPr lang="en" sz="1000"/>
              <a:t>(99% works best)</a:t>
            </a:r>
            <a:endParaRPr sz="1000"/>
          </a:p>
          <a:p>
            <a:pPr indent="-323850" lvl="0" marL="457200" rtl="0" algn="l">
              <a:lnSpc>
                <a:spcPct val="115000"/>
              </a:lnSpc>
              <a:spcBef>
                <a:spcPts val="0"/>
              </a:spcBef>
              <a:spcAft>
                <a:spcPts val="0"/>
              </a:spcAft>
              <a:buSzPts val="1500"/>
              <a:buChar char="●"/>
            </a:pPr>
            <a:r>
              <a:rPr lang="en" sz="1500"/>
              <a:t>Water</a:t>
            </a:r>
            <a:endParaRPr sz="1500"/>
          </a:p>
          <a:p>
            <a:pPr indent="-323850" lvl="0" marL="457200" rtl="0" algn="l">
              <a:lnSpc>
                <a:spcPct val="115000"/>
              </a:lnSpc>
              <a:spcBef>
                <a:spcPts val="0"/>
              </a:spcBef>
              <a:spcAft>
                <a:spcPts val="0"/>
              </a:spcAft>
              <a:buSzPts val="1500"/>
              <a:buChar char="●"/>
            </a:pPr>
            <a:r>
              <a:rPr lang="en" sz="1500"/>
              <a:t>Ruler</a:t>
            </a:r>
            <a:endParaRPr sz="1500"/>
          </a:p>
        </p:txBody>
      </p:sp>
      <p:sp>
        <p:nvSpPr>
          <p:cNvPr id="216" name="Google Shape;216;p36"/>
          <p:cNvSpPr/>
          <p:nvPr/>
        </p:nvSpPr>
        <p:spPr>
          <a:xfrm>
            <a:off x="4394500" y="0"/>
            <a:ext cx="4749600" cy="514350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36"/>
          <p:cNvSpPr txBox="1"/>
          <p:nvPr>
            <p:ph type="title"/>
          </p:nvPr>
        </p:nvSpPr>
        <p:spPr>
          <a:xfrm>
            <a:off x="4706025" y="354025"/>
            <a:ext cx="4142700" cy="1318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 sz="1500">
                <a:solidFill>
                  <a:srgbClr val="FFFFFF"/>
                </a:solidFill>
                <a:latin typeface="Arial"/>
                <a:ea typeface="Arial"/>
                <a:cs typeface="Arial"/>
                <a:sym typeface="Arial"/>
              </a:rPr>
              <a:t>Procedure:</a:t>
            </a:r>
            <a:endParaRPr sz="1500">
              <a:solidFill>
                <a:srgbClr val="FFFFFF"/>
              </a:solidFill>
              <a:latin typeface="Arial"/>
              <a:ea typeface="Arial"/>
              <a:cs typeface="Arial"/>
              <a:sym typeface="Arial"/>
            </a:endParaRPr>
          </a:p>
          <a:p>
            <a:pPr indent="-298450" lvl="0" marL="457200" rtl="0" algn="l">
              <a:lnSpc>
                <a:spcPct val="115000"/>
              </a:lnSpc>
              <a:spcBef>
                <a:spcPts val="1600"/>
              </a:spcBef>
              <a:spcAft>
                <a:spcPts val="0"/>
              </a:spcAft>
              <a:buClr>
                <a:srgbClr val="FFFFFF"/>
              </a:buClr>
              <a:buSzPts val="1100"/>
              <a:buFont typeface="Arial"/>
              <a:buAutoNum type="arabicPeriod"/>
            </a:pPr>
            <a:r>
              <a:rPr b="0" lang="en" sz="1100">
                <a:solidFill>
                  <a:srgbClr val="FFFFFF"/>
                </a:solidFill>
                <a:latin typeface="Arial"/>
                <a:ea typeface="Arial"/>
                <a:cs typeface="Arial"/>
                <a:sym typeface="Arial"/>
              </a:rPr>
              <a:t>Cut coffee filters into strips that are about 1 ½ inches wide and the same height as the paper cup.</a:t>
            </a:r>
            <a:endParaRPr b="0" sz="1100">
              <a:solidFill>
                <a:srgbClr val="FFFFFF"/>
              </a:solidFill>
              <a:latin typeface="Arial"/>
              <a:ea typeface="Arial"/>
              <a:cs typeface="Arial"/>
              <a:sym typeface="Arial"/>
            </a:endParaRPr>
          </a:p>
          <a:p>
            <a:pPr indent="-298450" lvl="0" marL="457200" rtl="0" algn="l">
              <a:lnSpc>
                <a:spcPct val="115000"/>
              </a:lnSpc>
              <a:spcBef>
                <a:spcPts val="0"/>
              </a:spcBef>
              <a:spcAft>
                <a:spcPts val="0"/>
              </a:spcAft>
              <a:buClr>
                <a:srgbClr val="FFFFFF"/>
              </a:buClr>
              <a:buSzPts val="1100"/>
              <a:buFont typeface="Arial"/>
              <a:buAutoNum type="arabicPeriod"/>
            </a:pPr>
            <a:r>
              <a:rPr b="0" lang="en" sz="1100">
                <a:solidFill>
                  <a:srgbClr val="FFFFFF"/>
                </a:solidFill>
                <a:latin typeface="Arial"/>
                <a:ea typeface="Arial"/>
                <a:cs typeface="Arial"/>
                <a:sym typeface="Arial"/>
              </a:rPr>
              <a:t>About ¼ inch from the bottom of the coffee filter strip, use a ruler to draw a horizontal line in a pencil all the way across. Draw a dot on the center of the line using the black marker.</a:t>
            </a:r>
            <a:endParaRPr b="0" sz="1100">
              <a:solidFill>
                <a:srgbClr val="FFFFFF"/>
              </a:solidFill>
              <a:latin typeface="Arial"/>
              <a:ea typeface="Arial"/>
              <a:cs typeface="Arial"/>
              <a:sym typeface="Arial"/>
            </a:endParaRPr>
          </a:p>
          <a:p>
            <a:pPr indent="-298450" lvl="0" marL="457200" rtl="0" algn="l">
              <a:lnSpc>
                <a:spcPct val="115000"/>
              </a:lnSpc>
              <a:spcBef>
                <a:spcPts val="0"/>
              </a:spcBef>
              <a:spcAft>
                <a:spcPts val="0"/>
              </a:spcAft>
              <a:buClr>
                <a:srgbClr val="FFFFFF"/>
              </a:buClr>
              <a:buSzPts val="1100"/>
              <a:buFont typeface="Arial"/>
              <a:buAutoNum type="arabicPeriod"/>
            </a:pPr>
            <a:r>
              <a:rPr b="0" lang="en" sz="1100">
                <a:solidFill>
                  <a:srgbClr val="FFFFFF"/>
                </a:solidFill>
                <a:latin typeface="Arial"/>
                <a:ea typeface="Arial"/>
                <a:cs typeface="Arial"/>
                <a:sym typeface="Arial"/>
              </a:rPr>
              <a:t>Mix equal portions of water and rubbing alcohol and put enough of the mixture in the cup so that it coats the bottom—it should be less than ¼ inch deep.</a:t>
            </a:r>
            <a:endParaRPr b="0" sz="1100">
              <a:solidFill>
                <a:srgbClr val="FFFFFF"/>
              </a:solidFill>
              <a:latin typeface="Arial"/>
              <a:ea typeface="Arial"/>
              <a:cs typeface="Arial"/>
              <a:sym typeface="Arial"/>
            </a:endParaRPr>
          </a:p>
          <a:p>
            <a:pPr indent="-298450" lvl="0" marL="457200" rtl="0" algn="l">
              <a:lnSpc>
                <a:spcPct val="115000"/>
              </a:lnSpc>
              <a:spcBef>
                <a:spcPts val="0"/>
              </a:spcBef>
              <a:spcAft>
                <a:spcPts val="0"/>
              </a:spcAft>
              <a:buClr>
                <a:srgbClr val="FFFFFF"/>
              </a:buClr>
              <a:buSzPts val="1100"/>
              <a:buFont typeface="Arial"/>
              <a:buAutoNum type="arabicPeriod"/>
            </a:pPr>
            <a:r>
              <a:rPr b="0" lang="en" sz="1100">
                <a:solidFill>
                  <a:srgbClr val="FFFFFF"/>
                </a:solidFill>
                <a:latin typeface="Arial"/>
                <a:ea typeface="Arial"/>
                <a:cs typeface="Arial"/>
                <a:sym typeface="Arial"/>
              </a:rPr>
              <a:t>Hold the pencil horizontally and tape the top of the coffee filter strip to the pencil. Position the pencil horizontally across the top of the paper cup so that the strip hangs into the liquid. Make sure that the very bottom of the filter paper is touching the liquid but that the liquid is still below the ink dot on the filter paper.</a:t>
            </a:r>
            <a:endParaRPr b="0" sz="1100">
              <a:solidFill>
                <a:srgbClr val="FFFFFF"/>
              </a:solidFill>
              <a:latin typeface="Arial"/>
              <a:ea typeface="Arial"/>
              <a:cs typeface="Arial"/>
              <a:sym typeface="Arial"/>
            </a:endParaRPr>
          </a:p>
          <a:p>
            <a:pPr indent="-298450" lvl="0" marL="457200" rtl="0" algn="l">
              <a:lnSpc>
                <a:spcPct val="115000"/>
              </a:lnSpc>
              <a:spcBef>
                <a:spcPts val="0"/>
              </a:spcBef>
              <a:spcAft>
                <a:spcPts val="0"/>
              </a:spcAft>
              <a:buClr>
                <a:srgbClr val="FFFFFF"/>
              </a:buClr>
              <a:buSzPts val="1100"/>
              <a:buFont typeface="Arial"/>
              <a:buAutoNum type="arabicPeriod"/>
            </a:pPr>
            <a:r>
              <a:rPr b="0" lang="en" sz="1100">
                <a:solidFill>
                  <a:srgbClr val="FFFFFF"/>
                </a:solidFill>
                <a:latin typeface="Arial"/>
                <a:ea typeface="Arial"/>
                <a:cs typeface="Arial"/>
                <a:sym typeface="Arial"/>
              </a:rPr>
              <a:t>Wait 15-20 minutes fir the ink to travel up the filter paper. How many colors do you see?</a:t>
            </a:r>
            <a:endParaRPr b="0" sz="1100">
              <a:solidFill>
                <a:srgbClr val="FFFFFF"/>
              </a:solidFill>
              <a:latin typeface="Arial"/>
              <a:ea typeface="Arial"/>
              <a:cs typeface="Arial"/>
              <a:sym typeface="Arial"/>
            </a:endParaRPr>
          </a:p>
          <a:p>
            <a:pPr indent="0" lvl="0" marL="457200" rtl="0" algn="l">
              <a:lnSpc>
                <a:spcPct val="115000"/>
              </a:lnSpc>
              <a:spcBef>
                <a:spcPts val="1600"/>
              </a:spcBef>
              <a:spcAft>
                <a:spcPts val="1600"/>
              </a:spcAft>
              <a:buNone/>
            </a:pPr>
            <a:r>
              <a:rPr lang="en" sz="1100">
                <a:solidFill>
                  <a:srgbClr val="FFF2CC"/>
                </a:solidFill>
                <a:latin typeface="Arial"/>
                <a:ea typeface="Arial"/>
                <a:cs typeface="Arial"/>
                <a:sym typeface="Arial"/>
              </a:rPr>
              <a:t>Try different black markers and pens around your house to see how many colors they separate into!</a:t>
            </a:r>
            <a:r>
              <a:rPr b="0" lang="en" sz="1100">
                <a:solidFill>
                  <a:srgbClr val="FFFFFF"/>
                </a:solidFill>
                <a:latin typeface="Arial"/>
                <a:ea typeface="Arial"/>
                <a:cs typeface="Arial"/>
                <a:sym typeface="Arial"/>
              </a:rPr>
              <a:t> </a:t>
            </a:r>
            <a:endParaRPr b="0" sz="1100">
              <a:solidFill>
                <a:srgbClr val="FFFFFF"/>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7"/>
          <p:cNvSpPr txBox="1"/>
          <p:nvPr>
            <p:ph type="title"/>
          </p:nvPr>
        </p:nvSpPr>
        <p:spPr>
          <a:xfrm>
            <a:off x="368975" y="1021175"/>
            <a:ext cx="86073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FFFFFF"/>
                </a:solidFill>
                <a:highlight>
                  <a:srgbClr val="FF0000"/>
                </a:highlight>
              </a:rPr>
              <a:t> Step 4: </a:t>
            </a:r>
            <a:r>
              <a:rPr lang="en" sz="3600">
                <a:solidFill>
                  <a:srgbClr val="FFFFFF"/>
                </a:solidFill>
              </a:rPr>
              <a:t>:</a:t>
            </a:r>
            <a:r>
              <a:rPr lang="en" sz="3600">
                <a:solidFill>
                  <a:schemeClr val="dk1"/>
                </a:solidFill>
              </a:rPr>
              <a:t>  </a:t>
            </a:r>
            <a:endParaRPr sz="3600">
              <a:solidFill>
                <a:schemeClr val="dk1"/>
              </a:solidFill>
            </a:endParaRPr>
          </a:p>
          <a:p>
            <a:pPr indent="0" lvl="0" marL="0" rtl="0" algn="l">
              <a:spcBef>
                <a:spcPts val="0"/>
              </a:spcBef>
              <a:spcAft>
                <a:spcPts val="0"/>
              </a:spcAft>
              <a:buNone/>
            </a:pPr>
            <a:r>
              <a:rPr lang="en" sz="3600">
                <a:solidFill>
                  <a:schemeClr val="dk1"/>
                </a:solidFill>
              </a:rPr>
              <a:t>Key into Body</a:t>
            </a:r>
            <a:endParaRPr sz="3600">
              <a:solidFill>
                <a:schemeClr val="dk1"/>
              </a:solidFill>
            </a:endParaRPr>
          </a:p>
          <a:p>
            <a:pPr indent="0" lvl="0" marL="0" rtl="0" algn="l">
              <a:spcBef>
                <a:spcPts val="0"/>
              </a:spcBef>
              <a:spcAft>
                <a:spcPts val="0"/>
              </a:spcAft>
              <a:buNone/>
            </a:pPr>
            <a:r>
              <a:rPr lang="en" sz="3600">
                <a:solidFill>
                  <a:schemeClr val="dk1"/>
                </a:solidFill>
              </a:rPr>
              <a:t>Language</a:t>
            </a:r>
            <a:r>
              <a:rPr lang="en" sz="3600">
                <a:solidFill>
                  <a:srgbClr val="FFFFFF"/>
                </a:solidFill>
              </a:rPr>
              <a:t>.</a:t>
            </a:r>
            <a:endParaRPr sz="3600">
              <a:solidFill>
                <a:srgbClr val="FFFFFF"/>
              </a:solidFill>
            </a:endParaRPr>
          </a:p>
        </p:txBody>
      </p:sp>
      <p:sp>
        <p:nvSpPr>
          <p:cNvPr id="223" name="Google Shape;223;p37"/>
          <p:cNvSpPr txBox="1"/>
          <p:nvPr/>
        </p:nvSpPr>
        <p:spPr>
          <a:xfrm>
            <a:off x="368975" y="2876050"/>
            <a:ext cx="2805900" cy="125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dk2"/>
                </a:solidFill>
              </a:rPr>
              <a:t>Special Agents often use body language to help understand situations. Here’s some simple tips! </a:t>
            </a:r>
            <a:endParaRPr b="1" sz="1500"/>
          </a:p>
        </p:txBody>
      </p:sp>
      <p:sp>
        <p:nvSpPr>
          <p:cNvPr id="224" name="Google Shape;224;p37"/>
          <p:cNvSpPr/>
          <p:nvPr/>
        </p:nvSpPr>
        <p:spPr>
          <a:xfrm>
            <a:off x="8990227" y="0"/>
            <a:ext cx="153600" cy="514350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We all send body language cues based on how we feel and what we think, here's how to decipher them quickly and in any situation.&#10;&#10;&#10;--------------------------------------------------&#10;&#10;Follow BI Video on Twitter: http://bit.ly/1oS68Zs&#10;Follow BI Video On Facebook: http://on.fb.me/1bkB8qg&#10;Read more: http://www.businessinsider.com/&#10;&#10;--------------------------------------------------&#10;&#10;Business Insider is the fastest growing business news site in the US. Our mission: to tell you all you need to know about the big world around you. The BI Video team focuses on technology, strategy and science with an emphasis on unique storytelling and data that appeals to the next generation of leaders – the digital generation." id="225" name="Google Shape;225;p37" title="How To Read Body Language">
            <a:hlinkClick r:id="rId3"/>
          </p:cNvPr>
          <p:cNvPicPr preferRelativeResize="0"/>
          <p:nvPr/>
        </p:nvPicPr>
        <p:blipFill>
          <a:blip r:embed="rId4">
            <a:alphaModFix/>
          </a:blip>
          <a:stretch>
            <a:fillRect/>
          </a:stretch>
        </p:blipFill>
        <p:spPr>
          <a:xfrm>
            <a:off x="3844550" y="694600"/>
            <a:ext cx="5005724" cy="375429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29" name="Shape 229"/>
        <p:cNvGrpSpPr/>
        <p:nvPr/>
      </p:nvGrpSpPr>
      <p:grpSpPr>
        <a:xfrm>
          <a:off x="0" y="0"/>
          <a:ext cx="0" cy="0"/>
          <a:chOff x="0" y="0"/>
          <a:chExt cx="0" cy="0"/>
        </a:xfrm>
      </p:grpSpPr>
      <p:sp>
        <p:nvSpPr>
          <p:cNvPr id="230" name="Google Shape;230;p38"/>
          <p:cNvSpPr txBox="1"/>
          <p:nvPr>
            <p:ph type="ctrTitle"/>
          </p:nvPr>
        </p:nvSpPr>
        <p:spPr>
          <a:xfrm>
            <a:off x="3559350" y="1620825"/>
            <a:ext cx="5150400" cy="69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highlight>
                  <a:schemeClr val="dk1"/>
                </a:highlight>
              </a:rPr>
              <a:t> Let’s try it! </a:t>
            </a:r>
            <a:r>
              <a:rPr lang="en" sz="3600">
                <a:solidFill>
                  <a:srgbClr val="FFF2CC"/>
                </a:solidFill>
              </a:rPr>
              <a:t>.</a:t>
            </a:r>
            <a:endParaRPr sz="3600">
              <a:solidFill>
                <a:srgbClr val="FFF2CC"/>
              </a:solidFill>
            </a:endParaRPr>
          </a:p>
        </p:txBody>
      </p:sp>
      <p:sp>
        <p:nvSpPr>
          <p:cNvPr id="231" name="Google Shape;231;p38"/>
          <p:cNvSpPr txBox="1"/>
          <p:nvPr>
            <p:ph idx="1" type="subTitle"/>
          </p:nvPr>
        </p:nvSpPr>
        <p:spPr>
          <a:xfrm>
            <a:off x="3588325" y="2857450"/>
            <a:ext cx="3861900" cy="1241700"/>
          </a:xfrm>
          <a:prstGeom prst="rect">
            <a:avLst/>
          </a:prstGeom>
        </p:spPr>
        <p:txBody>
          <a:bodyPr anchorCtr="0" anchor="b"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 sz="1500">
                <a:solidFill>
                  <a:srgbClr val="000000"/>
                </a:solidFill>
                <a:latin typeface="Arial"/>
                <a:ea typeface="Arial"/>
                <a:cs typeface="Arial"/>
                <a:sym typeface="Arial"/>
              </a:rPr>
              <a:t>Let’s each show the photo you brought. Based on what we learned in the video, is there anything you can interpret about the body language of the people in your photo?</a:t>
            </a:r>
            <a:endParaRPr sz="1200">
              <a:solidFill>
                <a:srgbClr val="000000"/>
              </a:solidFill>
              <a:latin typeface="Arial"/>
              <a:ea typeface="Arial"/>
              <a:cs typeface="Arial"/>
              <a:sym typeface="Arial"/>
            </a:endParaRPr>
          </a:p>
          <a:p>
            <a:pPr indent="0" lvl="0" marL="0" rtl="0" algn="l">
              <a:spcBef>
                <a:spcPts val="1600"/>
              </a:spcBef>
              <a:spcAft>
                <a:spcPts val="0"/>
              </a:spcAft>
              <a:buNone/>
            </a:pPr>
            <a:r>
              <a:t/>
            </a:r>
            <a:endParaRPr b="1" sz="1500">
              <a:latin typeface="Arial"/>
              <a:ea typeface="Arial"/>
              <a:cs typeface="Arial"/>
              <a:sym typeface="Arial"/>
            </a:endParaRPr>
          </a:p>
        </p:txBody>
      </p:sp>
      <p:pic>
        <p:nvPicPr>
          <p:cNvPr id="232" name="Google Shape;232;p38"/>
          <p:cNvPicPr preferRelativeResize="0"/>
          <p:nvPr/>
        </p:nvPicPr>
        <p:blipFill rotWithShape="1">
          <a:blip r:embed="rId3">
            <a:alphaModFix/>
          </a:blip>
          <a:srcRect b="3104" l="0" r="0" t="3095"/>
          <a:stretch/>
        </p:blipFill>
        <p:spPr>
          <a:xfrm flipH="1">
            <a:off x="7041651" y="732700"/>
            <a:ext cx="591448" cy="554477"/>
          </a:xfrm>
          <a:prstGeom prst="rect">
            <a:avLst/>
          </a:prstGeom>
          <a:noFill/>
          <a:ln>
            <a:noFill/>
          </a:ln>
        </p:spPr>
      </p:pic>
      <p:pic>
        <p:nvPicPr>
          <p:cNvPr id="233" name="Google Shape;233;p38"/>
          <p:cNvPicPr preferRelativeResize="0"/>
          <p:nvPr/>
        </p:nvPicPr>
        <p:blipFill rotWithShape="1">
          <a:blip r:embed="rId4">
            <a:alphaModFix/>
          </a:blip>
          <a:srcRect b="0" l="1672" r="1662" t="0"/>
          <a:stretch/>
        </p:blipFill>
        <p:spPr>
          <a:xfrm>
            <a:off x="0" y="2501625"/>
            <a:ext cx="3598425" cy="2641875"/>
          </a:xfrm>
          <a:prstGeom prst="rect">
            <a:avLst/>
          </a:prstGeom>
          <a:noFill/>
          <a:ln>
            <a:noFill/>
          </a:ln>
        </p:spPr>
      </p:pic>
      <p:pic>
        <p:nvPicPr>
          <p:cNvPr id="234" name="Google Shape;234;p38"/>
          <p:cNvPicPr preferRelativeResize="0"/>
          <p:nvPr/>
        </p:nvPicPr>
        <p:blipFill rotWithShape="1">
          <a:blip r:embed="rId5">
            <a:alphaModFix/>
          </a:blip>
          <a:srcRect b="0" l="9917" r="53445" t="0"/>
          <a:stretch/>
        </p:blipFill>
        <p:spPr>
          <a:xfrm>
            <a:off x="0" y="0"/>
            <a:ext cx="3354550" cy="5143500"/>
          </a:xfrm>
          <a:prstGeom prst="rect">
            <a:avLst/>
          </a:prstGeom>
          <a:noFill/>
          <a:ln>
            <a:noFill/>
          </a:ln>
        </p:spPr>
      </p:pic>
      <p:pic>
        <p:nvPicPr>
          <p:cNvPr id="235" name="Google Shape;235;p38"/>
          <p:cNvPicPr preferRelativeResize="0"/>
          <p:nvPr/>
        </p:nvPicPr>
        <p:blipFill rotWithShape="1">
          <a:blip r:embed="rId6">
            <a:alphaModFix/>
          </a:blip>
          <a:srcRect b="0" l="21755" r="21750" t="0"/>
          <a:stretch/>
        </p:blipFill>
        <p:spPr>
          <a:xfrm>
            <a:off x="7504663" y="696500"/>
            <a:ext cx="1129535" cy="170419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9"/>
          <p:cNvSpPr txBox="1"/>
          <p:nvPr>
            <p:ph type="title"/>
          </p:nvPr>
        </p:nvSpPr>
        <p:spPr>
          <a:xfrm>
            <a:off x="368975" y="868775"/>
            <a:ext cx="8607300" cy="267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FFFFFF"/>
                </a:solidFill>
                <a:highlight>
                  <a:srgbClr val="FF0000"/>
                </a:highlight>
              </a:rPr>
              <a:t> Step 5: </a:t>
            </a:r>
            <a:r>
              <a:rPr lang="en" sz="3600">
                <a:solidFill>
                  <a:srgbClr val="FFFFFF"/>
                </a:solidFill>
              </a:rPr>
              <a:t>:</a:t>
            </a:r>
            <a:r>
              <a:rPr lang="en" sz="3600">
                <a:solidFill>
                  <a:schemeClr val="dk1"/>
                </a:solidFill>
              </a:rPr>
              <a:t>  </a:t>
            </a:r>
            <a:endParaRPr sz="3600">
              <a:solidFill>
                <a:schemeClr val="dk1"/>
              </a:solidFill>
            </a:endParaRPr>
          </a:p>
          <a:p>
            <a:pPr indent="0" lvl="0" marL="0" rtl="0" algn="l">
              <a:spcBef>
                <a:spcPts val="0"/>
              </a:spcBef>
              <a:spcAft>
                <a:spcPts val="0"/>
              </a:spcAft>
              <a:buNone/>
            </a:pPr>
            <a:r>
              <a:rPr lang="en" sz="3600">
                <a:solidFill>
                  <a:schemeClr val="dk1"/>
                </a:solidFill>
              </a:rPr>
              <a:t>Practice the</a:t>
            </a:r>
            <a:endParaRPr sz="3600">
              <a:solidFill>
                <a:schemeClr val="dk1"/>
              </a:solidFill>
            </a:endParaRPr>
          </a:p>
          <a:p>
            <a:pPr indent="0" lvl="0" marL="0" rtl="0" algn="l">
              <a:spcBef>
                <a:spcPts val="0"/>
              </a:spcBef>
              <a:spcAft>
                <a:spcPts val="0"/>
              </a:spcAft>
              <a:buNone/>
            </a:pPr>
            <a:r>
              <a:rPr lang="en" sz="3600">
                <a:solidFill>
                  <a:schemeClr val="dk1"/>
                </a:solidFill>
              </a:rPr>
              <a:t>Art of </a:t>
            </a:r>
            <a:endParaRPr sz="3600">
              <a:solidFill>
                <a:schemeClr val="dk1"/>
              </a:solidFill>
            </a:endParaRPr>
          </a:p>
          <a:p>
            <a:pPr indent="0" lvl="0" marL="0" rtl="0" algn="l">
              <a:spcBef>
                <a:spcPts val="0"/>
              </a:spcBef>
              <a:spcAft>
                <a:spcPts val="0"/>
              </a:spcAft>
              <a:buNone/>
            </a:pPr>
            <a:r>
              <a:rPr lang="en" sz="3600">
                <a:solidFill>
                  <a:schemeClr val="dk1"/>
                </a:solidFill>
              </a:rPr>
              <a:t>Detection </a:t>
            </a:r>
            <a:endParaRPr sz="3600">
              <a:solidFill>
                <a:schemeClr val="dk1"/>
              </a:solidFill>
            </a:endParaRPr>
          </a:p>
          <a:p>
            <a:pPr indent="0" lvl="0" marL="0" rtl="0" algn="l">
              <a:spcBef>
                <a:spcPts val="0"/>
              </a:spcBef>
              <a:spcAft>
                <a:spcPts val="0"/>
              </a:spcAft>
              <a:buNone/>
            </a:pPr>
            <a:r>
              <a:rPr lang="en" sz="3600">
                <a:solidFill>
                  <a:srgbClr val="FFFFFF"/>
                </a:solidFill>
              </a:rPr>
              <a:t>Detection</a:t>
            </a:r>
            <a:r>
              <a:rPr lang="en" sz="3600">
                <a:solidFill>
                  <a:srgbClr val="FFFFFF"/>
                </a:solidFill>
              </a:rPr>
              <a:t>.</a:t>
            </a:r>
            <a:endParaRPr sz="3600">
              <a:solidFill>
                <a:srgbClr val="FFFFFF"/>
              </a:solidFill>
            </a:endParaRPr>
          </a:p>
        </p:txBody>
      </p:sp>
      <p:sp>
        <p:nvSpPr>
          <p:cNvPr id="241" name="Google Shape;241;p39"/>
          <p:cNvSpPr txBox="1"/>
          <p:nvPr/>
        </p:nvSpPr>
        <p:spPr>
          <a:xfrm>
            <a:off x="368975" y="3257050"/>
            <a:ext cx="2805900" cy="1258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sz="1500"/>
              <a:t>Sketch Artists draw portraits of suspects, based on eyewitness descriptions.</a:t>
            </a:r>
            <a:r>
              <a:rPr b="1" lang="en" sz="1500">
                <a:solidFill>
                  <a:schemeClr val="dk2"/>
                </a:solidFill>
              </a:rPr>
              <a:t> </a:t>
            </a:r>
            <a:endParaRPr b="1" sz="1500"/>
          </a:p>
        </p:txBody>
      </p:sp>
      <p:sp>
        <p:nvSpPr>
          <p:cNvPr id="242" name="Google Shape;242;p39"/>
          <p:cNvSpPr/>
          <p:nvPr/>
        </p:nvSpPr>
        <p:spPr>
          <a:xfrm>
            <a:off x="8990227" y="0"/>
            <a:ext cx="153600" cy="514350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A good police sketch or composite drawing can help investigators solve a crime. Here's how sketch artists make composite drawings.&#10;&#10;»»» Subscribe to CBC News to watch more videos: http://bit.ly/1RreYWS&#10;&#10;Connect with CBC News Online:&#10;&#10;For breaking news, video, audio and in-depth coverage: http://bit.ly/1Z0m6iX&#10;Find CBC News on Facebook: http://bit.ly/1WjG36m&#10;Follow CBC News on Twitter: http://bit.ly/1sA5P9H&#10;For breaking news on Twitter: http://bit.ly/1WjDyks&#10;Follow CBC News on Instagram: http://bit.ly/1Z0iE7O&#10;&#10;Download the CBC News app for iOS: http://apple.co/25mpsUz&#10;Download the CBC News app for Android: http://bit.ly/1XxuozZ&#10;&#10;»»»»»»»»»»»»»»»»»»&#10;For more than 75 years, CBC News has been the source Canadians turn to, to keep them informed about their communities, their country and their world. Through regional and national programming on multiple platforms, including CBC Television, CBC News Network, CBC Radio, CBCNews.ca, mobile and on-demand, CBC News and its internationally recognized team of award-winning journalists deliver the breaking stories, the issues, the analyses and the personalities that matter to Canadians." id="243" name="Google Shape;243;p39" title="Police sketches: How sketch artists make composite drawings">
            <a:hlinkClick r:id="rId3"/>
          </p:cNvPr>
          <p:cNvPicPr preferRelativeResize="0"/>
          <p:nvPr/>
        </p:nvPicPr>
        <p:blipFill>
          <a:blip r:embed="rId4">
            <a:alphaModFix/>
          </a:blip>
          <a:stretch>
            <a:fillRect/>
          </a:stretch>
        </p:blipFill>
        <p:spPr>
          <a:xfrm>
            <a:off x="3844550" y="694600"/>
            <a:ext cx="5005726" cy="375429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40"/>
          <p:cNvSpPr txBox="1"/>
          <p:nvPr>
            <p:ph type="title"/>
          </p:nvPr>
        </p:nvSpPr>
        <p:spPr>
          <a:xfrm>
            <a:off x="311700" y="597425"/>
            <a:ext cx="3426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FF0000"/>
                </a:solidFill>
              </a:rPr>
              <a:t>Now, Let’s give it a try!</a:t>
            </a:r>
            <a:endParaRPr b="1" sz="3600">
              <a:solidFill>
                <a:srgbClr val="FF0000"/>
              </a:solidFill>
            </a:endParaRPr>
          </a:p>
        </p:txBody>
      </p:sp>
      <p:sp>
        <p:nvSpPr>
          <p:cNvPr id="249" name="Google Shape;249;p40"/>
          <p:cNvSpPr txBox="1"/>
          <p:nvPr>
            <p:ph idx="1" type="body"/>
          </p:nvPr>
        </p:nvSpPr>
        <p:spPr>
          <a:xfrm>
            <a:off x="311700" y="1990675"/>
            <a:ext cx="3479700" cy="259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000000"/>
                </a:solidFill>
              </a:rPr>
              <a:t>You are the  Sketch Artist!</a:t>
            </a:r>
            <a:endParaRPr sz="1500">
              <a:solidFill>
                <a:srgbClr val="000000"/>
              </a:solidFill>
            </a:endParaRPr>
          </a:p>
          <a:p>
            <a:pPr indent="0" lvl="0" marL="0" rtl="0" algn="l">
              <a:spcBef>
                <a:spcPts val="1600"/>
              </a:spcBef>
              <a:spcAft>
                <a:spcPts val="0"/>
              </a:spcAft>
              <a:buNone/>
            </a:pPr>
            <a:r>
              <a:rPr lang="en" sz="1500">
                <a:solidFill>
                  <a:srgbClr val="000000"/>
                </a:solidFill>
              </a:rPr>
              <a:t>Your troop leader is going to describe someone in detail. You can ask as many questions as you want.</a:t>
            </a:r>
            <a:endParaRPr sz="1500">
              <a:solidFill>
                <a:srgbClr val="000000"/>
              </a:solidFill>
            </a:endParaRPr>
          </a:p>
          <a:p>
            <a:pPr indent="0" lvl="0" marL="0" rtl="0" algn="l">
              <a:spcBef>
                <a:spcPts val="1600"/>
              </a:spcBef>
              <a:spcAft>
                <a:spcPts val="0"/>
              </a:spcAft>
              <a:buNone/>
            </a:pPr>
            <a:r>
              <a:rPr lang="en" sz="1500">
                <a:solidFill>
                  <a:srgbClr val="000000"/>
                </a:solidFill>
              </a:rPr>
              <a:t>How did your sketches turn out? How close were they to the actual person she was describing?</a:t>
            </a:r>
            <a:endParaRPr sz="1500">
              <a:solidFill>
                <a:srgbClr val="000000"/>
              </a:solidFill>
            </a:endParaRPr>
          </a:p>
          <a:p>
            <a:pPr indent="0" lvl="0" marL="0" rtl="0" algn="l">
              <a:spcBef>
                <a:spcPts val="1600"/>
              </a:spcBef>
              <a:spcAft>
                <a:spcPts val="1600"/>
              </a:spcAft>
              <a:buNone/>
            </a:pPr>
            <a:r>
              <a:t/>
            </a:r>
            <a:endParaRPr sz="1500">
              <a:solidFill>
                <a:srgbClr val="000000"/>
              </a:solidFill>
            </a:endParaRPr>
          </a:p>
        </p:txBody>
      </p:sp>
      <p:pic>
        <p:nvPicPr>
          <p:cNvPr id="250" name="Google Shape;250;p40"/>
          <p:cNvPicPr preferRelativeResize="0"/>
          <p:nvPr/>
        </p:nvPicPr>
        <p:blipFill>
          <a:blip r:embed="rId3">
            <a:alphaModFix/>
          </a:blip>
          <a:stretch>
            <a:fillRect/>
          </a:stretch>
        </p:blipFill>
        <p:spPr>
          <a:xfrm>
            <a:off x="5029200" y="0"/>
            <a:ext cx="4114800" cy="5143500"/>
          </a:xfrm>
          <a:prstGeom prst="rect">
            <a:avLst/>
          </a:prstGeom>
          <a:noFill/>
          <a:ln>
            <a:noFill/>
          </a:ln>
        </p:spPr>
      </p:pic>
      <p:sp>
        <p:nvSpPr>
          <p:cNvPr id="251" name="Google Shape;251;p40"/>
          <p:cNvSpPr/>
          <p:nvPr/>
        </p:nvSpPr>
        <p:spPr>
          <a:xfrm>
            <a:off x="4875602" y="0"/>
            <a:ext cx="153600" cy="514350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55" name="Shape 255"/>
        <p:cNvGrpSpPr/>
        <p:nvPr/>
      </p:nvGrpSpPr>
      <p:grpSpPr>
        <a:xfrm>
          <a:off x="0" y="0"/>
          <a:ext cx="0" cy="0"/>
          <a:chOff x="0" y="0"/>
          <a:chExt cx="0" cy="0"/>
        </a:xfrm>
      </p:grpSpPr>
      <p:sp>
        <p:nvSpPr>
          <p:cNvPr id="256" name="Google Shape;256;p41"/>
          <p:cNvSpPr txBox="1"/>
          <p:nvPr>
            <p:ph type="ctrTitle"/>
          </p:nvPr>
        </p:nvSpPr>
        <p:spPr>
          <a:xfrm>
            <a:off x="3317475" y="2489550"/>
            <a:ext cx="5206800" cy="1244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800">
                <a:solidFill>
                  <a:schemeClr val="lt1"/>
                </a:solidFill>
                <a:highlight>
                  <a:srgbClr val="FF0000"/>
                </a:highlight>
              </a:rPr>
              <a:t> Great job,</a:t>
            </a:r>
            <a:r>
              <a:rPr lang="en" sz="4800">
                <a:solidFill>
                  <a:srgbClr val="FF0000"/>
                </a:solidFill>
                <a:highlight>
                  <a:srgbClr val="FF0000"/>
                </a:highlight>
              </a:rPr>
              <a:t>.</a:t>
            </a:r>
            <a:r>
              <a:rPr lang="en" sz="4800">
                <a:solidFill>
                  <a:schemeClr val="lt1"/>
                </a:solidFill>
                <a:highlight>
                  <a:srgbClr val="FF0000"/>
                </a:highlight>
              </a:rPr>
              <a:t>  </a:t>
            </a:r>
            <a:endParaRPr sz="4800">
              <a:solidFill>
                <a:schemeClr val="lt1"/>
              </a:solidFill>
              <a:highlight>
                <a:srgbClr val="FF0000"/>
              </a:highlight>
            </a:endParaRPr>
          </a:p>
          <a:p>
            <a:pPr indent="0" lvl="0" marL="0" rtl="0" algn="l">
              <a:spcBef>
                <a:spcPts val="0"/>
              </a:spcBef>
              <a:spcAft>
                <a:spcPts val="0"/>
              </a:spcAft>
              <a:buNone/>
            </a:pPr>
            <a:r>
              <a:rPr b="1" lang="en">
                <a:solidFill>
                  <a:srgbClr val="FF0000"/>
                </a:solidFill>
              </a:rPr>
              <a:t>GIRL SCOUTS!</a:t>
            </a:r>
            <a:endParaRPr b="1">
              <a:solidFill>
                <a:srgbClr val="FF0000"/>
              </a:solidFill>
            </a:endParaRPr>
          </a:p>
          <a:p>
            <a:pPr indent="0" lvl="0" marL="0" rtl="0" algn="l">
              <a:spcBef>
                <a:spcPts val="0"/>
              </a:spcBef>
              <a:spcAft>
                <a:spcPts val="0"/>
              </a:spcAft>
              <a:buClr>
                <a:schemeClr val="dk1"/>
              </a:buClr>
              <a:buSzPts val="1100"/>
              <a:buFont typeface="Arial"/>
              <a:buNone/>
            </a:pPr>
            <a:r>
              <a:rPr b="1" lang="en" sz="2400">
                <a:solidFill>
                  <a:srgbClr val="000000"/>
                </a:solidFill>
              </a:rPr>
              <a:t>You have earned the </a:t>
            </a:r>
            <a:endParaRPr b="1" sz="2400">
              <a:solidFill>
                <a:srgbClr val="000000"/>
              </a:solidFill>
            </a:endParaRPr>
          </a:p>
          <a:p>
            <a:pPr indent="0" lvl="0" marL="0" rtl="0" algn="l">
              <a:spcBef>
                <a:spcPts val="0"/>
              </a:spcBef>
              <a:spcAft>
                <a:spcPts val="0"/>
              </a:spcAft>
              <a:buClr>
                <a:schemeClr val="dk1"/>
              </a:buClr>
              <a:buSzPts val="1100"/>
              <a:buFont typeface="Arial"/>
              <a:buNone/>
            </a:pPr>
            <a:r>
              <a:rPr b="1" lang="en" sz="2400">
                <a:solidFill>
                  <a:srgbClr val="000000"/>
                </a:solidFill>
              </a:rPr>
              <a:t>SPECIAL AGENT Badge</a:t>
            </a:r>
            <a:endParaRPr b="1" sz="2400">
              <a:solidFill>
                <a:srgbClr val="000000"/>
              </a:solidFill>
            </a:endParaRPr>
          </a:p>
        </p:txBody>
      </p:sp>
      <p:pic>
        <p:nvPicPr>
          <p:cNvPr id="257" name="Google Shape;257;p41"/>
          <p:cNvPicPr preferRelativeResize="0"/>
          <p:nvPr/>
        </p:nvPicPr>
        <p:blipFill rotWithShape="1">
          <a:blip r:embed="rId3">
            <a:alphaModFix/>
          </a:blip>
          <a:srcRect b="0" l="21755" r="21750" t="0"/>
          <a:stretch/>
        </p:blipFill>
        <p:spPr>
          <a:xfrm>
            <a:off x="1190875" y="826248"/>
            <a:ext cx="2098548" cy="3166203"/>
          </a:xfrm>
          <a:prstGeom prst="rect">
            <a:avLst/>
          </a:prstGeom>
          <a:noFill/>
          <a:ln>
            <a:noFill/>
          </a:ln>
        </p:spPr>
      </p:pic>
      <p:pic>
        <p:nvPicPr>
          <p:cNvPr id="258" name="Google Shape;258;p41"/>
          <p:cNvPicPr preferRelativeResize="0"/>
          <p:nvPr/>
        </p:nvPicPr>
        <p:blipFill rotWithShape="1">
          <a:blip r:embed="rId4">
            <a:alphaModFix/>
          </a:blip>
          <a:srcRect b="3104" l="0" r="0" t="3095"/>
          <a:stretch/>
        </p:blipFill>
        <p:spPr>
          <a:xfrm flipH="1">
            <a:off x="6544551" y="977925"/>
            <a:ext cx="591448" cy="55447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F0000"/>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