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embeddedFontLst>
    <p:embeddedFont>
      <p:font typeface="Roboto"/>
      <p:regular r:id="rId18"/>
      <p:bold r:id="rId19"/>
      <p:italic r:id="rId20"/>
      <p:boldItalic r:id="rId21"/>
    </p:embeddedFont>
    <p:embeddedFont>
      <p:font typeface="Proxima Nova"/>
      <p:regular r:id="rId22"/>
      <p:bold r:id="rId23"/>
      <p:italic r:id="rId24"/>
      <p:boldItalic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italic.fntdata"/><Relationship Id="rId22" Type="http://schemas.openxmlformats.org/officeDocument/2006/relationships/font" Target="fonts/ProximaNova-regular.fntdata"/><Relationship Id="rId21" Type="http://schemas.openxmlformats.org/officeDocument/2006/relationships/font" Target="fonts/Roboto-boldItalic.fntdata"/><Relationship Id="rId24" Type="http://schemas.openxmlformats.org/officeDocument/2006/relationships/font" Target="fonts/ProximaNova-italic.fntdata"/><Relationship Id="rId23" Type="http://schemas.openxmlformats.org/officeDocument/2006/relationships/font" Target="fonts/ProximaNova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schemas.openxmlformats.org/officeDocument/2006/relationships/font" Target="fonts/ProximaNova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font" Target="fonts/Roboto-bold.fntdata"/><Relationship Id="rId18" Type="http://schemas.openxmlformats.org/officeDocument/2006/relationships/font" Target="fonts/Roboto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8329f1e23c_0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8329f1e23c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8329f1e23c_0_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8329f1e23c_0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83613c994a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83613c994a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8329f1e23c_0_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8329f1e23c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83613c994a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83613c994a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8329f1e23c_0_1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8329f1e23c_0_1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83613c994a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83613c994a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8329f1e23c_0_1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8329f1e23c_0_1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83613c994a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83613c994a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8329f1e23c_0_1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8329f1e23c_0_1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8329f1e23c_0_1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8329f1e23c_0_1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jpg"/><Relationship Id="rId4" Type="http://schemas.openxmlformats.org/officeDocument/2006/relationships/hyperlink" Target="http://www.getyourgirlpower.org" TargetMode="External"/><Relationship Id="rId5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jpg"/><Relationship Id="rId4" Type="http://schemas.openxmlformats.org/officeDocument/2006/relationships/image" Target="../media/image1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jpg"/><Relationship Id="rId4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4.jpg"/><Relationship Id="rId4" Type="http://schemas.openxmlformats.org/officeDocument/2006/relationships/hyperlink" Target="https://www.dailyactor.com/monologues-for-teens/" TargetMode="External"/><Relationship Id="rId5" Type="http://schemas.openxmlformats.org/officeDocument/2006/relationships/image" Target="../media/image9.png"/><Relationship Id="rId6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jpg"/><Relationship Id="rId4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jpg"/><Relationship Id="rId4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jpg"/><Relationship Id="rId4" Type="http://schemas.openxmlformats.org/officeDocument/2006/relationships/image" Target="../media/image1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jpg"/><Relationship Id="rId4" Type="http://schemas.openxmlformats.org/officeDocument/2006/relationships/image" Target="../media/image2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jpg"/><Relationship Id="rId4" Type="http://schemas.openxmlformats.org/officeDocument/2006/relationships/image" Target="../media/image5.png"/><Relationship Id="rId5" Type="http://schemas.openxmlformats.org/officeDocument/2006/relationships/image" Target="../media/image19.png"/><Relationship Id="rId6" Type="http://schemas.openxmlformats.org/officeDocument/2006/relationships/image" Target="../media/image21.png"/><Relationship Id="rId7" Type="http://schemas.openxmlformats.org/officeDocument/2006/relationships/image" Target="../media/image22.png"/><Relationship Id="rId8" Type="http://schemas.openxmlformats.org/officeDocument/2006/relationships/image" Target="../media/image1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jpg"/><Relationship Id="rId4" Type="http://schemas.openxmlformats.org/officeDocument/2006/relationships/image" Target="../media/image1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5.jpg"/><Relationship Id="rId4" Type="http://schemas.openxmlformats.org/officeDocument/2006/relationships/image" Target="../media/image2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jpg"/><Relationship Id="rId4" Type="http://schemas.openxmlformats.org/officeDocument/2006/relationships/hyperlink" Target="https://www.facebook.com/gscentralil/" TargetMode="External"/><Relationship Id="rId5" Type="http://schemas.openxmlformats.org/officeDocument/2006/relationships/image" Target="../media/image23.jpg"/><Relationship Id="rId6" Type="http://schemas.openxmlformats.org/officeDocument/2006/relationships/hyperlink" Target="http://www.getyourgirlpower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55"/>
            <a:ext cx="9144001" cy="514099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Public Speaker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56" name="Google Shape;56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chemeClr val="lt1"/>
                </a:solidFill>
              </a:rPr>
              <a:t>Cadette</a:t>
            </a:r>
            <a:endParaRPr sz="4800">
              <a:solidFill>
                <a:schemeClr val="lt1"/>
              </a:solidFill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191775" y="4302350"/>
            <a:ext cx="39702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uFill>
                  <a:noFill/>
                </a:u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www.GetYourGirlPower.org</a:t>
            </a:r>
            <a:r>
              <a:rPr lang="en" sz="1800">
                <a:solidFill>
                  <a:srgbClr val="FFFFFF"/>
                </a:solidFill>
              </a:rPr>
              <a:t> </a:t>
            </a:r>
            <a:endParaRPr sz="1800">
              <a:solidFill>
                <a:srgbClr val="FFFFFF"/>
              </a:solidFill>
            </a:endParaRPr>
          </a:p>
        </p:txBody>
      </p:sp>
      <p:pic>
        <p:nvPicPr>
          <p:cNvPr id="58" name="Google Shape;5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77375" y="3204625"/>
            <a:ext cx="1562475" cy="1562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117173"/>
            <a:ext cx="9144000" cy="33663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55"/>
            <a:ext cx="9144001" cy="5140990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5"/>
          <p:cNvSpPr txBox="1"/>
          <p:nvPr>
            <p:ph type="title"/>
          </p:nvPr>
        </p:nvSpPr>
        <p:spPr>
          <a:xfrm>
            <a:off x="311700" y="1894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Step 1: Get a feel for performing solo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70" name="Google Shape;70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626870"/>
            <a:ext cx="9144001" cy="21945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55"/>
            <a:ext cx="9144001" cy="514099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6"/>
          <p:cNvSpPr txBox="1"/>
          <p:nvPr>
            <p:ph type="title"/>
          </p:nvPr>
        </p:nvSpPr>
        <p:spPr>
          <a:xfrm>
            <a:off x="311700" y="1894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Step 1: Get a feel for performing solo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77" name="Google Shape;77;p16"/>
          <p:cNvSpPr txBox="1"/>
          <p:nvPr>
            <p:ph idx="1" type="body"/>
          </p:nvPr>
        </p:nvSpPr>
        <p:spPr>
          <a:xfrm>
            <a:off x="4994775" y="3551450"/>
            <a:ext cx="3973800" cy="138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EFEFEF"/>
                </a:solidFill>
                <a:latin typeface="Comic Sans MS"/>
                <a:ea typeface="Comic Sans MS"/>
                <a:cs typeface="Comic Sans MS"/>
                <a:sym typeface="Comic Sans MS"/>
              </a:rPr>
              <a:t>Need some ideas?  </a:t>
            </a:r>
            <a:endParaRPr>
              <a:solidFill>
                <a:srgbClr val="EFEFE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160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EFEFEF"/>
                </a:solidFill>
                <a:latin typeface="Comic Sans MS"/>
                <a:ea typeface="Comic Sans MS"/>
                <a:cs typeface="Comic Sans MS"/>
                <a:sym typeface="Comic Sans MS"/>
              </a:rPr>
              <a:t>Check out </a:t>
            </a:r>
            <a:r>
              <a:rPr lang="en" u="sng">
                <a:solidFill>
                  <a:srgbClr val="EFEFEF"/>
                </a:solidFill>
                <a:latin typeface="Comic Sans MS"/>
                <a:ea typeface="Comic Sans MS"/>
                <a:cs typeface="Comic Sans MS"/>
                <a:sym typeface="Comic Sans M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these</a:t>
            </a:r>
            <a:endParaRPr>
              <a:solidFill>
                <a:srgbClr val="EFEFE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78" name="Google Shape;78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1688" y="1494038"/>
            <a:ext cx="4410075" cy="2390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38675" y="1194975"/>
            <a:ext cx="2085975" cy="2190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55"/>
            <a:ext cx="9144001" cy="514099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7"/>
          <p:cNvSpPr txBox="1"/>
          <p:nvPr>
            <p:ph type="title"/>
          </p:nvPr>
        </p:nvSpPr>
        <p:spPr>
          <a:xfrm>
            <a:off x="311700" y="248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Step 2: Focus on body language 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86" name="Google Shape;86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651688"/>
            <a:ext cx="9144000" cy="1840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55"/>
            <a:ext cx="9144001" cy="514099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8"/>
          <p:cNvSpPr txBox="1"/>
          <p:nvPr>
            <p:ph type="title"/>
          </p:nvPr>
        </p:nvSpPr>
        <p:spPr>
          <a:xfrm>
            <a:off x="311700" y="248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Step 2: Focus on body language 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93" name="Google Shape;93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143531"/>
            <a:ext cx="9144000" cy="3161238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8"/>
          <p:cNvSpPr txBox="1"/>
          <p:nvPr/>
        </p:nvSpPr>
        <p:spPr>
          <a:xfrm>
            <a:off x="1313750" y="4536200"/>
            <a:ext cx="7263000" cy="39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3F3F3"/>
                </a:solidFill>
              </a:rPr>
              <a:t>Play these games with your family or with friends in a virtual hang out! </a:t>
            </a:r>
            <a:endParaRPr sz="1800">
              <a:solidFill>
                <a:srgbClr val="F3F3F3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55"/>
            <a:ext cx="9144001" cy="514099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9"/>
          <p:cNvSpPr txBox="1"/>
          <p:nvPr>
            <p:ph type="title"/>
          </p:nvPr>
        </p:nvSpPr>
        <p:spPr>
          <a:xfrm>
            <a:off x="119550" y="2167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Step 3: Find your voice</a:t>
            </a:r>
            <a:endParaRPr b="1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1" name="Google Shape;101;p19"/>
          <p:cNvSpPr txBox="1"/>
          <p:nvPr/>
        </p:nvSpPr>
        <p:spPr>
          <a:xfrm>
            <a:off x="428625" y="2934800"/>
            <a:ext cx="6266700" cy="18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/>
          </a:p>
        </p:txBody>
      </p:sp>
      <p:pic>
        <p:nvPicPr>
          <p:cNvPr id="102" name="Google Shape;102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100" y="1628775"/>
            <a:ext cx="9067800" cy="1885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55"/>
            <a:ext cx="9144001" cy="514099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0"/>
          <p:cNvSpPr txBox="1"/>
          <p:nvPr>
            <p:ph type="title"/>
          </p:nvPr>
        </p:nvSpPr>
        <p:spPr>
          <a:xfrm>
            <a:off x="119550" y="2167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Step 3: Find your voice</a:t>
            </a:r>
            <a:endParaRPr b="1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9" name="Google Shape;109;p20"/>
          <p:cNvSpPr txBox="1"/>
          <p:nvPr/>
        </p:nvSpPr>
        <p:spPr>
          <a:xfrm>
            <a:off x="428625" y="2934800"/>
            <a:ext cx="6266700" cy="18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/>
          </a:p>
        </p:txBody>
      </p:sp>
      <p:pic>
        <p:nvPicPr>
          <p:cNvPr id="110" name="Google Shape;110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5800" y="1051975"/>
            <a:ext cx="7394826" cy="3981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1"/>
          <p:cNvSpPr txBox="1"/>
          <p:nvPr>
            <p:ph type="title"/>
          </p:nvPr>
        </p:nvSpPr>
        <p:spPr>
          <a:xfrm>
            <a:off x="311700" y="1494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 4: Choose or create a piece to perform</a:t>
            </a:r>
            <a:endParaRPr/>
          </a:p>
        </p:txBody>
      </p:sp>
      <p:pic>
        <p:nvPicPr>
          <p:cNvPr id="116" name="Google Shape;116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0013" y="1171575"/>
            <a:ext cx="8943975" cy="1123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2440075" y="1300163"/>
            <a:ext cx="2440074" cy="2543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68900" y="3194592"/>
            <a:ext cx="2440075" cy="16138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414250" y="3088575"/>
            <a:ext cx="2313000" cy="1768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907775" y="3416796"/>
            <a:ext cx="2440075" cy="1342054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1"/>
          <p:cNvSpPr txBox="1"/>
          <p:nvPr/>
        </p:nvSpPr>
        <p:spPr>
          <a:xfrm>
            <a:off x="407550" y="2453400"/>
            <a:ext cx="8305500" cy="35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highlight>
                  <a:srgbClr val="FF0000"/>
                </a:highlight>
              </a:rPr>
              <a:t>Tips for preparation and memorization: </a:t>
            </a:r>
            <a:endParaRPr b="1" sz="2400">
              <a:highlight>
                <a:srgbClr val="FF0000"/>
              </a:highlight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2"/>
          <p:cNvSpPr txBox="1"/>
          <p:nvPr>
            <p:ph type="title"/>
          </p:nvPr>
        </p:nvSpPr>
        <p:spPr>
          <a:xfrm>
            <a:off x="311700" y="1494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 4: Choose or create a piece to perform</a:t>
            </a:r>
            <a:endParaRPr/>
          </a:p>
        </p:txBody>
      </p:sp>
      <p:pic>
        <p:nvPicPr>
          <p:cNvPr id="127" name="Google Shape;127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7950" y="1132375"/>
            <a:ext cx="7958550" cy="3782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3"/>
          <p:cNvSpPr txBox="1"/>
          <p:nvPr>
            <p:ph type="title"/>
          </p:nvPr>
        </p:nvSpPr>
        <p:spPr>
          <a:xfrm>
            <a:off x="311700" y="184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 5: Get onstage! </a:t>
            </a:r>
            <a:endParaRPr/>
          </a:p>
        </p:txBody>
      </p:sp>
      <p:pic>
        <p:nvPicPr>
          <p:cNvPr id="133" name="Google Shape;133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1000" y="1214775"/>
            <a:ext cx="8334375" cy="280035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23"/>
          <p:cNvSpPr txBox="1"/>
          <p:nvPr/>
        </p:nvSpPr>
        <p:spPr>
          <a:xfrm>
            <a:off x="843200" y="4230025"/>
            <a:ext cx="7560600" cy="63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Since you can’t get out and about right now, record yourself giving your performance and share it digtially with friends and family! </a:t>
            </a:r>
            <a:endParaRPr sz="19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4"/>
          <p:cNvSpPr txBox="1"/>
          <p:nvPr>
            <p:ph idx="1" type="body"/>
          </p:nvPr>
        </p:nvSpPr>
        <p:spPr>
          <a:xfrm>
            <a:off x="406300" y="1660900"/>
            <a:ext cx="3282900" cy="141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Congratulations! </a:t>
            </a:r>
            <a:endParaRPr sz="24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You have earned your Public Speaker badge! </a:t>
            </a:r>
            <a:endParaRPr/>
          </a:p>
        </p:txBody>
      </p:sp>
      <p:pic>
        <p:nvPicPr>
          <p:cNvPr id="140" name="Google Shape;140;p24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00500" y="0"/>
            <a:ext cx="51435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4"/>
          <p:cNvSpPr txBox="1"/>
          <p:nvPr/>
        </p:nvSpPr>
        <p:spPr>
          <a:xfrm>
            <a:off x="0" y="4543200"/>
            <a:ext cx="39702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uFill>
                  <a:noFill/>
                </a:u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www.GetYourGirlPower.org</a:t>
            </a:r>
            <a:r>
              <a:rPr lang="en" sz="1800">
                <a:solidFill>
                  <a:srgbClr val="FFFFFF"/>
                </a:solidFill>
              </a:rPr>
              <a:t> 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