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7"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5143500" cx="9144000"/>
  <p:notesSz cx="6858000" cy="9144000"/>
  <p:embeddedFontLst>
    <p:embeddedFont>
      <p:font typeface="Oswald Medium"/>
      <p:regular r:id="rId31"/>
      <p:bold r:id="rId32"/>
    </p:embeddedFont>
    <p:embeddedFont>
      <p:font typeface="Fira Sans Extra Condensed Medium"/>
      <p:regular r:id="rId33"/>
      <p:bold r:id="rId34"/>
      <p:italic r:id="rId35"/>
      <p:boldItalic r:id="rId36"/>
    </p:embeddedFont>
    <p:embeddedFont>
      <p:font typeface="Didact Gothic"/>
      <p:regular r:id="rId37"/>
    </p:embeddedFont>
    <p:embeddedFont>
      <p:font typeface="Oswald"/>
      <p:regular r:id="rId38"/>
      <p:bold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OswaldMedium-regular.fntdata"/><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font" Target="fonts/FiraSansExtraCondensedMedium-regular.fntdata"/><Relationship Id="rId10" Type="http://schemas.openxmlformats.org/officeDocument/2006/relationships/slide" Target="slides/slide6.xml"/><Relationship Id="rId32" Type="http://schemas.openxmlformats.org/officeDocument/2006/relationships/font" Target="fonts/OswaldMedium-bold.fntdata"/><Relationship Id="rId13" Type="http://schemas.openxmlformats.org/officeDocument/2006/relationships/slide" Target="slides/slide9.xml"/><Relationship Id="rId35" Type="http://schemas.openxmlformats.org/officeDocument/2006/relationships/font" Target="fonts/FiraSansExtraCondensedMedium-italic.fntdata"/><Relationship Id="rId12" Type="http://schemas.openxmlformats.org/officeDocument/2006/relationships/slide" Target="slides/slide8.xml"/><Relationship Id="rId34" Type="http://schemas.openxmlformats.org/officeDocument/2006/relationships/font" Target="fonts/FiraSansExtraCondensedMedium-bold.fntdata"/><Relationship Id="rId15" Type="http://schemas.openxmlformats.org/officeDocument/2006/relationships/slide" Target="slides/slide11.xml"/><Relationship Id="rId37" Type="http://schemas.openxmlformats.org/officeDocument/2006/relationships/font" Target="fonts/DidactGothic-regular.fntdata"/><Relationship Id="rId14" Type="http://schemas.openxmlformats.org/officeDocument/2006/relationships/slide" Target="slides/slide10.xml"/><Relationship Id="rId36" Type="http://schemas.openxmlformats.org/officeDocument/2006/relationships/font" Target="fonts/FiraSansExtraCondensedMedium-boldItalic.fntdata"/><Relationship Id="rId17" Type="http://schemas.openxmlformats.org/officeDocument/2006/relationships/slide" Target="slides/slide13.xml"/><Relationship Id="rId39" Type="http://schemas.openxmlformats.org/officeDocument/2006/relationships/font" Target="fonts/Oswald-bold.fntdata"/><Relationship Id="rId16" Type="http://schemas.openxmlformats.org/officeDocument/2006/relationships/slide" Target="slides/slide12.xml"/><Relationship Id="rId38" Type="http://schemas.openxmlformats.org/officeDocument/2006/relationships/font" Target="fonts/Oswald-regular.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57b68ffdf2_2_8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57b68ffdf2_2_8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57b68ffdf2_2_8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57b68ffdf2_2_8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57b68ffdf2_2_8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57b68ffdf2_2_8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57c365f9a0_1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57c365f9a0_1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57b68ffdf2_2_8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57b68ffdf2_2_8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57b68ffdf2_2_8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57b68ffdf2_2_8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57c365f9a0_1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57c365f9a0_1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5a15755a3a_1_4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5a15755a3a_1_4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847dc75f6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847dc75f6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517abcd53c_4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517abcd53c_4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57c365f9a0_1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57c365f9a0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57c365f9a0_1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57c365f9a0_1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57cfa3340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9" name="Google Shape;689;g57cfa3340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846def8d68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1" name="Google Shape;701;g846def8d68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5a15755a3a_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2" name="Google Shape;712;g5a15755a3a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g84415a4e78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2" name="Google Shape;732;g84415a4e78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846def8d68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3" name="Google Shape;743;g846def8d68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g846def8d6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8" name="Google Shape;788;g846def8d6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g846def8d68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8" name="Google Shape;798;g846def8d68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g57b68ffdf2_2_8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0" name="Google Shape;810;g57b68ffdf2_2_8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846def8d68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1" name="Google Shape;841;g846def8d68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846def8d68_0_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7" name="Google Shape;937;g846def8d68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g846def8d68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0" name="Google Shape;950;g846def8d68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5" name="Shape 995"/>
        <p:cNvGrpSpPr/>
        <p:nvPr/>
      </p:nvGrpSpPr>
      <p:grpSpPr>
        <a:xfrm>
          <a:off x="0" y="0"/>
          <a:ext cx="0" cy="0"/>
          <a:chOff x="0" y="0"/>
          <a:chExt cx="0" cy="0"/>
        </a:xfrm>
      </p:grpSpPr>
      <p:sp>
        <p:nvSpPr>
          <p:cNvPr id="996" name="Google Shape;996;g84ac12c722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7" name="Google Shape;997;g84ac12c722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5" name="Shape 1005"/>
        <p:cNvGrpSpPr/>
        <p:nvPr/>
      </p:nvGrpSpPr>
      <p:grpSpPr>
        <a:xfrm>
          <a:off x="0" y="0"/>
          <a:ext cx="0" cy="0"/>
          <a:chOff x="0" y="0"/>
          <a:chExt cx="0" cy="0"/>
        </a:xfrm>
      </p:grpSpPr>
      <p:sp>
        <p:nvSpPr>
          <p:cNvPr id="1006" name="Google Shape;1006;g846def8d68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7" name="Google Shape;1007;g846def8d68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OPENING 1">
  <p:cSld name="TITLE_2">
    <p:bg>
      <p:bgPr>
        <a:solidFill>
          <a:srgbClr val="F3F3F3"/>
        </a:solidFill>
      </p:bgPr>
    </p:bg>
    <p:spTree>
      <p:nvGrpSpPr>
        <p:cNvPr id="9" name="Shape 9"/>
        <p:cNvGrpSpPr/>
        <p:nvPr/>
      </p:nvGrpSpPr>
      <p:grpSpPr>
        <a:xfrm>
          <a:off x="0" y="0"/>
          <a:ext cx="0" cy="0"/>
          <a:chOff x="0" y="0"/>
          <a:chExt cx="0" cy="0"/>
        </a:xfrm>
      </p:grpSpPr>
      <p:sp>
        <p:nvSpPr>
          <p:cNvPr id="10" name="Google Shape;10;p2"/>
          <p:cNvSpPr/>
          <p:nvPr/>
        </p:nvSpPr>
        <p:spPr>
          <a:xfrm>
            <a:off x="1" y="-18300"/>
            <a:ext cx="9144000" cy="51801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idx="1" type="subTitle"/>
          </p:nvPr>
        </p:nvSpPr>
        <p:spPr>
          <a:xfrm>
            <a:off x="1291662" y="3555875"/>
            <a:ext cx="28104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rgbClr val="F3F3F3"/>
                </a:solidFill>
              </a:defRPr>
            </a:lvl1pPr>
            <a:lvl2pPr lvl="1" rtl="0">
              <a:lnSpc>
                <a:spcPct val="100000"/>
              </a:lnSpc>
              <a:spcBef>
                <a:spcPts val="1600"/>
              </a:spcBef>
              <a:spcAft>
                <a:spcPts val="0"/>
              </a:spcAft>
              <a:buNone/>
              <a:defRPr sz="1800">
                <a:solidFill>
                  <a:srgbClr val="F3F3F3"/>
                </a:solidFill>
              </a:defRPr>
            </a:lvl2pPr>
            <a:lvl3pPr lvl="2" rtl="0">
              <a:lnSpc>
                <a:spcPct val="100000"/>
              </a:lnSpc>
              <a:spcBef>
                <a:spcPts val="1600"/>
              </a:spcBef>
              <a:spcAft>
                <a:spcPts val="0"/>
              </a:spcAft>
              <a:buNone/>
              <a:defRPr sz="1800">
                <a:solidFill>
                  <a:srgbClr val="F3F3F3"/>
                </a:solidFill>
              </a:defRPr>
            </a:lvl3pPr>
            <a:lvl4pPr lvl="3" rtl="0">
              <a:lnSpc>
                <a:spcPct val="100000"/>
              </a:lnSpc>
              <a:spcBef>
                <a:spcPts val="1600"/>
              </a:spcBef>
              <a:spcAft>
                <a:spcPts val="0"/>
              </a:spcAft>
              <a:buNone/>
              <a:defRPr sz="1800">
                <a:solidFill>
                  <a:srgbClr val="F3F3F3"/>
                </a:solidFill>
              </a:defRPr>
            </a:lvl4pPr>
            <a:lvl5pPr lvl="4" rtl="0">
              <a:lnSpc>
                <a:spcPct val="100000"/>
              </a:lnSpc>
              <a:spcBef>
                <a:spcPts val="1600"/>
              </a:spcBef>
              <a:spcAft>
                <a:spcPts val="0"/>
              </a:spcAft>
              <a:buNone/>
              <a:defRPr sz="1800">
                <a:solidFill>
                  <a:srgbClr val="F3F3F3"/>
                </a:solidFill>
              </a:defRPr>
            </a:lvl5pPr>
            <a:lvl6pPr lvl="5" rtl="0">
              <a:lnSpc>
                <a:spcPct val="100000"/>
              </a:lnSpc>
              <a:spcBef>
                <a:spcPts val="1600"/>
              </a:spcBef>
              <a:spcAft>
                <a:spcPts val="0"/>
              </a:spcAft>
              <a:buNone/>
              <a:defRPr sz="1800">
                <a:solidFill>
                  <a:srgbClr val="F3F3F3"/>
                </a:solidFill>
              </a:defRPr>
            </a:lvl6pPr>
            <a:lvl7pPr lvl="6" rtl="0">
              <a:lnSpc>
                <a:spcPct val="100000"/>
              </a:lnSpc>
              <a:spcBef>
                <a:spcPts val="1600"/>
              </a:spcBef>
              <a:spcAft>
                <a:spcPts val="0"/>
              </a:spcAft>
              <a:buNone/>
              <a:defRPr sz="1800">
                <a:solidFill>
                  <a:srgbClr val="F3F3F3"/>
                </a:solidFill>
              </a:defRPr>
            </a:lvl7pPr>
            <a:lvl8pPr lvl="7" rtl="0">
              <a:lnSpc>
                <a:spcPct val="100000"/>
              </a:lnSpc>
              <a:spcBef>
                <a:spcPts val="1600"/>
              </a:spcBef>
              <a:spcAft>
                <a:spcPts val="0"/>
              </a:spcAft>
              <a:buNone/>
              <a:defRPr sz="1800">
                <a:solidFill>
                  <a:srgbClr val="F3F3F3"/>
                </a:solidFill>
              </a:defRPr>
            </a:lvl8pPr>
            <a:lvl9pPr lvl="8" rtl="0">
              <a:lnSpc>
                <a:spcPct val="100000"/>
              </a:lnSpc>
              <a:spcBef>
                <a:spcPts val="1600"/>
              </a:spcBef>
              <a:spcAft>
                <a:spcPts val="1600"/>
              </a:spcAft>
              <a:buNone/>
              <a:defRPr sz="1800">
                <a:solidFill>
                  <a:srgbClr val="F3F3F3"/>
                </a:solidFill>
              </a:defRPr>
            </a:lvl9pPr>
          </a:lstStyle>
          <a:p/>
        </p:txBody>
      </p:sp>
      <p:sp>
        <p:nvSpPr>
          <p:cNvPr id="12" name="Google Shape;12;p2"/>
          <p:cNvSpPr txBox="1"/>
          <p:nvPr>
            <p:ph type="ctrTitle"/>
          </p:nvPr>
        </p:nvSpPr>
        <p:spPr>
          <a:xfrm>
            <a:off x="1291662" y="1545450"/>
            <a:ext cx="3817500" cy="20526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1pPr>
            <a:lvl2pPr lvl="1"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2pPr>
            <a:lvl3pPr lvl="2"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3pPr>
            <a:lvl4pPr lvl="3"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4pPr>
            <a:lvl5pPr lvl="4"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5pPr>
            <a:lvl6pPr lvl="5"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6pPr>
            <a:lvl7pPr lvl="6"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7pPr>
            <a:lvl8pPr lvl="7"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8pPr>
            <a:lvl9pPr lvl="8"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
  <p:cSld name="TITLE_1">
    <p:bg>
      <p:bgPr>
        <a:solidFill>
          <a:srgbClr val="F3F3F3"/>
        </a:solidFill>
      </p:bgPr>
    </p:bg>
    <p:spTree>
      <p:nvGrpSpPr>
        <p:cNvPr id="13" name="Shape 13"/>
        <p:cNvGrpSpPr/>
        <p:nvPr/>
      </p:nvGrpSpPr>
      <p:grpSpPr>
        <a:xfrm>
          <a:off x="0" y="0"/>
          <a:ext cx="0" cy="0"/>
          <a:chOff x="0" y="0"/>
          <a:chExt cx="0" cy="0"/>
        </a:xfrm>
      </p:grpSpPr>
      <p:sp>
        <p:nvSpPr>
          <p:cNvPr id="14" name="Google Shape;14;p3"/>
          <p:cNvSpPr/>
          <p:nvPr/>
        </p:nvSpPr>
        <p:spPr>
          <a:xfrm flipH="1">
            <a:off x="-51" y="-12425"/>
            <a:ext cx="9144000" cy="51936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3"/>
          <p:cNvSpPr/>
          <p:nvPr/>
        </p:nvSpPr>
        <p:spPr>
          <a:xfrm flipH="1" rot="5400000">
            <a:off x="3940325" y="2001166"/>
            <a:ext cx="5193600" cy="11664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
          <p:cNvSpPr/>
          <p:nvPr/>
        </p:nvSpPr>
        <p:spPr>
          <a:xfrm>
            <a:off x="1695721" y="2156486"/>
            <a:ext cx="393600" cy="393600"/>
          </a:xfrm>
          <a:prstGeom prst="rect">
            <a:avLst/>
          </a:prstGeom>
          <a:solidFill>
            <a:srgbClr val="E6B6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7" name="Google Shape;17;p3"/>
          <p:cNvSpPr txBox="1"/>
          <p:nvPr>
            <p:ph type="ctrTitle"/>
          </p:nvPr>
        </p:nvSpPr>
        <p:spPr>
          <a:xfrm>
            <a:off x="2089339" y="2129589"/>
            <a:ext cx="18282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F3F3F3"/>
              </a:buClr>
              <a:buSzPts val="2400"/>
              <a:buNone/>
              <a:defRPr sz="2400">
                <a:solidFill>
                  <a:srgbClr val="F3F3F3"/>
                </a:solidFill>
              </a:defRPr>
            </a:lvl1pPr>
            <a:lvl2pPr lvl="1" rtl="0">
              <a:spcBef>
                <a:spcPts val="0"/>
              </a:spcBef>
              <a:spcAft>
                <a:spcPts val="0"/>
              </a:spcAft>
              <a:buClr>
                <a:srgbClr val="F3F3F3"/>
              </a:buClr>
              <a:buSzPts val="2400"/>
              <a:buNone/>
              <a:defRPr sz="2400">
                <a:solidFill>
                  <a:srgbClr val="F3F3F3"/>
                </a:solidFill>
              </a:defRPr>
            </a:lvl2pPr>
            <a:lvl3pPr lvl="2" rtl="0">
              <a:spcBef>
                <a:spcPts val="0"/>
              </a:spcBef>
              <a:spcAft>
                <a:spcPts val="0"/>
              </a:spcAft>
              <a:buClr>
                <a:srgbClr val="F3F3F3"/>
              </a:buClr>
              <a:buSzPts val="2400"/>
              <a:buNone/>
              <a:defRPr sz="2400">
                <a:solidFill>
                  <a:srgbClr val="F3F3F3"/>
                </a:solidFill>
              </a:defRPr>
            </a:lvl3pPr>
            <a:lvl4pPr lvl="3" rtl="0">
              <a:spcBef>
                <a:spcPts val="0"/>
              </a:spcBef>
              <a:spcAft>
                <a:spcPts val="0"/>
              </a:spcAft>
              <a:buClr>
                <a:srgbClr val="F3F3F3"/>
              </a:buClr>
              <a:buSzPts val="2400"/>
              <a:buNone/>
              <a:defRPr sz="2400">
                <a:solidFill>
                  <a:srgbClr val="F3F3F3"/>
                </a:solidFill>
              </a:defRPr>
            </a:lvl4pPr>
            <a:lvl5pPr lvl="4" rtl="0">
              <a:spcBef>
                <a:spcPts val="0"/>
              </a:spcBef>
              <a:spcAft>
                <a:spcPts val="0"/>
              </a:spcAft>
              <a:buClr>
                <a:srgbClr val="F3F3F3"/>
              </a:buClr>
              <a:buSzPts val="2400"/>
              <a:buNone/>
              <a:defRPr sz="2400">
                <a:solidFill>
                  <a:srgbClr val="F3F3F3"/>
                </a:solidFill>
              </a:defRPr>
            </a:lvl5pPr>
            <a:lvl6pPr lvl="5" rtl="0">
              <a:spcBef>
                <a:spcPts val="0"/>
              </a:spcBef>
              <a:spcAft>
                <a:spcPts val="0"/>
              </a:spcAft>
              <a:buClr>
                <a:srgbClr val="F3F3F3"/>
              </a:buClr>
              <a:buSzPts val="2400"/>
              <a:buNone/>
              <a:defRPr sz="2400">
                <a:solidFill>
                  <a:srgbClr val="F3F3F3"/>
                </a:solidFill>
              </a:defRPr>
            </a:lvl6pPr>
            <a:lvl7pPr lvl="6" rtl="0">
              <a:spcBef>
                <a:spcPts val="0"/>
              </a:spcBef>
              <a:spcAft>
                <a:spcPts val="0"/>
              </a:spcAft>
              <a:buClr>
                <a:srgbClr val="F3F3F3"/>
              </a:buClr>
              <a:buSzPts val="2400"/>
              <a:buNone/>
              <a:defRPr sz="2400">
                <a:solidFill>
                  <a:srgbClr val="F3F3F3"/>
                </a:solidFill>
              </a:defRPr>
            </a:lvl7pPr>
            <a:lvl8pPr lvl="7" rtl="0">
              <a:spcBef>
                <a:spcPts val="0"/>
              </a:spcBef>
              <a:spcAft>
                <a:spcPts val="0"/>
              </a:spcAft>
              <a:buClr>
                <a:srgbClr val="F3F3F3"/>
              </a:buClr>
              <a:buSzPts val="2400"/>
              <a:buNone/>
              <a:defRPr sz="2400">
                <a:solidFill>
                  <a:srgbClr val="F3F3F3"/>
                </a:solidFill>
              </a:defRPr>
            </a:lvl8pPr>
            <a:lvl9pPr lvl="8" rtl="0">
              <a:spcBef>
                <a:spcPts val="0"/>
              </a:spcBef>
              <a:spcAft>
                <a:spcPts val="0"/>
              </a:spcAft>
              <a:buClr>
                <a:srgbClr val="F3F3F3"/>
              </a:buClr>
              <a:buSzPts val="2400"/>
              <a:buNone/>
              <a:defRPr sz="2400">
                <a:solidFill>
                  <a:srgbClr val="F3F3F3"/>
                </a:solidFill>
              </a:defRPr>
            </a:lvl9pPr>
          </a:lstStyle>
          <a:p/>
        </p:txBody>
      </p:sp>
      <p:sp>
        <p:nvSpPr>
          <p:cNvPr id="18" name="Google Shape;18;p3"/>
          <p:cNvSpPr txBox="1"/>
          <p:nvPr>
            <p:ph hasCustomPrompt="1" idx="2" type="title"/>
          </p:nvPr>
        </p:nvSpPr>
        <p:spPr>
          <a:xfrm>
            <a:off x="805744" y="1595630"/>
            <a:ext cx="1123200" cy="900900"/>
          </a:xfrm>
          <a:prstGeom prst="rect">
            <a:avLst/>
          </a:prstGeom>
          <a:noFill/>
        </p:spPr>
        <p:txBody>
          <a:bodyPr anchorCtr="0" anchor="b" bIns="91425" lIns="91425" spcFirstLastPara="1" rIns="91425" wrap="square" tIns="91425">
            <a:noAutofit/>
          </a:bodyPr>
          <a:lstStyle>
            <a:lvl1pPr lvl="0" rtl="0" algn="r">
              <a:spcBef>
                <a:spcPts val="0"/>
              </a:spcBef>
              <a:spcAft>
                <a:spcPts val="0"/>
              </a:spcAft>
              <a:buClr>
                <a:srgbClr val="F3F3F3"/>
              </a:buClr>
              <a:buSzPts val="3600"/>
              <a:buNone/>
              <a:defRPr sz="3600">
                <a:solidFill>
                  <a:srgbClr val="F3F3F3"/>
                </a:solidFill>
              </a:defRPr>
            </a:lvl1pPr>
            <a:lvl2pPr lvl="1"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9pPr>
          </a:lstStyle>
          <a:p>
            <a:r>
              <a:t>xx%</a:t>
            </a:r>
          </a:p>
        </p:txBody>
      </p:sp>
      <p:sp>
        <p:nvSpPr>
          <p:cNvPr id="19" name="Google Shape;19;p3"/>
          <p:cNvSpPr/>
          <p:nvPr/>
        </p:nvSpPr>
        <p:spPr>
          <a:xfrm>
            <a:off x="1695721" y="2926761"/>
            <a:ext cx="393600" cy="393600"/>
          </a:xfrm>
          <a:prstGeom prst="rect">
            <a:avLst/>
          </a:prstGeom>
          <a:solidFill>
            <a:srgbClr val="E6B6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0" name="Google Shape;20;p3"/>
          <p:cNvSpPr txBox="1"/>
          <p:nvPr>
            <p:ph idx="3" type="ctrTitle"/>
          </p:nvPr>
        </p:nvSpPr>
        <p:spPr>
          <a:xfrm>
            <a:off x="2097458" y="2787438"/>
            <a:ext cx="1828200" cy="5778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3F3F3"/>
              </a:buClr>
              <a:buSzPts val="2400"/>
              <a:buNone/>
              <a:defRPr sz="2400">
                <a:solidFill>
                  <a:srgbClr val="F3F3F3"/>
                </a:solidFill>
              </a:defRPr>
            </a:lvl1pPr>
            <a:lvl2pPr lvl="1" rtl="0">
              <a:spcBef>
                <a:spcPts val="0"/>
              </a:spcBef>
              <a:spcAft>
                <a:spcPts val="0"/>
              </a:spcAft>
              <a:buClr>
                <a:srgbClr val="F3F3F3"/>
              </a:buClr>
              <a:buSzPts val="2400"/>
              <a:buNone/>
              <a:defRPr sz="2400">
                <a:solidFill>
                  <a:srgbClr val="F3F3F3"/>
                </a:solidFill>
              </a:defRPr>
            </a:lvl2pPr>
            <a:lvl3pPr lvl="2" rtl="0">
              <a:spcBef>
                <a:spcPts val="0"/>
              </a:spcBef>
              <a:spcAft>
                <a:spcPts val="0"/>
              </a:spcAft>
              <a:buClr>
                <a:srgbClr val="F3F3F3"/>
              </a:buClr>
              <a:buSzPts val="2400"/>
              <a:buNone/>
              <a:defRPr sz="2400">
                <a:solidFill>
                  <a:srgbClr val="F3F3F3"/>
                </a:solidFill>
              </a:defRPr>
            </a:lvl3pPr>
            <a:lvl4pPr lvl="3" rtl="0">
              <a:spcBef>
                <a:spcPts val="0"/>
              </a:spcBef>
              <a:spcAft>
                <a:spcPts val="0"/>
              </a:spcAft>
              <a:buClr>
                <a:srgbClr val="F3F3F3"/>
              </a:buClr>
              <a:buSzPts val="2400"/>
              <a:buNone/>
              <a:defRPr sz="2400">
                <a:solidFill>
                  <a:srgbClr val="F3F3F3"/>
                </a:solidFill>
              </a:defRPr>
            </a:lvl4pPr>
            <a:lvl5pPr lvl="4" rtl="0">
              <a:spcBef>
                <a:spcPts val="0"/>
              </a:spcBef>
              <a:spcAft>
                <a:spcPts val="0"/>
              </a:spcAft>
              <a:buClr>
                <a:srgbClr val="F3F3F3"/>
              </a:buClr>
              <a:buSzPts val="2400"/>
              <a:buNone/>
              <a:defRPr sz="2400">
                <a:solidFill>
                  <a:srgbClr val="F3F3F3"/>
                </a:solidFill>
              </a:defRPr>
            </a:lvl5pPr>
            <a:lvl6pPr lvl="5" rtl="0">
              <a:spcBef>
                <a:spcPts val="0"/>
              </a:spcBef>
              <a:spcAft>
                <a:spcPts val="0"/>
              </a:spcAft>
              <a:buClr>
                <a:srgbClr val="F3F3F3"/>
              </a:buClr>
              <a:buSzPts val="2400"/>
              <a:buNone/>
              <a:defRPr sz="2400">
                <a:solidFill>
                  <a:srgbClr val="F3F3F3"/>
                </a:solidFill>
              </a:defRPr>
            </a:lvl6pPr>
            <a:lvl7pPr lvl="6" rtl="0">
              <a:spcBef>
                <a:spcPts val="0"/>
              </a:spcBef>
              <a:spcAft>
                <a:spcPts val="0"/>
              </a:spcAft>
              <a:buClr>
                <a:srgbClr val="F3F3F3"/>
              </a:buClr>
              <a:buSzPts val="2400"/>
              <a:buNone/>
              <a:defRPr sz="2400">
                <a:solidFill>
                  <a:srgbClr val="F3F3F3"/>
                </a:solidFill>
              </a:defRPr>
            </a:lvl7pPr>
            <a:lvl8pPr lvl="7" rtl="0">
              <a:spcBef>
                <a:spcPts val="0"/>
              </a:spcBef>
              <a:spcAft>
                <a:spcPts val="0"/>
              </a:spcAft>
              <a:buClr>
                <a:srgbClr val="F3F3F3"/>
              </a:buClr>
              <a:buSzPts val="2400"/>
              <a:buNone/>
              <a:defRPr sz="2400">
                <a:solidFill>
                  <a:srgbClr val="F3F3F3"/>
                </a:solidFill>
              </a:defRPr>
            </a:lvl8pPr>
            <a:lvl9pPr lvl="8" rtl="0">
              <a:spcBef>
                <a:spcPts val="0"/>
              </a:spcBef>
              <a:spcAft>
                <a:spcPts val="0"/>
              </a:spcAft>
              <a:buClr>
                <a:srgbClr val="F3F3F3"/>
              </a:buClr>
              <a:buSzPts val="2400"/>
              <a:buNone/>
              <a:defRPr sz="2400">
                <a:solidFill>
                  <a:srgbClr val="F3F3F3"/>
                </a:solidFill>
              </a:defRPr>
            </a:lvl9pPr>
          </a:lstStyle>
          <a:p/>
        </p:txBody>
      </p:sp>
      <p:sp>
        <p:nvSpPr>
          <p:cNvPr id="21" name="Google Shape;21;p3"/>
          <p:cNvSpPr txBox="1"/>
          <p:nvPr>
            <p:ph hasCustomPrompt="1" idx="4" type="title"/>
          </p:nvPr>
        </p:nvSpPr>
        <p:spPr>
          <a:xfrm>
            <a:off x="805744" y="2365905"/>
            <a:ext cx="1123200" cy="900900"/>
          </a:xfrm>
          <a:prstGeom prst="rect">
            <a:avLst/>
          </a:prstGeom>
          <a:noFill/>
        </p:spPr>
        <p:txBody>
          <a:bodyPr anchorCtr="0" anchor="b" bIns="91425" lIns="91425" spcFirstLastPara="1" rIns="91425" wrap="square" tIns="91425">
            <a:noAutofit/>
          </a:bodyPr>
          <a:lstStyle>
            <a:lvl1pPr lvl="0" rtl="0" algn="r">
              <a:spcBef>
                <a:spcPts val="0"/>
              </a:spcBef>
              <a:spcAft>
                <a:spcPts val="0"/>
              </a:spcAft>
              <a:buClr>
                <a:srgbClr val="F3F3F3"/>
              </a:buClr>
              <a:buSzPts val="3600"/>
              <a:buNone/>
              <a:defRPr sz="3600">
                <a:solidFill>
                  <a:srgbClr val="F3F3F3"/>
                </a:solidFill>
              </a:defRPr>
            </a:lvl1pPr>
            <a:lvl2pPr lvl="1"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9pPr>
          </a:lstStyle>
          <a:p>
            <a:r>
              <a:t>xx%</a:t>
            </a:r>
          </a:p>
        </p:txBody>
      </p:sp>
      <p:sp>
        <p:nvSpPr>
          <p:cNvPr id="22" name="Google Shape;22;p3"/>
          <p:cNvSpPr/>
          <p:nvPr/>
        </p:nvSpPr>
        <p:spPr>
          <a:xfrm>
            <a:off x="4689046" y="2156486"/>
            <a:ext cx="393600" cy="393600"/>
          </a:xfrm>
          <a:prstGeom prst="rect">
            <a:avLst/>
          </a:prstGeom>
          <a:solidFill>
            <a:srgbClr val="E6B6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3" name="Google Shape;23;p3"/>
          <p:cNvSpPr txBox="1"/>
          <p:nvPr>
            <p:ph idx="5" type="ctrTitle"/>
          </p:nvPr>
        </p:nvSpPr>
        <p:spPr>
          <a:xfrm>
            <a:off x="5082664" y="2129589"/>
            <a:ext cx="18282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F3F3F3"/>
              </a:buClr>
              <a:buSzPts val="2400"/>
              <a:buNone/>
              <a:defRPr sz="2400">
                <a:solidFill>
                  <a:srgbClr val="F3F3F3"/>
                </a:solidFill>
              </a:defRPr>
            </a:lvl1pPr>
            <a:lvl2pPr lvl="1" rtl="0">
              <a:spcBef>
                <a:spcPts val="0"/>
              </a:spcBef>
              <a:spcAft>
                <a:spcPts val="0"/>
              </a:spcAft>
              <a:buClr>
                <a:srgbClr val="F3F3F3"/>
              </a:buClr>
              <a:buSzPts val="2400"/>
              <a:buNone/>
              <a:defRPr sz="2400">
                <a:solidFill>
                  <a:srgbClr val="F3F3F3"/>
                </a:solidFill>
              </a:defRPr>
            </a:lvl2pPr>
            <a:lvl3pPr lvl="2" rtl="0">
              <a:spcBef>
                <a:spcPts val="0"/>
              </a:spcBef>
              <a:spcAft>
                <a:spcPts val="0"/>
              </a:spcAft>
              <a:buClr>
                <a:srgbClr val="F3F3F3"/>
              </a:buClr>
              <a:buSzPts val="2400"/>
              <a:buNone/>
              <a:defRPr sz="2400">
                <a:solidFill>
                  <a:srgbClr val="F3F3F3"/>
                </a:solidFill>
              </a:defRPr>
            </a:lvl3pPr>
            <a:lvl4pPr lvl="3" rtl="0">
              <a:spcBef>
                <a:spcPts val="0"/>
              </a:spcBef>
              <a:spcAft>
                <a:spcPts val="0"/>
              </a:spcAft>
              <a:buClr>
                <a:srgbClr val="F3F3F3"/>
              </a:buClr>
              <a:buSzPts val="2400"/>
              <a:buNone/>
              <a:defRPr sz="2400">
                <a:solidFill>
                  <a:srgbClr val="F3F3F3"/>
                </a:solidFill>
              </a:defRPr>
            </a:lvl4pPr>
            <a:lvl5pPr lvl="4" rtl="0">
              <a:spcBef>
                <a:spcPts val="0"/>
              </a:spcBef>
              <a:spcAft>
                <a:spcPts val="0"/>
              </a:spcAft>
              <a:buClr>
                <a:srgbClr val="F3F3F3"/>
              </a:buClr>
              <a:buSzPts val="2400"/>
              <a:buNone/>
              <a:defRPr sz="2400">
                <a:solidFill>
                  <a:srgbClr val="F3F3F3"/>
                </a:solidFill>
              </a:defRPr>
            </a:lvl5pPr>
            <a:lvl6pPr lvl="5" rtl="0">
              <a:spcBef>
                <a:spcPts val="0"/>
              </a:spcBef>
              <a:spcAft>
                <a:spcPts val="0"/>
              </a:spcAft>
              <a:buClr>
                <a:srgbClr val="F3F3F3"/>
              </a:buClr>
              <a:buSzPts val="2400"/>
              <a:buNone/>
              <a:defRPr sz="2400">
                <a:solidFill>
                  <a:srgbClr val="F3F3F3"/>
                </a:solidFill>
              </a:defRPr>
            </a:lvl6pPr>
            <a:lvl7pPr lvl="6" rtl="0">
              <a:spcBef>
                <a:spcPts val="0"/>
              </a:spcBef>
              <a:spcAft>
                <a:spcPts val="0"/>
              </a:spcAft>
              <a:buClr>
                <a:srgbClr val="F3F3F3"/>
              </a:buClr>
              <a:buSzPts val="2400"/>
              <a:buNone/>
              <a:defRPr sz="2400">
                <a:solidFill>
                  <a:srgbClr val="F3F3F3"/>
                </a:solidFill>
              </a:defRPr>
            </a:lvl7pPr>
            <a:lvl8pPr lvl="7" rtl="0">
              <a:spcBef>
                <a:spcPts val="0"/>
              </a:spcBef>
              <a:spcAft>
                <a:spcPts val="0"/>
              </a:spcAft>
              <a:buClr>
                <a:srgbClr val="F3F3F3"/>
              </a:buClr>
              <a:buSzPts val="2400"/>
              <a:buNone/>
              <a:defRPr sz="2400">
                <a:solidFill>
                  <a:srgbClr val="F3F3F3"/>
                </a:solidFill>
              </a:defRPr>
            </a:lvl8pPr>
            <a:lvl9pPr lvl="8" rtl="0">
              <a:spcBef>
                <a:spcPts val="0"/>
              </a:spcBef>
              <a:spcAft>
                <a:spcPts val="0"/>
              </a:spcAft>
              <a:buClr>
                <a:srgbClr val="F3F3F3"/>
              </a:buClr>
              <a:buSzPts val="2400"/>
              <a:buNone/>
              <a:defRPr sz="2400">
                <a:solidFill>
                  <a:srgbClr val="F3F3F3"/>
                </a:solidFill>
              </a:defRPr>
            </a:lvl9pPr>
          </a:lstStyle>
          <a:p/>
        </p:txBody>
      </p:sp>
      <p:sp>
        <p:nvSpPr>
          <p:cNvPr id="24" name="Google Shape;24;p3"/>
          <p:cNvSpPr txBox="1"/>
          <p:nvPr>
            <p:ph hasCustomPrompt="1" idx="6" type="title"/>
          </p:nvPr>
        </p:nvSpPr>
        <p:spPr>
          <a:xfrm>
            <a:off x="3799069" y="1595630"/>
            <a:ext cx="1123200" cy="900900"/>
          </a:xfrm>
          <a:prstGeom prst="rect">
            <a:avLst/>
          </a:prstGeom>
          <a:noFill/>
        </p:spPr>
        <p:txBody>
          <a:bodyPr anchorCtr="0" anchor="b" bIns="91425" lIns="91425" spcFirstLastPara="1" rIns="91425" wrap="square" tIns="91425">
            <a:noAutofit/>
          </a:bodyPr>
          <a:lstStyle>
            <a:lvl1pPr lvl="0" rtl="0" algn="r">
              <a:spcBef>
                <a:spcPts val="0"/>
              </a:spcBef>
              <a:spcAft>
                <a:spcPts val="0"/>
              </a:spcAft>
              <a:buClr>
                <a:srgbClr val="FFFFFF"/>
              </a:buClr>
              <a:buSzPts val="3600"/>
              <a:buNone/>
              <a:defRPr sz="3600">
                <a:solidFill>
                  <a:srgbClr val="FFFFFF"/>
                </a:solidFill>
              </a:defRPr>
            </a:lvl1pPr>
            <a:lvl2pPr lvl="1"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
        <p:nvSpPr>
          <p:cNvPr id="25" name="Google Shape;25;p3"/>
          <p:cNvSpPr/>
          <p:nvPr/>
        </p:nvSpPr>
        <p:spPr>
          <a:xfrm>
            <a:off x="4689046" y="2926761"/>
            <a:ext cx="393600" cy="393600"/>
          </a:xfrm>
          <a:prstGeom prst="rect">
            <a:avLst/>
          </a:prstGeom>
          <a:solidFill>
            <a:srgbClr val="E6B6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6" name="Google Shape;26;p3"/>
          <p:cNvSpPr txBox="1"/>
          <p:nvPr>
            <p:ph idx="7" type="ctrTitle"/>
          </p:nvPr>
        </p:nvSpPr>
        <p:spPr>
          <a:xfrm>
            <a:off x="5090783" y="2787438"/>
            <a:ext cx="1828200" cy="5778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3F3F3"/>
              </a:buClr>
              <a:buSzPts val="2400"/>
              <a:buNone/>
              <a:defRPr sz="2400">
                <a:solidFill>
                  <a:srgbClr val="F3F3F3"/>
                </a:solidFill>
              </a:defRPr>
            </a:lvl1pPr>
            <a:lvl2pPr lvl="1" rtl="0">
              <a:spcBef>
                <a:spcPts val="0"/>
              </a:spcBef>
              <a:spcAft>
                <a:spcPts val="0"/>
              </a:spcAft>
              <a:buClr>
                <a:srgbClr val="F3F3F3"/>
              </a:buClr>
              <a:buSzPts val="2400"/>
              <a:buNone/>
              <a:defRPr sz="2400">
                <a:solidFill>
                  <a:srgbClr val="F3F3F3"/>
                </a:solidFill>
              </a:defRPr>
            </a:lvl2pPr>
            <a:lvl3pPr lvl="2" rtl="0">
              <a:spcBef>
                <a:spcPts val="0"/>
              </a:spcBef>
              <a:spcAft>
                <a:spcPts val="0"/>
              </a:spcAft>
              <a:buClr>
                <a:srgbClr val="F3F3F3"/>
              </a:buClr>
              <a:buSzPts val="2400"/>
              <a:buNone/>
              <a:defRPr sz="2400">
                <a:solidFill>
                  <a:srgbClr val="F3F3F3"/>
                </a:solidFill>
              </a:defRPr>
            </a:lvl3pPr>
            <a:lvl4pPr lvl="3" rtl="0">
              <a:spcBef>
                <a:spcPts val="0"/>
              </a:spcBef>
              <a:spcAft>
                <a:spcPts val="0"/>
              </a:spcAft>
              <a:buClr>
                <a:srgbClr val="F3F3F3"/>
              </a:buClr>
              <a:buSzPts val="2400"/>
              <a:buNone/>
              <a:defRPr sz="2400">
                <a:solidFill>
                  <a:srgbClr val="F3F3F3"/>
                </a:solidFill>
              </a:defRPr>
            </a:lvl4pPr>
            <a:lvl5pPr lvl="4" rtl="0">
              <a:spcBef>
                <a:spcPts val="0"/>
              </a:spcBef>
              <a:spcAft>
                <a:spcPts val="0"/>
              </a:spcAft>
              <a:buClr>
                <a:srgbClr val="F3F3F3"/>
              </a:buClr>
              <a:buSzPts val="2400"/>
              <a:buNone/>
              <a:defRPr sz="2400">
                <a:solidFill>
                  <a:srgbClr val="F3F3F3"/>
                </a:solidFill>
              </a:defRPr>
            </a:lvl5pPr>
            <a:lvl6pPr lvl="5" rtl="0">
              <a:spcBef>
                <a:spcPts val="0"/>
              </a:spcBef>
              <a:spcAft>
                <a:spcPts val="0"/>
              </a:spcAft>
              <a:buClr>
                <a:srgbClr val="F3F3F3"/>
              </a:buClr>
              <a:buSzPts val="2400"/>
              <a:buNone/>
              <a:defRPr sz="2400">
                <a:solidFill>
                  <a:srgbClr val="F3F3F3"/>
                </a:solidFill>
              </a:defRPr>
            </a:lvl6pPr>
            <a:lvl7pPr lvl="6" rtl="0">
              <a:spcBef>
                <a:spcPts val="0"/>
              </a:spcBef>
              <a:spcAft>
                <a:spcPts val="0"/>
              </a:spcAft>
              <a:buClr>
                <a:srgbClr val="F3F3F3"/>
              </a:buClr>
              <a:buSzPts val="2400"/>
              <a:buNone/>
              <a:defRPr sz="2400">
                <a:solidFill>
                  <a:srgbClr val="F3F3F3"/>
                </a:solidFill>
              </a:defRPr>
            </a:lvl7pPr>
            <a:lvl8pPr lvl="7" rtl="0">
              <a:spcBef>
                <a:spcPts val="0"/>
              </a:spcBef>
              <a:spcAft>
                <a:spcPts val="0"/>
              </a:spcAft>
              <a:buClr>
                <a:srgbClr val="F3F3F3"/>
              </a:buClr>
              <a:buSzPts val="2400"/>
              <a:buNone/>
              <a:defRPr sz="2400">
                <a:solidFill>
                  <a:srgbClr val="F3F3F3"/>
                </a:solidFill>
              </a:defRPr>
            </a:lvl8pPr>
            <a:lvl9pPr lvl="8" rtl="0">
              <a:spcBef>
                <a:spcPts val="0"/>
              </a:spcBef>
              <a:spcAft>
                <a:spcPts val="0"/>
              </a:spcAft>
              <a:buClr>
                <a:srgbClr val="F3F3F3"/>
              </a:buClr>
              <a:buSzPts val="2400"/>
              <a:buNone/>
              <a:defRPr sz="2400">
                <a:solidFill>
                  <a:srgbClr val="F3F3F3"/>
                </a:solidFill>
              </a:defRPr>
            </a:lvl9pPr>
          </a:lstStyle>
          <a:p/>
        </p:txBody>
      </p:sp>
      <p:sp>
        <p:nvSpPr>
          <p:cNvPr id="27" name="Google Shape;27;p3"/>
          <p:cNvSpPr txBox="1"/>
          <p:nvPr>
            <p:ph hasCustomPrompt="1" idx="8" type="title"/>
          </p:nvPr>
        </p:nvSpPr>
        <p:spPr>
          <a:xfrm>
            <a:off x="3799069" y="2365905"/>
            <a:ext cx="1123200" cy="900900"/>
          </a:xfrm>
          <a:prstGeom prst="rect">
            <a:avLst/>
          </a:prstGeom>
          <a:noFill/>
        </p:spPr>
        <p:txBody>
          <a:bodyPr anchorCtr="0" anchor="b" bIns="91425" lIns="91425" spcFirstLastPara="1" rIns="91425" wrap="square" tIns="91425">
            <a:noAutofit/>
          </a:bodyPr>
          <a:lstStyle>
            <a:lvl1pPr lvl="0" rtl="0" algn="r">
              <a:spcBef>
                <a:spcPts val="0"/>
              </a:spcBef>
              <a:spcAft>
                <a:spcPts val="0"/>
              </a:spcAft>
              <a:buClr>
                <a:srgbClr val="FFFFFF"/>
              </a:buClr>
              <a:buSzPts val="3600"/>
              <a:buNone/>
              <a:defRPr sz="3600">
                <a:solidFill>
                  <a:srgbClr val="FFFFFF"/>
                </a:solidFill>
              </a:defRPr>
            </a:lvl1pPr>
            <a:lvl2pPr lvl="1"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p:cSld name="TITLE_1_1">
    <p:bg>
      <p:bgPr>
        <a:solidFill>
          <a:srgbClr val="F3F3F3"/>
        </a:solidFill>
      </p:bgPr>
    </p:bg>
    <p:spTree>
      <p:nvGrpSpPr>
        <p:cNvPr id="28" name="Shape 28"/>
        <p:cNvGrpSpPr/>
        <p:nvPr/>
      </p:nvGrpSpPr>
      <p:grpSpPr>
        <a:xfrm>
          <a:off x="0" y="0"/>
          <a:ext cx="0" cy="0"/>
          <a:chOff x="0" y="0"/>
          <a:chExt cx="0" cy="0"/>
        </a:xfrm>
      </p:grpSpPr>
      <p:sp>
        <p:nvSpPr>
          <p:cNvPr id="29" name="Google Shape;29;p4"/>
          <p:cNvSpPr txBox="1"/>
          <p:nvPr>
            <p:ph idx="1" type="subTitle"/>
          </p:nvPr>
        </p:nvSpPr>
        <p:spPr>
          <a:xfrm flipH="1">
            <a:off x="2412425" y="1398150"/>
            <a:ext cx="4319100" cy="1370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None/>
              <a:defRPr sz="1400">
                <a:solidFill>
                  <a:srgbClr val="466269"/>
                </a:solidFill>
              </a:defRPr>
            </a:lvl1pPr>
            <a:lvl2pPr lvl="1">
              <a:lnSpc>
                <a:spcPct val="100000"/>
              </a:lnSpc>
              <a:spcBef>
                <a:spcPts val="1600"/>
              </a:spcBef>
              <a:spcAft>
                <a:spcPts val="0"/>
              </a:spcAft>
              <a:buNone/>
              <a:defRPr sz="1400">
                <a:solidFill>
                  <a:srgbClr val="466269"/>
                </a:solidFill>
              </a:defRPr>
            </a:lvl2pPr>
            <a:lvl3pPr lvl="2">
              <a:lnSpc>
                <a:spcPct val="100000"/>
              </a:lnSpc>
              <a:spcBef>
                <a:spcPts val="1600"/>
              </a:spcBef>
              <a:spcAft>
                <a:spcPts val="0"/>
              </a:spcAft>
              <a:buNone/>
              <a:defRPr sz="1400">
                <a:solidFill>
                  <a:srgbClr val="466269"/>
                </a:solidFill>
              </a:defRPr>
            </a:lvl3pPr>
            <a:lvl4pPr lvl="3">
              <a:lnSpc>
                <a:spcPct val="100000"/>
              </a:lnSpc>
              <a:spcBef>
                <a:spcPts val="1600"/>
              </a:spcBef>
              <a:spcAft>
                <a:spcPts val="0"/>
              </a:spcAft>
              <a:buNone/>
              <a:defRPr sz="1400">
                <a:solidFill>
                  <a:srgbClr val="466269"/>
                </a:solidFill>
              </a:defRPr>
            </a:lvl4pPr>
            <a:lvl5pPr lvl="4">
              <a:lnSpc>
                <a:spcPct val="100000"/>
              </a:lnSpc>
              <a:spcBef>
                <a:spcPts val="1600"/>
              </a:spcBef>
              <a:spcAft>
                <a:spcPts val="0"/>
              </a:spcAft>
              <a:buNone/>
              <a:defRPr sz="1400">
                <a:solidFill>
                  <a:srgbClr val="466269"/>
                </a:solidFill>
              </a:defRPr>
            </a:lvl5pPr>
            <a:lvl6pPr lvl="5">
              <a:lnSpc>
                <a:spcPct val="100000"/>
              </a:lnSpc>
              <a:spcBef>
                <a:spcPts val="1600"/>
              </a:spcBef>
              <a:spcAft>
                <a:spcPts val="0"/>
              </a:spcAft>
              <a:buNone/>
              <a:defRPr sz="1400">
                <a:solidFill>
                  <a:srgbClr val="466269"/>
                </a:solidFill>
              </a:defRPr>
            </a:lvl6pPr>
            <a:lvl7pPr lvl="6">
              <a:lnSpc>
                <a:spcPct val="100000"/>
              </a:lnSpc>
              <a:spcBef>
                <a:spcPts val="1600"/>
              </a:spcBef>
              <a:spcAft>
                <a:spcPts val="0"/>
              </a:spcAft>
              <a:buNone/>
              <a:defRPr sz="1400">
                <a:solidFill>
                  <a:srgbClr val="466269"/>
                </a:solidFill>
              </a:defRPr>
            </a:lvl7pPr>
            <a:lvl8pPr lvl="7">
              <a:lnSpc>
                <a:spcPct val="100000"/>
              </a:lnSpc>
              <a:spcBef>
                <a:spcPts val="1600"/>
              </a:spcBef>
              <a:spcAft>
                <a:spcPts val="0"/>
              </a:spcAft>
              <a:buNone/>
              <a:defRPr sz="1400">
                <a:solidFill>
                  <a:srgbClr val="466269"/>
                </a:solidFill>
              </a:defRPr>
            </a:lvl8pPr>
            <a:lvl9pPr lvl="8">
              <a:lnSpc>
                <a:spcPct val="100000"/>
              </a:lnSpc>
              <a:spcBef>
                <a:spcPts val="1600"/>
              </a:spcBef>
              <a:spcAft>
                <a:spcPts val="1600"/>
              </a:spcAft>
              <a:buNone/>
              <a:defRPr sz="1400">
                <a:solidFill>
                  <a:srgbClr val="466269"/>
                </a:solidFill>
              </a:defRPr>
            </a:lvl9pPr>
          </a:lstStyle>
          <a:p/>
        </p:txBody>
      </p:sp>
      <p:sp>
        <p:nvSpPr>
          <p:cNvPr id="30" name="Google Shape;30;p4"/>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32" name="Google Shape;32;p4"/>
          <p:cNvSpPr txBox="1"/>
          <p:nvPr>
            <p:ph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Tree>
  </p:cSld>
  <p:clrMapOvr>
    <a:masterClrMapping/>
  </p:clrMapOvr>
  <p:extLst>
    <p:ext uri="{DCECCB84-F9BA-43D5-87BE-67443E8EF086}">
      <p15:sldGuideLst>
        <p15:guide id="1" orient="horz" pos="2381">
          <p15:clr>
            <a:srgbClr val="FA7B17"/>
          </p15:clr>
        </p15:guide>
        <p15:guide id="2" orient="horz" pos="1448">
          <p15:clr>
            <a:srgbClr val="FA7B17"/>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_1">
    <p:bg>
      <p:bgPr>
        <a:solidFill>
          <a:srgbClr val="F3F3F3"/>
        </a:solidFill>
      </p:bgPr>
    </p:bg>
    <p:spTree>
      <p:nvGrpSpPr>
        <p:cNvPr id="33" name="Shape 33"/>
        <p:cNvGrpSpPr/>
        <p:nvPr/>
      </p:nvGrpSpPr>
      <p:grpSpPr>
        <a:xfrm>
          <a:off x="0" y="0"/>
          <a:ext cx="0" cy="0"/>
          <a:chOff x="0" y="0"/>
          <a:chExt cx="0" cy="0"/>
        </a:xfrm>
      </p:grpSpPr>
      <p:sp>
        <p:nvSpPr>
          <p:cNvPr id="34" name="Google Shape;34;p5"/>
          <p:cNvSpPr txBox="1"/>
          <p:nvPr>
            <p:ph type="ctrTitle"/>
          </p:nvPr>
        </p:nvSpPr>
        <p:spPr>
          <a:xfrm>
            <a:off x="3541876" y="3580225"/>
            <a:ext cx="2875500" cy="5778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466269"/>
              </a:buClr>
              <a:buSzPts val="1400"/>
              <a:buNone/>
              <a:defRPr sz="1400">
                <a:solidFill>
                  <a:srgbClr val="466269"/>
                </a:solidFill>
              </a:defRPr>
            </a:lvl1pPr>
            <a:lvl2pPr lvl="1" rtl="0" algn="ctr">
              <a:spcBef>
                <a:spcPts val="0"/>
              </a:spcBef>
              <a:spcAft>
                <a:spcPts val="0"/>
              </a:spcAft>
              <a:buClr>
                <a:srgbClr val="466269"/>
              </a:buClr>
              <a:buSzPts val="1400"/>
              <a:buNone/>
              <a:defRPr sz="1400">
                <a:solidFill>
                  <a:srgbClr val="466269"/>
                </a:solidFill>
              </a:defRPr>
            </a:lvl2pPr>
            <a:lvl3pPr lvl="2" rtl="0" algn="ctr">
              <a:spcBef>
                <a:spcPts val="0"/>
              </a:spcBef>
              <a:spcAft>
                <a:spcPts val="0"/>
              </a:spcAft>
              <a:buClr>
                <a:srgbClr val="466269"/>
              </a:buClr>
              <a:buSzPts val="1400"/>
              <a:buNone/>
              <a:defRPr sz="1400">
                <a:solidFill>
                  <a:srgbClr val="466269"/>
                </a:solidFill>
              </a:defRPr>
            </a:lvl3pPr>
            <a:lvl4pPr lvl="3" rtl="0" algn="ctr">
              <a:spcBef>
                <a:spcPts val="0"/>
              </a:spcBef>
              <a:spcAft>
                <a:spcPts val="0"/>
              </a:spcAft>
              <a:buClr>
                <a:srgbClr val="466269"/>
              </a:buClr>
              <a:buSzPts val="1400"/>
              <a:buNone/>
              <a:defRPr sz="1400">
                <a:solidFill>
                  <a:srgbClr val="466269"/>
                </a:solidFill>
              </a:defRPr>
            </a:lvl4pPr>
            <a:lvl5pPr lvl="4" rtl="0" algn="ctr">
              <a:spcBef>
                <a:spcPts val="0"/>
              </a:spcBef>
              <a:spcAft>
                <a:spcPts val="0"/>
              </a:spcAft>
              <a:buClr>
                <a:srgbClr val="466269"/>
              </a:buClr>
              <a:buSzPts val="1400"/>
              <a:buNone/>
              <a:defRPr sz="1400">
                <a:solidFill>
                  <a:srgbClr val="466269"/>
                </a:solidFill>
              </a:defRPr>
            </a:lvl5pPr>
            <a:lvl6pPr lvl="5" rtl="0" algn="ctr">
              <a:spcBef>
                <a:spcPts val="0"/>
              </a:spcBef>
              <a:spcAft>
                <a:spcPts val="0"/>
              </a:spcAft>
              <a:buClr>
                <a:srgbClr val="466269"/>
              </a:buClr>
              <a:buSzPts val="1400"/>
              <a:buNone/>
              <a:defRPr sz="1400">
                <a:solidFill>
                  <a:srgbClr val="466269"/>
                </a:solidFill>
              </a:defRPr>
            </a:lvl6pPr>
            <a:lvl7pPr lvl="6" rtl="0" algn="ctr">
              <a:spcBef>
                <a:spcPts val="0"/>
              </a:spcBef>
              <a:spcAft>
                <a:spcPts val="0"/>
              </a:spcAft>
              <a:buClr>
                <a:srgbClr val="466269"/>
              </a:buClr>
              <a:buSzPts val="1400"/>
              <a:buNone/>
              <a:defRPr sz="1400">
                <a:solidFill>
                  <a:srgbClr val="466269"/>
                </a:solidFill>
              </a:defRPr>
            </a:lvl7pPr>
            <a:lvl8pPr lvl="7" rtl="0" algn="ctr">
              <a:spcBef>
                <a:spcPts val="0"/>
              </a:spcBef>
              <a:spcAft>
                <a:spcPts val="0"/>
              </a:spcAft>
              <a:buClr>
                <a:srgbClr val="466269"/>
              </a:buClr>
              <a:buSzPts val="1400"/>
              <a:buNone/>
              <a:defRPr sz="1400">
                <a:solidFill>
                  <a:srgbClr val="466269"/>
                </a:solidFill>
              </a:defRPr>
            </a:lvl8pPr>
            <a:lvl9pPr lvl="8" rtl="0" algn="ctr">
              <a:spcBef>
                <a:spcPts val="0"/>
              </a:spcBef>
              <a:spcAft>
                <a:spcPts val="0"/>
              </a:spcAft>
              <a:buClr>
                <a:srgbClr val="466269"/>
              </a:buClr>
              <a:buSzPts val="1400"/>
              <a:buNone/>
              <a:defRPr sz="1400">
                <a:solidFill>
                  <a:srgbClr val="466269"/>
                </a:solidFill>
              </a:defRPr>
            </a:lvl9pPr>
          </a:lstStyle>
          <a:p/>
        </p:txBody>
      </p:sp>
      <p:sp>
        <p:nvSpPr>
          <p:cNvPr id="35" name="Google Shape;35;p5"/>
          <p:cNvSpPr txBox="1"/>
          <p:nvPr>
            <p:ph idx="1" type="subTitle"/>
          </p:nvPr>
        </p:nvSpPr>
        <p:spPr>
          <a:xfrm>
            <a:off x="2515950" y="3209275"/>
            <a:ext cx="4112100" cy="577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1400">
                <a:solidFill>
                  <a:srgbClr val="466269"/>
                </a:solidFill>
              </a:defRPr>
            </a:lvl1pPr>
            <a:lvl2pPr lvl="1" rtl="0" algn="ctr">
              <a:lnSpc>
                <a:spcPct val="100000"/>
              </a:lnSpc>
              <a:spcBef>
                <a:spcPts val="1600"/>
              </a:spcBef>
              <a:spcAft>
                <a:spcPts val="0"/>
              </a:spcAft>
              <a:buNone/>
              <a:defRPr sz="1400">
                <a:solidFill>
                  <a:srgbClr val="466269"/>
                </a:solidFill>
              </a:defRPr>
            </a:lvl2pPr>
            <a:lvl3pPr lvl="2" rtl="0" algn="ctr">
              <a:lnSpc>
                <a:spcPct val="100000"/>
              </a:lnSpc>
              <a:spcBef>
                <a:spcPts val="1600"/>
              </a:spcBef>
              <a:spcAft>
                <a:spcPts val="0"/>
              </a:spcAft>
              <a:buNone/>
              <a:defRPr sz="1400">
                <a:solidFill>
                  <a:srgbClr val="466269"/>
                </a:solidFill>
              </a:defRPr>
            </a:lvl3pPr>
            <a:lvl4pPr lvl="3" rtl="0" algn="ctr">
              <a:lnSpc>
                <a:spcPct val="100000"/>
              </a:lnSpc>
              <a:spcBef>
                <a:spcPts val="1600"/>
              </a:spcBef>
              <a:spcAft>
                <a:spcPts val="0"/>
              </a:spcAft>
              <a:buNone/>
              <a:defRPr sz="1400">
                <a:solidFill>
                  <a:srgbClr val="466269"/>
                </a:solidFill>
              </a:defRPr>
            </a:lvl4pPr>
            <a:lvl5pPr lvl="4" rtl="0" algn="ctr">
              <a:lnSpc>
                <a:spcPct val="100000"/>
              </a:lnSpc>
              <a:spcBef>
                <a:spcPts val="1600"/>
              </a:spcBef>
              <a:spcAft>
                <a:spcPts val="0"/>
              </a:spcAft>
              <a:buNone/>
              <a:defRPr sz="1400">
                <a:solidFill>
                  <a:srgbClr val="466269"/>
                </a:solidFill>
              </a:defRPr>
            </a:lvl5pPr>
            <a:lvl6pPr lvl="5" rtl="0" algn="ctr">
              <a:lnSpc>
                <a:spcPct val="100000"/>
              </a:lnSpc>
              <a:spcBef>
                <a:spcPts val="1600"/>
              </a:spcBef>
              <a:spcAft>
                <a:spcPts val="0"/>
              </a:spcAft>
              <a:buNone/>
              <a:defRPr sz="1400">
                <a:solidFill>
                  <a:srgbClr val="466269"/>
                </a:solidFill>
              </a:defRPr>
            </a:lvl6pPr>
            <a:lvl7pPr lvl="6" rtl="0" algn="ctr">
              <a:lnSpc>
                <a:spcPct val="100000"/>
              </a:lnSpc>
              <a:spcBef>
                <a:spcPts val="1600"/>
              </a:spcBef>
              <a:spcAft>
                <a:spcPts val="0"/>
              </a:spcAft>
              <a:buNone/>
              <a:defRPr sz="1400">
                <a:solidFill>
                  <a:srgbClr val="466269"/>
                </a:solidFill>
              </a:defRPr>
            </a:lvl7pPr>
            <a:lvl8pPr lvl="7" rtl="0" algn="ctr">
              <a:lnSpc>
                <a:spcPct val="100000"/>
              </a:lnSpc>
              <a:spcBef>
                <a:spcPts val="1600"/>
              </a:spcBef>
              <a:spcAft>
                <a:spcPts val="0"/>
              </a:spcAft>
              <a:buNone/>
              <a:defRPr sz="1400">
                <a:solidFill>
                  <a:srgbClr val="466269"/>
                </a:solidFill>
              </a:defRPr>
            </a:lvl8pPr>
            <a:lvl9pPr lvl="8" rtl="0" algn="ctr">
              <a:lnSpc>
                <a:spcPct val="100000"/>
              </a:lnSpc>
              <a:spcBef>
                <a:spcPts val="1600"/>
              </a:spcBef>
              <a:spcAft>
                <a:spcPts val="1600"/>
              </a:spcAft>
              <a:buNone/>
              <a:defRPr sz="1400">
                <a:solidFill>
                  <a:srgbClr val="466269"/>
                </a:solidFill>
              </a:defRPr>
            </a:lvl9pPr>
          </a:lstStyle>
          <a:p/>
        </p:txBody>
      </p:sp>
      <p:sp>
        <p:nvSpPr>
          <p:cNvPr id="36" name="Google Shape;36;p5"/>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66269"/>
              </a:solidFill>
            </a:endParaRPr>
          </a:p>
        </p:txBody>
      </p:sp>
      <p:sp>
        <p:nvSpPr>
          <p:cNvPr id="37" name="Google Shape;37;p5"/>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38" name="Google Shape;38;p5"/>
          <p:cNvSpPr txBox="1"/>
          <p:nvPr>
            <p:ph idx="2"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
  <p:cSld name="TITLE_1_1_1_2">
    <p:bg>
      <p:bgPr>
        <a:solidFill>
          <a:srgbClr val="F3F3F3"/>
        </a:solidFill>
      </p:bgPr>
    </p:bg>
    <p:spTree>
      <p:nvGrpSpPr>
        <p:cNvPr id="39" name="Shape 39"/>
        <p:cNvGrpSpPr/>
        <p:nvPr/>
      </p:nvGrpSpPr>
      <p:grpSpPr>
        <a:xfrm>
          <a:off x="0" y="0"/>
          <a:ext cx="0" cy="0"/>
          <a:chOff x="0" y="0"/>
          <a:chExt cx="0" cy="0"/>
        </a:xfrm>
      </p:grpSpPr>
      <p:sp>
        <p:nvSpPr>
          <p:cNvPr id="40" name="Google Shape;40;p6"/>
          <p:cNvSpPr txBox="1"/>
          <p:nvPr>
            <p:ph type="ctrTitle"/>
          </p:nvPr>
        </p:nvSpPr>
        <p:spPr>
          <a:xfrm>
            <a:off x="5185650" y="1882850"/>
            <a:ext cx="2660100" cy="5778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466269"/>
              </a:buClr>
              <a:buSzPts val="3000"/>
              <a:buNone/>
              <a:defRPr sz="3000">
                <a:solidFill>
                  <a:srgbClr val="466269"/>
                </a:solidFill>
              </a:defRPr>
            </a:lvl1pPr>
            <a:lvl2pPr lvl="1" rtl="0" algn="r">
              <a:spcBef>
                <a:spcPts val="0"/>
              </a:spcBef>
              <a:spcAft>
                <a:spcPts val="0"/>
              </a:spcAft>
              <a:buClr>
                <a:srgbClr val="466269"/>
              </a:buClr>
              <a:buSzPts val="2400"/>
              <a:buNone/>
              <a:defRPr sz="2400">
                <a:solidFill>
                  <a:srgbClr val="466269"/>
                </a:solidFill>
              </a:defRPr>
            </a:lvl2pPr>
            <a:lvl3pPr lvl="2" rtl="0" algn="r">
              <a:spcBef>
                <a:spcPts val="0"/>
              </a:spcBef>
              <a:spcAft>
                <a:spcPts val="0"/>
              </a:spcAft>
              <a:buClr>
                <a:srgbClr val="466269"/>
              </a:buClr>
              <a:buSzPts val="2400"/>
              <a:buNone/>
              <a:defRPr sz="2400">
                <a:solidFill>
                  <a:srgbClr val="466269"/>
                </a:solidFill>
              </a:defRPr>
            </a:lvl3pPr>
            <a:lvl4pPr lvl="3" rtl="0" algn="r">
              <a:spcBef>
                <a:spcPts val="0"/>
              </a:spcBef>
              <a:spcAft>
                <a:spcPts val="0"/>
              </a:spcAft>
              <a:buClr>
                <a:srgbClr val="466269"/>
              </a:buClr>
              <a:buSzPts val="2400"/>
              <a:buNone/>
              <a:defRPr sz="2400">
                <a:solidFill>
                  <a:srgbClr val="466269"/>
                </a:solidFill>
              </a:defRPr>
            </a:lvl4pPr>
            <a:lvl5pPr lvl="4" rtl="0" algn="r">
              <a:spcBef>
                <a:spcPts val="0"/>
              </a:spcBef>
              <a:spcAft>
                <a:spcPts val="0"/>
              </a:spcAft>
              <a:buClr>
                <a:srgbClr val="466269"/>
              </a:buClr>
              <a:buSzPts val="2400"/>
              <a:buNone/>
              <a:defRPr sz="2400">
                <a:solidFill>
                  <a:srgbClr val="466269"/>
                </a:solidFill>
              </a:defRPr>
            </a:lvl5pPr>
            <a:lvl6pPr lvl="5" rtl="0" algn="r">
              <a:spcBef>
                <a:spcPts val="0"/>
              </a:spcBef>
              <a:spcAft>
                <a:spcPts val="0"/>
              </a:spcAft>
              <a:buClr>
                <a:srgbClr val="466269"/>
              </a:buClr>
              <a:buSzPts val="2400"/>
              <a:buNone/>
              <a:defRPr sz="2400">
                <a:solidFill>
                  <a:srgbClr val="466269"/>
                </a:solidFill>
              </a:defRPr>
            </a:lvl6pPr>
            <a:lvl7pPr lvl="6" rtl="0" algn="r">
              <a:spcBef>
                <a:spcPts val="0"/>
              </a:spcBef>
              <a:spcAft>
                <a:spcPts val="0"/>
              </a:spcAft>
              <a:buClr>
                <a:srgbClr val="466269"/>
              </a:buClr>
              <a:buSzPts val="2400"/>
              <a:buNone/>
              <a:defRPr sz="2400">
                <a:solidFill>
                  <a:srgbClr val="466269"/>
                </a:solidFill>
              </a:defRPr>
            </a:lvl7pPr>
            <a:lvl8pPr lvl="7" rtl="0" algn="r">
              <a:spcBef>
                <a:spcPts val="0"/>
              </a:spcBef>
              <a:spcAft>
                <a:spcPts val="0"/>
              </a:spcAft>
              <a:buClr>
                <a:srgbClr val="466269"/>
              </a:buClr>
              <a:buSzPts val="2400"/>
              <a:buNone/>
              <a:defRPr sz="2400">
                <a:solidFill>
                  <a:srgbClr val="466269"/>
                </a:solidFill>
              </a:defRPr>
            </a:lvl8pPr>
            <a:lvl9pPr lvl="8" rtl="0" algn="r">
              <a:spcBef>
                <a:spcPts val="0"/>
              </a:spcBef>
              <a:spcAft>
                <a:spcPts val="0"/>
              </a:spcAft>
              <a:buClr>
                <a:srgbClr val="466269"/>
              </a:buClr>
              <a:buSzPts val="2400"/>
              <a:buNone/>
              <a:defRPr sz="2400">
                <a:solidFill>
                  <a:srgbClr val="466269"/>
                </a:solidFill>
              </a:defRPr>
            </a:lvl9pPr>
          </a:lstStyle>
          <a:p/>
        </p:txBody>
      </p:sp>
      <p:sp>
        <p:nvSpPr>
          <p:cNvPr id="41" name="Google Shape;41;p6"/>
          <p:cNvSpPr txBox="1"/>
          <p:nvPr>
            <p:ph idx="1" type="subTitle"/>
          </p:nvPr>
        </p:nvSpPr>
        <p:spPr>
          <a:xfrm>
            <a:off x="3982673" y="2539125"/>
            <a:ext cx="3862800" cy="577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None/>
              <a:defRPr>
                <a:solidFill>
                  <a:srgbClr val="466269"/>
                </a:solidFill>
              </a:defRPr>
            </a:lvl1pPr>
            <a:lvl2pPr lvl="1" rtl="0" algn="r">
              <a:lnSpc>
                <a:spcPct val="100000"/>
              </a:lnSpc>
              <a:spcBef>
                <a:spcPts val="1600"/>
              </a:spcBef>
              <a:spcAft>
                <a:spcPts val="0"/>
              </a:spcAft>
              <a:buNone/>
              <a:defRPr>
                <a:solidFill>
                  <a:srgbClr val="466269"/>
                </a:solidFill>
              </a:defRPr>
            </a:lvl2pPr>
            <a:lvl3pPr lvl="2" rtl="0" algn="r">
              <a:lnSpc>
                <a:spcPct val="100000"/>
              </a:lnSpc>
              <a:spcBef>
                <a:spcPts val="1600"/>
              </a:spcBef>
              <a:spcAft>
                <a:spcPts val="0"/>
              </a:spcAft>
              <a:buNone/>
              <a:defRPr>
                <a:solidFill>
                  <a:srgbClr val="466269"/>
                </a:solidFill>
              </a:defRPr>
            </a:lvl3pPr>
            <a:lvl4pPr lvl="3" rtl="0" algn="r">
              <a:lnSpc>
                <a:spcPct val="100000"/>
              </a:lnSpc>
              <a:spcBef>
                <a:spcPts val="1600"/>
              </a:spcBef>
              <a:spcAft>
                <a:spcPts val="0"/>
              </a:spcAft>
              <a:buNone/>
              <a:defRPr>
                <a:solidFill>
                  <a:srgbClr val="466269"/>
                </a:solidFill>
              </a:defRPr>
            </a:lvl4pPr>
            <a:lvl5pPr lvl="4" rtl="0" algn="r">
              <a:lnSpc>
                <a:spcPct val="100000"/>
              </a:lnSpc>
              <a:spcBef>
                <a:spcPts val="1600"/>
              </a:spcBef>
              <a:spcAft>
                <a:spcPts val="0"/>
              </a:spcAft>
              <a:buNone/>
              <a:defRPr>
                <a:solidFill>
                  <a:srgbClr val="466269"/>
                </a:solidFill>
              </a:defRPr>
            </a:lvl5pPr>
            <a:lvl6pPr lvl="5" rtl="0" algn="r">
              <a:lnSpc>
                <a:spcPct val="100000"/>
              </a:lnSpc>
              <a:spcBef>
                <a:spcPts val="1600"/>
              </a:spcBef>
              <a:spcAft>
                <a:spcPts val="0"/>
              </a:spcAft>
              <a:buNone/>
              <a:defRPr>
                <a:solidFill>
                  <a:srgbClr val="466269"/>
                </a:solidFill>
              </a:defRPr>
            </a:lvl6pPr>
            <a:lvl7pPr lvl="6" rtl="0" algn="r">
              <a:lnSpc>
                <a:spcPct val="100000"/>
              </a:lnSpc>
              <a:spcBef>
                <a:spcPts val="1600"/>
              </a:spcBef>
              <a:spcAft>
                <a:spcPts val="0"/>
              </a:spcAft>
              <a:buNone/>
              <a:defRPr>
                <a:solidFill>
                  <a:srgbClr val="466269"/>
                </a:solidFill>
              </a:defRPr>
            </a:lvl7pPr>
            <a:lvl8pPr lvl="7" rtl="0" algn="r">
              <a:lnSpc>
                <a:spcPct val="100000"/>
              </a:lnSpc>
              <a:spcBef>
                <a:spcPts val="1600"/>
              </a:spcBef>
              <a:spcAft>
                <a:spcPts val="0"/>
              </a:spcAft>
              <a:buNone/>
              <a:defRPr>
                <a:solidFill>
                  <a:srgbClr val="466269"/>
                </a:solidFill>
              </a:defRPr>
            </a:lvl8pPr>
            <a:lvl9pPr lvl="8" rtl="0" algn="r">
              <a:lnSpc>
                <a:spcPct val="100000"/>
              </a:lnSpc>
              <a:spcBef>
                <a:spcPts val="1600"/>
              </a:spcBef>
              <a:spcAft>
                <a:spcPts val="1600"/>
              </a:spcAft>
              <a:buNone/>
              <a:defRPr>
                <a:solidFill>
                  <a:srgbClr val="466269"/>
                </a:solidFill>
              </a:defRPr>
            </a:lvl9pPr>
          </a:lstStyle>
          <a:p/>
        </p:txBody>
      </p:sp>
      <p:sp>
        <p:nvSpPr>
          <p:cNvPr id="42" name="Google Shape;42;p6"/>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6"/>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grpSp>
        <p:nvGrpSpPr>
          <p:cNvPr id="44" name="Google Shape;44;p6"/>
          <p:cNvGrpSpPr/>
          <p:nvPr/>
        </p:nvGrpSpPr>
        <p:grpSpPr>
          <a:xfrm>
            <a:off x="2037725" y="-27925"/>
            <a:ext cx="1419397" cy="5193600"/>
            <a:chOff x="2037725" y="-27925"/>
            <a:chExt cx="1419397" cy="5193600"/>
          </a:xfrm>
        </p:grpSpPr>
        <p:sp>
          <p:nvSpPr>
            <p:cNvPr id="45" name="Google Shape;45;p6"/>
            <p:cNvSpPr/>
            <p:nvPr/>
          </p:nvSpPr>
          <p:spPr>
            <a:xfrm rot="-5400000">
              <a:off x="24125" y="1985675"/>
              <a:ext cx="5193600" cy="11664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6"/>
            <p:cNvSpPr/>
            <p:nvPr/>
          </p:nvSpPr>
          <p:spPr>
            <a:xfrm rot="5400000">
              <a:off x="3098722" y="2438200"/>
              <a:ext cx="449700" cy="267100"/>
            </a:xfrm>
            <a:prstGeom prst="flowChartExtra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6"/>
          <p:cNvSpPr txBox="1"/>
          <p:nvPr>
            <p:ph idx="2"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LUMNS">
  <p:cSld name="TITLE_1_1_1_2_1">
    <p:bg>
      <p:bgPr>
        <a:solidFill>
          <a:srgbClr val="F3F3F3"/>
        </a:solidFill>
      </p:bgPr>
    </p:bg>
    <p:spTree>
      <p:nvGrpSpPr>
        <p:cNvPr id="48" name="Shape 48"/>
        <p:cNvGrpSpPr/>
        <p:nvPr/>
      </p:nvGrpSpPr>
      <p:grpSpPr>
        <a:xfrm>
          <a:off x="0" y="0"/>
          <a:ext cx="0" cy="0"/>
          <a:chOff x="0" y="0"/>
          <a:chExt cx="0" cy="0"/>
        </a:xfrm>
      </p:grpSpPr>
      <p:sp>
        <p:nvSpPr>
          <p:cNvPr id="49" name="Google Shape;49;p7"/>
          <p:cNvSpPr txBox="1"/>
          <p:nvPr>
            <p:ph type="ctrTitle"/>
          </p:nvPr>
        </p:nvSpPr>
        <p:spPr>
          <a:xfrm>
            <a:off x="4943814" y="1202875"/>
            <a:ext cx="26268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466269"/>
              </a:buClr>
              <a:buSzPts val="1600"/>
              <a:buNone/>
              <a:defRPr sz="1600">
                <a:solidFill>
                  <a:srgbClr val="466269"/>
                </a:solidFill>
              </a:defRPr>
            </a:lvl1pPr>
            <a:lvl2pPr lvl="1" rtl="0">
              <a:spcBef>
                <a:spcPts val="0"/>
              </a:spcBef>
              <a:spcAft>
                <a:spcPts val="0"/>
              </a:spcAft>
              <a:buClr>
                <a:srgbClr val="466269"/>
              </a:buClr>
              <a:buSzPts val="1600"/>
              <a:buNone/>
              <a:defRPr sz="1600">
                <a:solidFill>
                  <a:srgbClr val="466269"/>
                </a:solidFill>
              </a:defRPr>
            </a:lvl2pPr>
            <a:lvl3pPr lvl="2" rtl="0">
              <a:spcBef>
                <a:spcPts val="0"/>
              </a:spcBef>
              <a:spcAft>
                <a:spcPts val="0"/>
              </a:spcAft>
              <a:buClr>
                <a:srgbClr val="466269"/>
              </a:buClr>
              <a:buSzPts val="1600"/>
              <a:buNone/>
              <a:defRPr sz="1600">
                <a:solidFill>
                  <a:srgbClr val="466269"/>
                </a:solidFill>
              </a:defRPr>
            </a:lvl3pPr>
            <a:lvl4pPr lvl="3" rtl="0">
              <a:spcBef>
                <a:spcPts val="0"/>
              </a:spcBef>
              <a:spcAft>
                <a:spcPts val="0"/>
              </a:spcAft>
              <a:buClr>
                <a:srgbClr val="466269"/>
              </a:buClr>
              <a:buSzPts val="1600"/>
              <a:buNone/>
              <a:defRPr sz="1600">
                <a:solidFill>
                  <a:srgbClr val="466269"/>
                </a:solidFill>
              </a:defRPr>
            </a:lvl4pPr>
            <a:lvl5pPr lvl="4" rtl="0">
              <a:spcBef>
                <a:spcPts val="0"/>
              </a:spcBef>
              <a:spcAft>
                <a:spcPts val="0"/>
              </a:spcAft>
              <a:buClr>
                <a:srgbClr val="466269"/>
              </a:buClr>
              <a:buSzPts val="1600"/>
              <a:buNone/>
              <a:defRPr sz="1600">
                <a:solidFill>
                  <a:srgbClr val="466269"/>
                </a:solidFill>
              </a:defRPr>
            </a:lvl5pPr>
            <a:lvl6pPr lvl="5" rtl="0">
              <a:spcBef>
                <a:spcPts val="0"/>
              </a:spcBef>
              <a:spcAft>
                <a:spcPts val="0"/>
              </a:spcAft>
              <a:buClr>
                <a:srgbClr val="466269"/>
              </a:buClr>
              <a:buSzPts val="1600"/>
              <a:buNone/>
              <a:defRPr sz="1600">
                <a:solidFill>
                  <a:srgbClr val="466269"/>
                </a:solidFill>
              </a:defRPr>
            </a:lvl6pPr>
            <a:lvl7pPr lvl="6" rtl="0">
              <a:spcBef>
                <a:spcPts val="0"/>
              </a:spcBef>
              <a:spcAft>
                <a:spcPts val="0"/>
              </a:spcAft>
              <a:buClr>
                <a:srgbClr val="466269"/>
              </a:buClr>
              <a:buSzPts val="1600"/>
              <a:buNone/>
              <a:defRPr sz="1600">
                <a:solidFill>
                  <a:srgbClr val="466269"/>
                </a:solidFill>
              </a:defRPr>
            </a:lvl7pPr>
            <a:lvl8pPr lvl="7" rtl="0">
              <a:spcBef>
                <a:spcPts val="0"/>
              </a:spcBef>
              <a:spcAft>
                <a:spcPts val="0"/>
              </a:spcAft>
              <a:buClr>
                <a:srgbClr val="466269"/>
              </a:buClr>
              <a:buSzPts val="1600"/>
              <a:buNone/>
              <a:defRPr sz="1600">
                <a:solidFill>
                  <a:srgbClr val="466269"/>
                </a:solidFill>
              </a:defRPr>
            </a:lvl8pPr>
            <a:lvl9pPr lvl="8" rtl="0">
              <a:spcBef>
                <a:spcPts val="0"/>
              </a:spcBef>
              <a:spcAft>
                <a:spcPts val="0"/>
              </a:spcAft>
              <a:buClr>
                <a:srgbClr val="466269"/>
              </a:buClr>
              <a:buSzPts val="1600"/>
              <a:buNone/>
              <a:defRPr sz="1600">
                <a:solidFill>
                  <a:srgbClr val="466269"/>
                </a:solidFill>
              </a:defRPr>
            </a:lvl9pPr>
          </a:lstStyle>
          <a:p/>
        </p:txBody>
      </p:sp>
      <p:sp>
        <p:nvSpPr>
          <p:cNvPr id="50" name="Google Shape;50;p7"/>
          <p:cNvSpPr txBox="1"/>
          <p:nvPr>
            <p:ph idx="1" type="subTitle"/>
          </p:nvPr>
        </p:nvSpPr>
        <p:spPr>
          <a:xfrm>
            <a:off x="4943826" y="1645175"/>
            <a:ext cx="22293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a:solidFill>
                  <a:srgbClr val="466269"/>
                </a:solidFill>
              </a:defRPr>
            </a:lvl2pPr>
            <a:lvl3pPr lvl="2" rtl="0">
              <a:lnSpc>
                <a:spcPct val="100000"/>
              </a:lnSpc>
              <a:spcBef>
                <a:spcPts val="1600"/>
              </a:spcBef>
              <a:spcAft>
                <a:spcPts val="0"/>
              </a:spcAft>
              <a:buNone/>
              <a:defRPr>
                <a:solidFill>
                  <a:srgbClr val="466269"/>
                </a:solidFill>
              </a:defRPr>
            </a:lvl3pPr>
            <a:lvl4pPr lvl="3" rtl="0">
              <a:lnSpc>
                <a:spcPct val="100000"/>
              </a:lnSpc>
              <a:spcBef>
                <a:spcPts val="1600"/>
              </a:spcBef>
              <a:spcAft>
                <a:spcPts val="0"/>
              </a:spcAft>
              <a:buNone/>
              <a:defRPr>
                <a:solidFill>
                  <a:srgbClr val="466269"/>
                </a:solidFill>
              </a:defRPr>
            </a:lvl4pPr>
            <a:lvl5pPr lvl="4" rtl="0">
              <a:lnSpc>
                <a:spcPct val="100000"/>
              </a:lnSpc>
              <a:spcBef>
                <a:spcPts val="1600"/>
              </a:spcBef>
              <a:spcAft>
                <a:spcPts val="0"/>
              </a:spcAft>
              <a:buNone/>
              <a:defRPr>
                <a:solidFill>
                  <a:srgbClr val="466269"/>
                </a:solidFill>
              </a:defRPr>
            </a:lvl5pPr>
            <a:lvl6pPr lvl="5" rtl="0">
              <a:lnSpc>
                <a:spcPct val="100000"/>
              </a:lnSpc>
              <a:spcBef>
                <a:spcPts val="1600"/>
              </a:spcBef>
              <a:spcAft>
                <a:spcPts val="0"/>
              </a:spcAft>
              <a:buNone/>
              <a:defRPr>
                <a:solidFill>
                  <a:srgbClr val="466269"/>
                </a:solidFill>
              </a:defRPr>
            </a:lvl6pPr>
            <a:lvl7pPr lvl="6" rtl="0">
              <a:lnSpc>
                <a:spcPct val="100000"/>
              </a:lnSpc>
              <a:spcBef>
                <a:spcPts val="1600"/>
              </a:spcBef>
              <a:spcAft>
                <a:spcPts val="0"/>
              </a:spcAft>
              <a:buNone/>
              <a:defRPr>
                <a:solidFill>
                  <a:srgbClr val="466269"/>
                </a:solidFill>
              </a:defRPr>
            </a:lvl7pPr>
            <a:lvl8pPr lvl="7" rtl="0">
              <a:lnSpc>
                <a:spcPct val="100000"/>
              </a:lnSpc>
              <a:spcBef>
                <a:spcPts val="1600"/>
              </a:spcBef>
              <a:spcAft>
                <a:spcPts val="0"/>
              </a:spcAft>
              <a:buNone/>
              <a:defRPr>
                <a:solidFill>
                  <a:srgbClr val="466269"/>
                </a:solidFill>
              </a:defRPr>
            </a:lvl8pPr>
            <a:lvl9pPr lvl="8" rtl="0">
              <a:lnSpc>
                <a:spcPct val="100000"/>
              </a:lnSpc>
              <a:spcBef>
                <a:spcPts val="1600"/>
              </a:spcBef>
              <a:spcAft>
                <a:spcPts val="1600"/>
              </a:spcAft>
              <a:buNone/>
              <a:defRPr>
                <a:solidFill>
                  <a:srgbClr val="466269"/>
                </a:solidFill>
              </a:defRPr>
            </a:lvl9pPr>
          </a:lstStyle>
          <a:p/>
        </p:txBody>
      </p:sp>
      <p:sp>
        <p:nvSpPr>
          <p:cNvPr id="51" name="Google Shape;51;p7"/>
          <p:cNvSpPr txBox="1"/>
          <p:nvPr>
            <p:ph idx="2" type="ctrTitle"/>
          </p:nvPr>
        </p:nvSpPr>
        <p:spPr>
          <a:xfrm>
            <a:off x="4943814" y="3188700"/>
            <a:ext cx="26268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466269"/>
              </a:buClr>
              <a:buSzPts val="1600"/>
              <a:buNone/>
              <a:defRPr sz="1600">
                <a:solidFill>
                  <a:srgbClr val="466269"/>
                </a:solidFill>
              </a:defRPr>
            </a:lvl1pPr>
            <a:lvl2pPr lvl="1" rtl="0">
              <a:spcBef>
                <a:spcPts val="0"/>
              </a:spcBef>
              <a:spcAft>
                <a:spcPts val="0"/>
              </a:spcAft>
              <a:buClr>
                <a:srgbClr val="466269"/>
              </a:buClr>
              <a:buSzPts val="1600"/>
              <a:buNone/>
              <a:defRPr sz="1600">
                <a:solidFill>
                  <a:srgbClr val="466269"/>
                </a:solidFill>
              </a:defRPr>
            </a:lvl2pPr>
            <a:lvl3pPr lvl="2" rtl="0">
              <a:spcBef>
                <a:spcPts val="0"/>
              </a:spcBef>
              <a:spcAft>
                <a:spcPts val="0"/>
              </a:spcAft>
              <a:buClr>
                <a:srgbClr val="466269"/>
              </a:buClr>
              <a:buSzPts val="1600"/>
              <a:buNone/>
              <a:defRPr sz="1600">
                <a:solidFill>
                  <a:srgbClr val="466269"/>
                </a:solidFill>
              </a:defRPr>
            </a:lvl3pPr>
            <a:lvl4pPr lvl="3" rtl="0">
              <a:spcBef>
                <a:spcPts val="0"/>
              </a:spcBef>
              <a:spcAft>
                <a:spcPts val="0"/>
              </a:spcAft>
              <a:buClr>
                <a:srgbClr val="466269"/>
              </a:buClr>
              <a:buSzPts val="1600"/>
              <a:buNone/>
              <a:defRPr sz="1600">
                <a:solidFill>
                  <a:srgbClr val="466269"/>
                </a:solidFill>
              </a:defRPr>
            </a:lvl4pPr>
            <a:lvl5pPr lvl="4" rtl="0">
              <a:spcBef>
                <a:spcPts val="0"/>
              </a:spcBef>
              <a:spcAft>
                <a:spcPts val="0"/>
              </a:spcAft>
              <a:buClr>
                <a:srgbClr val="466269"/>
              </a:buClr>
              <a:buSzPts val="1600"/>
              <a:buNone/>
              <a:defRPr sz="1600">
                <a:solidFill>
                  <a:srgbClr val="466269"/>
                </a:solidFill>
              </a:defRPr>
            </a:lvl5pPr>
            <a:lvl6pPr lvl="5" rtl="0">
              <a:spcBef>
                <a:spcPts val="0"/>
              </a:spcBef>
              <a:spcAft>
                <a:spcPts val="0"/>
              </a:spcAft>
              <a:buClr>
                <a:srgbClr val="466269"/>
              </a:buClr>
              <a:buSzPts val="1600"/>
              <a:buNone/>
              <a:defRPr sz="1600">
                <a:solidFill>
                  <a:srgbClr val="466269"/>
                </a:solidFill>
              </a:defRPr>
            </a:lvl6pPr>
            <a:lvl7pPr lvl="6" rtl="0">
              <a:spcBef>
                <a:spcPts val="0"/>
              </a:spcBef>
              <a:spcAft>
                <a:spcPts val="0"/>
              </a:spcAft>
              <a:buClr>
                <a:srgbClr val="466269"/>
              </a:buClr>
              <a:buSzPts val="1600"/>
              <a:buNone/>
              <a:defRPr sz="1600">
                <a:solidFill>
                  <a:srgbClr val="466269"/>
                </a:solidFill>
              </a:defRPr>
            </a:lvl7pPr>
            <a:lvl8pPr lvl="7" rtl="0">
              <a:spcBef>
                <a:spcPts val="0"/>
              </a:spcBef>
              <a:spcAft>
                <a:spcPts val="0"/>
              </a:spcAft>
              <a:buClr>
                <a:srgbClr val="466269"/>
              </a:buClr>
              <a:buSzPts val="1600"/>
              <a:buNone/>
              <a:defRPr sz="1600">
                <a:solidFill>
                  <a:srgbClr val="466269"/>
                </a:solidFill>
              </a:defRPr>
            </a:lvl8pPr>
            <a:lvl9pPr lvl="8" rtl="0">
              <a:spcBef>
                <a:spcPts val="0"/>
              </a:spcBef>
              <a:spcAft>
                <a:spcPts val="0"/>
              </a:spcAft>
              <a:buClr>
                <a:srgbClr val="466269"/>
              </a:buClr>
              <a:buSzPts val="1600"/>
              <a:buNone/>
              <a:defRPr sz="1600">
                <a:solidFill>
                  <a:srgbClr val="466269"/>
                </a:solidFill>
              </a:defRPr>
            </a:lvl9pPr>
          </a:lstStyle>
          <a:p/>
        </p:txBody>
      </p:sp>
      <p:sp>
        <p:nvSpPr>
          <p:cNvPr id="52" name="Google Shape;52;p7"/>
          <p:cNvSpPr txBox="1"/>
          <p:nvPr>
            <p:ph idx="3" type="subTitle"/>
          </p:nvPr>
        </p:nvSpPr>
        <p:spPr>
          <a:xfrm>
            <a:off x="4943826" y="3631000"/>
            <a:ext cx="22293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a:solidFill>
                  <a:srgbClr val="466269"/>
                </a:solidFill>
              </a:defRPr>
            </a:lvl2pPr>
            <a:lvl3pPr lvl="2" rtl="0">
              <a:lnSpc>
                <a:spcPct val="100000"/>
              </a:lnSpc>
              <a:spcBef>
                <a:spcPts val="1600"/>
              </a:spcBef>
              <a:spcAft>
                <a:spcPts val="0"/>
              </a:spcAft>
              <a:buNone/>
              <a:defRPr>
                <a:solidFill>
                  <a:srgbClr val="466269"/>
                </a:solidFill>
              </a:defRPr>
            </a:lvl3pPr>
            <a:lvl4pPr lvl="3" rtl="0">
              <a:lnSpc>
                <a:spcPct val="100000"/>
              </a:lnSpc>
              <a:spcBef>
                <a:spcPts val="1600"/>
              </a:spcBef>
              <a:spcAft>
                <a:spcPts val="0"/>
              </a:spcAft>
              <a:buNone/>
              <a:defRPr>
                <a:solidFill>
                  <a:srgbClr val="466269"/>
                </a:solidFill>
              </a:defRPr>
            </a:lvl4pPr>
            <a:lvl5pPr lvl="4" rtl="0">
              <a:lnSpc>
                <a:spcPct val="100000"/>
              </a:lnSpc>
              <a:spcBef>
                <a:spcPts val="1600"/>
              </a:spcBef>
              <a:spcAft>
                <a:spcPts val="0"/>
              </a:spcAft>
              <a:buNone/>
              <a:defRPr>
                <a:solidFill>
                  <a:srgbClr val="466269"/>
                </a:solidFill>
              </a:defRPr>
            </a:lvl5pPr>
            <a:lvl6pPr lvl="5" rtl="0">
              <a:lnSpc>
                <a:spcPct val="100000"/>
              </a:lnSpc>
              <a:spcBef>
                <a:spcPts val="1600"/>
              </a:spcBef>
              <a:spcAft>
                <a:spcPts val="0"/>
              </a:spcAft>
              <a:buNone/>
              <a:defRPr>
                <a:solidFill>
                  <a:srgbClr val="466269"/>
                </a:solidFill>
              </a:defRPr>
            </a:lvl6pPr>
            <a:lvl7pPr lvl="6" rtl="0">
              <a:lnSpc>
                <a:spcPct val="100000"/>
              </a:lnSpc>
              <a:spcBef>
                <a:spcPts val="1600"/>
              </a:spcBef>
              <a:spcAft>
                <a:spcPts val="0"/>
              </a:spcAft>
              <a:buNone/>
              <a:defRPr>
                <a:solidFill>
                  <a:srgbClr val="466269"/>
                </a:solidFill>
              </a:defRPr>
            </a:lvl7pPr>
            <a:lvl8pPr lvl="7" rtl="0">
              <a:lnSpc>
                <a:spcPct val="100000"/>
              </a:lnSpc>
              <a:spcBef>
                <a:spcPts val="1600"/>
              </a:spcBef>
              <a:spcAft>
                <a:spcPts val="0"/>
              </a:spcAft>
              <a:buNone/>
              <a:defRPr>
                <a:solidFill>
                  <a:srgbClr val="466269"/>
                </a:solidFill>
              </a:defRPr>
            </a:lvl8pPr>
            <a:lvl9pPr lvl="8" rtl="0">
              <a:lnSpc>
                <a:spcPct val="100000"/>
              </a:lnSpc>
              <a:spcBef>
                <a:spcPts val="1600"/>
              </a:spcBef>
              <a:spcAft>
                <a:spcPts val="1600"/>
              </a:spcAft>
              <a:buNone/>
              <a:defRPr>
                <a:solidFill>
                  <a:srgbClr val="466269"/>
                </a:solidFill>
              </a:defRPr>
            </a:lvl9pPr>
          </a:lstStyle>
          <a:p/>
        </p:txBody>
      </p:sp>
      <p:sp>
        <p:nvSpPr>
          <p:cNvPr id="53" name="Google Shape;53;p7"/>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7"/>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55" name="Google Shape;55;p7"/>
          <p:cNvSpPr txBox="1"/>
          <p:nvPr>
            <p:ph idx="4"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56" name="Google Shape;56;p7"/>
          <p:cNvSpPr txBox="1"/>
          <p:nvPr>
            <p:ph idx="5" type="ctrTitle"/>
          </p:nvPr>
        </p:nvSpPr>
        <p:spPr>
          <a:xfrm>
            <a:off x="1733277" y="1202875"/>
            <a:ext cx="26268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466269"/>
              </a:buClr>
              <a:buSzPts val="1600"/>
              <a:buNone/>
              <a:defRPr sz="1600">
                <a:solidFill>
                  <a:srgbClr val="466269"/>
                </a:solidFill>
              </a:defRPr>
            </a:lvl1pPr>
            <a:lvl2pPr lvl="1" rtl="0">
              <a:spcBef>
                <a:spcPts val="0"/>
              </a:spcBef>
              <a:spcAft>
                <a:spcPts val="0"/>
              </a:spcAft>
              <a:buClr>
                <a:srgbClr val="466269"/>
              </a:buClr>
              <a:buSzPts val="1600"/>
              <a:buNone/>
              <a:defRPr sz="1600">
                <a:solidFill>
                  <a:srgbClr val="466269"/>
                </a:solidFill>
              </a:defRPr>
            </a:lvl2pPr>
            <a:lvl3pPr lvl="2" rtl="0">
              <a:spcBef>
                <a:spcPts val="0"/>
              </a:spcBef>
              <a:spcAft>
                <a:spcPts val="0"/>
              </a:spcAft>
              <a:buClr>
                <a:srgbClr val="466269"/>
              </a:buClr>
              <a:buSzPts val="1600"/>
              <a:buNone/>
              <a:defRPr sz="1600">
                <a:solidFill>
                  <a:srgbClr val="466269"/>
                </a:solidFill>
              </a:defRPr>
            </a:lvl3pPr>
            <a:lvl4pPr lvl="3" rtl="0">
              <a:spcBef>
                <a:spcPts val="0"/>
              </a:spcBef>
              <a:spcAft>
                <a:spcPts val="0"/>
              </a:spcAft>
              <a:buClr>
                <a:srgbClr val="466269"/>
              </a:buClr>
              <a:buSzPts val="1600"/>
              <a:buNone/>
              <a:defRPr sz="1600">
                <a:solidFill>
                  <a:srgbClr val="466269"/>
                </a:solidFill>
              </a:defRPr>
            </a:lvl4pPr>
            <a:lvl5pPr lvl="4" rtl="0">
              <a:spcBef>
                <a:spcPts val="0"/>
              </a:spcBef>
              <a:spcAft>
                <a:spcPts val="0"/>
              </a:spcAft>
              <a:buClr>
                <a:srgbClr val="466269"/>
              </a:buClr>
              <a:buSzPts val="1600"/>
              <a:buNone/>
              <a:defRPr sz="1600">
                <a:solidFill>
                  <a:srgbClr val="466269"/>
                </a:solidFill>
              </a:defRPr>
            </a:lvl5pPr>
            <a:lvl6pPr lvl="5" rtl="0">
              <a:spcBef>
                <a:spcPts val="0"/>
              </a:spcBef>
              <a:spcAft>
                <a:spcPts val="0"/>
              </a:spcAft>
              <a:buClr>
                <a:srgbClr val="466269"/>
              </a:buClr>
              <a:buSzPts val="1600"/>
              <a:buNone/>
              <a:defRPr sz="1600">
                <a:solidFill>
                  <a:srgbClr val="466269"/>
                </a:solidFill>
              </a:defRPr>
            </a:lvl6pPr>
            <a:lvl7pPr lvl="6" rtl="0">
              <a:spcBef>
                <a:spcPts val="0"/>
              </a:spcBef>
              <a:spcAft>
                <a:spcPts val="0"/>
              </a:spcAft>
              <a:buClr>
                <a:srgbClr val="466269"/>
              </a:buClr>
              <a:buSzPts val="1600"/>
              <a:buNone/>
              <a:defRPr sz="1600">
                <a:solidFill>
                  <a:srgbClr val="466269"/>
                </a:solidFill>
              </a:defRPr>
            </a:lvl7pPr>
            <a:lvl8pPr lvl="7" rtl="0">
              <a:spcBef>
                <a:spcPts val="0"/>
              </a:spcBef>
              <a:spcAft>
                <a:spcPts val="0"/>
              </a:spcAft>
              <a:buClr>
                <a:srgbClr val="466269"/>
              </a:buClr>
              <a:buSzPts val="1600"/>
              <a:buNone/>
              <a:defRPr sz="1600">
                <a:solidFill>
                  <a:srgbClr val="466269"/>
                </a:solidFill>
              </a:defRPr>
            </a:lvl8pPr>
            <a:lvl9pPr lvl="8" rtl="0">
              <a:spcBef>
                <a:spcPts val="0"/>
              </a:spcBef>
              <a:spcAft>
                <a:spcPts val="0"/>
              </a:spcAft>
              <a:buClr>
                <a:srgbClr val="466269"/>
              </a:buClr>
              <a:buSzPts val="1600"/>
              <a:buNone/>
              <a:defRPr sz="1600">
                <a:solidFill>
                  <a:srgbClr val="466269"/>
                </a:solidFill>
              </a:defRPr>
            </a:lvl9pPr>
          </a:lstStyle>
          <a:p/>
        </p:txBody>
      </p:sp>
      <p:sp>
        <p:nvSpPr>
          <p:cNvPr id="57" name="Google Shape;57;p7"/>
          <p:cNvSpPr txBox="1"/>
          <p:nvPr>
            <p:ph idx="6" type="subTitle"/>
          </p:nvPr>
        </p:nvSpPr>
        <p:spPr>
          <a:xfrm>
            <a:off x="1733288" y="1645175"/>
            <a:ext cx="22293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a:solidFill>
                  <a:srgbClr val="466269"/>
                </a:solidFill>
              </a:defRPr>
            </a:lvl2pPr>
            <a:lvl3pPr lvl="2" rtl="0">
              <a:lnSpc>
                <a:spcPct val="100000"/>
              </a:lnSpc>
              <a:spcBef>
                <a:spcPts val="1600"/>
              </a:spcBef>
              <a:spcAft>
                <a:spcPts val="0"/>
              </a:spcAft>
              <a:buNone/>
              <a:defRPr>
                <a:solidFill>
                  <a:srgbClr val="466269"/>
                </a:solidFill>
              </a:defRPr>
            </a:lvl3pPr>
            <a:lvl4pPr lvl="3" rtl="0">
              <a:lnSpc>
                <a:spcPct val="100000"/>
              </a:lnSpc>
              <a:spcBef>
                <a:spcPts val="1600"/>
              </a:spcBef>
              <a:spcAft>
                <a:spcPts val="0"/>
              </a:spcAft>
              <a:buNone/>
              <a:defRPr>
                <a:solidFill>
                  <a:srgbClr val="466269"/>
                </a:solidFill>
              </a:defRPr>
            </a:lvl4pPr>
            <a:lvl5pPr lvl="4" rtl="0">
              <a:lnSpc>
                <a:spcPct val="100000"/>
              </a:lnSpc>
              <a:spcBef>
                <a:spcPts val="1600"/>
              </a:spcBef>
              <a:spcAft>
                <a:spcPts val="0"/>
              </a:spcAft>
              <a:buNone/>
              <a:defRPr>
                <a:solidFill>
                  <a:srgbClr val="466269"/>
                </a:solidFill>
              </a:defRPr>
            </a:lvl5pPr>
            <a:lvl6pPr lvl="5" rtl="0">
              <a:lnSpc>
                <a:spcPct val="100000"/>
              </a:lnSpc>
              <a:spcBef>
                <a:spcPts val="1600"/>
              </a:spcBef>
              <a:spcAft>
                <a:spcPts val="0"/>
              </a:spcAft>
              <a:buNone/>
              <a:defRPr>
                <a:solidFill>
                  <a:srgbClr val="466269"/>
                </a:solidFill>
              </a:defRPr>
            </a:lvl6pPr>
            <a:lvl7pPr lvl="6" rtl="0">
              <a:lnSpc>
                <a:spcPct val="100000"/>
              </a:lnSpc>
              <a:spcBef>
                <a:spcPts val="1600"/>
              </a:spcBef>
              <a:spcAft>
                <a:spcPts val="0"/>
              </a:spcAft>
              <a:buNone/>
              <a:defRPr>
                <a:solidFill>
                  <a:srgbClr val="466269"/>
                </a:solidFill>
              </a:defRPr>
            </a:lvl7pPr>
            <a:lvl8pPr lvl="7" rtl="0">
              <a:lnSpc>
                <a:spcPct val="100000"/>
              </a:lnSpc>
              <a:spcBef>
                <a:spcPts val="1600"/>
              </a:spcBef>
              <a:spcAft>
                <a:spcPts val="0"/>
              </a:spcAft>
              <a:buNone/>
              <a:defRPr>
                <a:solidFill>
                  <a:srgbClr val="466269"/>
                </a:solidFill>
              </a:defRPr>
            </a:lvl8pPr>
            <a:lvl9pPr lvl="8" rtl="0">
              <a:lnSpc>
                <a:spcPct val="100000"/>
              </a:lnSpc>
              <a:spcBef>
                <a:spcPts val="1600"/>
              </a:spcBef>
              <a:spcAft>
                <a:spcPts val="1600"/>
              </a:spcAft>
              <a:buNone/>
              <a:defRPr>
                <a:solidFill>
                  <a:srgbClr val="466269"/>
                </a:solidFill>
              </a:defRPr>
            </a:lvl9pPr>
          </a:lstStyle>
          <a:p/>
        </p:txBody>
      </p:sp>
      <p:sp>
        <p:nvSpPr>
          <p:cNvPr id="58" name="Google Shape;58;p7"/>
          <p:cNvSpPr txBox="1"/>
          <p:nvPr>
            <p:ph idx="7" type="ctrTitle"/>
          </p:nvPr>
        </p:nvSpPr>
        <p:spPr>
          <a:xfrm>
            <a:off x="1733277" y="3188700"/>
            <a:ext cx="26268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466269"/>
              </a:buClr>
              <a:buSzPts val="1600"/>
              <a:buNone/>
              <a:defRPr sz="1600">
                <a:solidFill>
                  <a:srgbClr val="466269"/>
                </a:solidFill>
              </a:defRPr>
            </a:lvl1pPr>
            <a:lvl2pPr lvl="1" rtl="0">
              <a:spcBef>
                <a:spcPts val="0"/>
              </a:spcBef>
              <a:spcAft>
                <a:spcPts val="0"/>
              </a:spcAft>
              <a:buClr>
                <a:srgbClr val="466269"/>
              </a:buClr>
              <a:buSzPts val="1600"/>
              <a:buNone/>
              <a:defRPr sz="1600">
                <a:solidFill>
                  <a:srgbClr val="466269"/>
                </a:solidFill>
              </a:defRPr>
            </a:lvl2pPr>
            <a:lvl3pPr lvl="2" rtl="0">
              <a:spcBef>
                <a:spcPts val="0"/>
              </a:spcBef>
              <a:spcAft>
                <a:spcPts val="0"/>
              </a:spcAft>
              <a:buClr>
                <a:srgbClr val="466269"/>
              </a:buClr>
              <a:buSzPts val="1600"/>
              <a:buNone/>
              <a:defRPr sz="1600">
                <a:solidFill>
                  <a:srgbClr val="466269"/>
                </a:solidFill>
              </a:defRPr>
            </a:lvl3pPr>
            <a:lvl4pPr lvl="3" rtl="0">
              <a:spcBef>
                <a:spcPts val="0"/>
              </a:spcBef>
              <a:spcAft>
                <a:spcPts val="0"/>
              </a:spcAft>
              <a:buClr>
                <a:srgbClr val="466269"/>
              </a:buClr>
              <a:buSzPts val="1600"/>
              <a:buNone/>
              <a:defRPr sz="1600">
                <a:solidFill>
                  <a:srgbClr val="466269"/>
                </a:solidFill>
              </a:defRPr>
            </a:lvl4pPr>
            <a:lvl5pPr lvl="4" rtl="0">
              <a:spcBef>
                <a:spcPts val="0"/>
              </a:spcBef>
              <a:spcAft>
                <a:spcPts val="0"/>
              </a:spcAft>
              <a:buClr>
                <a:srgbClr val="466269"/>
              </a:buClr>
              <a:buSzPts val="1600"/>
              <a:buNone/>
              <a:defRPr sz="1600">
                <a:solidFill>
                  <a:srgbClr val="466269"/>
                </a:solidFill>
              </a:defRPr>
            </a:lvl5pPr>
            <a:lvl6pPr lvl="5" rtl="0">
              <a:spcBef>
                <a:spcPts val="0"/>
              </a:spcBef>
              <a:spcAft>
                <a:spcPts val="0"/>
              </a:spcAft>
              <a:buClr>
                <a:srgbClr val="466269"/>
              </a:buClr>
              <a:buSzPts val="1600"/>
              <a:buNone/>
              <a:defRPr sz="1600">
                <a:solidFill>
                  <a:srgbClr val="466269"/>
                </a:solidFill>
              </a:defRPr>
            </a:lvl6pPr>
            <a:lvl7pPr lvl="6" rtl="0">
              <a:spcBef>
                <a:spcPts val="0"/>
              </a:spcBef>
              <a:spcAft>
                <a:spcPts val="0"/>
              </a:spcAft>
              <a:buClr>
                <a:srgbClr val="466269"/>
              </a:buClr>
              <a:buSzPts val="1600"/>
              <a:buNone/>
              <a:defRPr sz="1600">
                <a:solidFill>
                  <a:srgbClr val="466269"/>
                </a:solidFill>
              </a:defRPr>
            </a:lvl7pPr>
            <a:lvl8pPr lvl="7" rtl="0">
              <a:spcBef>
                <a:spcPts val="0"/>
              </a:spcBef>
              <a:spcAft>
                <a:spcPts val="0"/>
              </a:spcAft>
              <a:buClr>
                <a:srgbClr val="466269"/>
              </a:buClr>
              <a:buSzPts val="1600"/>
              <a:buNone/>
              <a:defRPr sz="1600">
                <a:solidFill>
                  <a:srgbClr val="466269"/>
                </a:solidFill>
              </a:defRPr>
            </a:lvl8pPr>
            <a:lvl9pPr lvl="8" rtl="0">
              <a:spcBef>
                <a:spcPts val="0"/>
              </a:spcBef>
              <a:spcAft>
                <a:spcPts val="0"/>
              </a:spcAft>
              <a:buClr>
                <a:srgbClr val="466269"/>
              </a:buClr>
              <a:buSzPts val="1600"/>
              <a:buNone/>
              <a:defRPr sz="1600">
                <a:solidFill>
                  <a:srgbClr val="466269"/>
                </a:solidFill>
              </a:defRPr>
            </a:lvl9pPr>
          </a:lstStyle>
          <a:p/>
        </p:txBody>
      </p:sp>
      <p:sp>
        <p:nvSpPr>
          <p:cNvPr id="59" name="Google Shape;59;p7"/>
          <p:cNvSpPr txBox="1"/>
          <p:nvPr>
            <p:ph idx="8" type="subTitle"/>
          </p:nvPr>
        </p:nvSpPr>
        <p:spPr>
          <a:xfrm>
            <a:off x="1733287" y="3631000"/>
            <a:ext cx="22293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a:solidFill>
                  <a:srgbClr val="466269"/>
                </a:solidFill>
              </a:defRPr>
            </a:lvl2pPr>
            <a:lvl3pPr lvl="2" rtl="0">
              <a:lnSpc>
                <a:spcPct val="100000"/>
              </a:lnSpc>
              <a:spcBef>
                <a:spcPts val="1600"/>
              </a:spcBef>
              <a:spcAft>
                <a:spcPts val="0"/>
              </a:spcAft>
              <a:buNone/>
              <a:defRPr>
                <a:solidFill>
                  <a:srgbClr val="466269"/>
                </a:solidFill>
              </a:defRPr>
            </a:lvl3pPr>
            <a:lvl4pPr lvl="3" rtl="0">
              <a:lnSpc>
                <a:spcPct val="100000"/>
              </a:lnSpc>
              <a:spcBef>
                <a:spcPts val="1600"/>
              </a:spcBef>
              <a:spcAft>
                <a:spcPts val="0"/>
              </a:spcAft>
              <a:buNone/>
              <a:defRPr>
                <a:solidFill>
                  <a:srgbClr val="466269"/>
                </a:solidFill>
              </a:defRPr>
            </a:lvl4pPr>
            <a:lvl5pPr lvl="4" rtl="0">
              <a:lnSpc>
                <a:spcPct val="100000"/>
              </a:lnSpc>
              <a:spcBef>
                <a:spcPts val="1600"/>
              </a:spcBef>
              <a:spcAft>
                <a:spcPts val="0"/>
              </a:spcAft>
              <a:buNone/>
              <a:defRPr>
                <a:solidFill>
                  <a:srgbClr val="466269"/>
                </a:solidFill>
              </a:defRPr>
            </a:lvl5pPr>
            <a:lvl6pPr lvl="5" rtl="0">
              <a:lnSpc>
                <a:spcPct val="100000"/>
              </a:lnSpc>
              <a:spcBef>
                <a:spcPts val="1600"/>
              </a:spcBef>
              <a:spcAft>
                <a:spcPts val="0"/>
              </a:spcAft>
              <a:buNone/>
              <a:defRPr>
                <a:solidFill>
                  <a:srgbClr val="466269"/>
                </a:solidFill>
              </a:defRPr>
            </a:lvl6pPr>
            <a:lvl7pPr lvl="6" rtl="0">
              <a:lnSpc>
                <a:spcPct val="100000"/>
              </a:lnSpc>
              <a:spcBef>
                <a:spcPts val="1600"/>
              </a:spcBef>
              <a:spcAft>
                <a:spcPts val="0"/>
              </a:spcAft>
              <a:buNone/>
              <a:defRPr>
                <a:solidFill>
                  <a:srgbClr val="466269"/>
                </a:solidFill>
              </a:defRPr>
            </a:lvl7pPr>
            <a:lvl8pPr lvl="7" rtl="0">
              <a:lnSpc>
                <a:spcPct val="100000"/>
              </a:lnSpc>
              <a:spcBef>
                <a:spcPts val="1600"/>
              </a:spcBef>
              <a:spcAft>
                <a:spcPts val="0"/>
              </a:spcAft>
              <a:buNone/>
              <a:defRPr>
                <a:solidFill>
                  <a:srgbClr val="466269"/>
                </a:solidFill>
              </a:defRPr>
            </a:lvl8pPr>
            <a:lvl9pPr lvl="8" rtl="0">
              <a:lnSpc>
                <a:spcPct val="100000"/>
              </a:lnSpc>
              <a:spcBef>
                <a:spcPts val="1600"/>
              </a:spcBef>
              <a:spcAft>
                <a:spcPts val="1600"/>
              </a:spcAft>
              <a:buNone/>
              <a:defRPr>
                <a:solidFill>
                  <a:srgbClr val="466269"/>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 TEXT ">
  <p:cSld name="TITLE_1_1_1_1_1_2">
    <p:bg>
      <p:bgPr>
        <a:solidFill>
          <a:srgbClr val="F3F3F3"/>
        </a:solidFill>
      </p:bgPr>
    </p:bg>
    <p:spTree>
      <p:nvGrpSpPr>
        <p:cNvPr id="60" name="Shape 60"/>
        <p:cNvGrpSpPr/>
        <p:nvPr/>
      </p:nvGrpSpPr>
      <p:grpSpPr>
        <a:xfrm>
          <a:off x="0" y="0"/>
          <a:ext cx="0" cy="0"/>
          <a:chOff x="0" y="0"/>
          <a:chExt cx="0" cy="0"/>
        </a:xfrm>
      </p:grpSpPr>
      <p:sp>
        <p:nvSpPr>
          <p:cNvPr id="61" name="Google Shape;61;p8"/>
          <p:cNvSpPr/>
          <p:nvPr/>
        </p:nvSpPr>
        <p:spPr>
          <a:xfrm>
            <a:off x="0" y="0"/>
            <a:ext cx="8835000" cy="5143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8"/>
          <p:cNvSpPr/>
          <p:nvPr/>
        </p:nvSpPr>
        <p:spPr>
          <a:xfrm rot="-5400000">
            <a:off x="2850450" y="194663"/>
            <a:ext cx="3443100" cy="48249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C1130"/>
              </a:solidFill>
            </a:endParaRPr>
          </a:p>
        </p:txBody>
      </p:sp>
      <p:sp>
        <p:nvSpPr>
          <p:cNvPr id="63" name="Google Shape;63;p8"/>
          <p:cNvSpPr txBox="1"/>
          <p:nvPr>
            <p:ph idx="1" type="subTitle"/>
          </p:nvPr>
        </p:nvSpPr>
        <p:spPr>
          <a:xfrm>
            <a:off x="2389050" y="1665438"/>
            <a:ext cx="4365900" cy="294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3F3F3"/>
              </a:buClr>
              <a:buSzPts val="1200"/>
              <a:buNone/>
              <a:defRPr sz="1200">
                <a:solidFill>
                  <a:srgbClr val="F3F3F3"/>
                </a:solidFill>
              </a:defRPr>
            </a:lvl1pPr>
            <a:lvl2pPr lvl="1" rtl="0" algn="ctr">
              <a:lnSpc>
                <a:spcPct val="100000"/>
              </a:lnSpc>
              <a:spcBef>
                <a:spcPts val="0"/>
              </a:spcBef>
              <a:spcAft>
                <a:spcPts val="0"/>
              </a:spcAft>
              <a:buClr>
                <a:srgbClr val="F3F3F3"/>
              </a:buClr>
              <a:buSzPts val="1200"/>
              <a:buNone/>
              <a:defRPr sz="1200">
                <a:solidFill>
                  <a:srgbClr val="F3F3F3"/>
                </a:solidFill>
              </a:defRPr>
            </a:lvl2pPr>
            <a:lvl3pPr lvl="2" rtl="0" algn="ctr">
              <a:lnSpc>
                <a:spcPct val="100000"/>
              </a:lnSpc>
              <a:spcBef>
                <a:spcPts val="0"/>
              </a:spcBef>
              <a:spcAft>
                <a:spcPts val="0"/>
              </a:spcAft>
              <a:buClr>
                <a:srgbClr val="F3F3F3"/>
              </a:buClr>
              <a:buSzPts val="1200"/>
              <a:buNone/>
              <a:defRPr sz="1200">
                <a:solidFill>
                  <a:srgbClr val="F3F3F3"/>
                </a:solidFill>
              </a:defRPr>
            </a:lvl3pPr>
            <a:lvl4pPr lvl="3" rtl="0" algn="ctr">
              <a:lnSpc>
                <a:spcPct val="100000"/>
              </a:lnSpc>
              <a:spcBef>
                <a:spcPts val="0"/>
              </a:spcBef>
              <a:spcAft>
                <a:spcPts val="0"/>
              </a:spcAft>
              <a:buClr>
                <a:srgbClr val="F3F3F3"/>
              </a:buClr>
              <a:buSzPts val="1200"/>
              <a:buNone/>
              <a:defRPr sz="1200">
                <a:solidFill>
                  <a:srgbClr val="F3F3F3"/>
                </a:solidFill>
              </a:defRPr>
            </a:lvl4pPr>
            <a:lvl5pPr lvl="4" rtl="0" algn="ctr">
              <a:lnSpc>
                <a:spcPct val="100000"/>
              </a:lnSpc>
              <a:spcBef>
                <a:spcPts val="0"/>
              </a:spcBef>
              <a:spcAft>
                <a:spcPts val="0"/>
              </a:spcAft>
              <a:buClr>
                <a:srgbClr val="F3F3F3"/>
              </a:buClr>
              <a:buSzPts val="1200"/>
              <a:buNone/>
              <a:defRPr sz="1200">
                <a:solidFill>
                  <a:srgbClr val="F3F3F3"/>
                </a:solidFill>
              </a:defRPr>
            </a:lvl5pPr>
            <a:lvl6pPr lvl="5" rtl="0" algn="ctr">
              <a:lnSpc>
                <a:spcPct val="100000"/>
              </a:lnSpc>
              <a:spcBef>
                <a:spcPts val="0"/>
              </a:spcBef>
              <a:spcAft>
                <a:spcPts val="0"/>
              </a:spcAft>
              <a:buClr>
                <a:srgbClr val="F3F3F3"/>
              </a:buClr>
              <a:buSzPts val="1200"/>
              <a:buNone/>
              <a:defRPr sz="1200">
                <a:solidFill>
                  <a:srgbClr val="F3F3F3"/>
                </a:solidFill>
              </a:defRPr>
            </a:lvl6pPr>
            <a:lvl7pPr lvl="6" rtl="0" algn="ctr">
              <a:lnSpc>
                <a:spcPct val="100000"/>
              </a:lnSpc>
              <a:spcBef>
                <a:spcPts val="0"/>
              </a:spcBef>
              <a:spcAft>
                <a:spcPts val="0"/>
              </a:spcAft>
              <a:buClr>
                <a:srgbClr val="F3F3F3"/>
              </a:buClr>
              <a:buSzPts val="1200"/>
              <a:buNone/>
              <a:defRPr sz="1200">
                <a:solidFill>
                  <a:srgbClr val="F3F3F3"/>
                </a:solidFill>
              </a:defRPr>
            </a:lvl7pPr>
            <a:lvl8pPr lvl="7" rtl="0" algn="ctr">
              <a:lnSpc>
                <a:spcPct val="100000"/>
              </a:lnSpc>
              <a:spcBef>
                <a:spcPts val="0"/>
              </a:spcBef>
              <a:spcAft>
                <a:spcPts val="0"/>
              </a:spcAft>
              <a:buClr>
                <a:srgbClr val="F3F3F3"/>
              </a:buClr>
              <a:buSzPts val="1200"/>
              <a:buNone/>
              <a:defRPr sz="1200">
                <a:solidFill>
                  <a:srgbClr val="F3F3F3"/>
                </a:solidFill>
              </a:defRPr>
            </a:lvl8pPr>
            <a:lvl9pPr lvl="8" rtl="0" algn="ctr">
              <a:lnSpc>
                <a:spcPct val="100000"/>
              </a:lnSpc>
              <a:spcBef>
                <a:spcPts val="0"/>
              </a:spcBef>
              <a:spcAft>
                <a:spcPts val="0"/>
              </a:spcAft>
              <a:buClr>
                <a:srgbClr val="F3F3F3"/>
              </a:buClr>
              <a:buSzPts val="1200"/>
              <a:buNone/>
              <a:defRPr sz="1200">
                <a:solidFill>
                  <a:srgbClr val="F3F3F3"/>
                </a:solidFill>
              </a:defRPr>
            </a:lvl9pPr>
          </a:lstStyle>
          <a:p/>
        </p:txBody>
      </p:sp>
      <p:sp>
        <p:nvSpPr>
          <p:cNvPr id="64" name="Google Shape;64;p8"/>
          <p:cNvSpPr txBox="1"/>
          <p:nvPr>
            <p:ph idx="2" type="subTitle"/>
          </p:nvPr>
        </p:nvSpPr>
        <p:spPr>
          <a:xfrm>
            <a:off x="2389050" y="2660038"/>
            <a:ext cx="4365900" cy="294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3F3F3"/>
              </a:buClr>
              <a:buSzPts val="1200"/>
              <a:buNone/>
              <a:defRPr sz="1200">
                <a:solidFill>
                  <a:srgbClr val="F3F3F3"/>
                </a:solidFill>
              </a:defRPr>
            </a:lvl1pPr>
            <a:lvl2pPr lvl="1" rtl="0" algn="ctr">
              <a:lnSpc>
                <a:spcPct val="100000"/>
              </a:lnSpc>
              <a:spcBef>
                <a:spcPts val="0"/>
              </a:spcBef>
              <a:spcAft>
                <a:spcPts val="0"/>
              </a:spcAft>
              <a:buClr>
                <a:srgbClr val="F3F3F3"/>
              </a:buClr>
              <a:buSzPts val="1200"/>
              <a:buNone/>
              <a:defRPr sz="1200">
                <a:solidFill>
                  <a:srgbClr val="F3F3F3"/>
                </a:solidFill>
              </a:defRPr>
            </a:lvl2pPr>
            <a:lvl3pPr lvl="2" rtl="0" algn="ctr">
              <a:lnSpc>
                <a:spcPct val="100000"/>
              </a:lnSpc>
              <a:spcBef>
                <a:spcPts val="0"/>
              </a:spcBef>
              <a:spcAft>
                <a:spcPts val="0"/>
              </a:spcAft>
              <a:buClr>
                <a:srgbClr val="F3F3F3"/>
              </a:buClr>
              <a:buSzPts val="1200"/>
              <a:buNone/>
              <a:defRPr sz="1200">
                <a:solidFill>
                  <a:srgbClr val="F3F3F3"/>
                </a:solidFill>
              </a:defRPr>
            </a:lvl3pPr>
            <a:lvl4pPr lvl="3" rtl="0" algn="ctr">
              <a:lnSpc>
                <a:spcPct val="100000"/>
              </a:lnSpc>
              <a:spcBef>
                <a:spcPts val="0"/>
              </a:spcBef>
              <a:spcAft>
                <a:spcPts val="0"/>
              </a:spcAft>
              <a:buClr>
                <a:srgbClr val="F3F3F3"/>
              </a:buClr>
              <a:buSzPts val="1200"/>
              <a:buNone/>
              <a:defRPr sz="1200">
                <a:solidFill>
                  <a:srgbClr val="F3F3F3"/>
                </a:solidFill>
              </a:defRPr>
            </a:lvl4pPr>
            <a:lvl5pPr lvl="4" rtl="0" algn="ctr">
              <a:lnSpc>
                <a:spcPct val="100000"/>
              </a:lnSpc>
              <a:spcBef>
                <a:spcPts val="0"/>
              </a:spcBef>
              <a:spcAft>
                <a:spcPts val="0"/>
              </a:spcAft>
              <a:buClr>
                <a:srgbClr val="F3F3F3"/>
              </a:buClr>
              <a:buSzPts val="1200"/>
              <a:buNone/>
              <a:defRPr sz="1200">
                <a:solidFill>
                  <a:srgbClr val="F3F3F3"/>
                </a:solidFill>
              </a:defRPr>
            </a:lvl5pPr>
            <a:lvl6pPr lvl="5" rtl="0" algn="ctr">
              <a:lnSpc>
                <a:spcPct val="100000"/>
              </a:lnSpc>
              <a:spcBef>
                <a:spcPts val="0"/>
              </a:spcBef>
              <a:spcAft>
                <a:spcPts val="0"/>
              </a:spcAft>
              <a:buClr>
                <a:srgbClr val="F3F3F3"/>
              </a:buClr>
              <a:buSzPts val="1200"/>
              <a:buNone/>
              <a:defRPr sz="1200">
                <a:solidFill>
                  <a:srgbClr val="F3F3F3"/>
                </a:solidFill>
              </a:defRPr>
            </a:lvl6pPr>
            <a:lvl7pPr lvl="6" rtl="0" algn="ctr">
              <a:lnSpc>
                <a:spcPct val="100000"/>
              </a:lnSpc>
              <a:spcBef>
                <a:spcPts val="0"/>
              </a:spcBef>
              <a:spcAft>
                <a:spcPts val="0"/>
              </a:spcAft>
              <a:buClr>
                <a:srgbClr val="F3F3F3"/>
              </a:buClr>
              <a:buSzPts val="1200"/>
              <a:buNone/>
              <a:defRPr sz="1200">
                <a:solidFill>
                  <a:srgbClr val="F3F3F3"/>
                </a:solidFill>
              </a:defRPr>
            </a:lvl7pPr>
            <a:lvl8pPr lvl="7" rtl="0" algn="ctr">
              <a:lnSpc>
                <a:spcPct val="100000"/>
              </a:lnSpc>
              <a:spcBef>
                <a:spcPts val="0"/>
              </a:spcBef>
              <a:spcAft>
                <a:spcPts val="0"/>
              </a:spcAft>
              <a:buClr>
                <a:srgbClr val="F3F3F3"/>
              </a:buClr>
              <a:buSzPts val="1200"/>
              <a:buNone/>
              <a:defRPr sz="1200">
                <a:solidFill>
                  <a:srgbClr val="F3F3F3"/>
                </a:solidFill>
              </a:defRPr>
            </a:lvl8pPr>
            <a:lvl9pPr lvl="8" rtl="0" algn="ctr">
              <a:lnSpc>
                <a:spcPct val="100000"/>
              </a:lnSpc>
              <a:spcBef>
                <a:spcPts val="0"/>
              </a:spcBef>
              <a:spcAft>
                <a:spcPts val="0"/>
              </a:spcAft>
              <a:buClr>
                <a:srgbClr val="F3F3F3"/>
              </a:buClr>
              <a:buSzPts val="1200"/>
              <a:buNone/>
              <a:defRPr sz="1200">
                <a:solidFill>
                  <a:srgbClr val="F3F3F3"/>
                </a:solidFill>
              </a:defRPr>
            </a:lvl9pPr>
          </a:lstStyle>
          <a:p/>
        </p:txBody>
      </p:sp>
      <p:sp>
        <p:nvSpPr>
          <p:cNvPr id="65" name="Google Shape;65;p8"/>
          <p:cNvSpPr txBox="1"/>
          <p:nvPr>
            <p:ph idx="3" type="subTitle"/>
          </p:nvPr>
        </p:nvSpPr>
        <p:spPr>
          <a:xfrm>
            <a:off x="2389050" y="3654638"/>
            <a:ext cx="4365900" cy="294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3F3F3"/>
              </a:buClr>
              <a:buSzPts val="1200"/>
              <a:buNone/>
              <a:defRPr sz="1200">
                <a:solidFill>
                  <a:srgbClr val="F3F3F3"/>
                </a:solidFill>
              </a:defRPr>
            </a:lvl1pPr>
            <a:lvl2pPr lvl="1" rtl="0" algn="ctr">
              <a:lnSpc>
                <a:spcPct val="100000"/>
              </a:lnSpc>
              <a:spcBef>
                <a:spcPts val="0"/>
              </a:spcBef>
              <a:spcAft>
                <a:spcPts val="0"/>
              </a:spcAft>
              <a:buClr>
                <a:srgbClr val="F3F3F3"/>
              </a:buClr>
              <a:buSzPts val="1200"/>
              <a:buNone/>
              <a:defRPr sz="1200">
                <a:solidFill>
                  <a:srgbClr val="F3F3F3"/>
                </a:solidFill>
              </a:defRPr>
            </a:lvl2pPr>
            <a:lvl3pPr lvl="2" rtl="0" algn="ctr">
              <a:lnSpc>
                <a:spcPct val="100000"/>
              </a:lnSpc>
              <a:spcBef>
                <a:spcPts val="0"/>
              </a:spcBef>
              <a:spcAft>
                <a:spcPts val="0"/>
              </a:spcAft>
              <a:buClr>
                <a:srgbClr val="F3F3F3"/>
              </a:buClr>
              <a:buSzPts val="1200"/>
              <a:buNone/>
              <a:defRPr sz="1200">
                <a:solidFill>
                  <a:srgbClr val="F3F3F3"/>
                </a:solidFill>
              </a:defRPr>
            </a:lvl3pPr>
            <a:lvl4pPr lvl="3" rtl="0" algn="ctr">
              <a:lnSpc>
                <a:spcPct val="100000"/>
              </a:lnSpc>
              <a:spcBef>
                <a:spcPts val="0"/>
              </a:spcBef>
              <a:spcAft>
                <a:spcPts val="0"/>
              </a:spcAft>
              <a:buClr>
                <a:srgbClr val="F3F3F3"/>
              </a:buClr>
              <a:buSzPts val="1200"/>
              <a:buNone/>
              <a:defRPr sz="1200">
                <a:solidFill>
                  <a:srgbClr val="F3F3F3"/>
                </a:solidFill>
              </a:defRPr>
            </a:lvl4pPr>
            <a:lvl5pPr lvl="4" rtl="0" algn="ctr">
              <a:lnSpc>
                <a:spcPct val="100000"/>
              </a:lnSpc>
              <a:spcBef>
                <a:spcPts val="0"/>
              </a:spcBef>
              <a:spcAft>
                <a:spcPts val="0"/>
              </a:spcAft>
              <a:buClr>
                <a:srgbClr val="F3F3F3"/>
              </a:buClr>
              <a:buSzPts val="1200"/>
              <a:buNone/>
              <a:defRPr sz="1200">
                <a:solidFill>
                  <a:srgbClr val="F3F3F3"/>
                </a:solidFill>
              </a:defRPr>
            </a:lvl5pPr>
            <a:lvl6pPr lvl="5" rtl="0" algn="ctr">
              <a:lnSpc>
                <a:spcPct val="100000"/>
              </a:lnSpc>
              <a:spcBef>
                <a:spcPts val="0"/>
              </a:spcBef>
              <a:spcAft>
                <a:spcPts val="0"/>
              </a:spcAft>
              <a:buClr>
                <a:srgbClr val="F3F3F3"/>
              </a:buClr>
              <a:buSzPts val="1200"/>
              <a:buNone/>
              <a:defRPr sz="1200">
                <a:solidFill>
                  <a:srgbClr val="F3F3F3"/>
                </a:solidFill>
              </a:defRPr>
            </a:lvl6pPr>
            <a:lvl7pPr lvl="6" rtl="0" algn="ctr">
              <a:lnSpc>
                <a:spcPct val="100000"/>
              </a:lnSpc>
              <a:spcBef>
                <a:spcPts val="0"/>
              </a:spcBef>
              <a:spcAft>
                <a:spcPts val="0"/>
              </a:spcAft>
              <a:buClr>
                <a:srgbClr val="F3F3F3"/>
              </a:buClr>
              <a:buSzPts val="1200"/>
              <a:buNone/>
              <a:defRPr sz="1200">
                <a:solidFill>
                  <a:srgbClr val="F3F3F3"/>
                </a:solidFill>
              </a:defRPr>
            </a:lvl7pPr>
            <a:lvl8pPr lvl="7" rtl="0" algn="ctr">
              <a:lnSpc>
                <a:spcPct val="100000"/>
              </a:lnSpc>
              <a:spcBef>
                <a:spcPts val="0"/>
              </a:spcBef>
              <a:spcAft>
                <a:spcPts val="0"/>
              </a:spcAft>
              <a:buClr>
                <a:srgbClr val="F3F3F3"/>
              </a:buClr>
              <a:buSzPts val="1200"/>
              <a:buNone/>
              <a:defRPr sz="1200">
                <a:solidFill>
                  <a:srgbClr val="F3F3F3"/>
                </a:solidFill>
              </a:defRPr>
            </a:lvl8pPr>
            <a:lvl9pPr lvl="8" rtl="0" algn="ctr">
              <a:lnSpc>
                <a:spcPct val="100000"/>
              </a:lnSpc>
              <a:spcBef>
                <a:spcPts val="0"/>
              </a:spcBef>
              <a:spcAft>
                <a:spcPts val="0"/>
              </a:spcAft>
              <a:buClr>
                <a:srgbClr val="F3F3F3"/>
              </a:buClr>
              <a:buSzPts val="1200"/>
              <a:buNone/>
              <a:defRPr sz="1200">
                <a:solidFill>
                  <a:srgbClr val="F3F3F3"/>
                </a:solidFill>
              </a:defRPr>
            </a:lvl9pPr>
          </a:lstStyle>
          <a:p/>
        </p:txBody>
      </p:sp>
      <p:sp>
        <p:nvSpPr>
          <p:cNvPr id="66" name="Google Shape;66;p8"/>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8"/>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68" name="Google Shape;68;p8"/>
          <p:cNvSpPr txBox="1"/>
          <p:nvPr>
            <p:ph hasCustomPrompt="1" type="title"/>
          </p:nvPr>
        </p:nvSpPr>
        <p:spPr>
          <a:xfrm>
            <a:off x="2939475" y="1849800"/>
            <a:ext cx="3265200" cy="9645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F3F3F3"/>
              </a:buClr>
              <a:buSzPts val="3600"/>
              <a:buNone/>
              <a:defRPr sz="3600">
                <a:solidFill>
                  <a:srgbClr val="F3F3F3"/>
                </a:solidFill>
              </a:defRPr>
            </a:lvl1pPr>
            <a:lvl2pPr lvl="1" rtl="0" algn="ctr">
              <a:spcBef>
                <a:spcPts val="0"/>
              </a:spcBef>
              <a:spcAft>
                <a:spcPts val="0"/>
              </a:spcAft>
              <a:buClr>
                <a:srgbClr val="F3F3F3"/>
              </a:buClr>
              <a:buSzPts val="3600"/>
              <a:buNone/>
              <a:defRPr sz="3600">
                <a:solidFill>
                  <a:srgbClr val="F3F3F3"/>
                </a:solidFill>
              </a:defRPr>
            </a:lvl2pPr>
            <a:lvl3pPr lvl="2" rtl="0" algn="ctr">
              <a:spcBef>
                <a:spcPts val="0"/>
              </a:spcBef>
              <a:spcAft>
                <a:spcPts val="0"/>
              </a:spcAft>
              <a:buClr>
                <a:srgbClr val="F3F3F3"/>
              </a:buClr>
              <a:buSzPts val="3600"/>
              <a:buNone/>
              <a:defRPr sz="3600">
                <a:solidFill>
                  <a:srgbClr val="F3F3F3"/>
                </a:solidFill>
              </a:defRPr>
            </a:lvl3pPr>
            <a:lvl4pPr lvl="3" rtl="0" algn="ctr">
              <a:spcBef>
                <a:spcPts val="0"/>
              </a:spcBef>
              <a:spcAft>
                <a:spcPts val="0"/>
              </a:spcAft>
              <a:buClr>
                <a:srgbClr val="F3F3F3"/>
              </a:buClr>
              <a:buSzPts val="3600"/>
              <a:buNone/>
              <a:defRPr sz="3600">
                <a:solidFill>
                  <a:srgbClr val="F3F3F3"/>
                </a:solidFill>
              </a:defRPr>
            </a:lvl4pPr>
            <a:lvl5pPr lvl="4" rtl="0" algn="ctr">
              <a:spcBef>
                <a:spcPts val="0"/>
              </a:spcBef>
              <a:spcAft>
                <a:spcPts val="0"/>
              </a:spcAft>
              <a:buClr>
                <a:srgbClr val="F3F3F3"/>
              </a:buClr>
              <a:buSzPts val="3600"/>
              <a:buNone/>
              <a:defRPr sz="3600">
                <a:solidFill>
                  <a:srgbClr val="F3F3F3"/>
                </a:solidFill>
              </a:defRPr>
            </a:lvl5pPr>
            <a:lvl6pPr lvl="5" rtl="0" algn="ctr">
              <a:spcBef>
                <a:spcPts val="0"/>
              </a:spcBef>
              <a:spcAft>
                <a:spcPts val="0"/>
              </a:spcAft>
              <a:buClr>
                <a:srgbClr val="F3F3F3"/>
              </a:buClr>
              <a:buSzPts val="3600"/>
              <a:buNone/>
              <a:defRPr sz="3600">
                <a:solidFill>
                  <a:srgbClr val="F3F3F3"/>
                </a:solidFill>
              </a:defRPr>
            </a:lvl6pPr>
            <a:lvl7pPr lvl="6" rtl="0" algn="ctr">
              <a:spcBef>
                <a:spcPts val="0"/>
              </a:spcBef>
              <a:spcAft>
                <a:spcPts val="0"/>
              </a:spcAft>
              <a:buClr>
                <a:srgbClr val="F3F3F3"/>
              </a:buClr>
              <a:buSzPts val="3600"/>
              <a:buNone/>
              <a:defRPr sz="3600">
                <a:solidFill>
                  <a:srgbClr val="F3F3F3"/>
                </a:solidFill>
              </a:defRPr>
            </a:lvl7pPr>
            <a:lvl8pPr lvl="7" rtl="0" algn="ctr">
              <a:spcBef>
                <a:spcPts val="0"/>
              </a:spcBef>
              <a:spcAft>
                <a:spcPts val="0"/>
              </a:spcAft>
              <a:buClr>
                <a:srgbClr val="F3F3F3"/>
              </a:buClr>
              <a:buSzPts val="3600"/>
              <a:buNone/>
              <a:defRPr sz="3600">
                <a:solidFill>
                  <a:srgbClr val="F3F3F3"/>
                </a:solidFill>
              </a:defRPr>
            </a:lvl8pPr>
            <a:lvl9pPr lvl="8" rtl="0" algn="ctr">
              <a:spcBef>
                <a:spcPts val="0"/>
              </a:spcBef>
              <a:spcAft>
                <a:spcPts val="0"/>
              </a:spcAft>
              <a:buClr>
                <a:srgbClr val="F3F3F3"/>
              </a:buClr>
              <a:buSzPts val="3600"/>
              <a:buNone/>
              <a:defRPr sz="3600">
                <a:solidFill>
                  <a:srgbClr val="F3F3F3"/>
                </a:solidFill>
              </a:defRPr>
            </a:lvl9pPr>
          </a:lstStyle>
          <a:p>
            <a:r>
              <a:t>xx%</a:t>
            </a:r>
          </a:p>
        </p:txBody>
      </p:sp>
      <p:sp>
        <p:nvSpPr>
          <p:cNvPr id="69" name="Google Shape;69;p8"/>
          <p:cNvSpPr txBox="1"/>
          <p:nvPr>
            <p:ph hasCustomPrompt="1" idx="4" type="title"/>
          </p:nvPr>
        </p:nvSpPr>
        <p:spPr>
          <a:xfrm>
            <a:off x="2939475" y="2844400"/>
            <a:ext cx="3265200" cy="9645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F3F3F3"/>
              </a:buClr>
              <a:buSzPts val="3600"/>
              <a:buNone/>
              <a:defRPr sz="3600">
                <a:solidFill>
                  <a:srgbClr val="F3F3F3"/>
                </a:solidFill>
              </a:defRPr>
            </a:lvl1pPr>
            <a:lvl2pPr lvl="1" rtl="0" algn="ctr">
              <a:spcBef>
                <a:spcPts val="0"/>
              </a:spcBef>
              <a:spcAft>
                <a:spcPts val="0"/>
              </a:spcAft>
              <a:buClr>
                <a:srgbClr val="F3F3F3"/>
              </a:buClr>
              <a:buSzPts val="3600"/>
              <a:buNone/>
              <a:defRPr sz="3600">
                <a:solidFill>
                  <a:srgbClr val="F3F3F3"/>
                </a:solidFill>
              </a:defRPr>
            </a:lvl2pPr>
            <a:lvl3pPr lvl="2" rtl="0" algn="ctr">
              <a:spcBef>
                <a:spcPts val="0"/>
              </a:spcBef>
              <a:spcAft>
                <a:spcPts val="0"/>
              </a:spcAft>
              <a:buClr>
                <a:srgbClr val="F3F3F3"/>
              </a:buClr>
              <a:buSzPts val="3600"/>
              <a:buNone/>
              <a:defRPr sz="3600">
                <a:solidFill>
                  <a:srgbClr val="F3F3F3"/>
                </a:solidFill>
              </a:defRPr>
            </a:lvl3pPr>
            <a:lvl4pPr lvl="3" rtl="0" algn="ctr">
              <a:spcBef>
                <a:spcPts val="0"/>
              </a:spcBef>
              <a:spcAft>
                <a:spcPts val="0"/>
              </a:spcAft>
              <a:buClr>
                <a:srgbClr val="F3F3F3"/>
              </a:buClr>
              <a:buSzPts val="3600"/>
              <a:buNone/>
              <a:defRPr sz="3600">
                <a:solidFill>
                  <a:srgbClr val="F3F3F3"/>
                </a:solidFill>
              </a:defRPr>
            </a:lvl4pPr>
            <a:lvl5pPr lvl="4" rtl="0" algn="ctr">
              <a:spcBef>
                <a:spcPts val="0"/>
              </a:spcBef>
              <a:spcAft>
                <a:spcPts val="0"/>
              </a:spcAft>
              <a:buClr>
                <a:srgbClr val="F3F3F3"/>
              </a:buClr>
              <a:buSzPts val="3600"/>
              <a:buNone/>
              <a:defRPr sz="3600">
                <a:solidFill>
                  <a:srgbClr val="F3F3F3"/>
                </a:solidFill>
              </a:defRPr>
            </a:lvl5pPr>
            <a:lvl6pPr lvl="5" rtl="0" algn="ctr">
              <a:spcBef>
                <a:spcPts val="0"/>
              </a:spcBef>
              <a:spcAft>
                <a:spcPts val="0"/>
              </a:spcAft>
              <a:buClr>
                <a:srgbClr val="F3F3F3"/>
              </a:buClr>
              <a:buSzPts val="3600"/>
              <a:buNone/>
              <a:defRPr sz="3600">
                <a:solidFill>
                  <a:srgbClr val="F3F3F3"/>
                </a:solidFill>
              </a:defRPr>
            </a:lvl6pPr>
            <a:lvl7pPr lvl="6" rtl="0" algn="ctr">
              <a:spcBef>
                <a:spcPts val="0"/>
              </a:spcBef>
              <a:spcAft>
                <a:spcPts val="0"/>
              </a:spcAft>
              <a:buClr>
                <a:srgbClr val="F3F3F3"/>
              </a:buClr>
              <a:buSzPts val="3600"/>
              <a:buNone/>
              <a:defRPr sz="3600">
                <a:solidFill>
                  <a:srgbClr val="F3F3F3"/>
                </a:solidFill>
              </a:defRPr>
            </a:lvl7pPr>
            <a:lvl8pPr lvl="7" rtl="0" algn="ctr">
              <a:spcBef>
                <a:spcPts val="0"/>
              </a:spcBef>
              <a:spcAft>
                <a:spcPts val="0"/>
              </a:spcAft>
              <a:buClr>
                <a:srgbClr val="F3F3F3"/>
              </a:buClr>
              <a:buSzPts val="3600"/>
              <a:buNone/>
              <a:defRPr sz="3600">
                <a:solidFill>
                  <a:srgbClr val="F3F3F3"/>
                </a:solidFill>
              </a:defRPr>
            </a:lvl8pPr>
            <a:lvl9pPr lvl="8" rtl="0" algn="ctr">
              <a:spcBef>
                <a:spcPts val="0"/>
              </a:spcBef>
              <a:spcAft>
                <a:spcPts val="0"/>
              </a:spcAft>
              <a:buClr>
                <a:srgbClr val="F3F3F3"/>
              </a:buClr>
              <a:buSzPts val="3600"/>
              <a:buNone/>
              <a:defRPr sz="3600">
                <a:solidFill>
                  <a:srgbClr val="F3F3F3"/>
                </a:solidFill>
              </a:defRPr>
            </a:lvl9pPr>
          </a:lstStyle>
          <a:p>
            <a:r>
              <a:t>xx%</a:t>
            </a:r>
          </a:p>
        </p:txBody>
      </p:sp>
      <p:sp>
        <p:nvSpPr>
          <p:cNvPr id="70" name="Google Shape;70;p8"/>
          <p:cNvSpPr txBox="1"/>
          <p:nvPr>
            <p:ph hasCustomPrompt="1" idx="5" type="title"/>
          </p:nvPr>
        </p:nvSpPr>
        <p:spPr>
          <a:xfrm>
            <a:off x="2939475" y="809100"/>
            <a:ext cx="3265200" cy="9645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F3F3F3"/>
              </a:buClr>
              <a:buSzPts val="3600"/>
              <a:buNone/>
              <a:defRPr sz="3600">
                <a:solidFill>
                  <a:srgbClr val="F3F3F3"/>
                </a:solidFill>
              </a:defRPr>
            </a:lvl1pPr>
            <a:lvl2pPr lvl="1" rtl="0" algn="ctr">
              <a:spcBef>
                <a:spcPts val="0"/>
              </a:spcBef>
              <a:spcAft>
                <a:spcPts val="0"/>
              </a:spcAft>
              <a:buClr>
                <a:srgbClr val="F3F3F3"/>
              </a:buClr>
              <a:buSzPts val="3600"/>
              <a:buNone/>
              <a:defRPr sz="3600">
                <a:solidFill>
                  <a:srgbClr val="F3F3F3"/>
                </a:solidFill>
              </a:defRPr>
            </a:lvl2pPr>
            <a:lvl3pPr lvl="2" rtl="0" algn="ctr">
              <a:spcBef>
                <a:spcPts val="0"/>
              </a:spcBef>
              <a:spcAft>
                <a:spcPts val="0"/>
              </a:spcAft>
              <a:buClr>
                <a:srgbClr val="F3F3F3"/>
              </a:buClr>
              <a:buSzPts val="3600"/>
              <a:buNone/>
              <a:defRPr sz="3600">
                <a:solidFill>
                  <a:srgbClr val="F3F3F3"/>
                </a:solidFill>
              </a:defRPr>
            </a:lvl3pPr>
            <a:lvl4pPr lvl="3" rtl="0" algn="ctr">
              <a:spcBef>
                <a:spcPts val="0"/>
              </a:spcBef>
              <a:spcAft>
                <a:spcPts val="0"/>
              </a:spcAft>
              <a:buClr>
                <a:srgbClr val="F3F3F3"/>
              </a:buClr>
              <a:buSzPts val="3600"/>
              <a:buNone/>
              <a:defRPr sz="3600">
                <a:solidFill>
                  <a:srgbClr val="F3F3F3"/>
                </a:solidFill>
              </a:defRPr>
            </a:lvl4pPr>
            <a:lvl5pPr lvl="4" rtl="0" algn="ctr">
              <a:spcBef>
                <a:spcPts val="0"/>
              </a:spcBef>
              <a:spcAft>
                <a:spcPts val="0"/>
              </a:spcAft>
              <a:buClr>
                <a:srgbClr val="F3F3F3"/>
              </a:buClr>
              <a:buSzPts val="3600"/>
              <a:buNone/>
              <a:defRPr sz="3600">
                <a:solidFill>
                  <a:srgbClr val="F3F3F3"/>
                </a:solidFill>
              </a:defRPr>
            </a:lvl5pPr>
            <a:lvl6pPr lvl="5" rtl="0" algn="ctr">
              <a:spcBef>
                <a:spcPts val="0"/>
              </a:spcBef>
              <a:spcAft>
                <a:spcPts val="0"/>
              </a:spcAft>
              <a:buClr>
                <a:srgbClr val="F3F3F3"/>
              </a:buClr>
              <a:buSzPts val="3600"/>
              <a:buNone/>
              <a:defRPr sz="3600">
                <a:solidFill>
                  <a:srgbClr val="F3F3F3"/>
                </a:solidFill>
              </a:defRPr>
            </a:lvl6pPr>
            <a:lvl7pPr lvl="6" rtl="0" algn="ctr">
              <a:spcBef>
                <a:spcPts val="0"/>
              </a:spcBef>
              <a:spcAft>
                <a:spcPts val="0"/>
              </a:spcAft>
              <a:buClr>
                <a:srgbClr val="F3F3F3"/>
              </a:buClr>
              <a:buSzPts val="3600"/>
              <a:buNone/>
              <a:defRPr sz="3600">
                <a:solidFill>
                  <a:srgbClr val="F3F3F3"/>
                </a:solidFill>
              </a:defRPr>
            </a:lvl7pPr>
            <a:lvl8pPr lvl="7" rtl="0" algn="ctr">
              <a:spcBef>
                <a:spcPts val="0"/>
              </a:spcBef>
              <a:spcAft>
                <a:spcPts val="0"/>
              </a:spcAft>
              <a:buClr>
                <a:srgbClr val="F3F3F3"/>
              </a:buClr>
              <a:buSzPts val="3600"/>
              <a:buNone/>
              <a:defRPr sz="3600">
                <a:solidFill>
                  <a:srgbClr val="F3F3F3"/>
                </a:solidFill>
              </a:defRPr>
            </a:lvl8pPr>
            <a:lvl9pPr lvl="8" rtl="0" algn="ctr">
              <a:spcBef>
                <a:spcPts val="0"/>
              </a:spcBef>
              <a:spcAft>
                <a:spcPts val="0"/>
              </a:spcAft>
              <a:buClr>
                <a:srgbClr val="F3F3F3"/>
              </a:buClr>
              <a:buSzPts val="3600"/>
              <a:buNone/>
              <a:defRPr sz="3600">
                <a:solidFill>
                  <a:srgbClr val="F3F3F3"/>
                </a:solidFill>
              </a:defRPr>
            </a:lvl9pPr>
          </a:lstStyle>
          <a:p>
            <a:r>
              <a:t>xx%</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
  <p:cSld name="TITLE_1_1_1_2_1_1_1">
    <p:bg>
      <p:bgPr>
        <a:solidFill>
          <a:srgbClr val="F3F3F3"/>
        </a:solidFill>
      </p:bgPr>
    </p:bg>
    <p:spTree>
      <p:nvGrpSpPr>
        <p:cNvPr id="71" name="Shape 71"/>
        <p:cNvGrpSpPr/>
        <p:nvPr/>
      </p:nvGrpSpPr>
      <p:grpSpPr>
        <a:xfrm>
          <a:off x="0" y="0"/>
          <a:ext cx="0" cy="0"/>
          <a:chOff x="0" y="0"/>
          <a:chExt cx="0" cy="0"/>
        </a:xfrm>
      </p:grpSpPr>
      <p:sp>
        <p:nvSpPr>
          <p:cNvPr id="72" name="Google Shape;72;p9"/>
          <p:cNvSpPr txBox="1"/>
          <p:nvPr>
            <p:ph type="ctrTitle"/>
          </p:nvPr>
        </p:nvSpPr>
        <p:spPr>
          <a:xfrm>
            <a:off x="736475" y="1241138"/>
            <a:ext cx="24456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800"/>
              <a:buNone/>
              <a:defRPr sz="1800">
                <a:solidFill>
                  <a:srgbClr val="466269"/>
                </a:solidFill>
              </a:defRPr>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73" name="Google Shape;73;p9"/>
          <p:cNvSpPr txBox="1"/>
          <p:nvPr>
            <p:ph idx="1" type="subTitle"/>
          </p:nvPr>
        </p:nvSpPr>
        <p:spPr>
          <a:xfrm>
            <a:off x="979475" y="1662363"/>
            <a:ext cx="19596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a:solidFill>
                  <a:srgbClr val="466269"/>
                </a:solidFill>
              </a:defRPr>
            </a:lvl1pPr>
            <a:lvl2pPr lvl="1" rtl="0" algn="ctr">
              <a:lnSpc>
                <a:spcPct val="100000"/>
              </a:lnSpc>
              <a:spcBef>
                <a:spcPts val="1600"/>
              </a:spcBef>
              <a:spcAft>
                <a:spcPts val="0"/>
              </a:spcAft>
              <a:buNone/>
              <a:defRPr>
                <a:solidFill>
                  <a:srgbClr val="466269"/>
                </a:solidFill>
              </a:defRPr>
            </a:lvl2pPr>
            <a:lvl3pPr lvl="2" rtl="0" algn="ctr">
              <a:lnSpc>
                <a:spcPct val="100000"/>
              </a:lnSpc>
              <a:spcBef>
                <a:spcPts val="1600"/>
              </a:spcBef>
              <a:spcAft>
                <a:spcPts val="0"/>
              </a:spcAft>
              <a:buNone/>
              <a:defRPr>
                <a:solidFill>
                  <a:srgbClr val="466269"/>
                </a:solidFill>
              </a:defRPr>
            </a:lvl3pPr>
            <a:lvl4pPr lvl="3" rtl="0" algn="ctr">
              <a:lnSpc>
                <a:spcPct val="100000"/>
              </a:lnSpc>
              <a:spcBef>
                <a:spcPts val="1600"/>
              </a:spcBef>
              <a:spcAft>
                <a:spcPts val="0"/>
              </a:spcAft>
              <a:buNone/>
              <a:defRPr>
                <a:solidFill>
                  <a:srgbClr val="466269"/>
                </a:solidFill>
              </a:defRPr>
            </a:lvl4pPr>
            <a:lvl5pPr lvl="4" rtl="0" algn="ctr">
              <a:lnSpc>
                <a:spcPct val="100000"/>
              </a:lnSpc>
              <a:spcBef>
                <a:spcPts val="1600"/>
              </a:spcBef>
              <a:spcAft>
                <a:spcPts val="0"/>
              </a:spcAft>
              <a:buNone/>
              <a:defRPr>
                <a:solidFill>
                  <a:srgbClr val="466269"/>
                </a:solidFill>
              </a:defRPr>
            </a:lvl5pPr>
            <a:lvl6pPr lvl="5" rtl="0" algn="ctr">
              <a:lnSpc>
                <a:spcPct val="100000"/>
              </a:lnSpc>
              <a:spcBef>
                <a:spcPts val="1600"/>
              </a:spcBef>
              <a:spcAft>
                <a:spcPts val="0"/>
              </a:spcAft>
              <a:buNone/>
              <a:defRPr>
                <a:solidFill>
                  <a:srgbClr val="466269"/>
                </a:solidFill>
              </a:defRPr>
            </a:lvl6pPr>
            <a:lvl7pPr lvl="6" rtl="0" algn="ctr">
              <a:lnSpc>
                <a:spcPct val="100000"/>
              </a:lnSpc>
              <a:spcBef>
                <a:spcPts val="1600"/>
              </a:spcBef>
              <a:spcAft>
                <a:spcPts val="0"/>
              </a:spcAft>
              <a:buNone/>
              <a:defRPr>
                <a:solidFill>
                  <a:srgbClr val="466269"/>
                </a:solidFill>
              </a:defRPr>
            </a:lvl7pPr>
            <a:lvl8pPr lvl="7" rtl="0" algn="ctr">
              <a:lnSpc>
                <a:spcPct val="100000"/>
              </a:lnSpc>
              <a:spcBef>
                <a:spcPts val="1600"/>
              </a:spcBef>
              <a:spcAft>
                <a:spcPts val="0"/>
              </a:spcAft>
              <a:buNone/>
              <a:defRPr>
                <a:solidFill>
                  <a:srgbClr val="466269"/>
                </a:solidFill>
              </a:defRPr>
            </a:lvl8pPr>
            <a:lvl9pPr lvl="8" rtl="0" algn="ctr">
              <a:lnSpc>
                <a:spcPct val="100000"/>
              </a:lnSpc>
              <a:spcBef>
                <a:spcPts val="1600"/>
              </a:spcBef>
              <a:spcAft>
                <a:spcPts val="1600"/>
              </a:spcAft>
              <a:buNone/>
              <a:defRPr>
                <a:solidFill>
                  <a:srgbClr val="466269"/>
                </a:solidFill>
              </a:defRPr>
            </a:lvl9pPr>
          </a:lstStyle>
          <a:p/>
        </p:txBody>
      </p:sp>
      <p:sp>
        <p:nvSpPr>
          <p:cNvPr id="74" name="Google Shape;74;p9"/>
          <p:cNvSpPr txBox="1"/>
          <p:nvPr>
            <p:ph idx="2" type="ctrTitle"/>
          </p:nvPr>
        </p:nvSpPr>
        <p:spPr>
          <a:xfrm>
            <a:off x="3247389" y="1241138"/>
            <a:ext cx="26268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800"/>
              <a:buNone/>
              <a:defRPr sz="1800">
                <a:solidFill>
                  <a:srgbClr val="466269"/>
                </a:solidFill>
              </a:defRPr>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75" name="Google Shape;75;p9"/>
          <p:cNvSpPr txBox="1"/>
          <p:nvPr>
            <p:ph idx="3" type="subTitle"/>
          </p:nvPr>
        </p:nvSpPr>
        <p:spPr>
          <a:xfrm>
            <a:off x="3580989" y="1662363"/>
            <a:ext cx="19596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a:solidFill>
                  <a:srgbClr val="466269"/>
                </a:solidFill>
              </a:defRPr>
            </a:lvl1pPr>
            <a:lvl2pPr lvl="1" rtl="0" algn="ctr">
              <a:lnSpc>
                <a:spcPct val="100000"/>
              </a:lnSpc>
              <a:spcBef>
                <a:spcPts val="1600"/>
              </a:spcBef>
              <a:spcAft>
                <a:spcPts val="0"/>
              </a:spcAft>
              <a:buNone/>
              <a:defRPr>
                <a:solidFill>
                  <a:srgbClr val="466269"/>
                </a:solidFill>
              </a:defRPr>
            </a:lvl2pPr>
            <a:lvl3pPr lvl="2" rtl="0" algn="ctr">
              <a:lnSpc>
                <a:spcPct val="100000"/>
              </a:lnSpc>
              <a:spcBef>
                <a:spcPts val="1600"/>
              </a:spcBef>
              <a:spcAft>
                <a:spcPts val="0"/>
              </a:spcAft>
              <a:buNone/>
              <a:defRPr>
                <a:solidFill>
                  <a:srgbClr val="466269"/>
                </a:solidFill>
              </a:defRPr>
            </a:lvl3pPr>
            <a:lvl4pPr lvl="3" rtl="0" algn="ctr">
              <a:lnSpc>
                <a:spcPct val="100000"/>
              </a:lnSpc>
              <a:spcBef>
                <a:spcPts val="1600"/>
              </a:spcBef>
              <a:spcAft>
                <a:spcPts val="0"/>
              </a:spcAft>
              <a:buNone/>
              <a:defRPr>
                <a:solidFill>
                  <a:srgbClr val="466269"/>
                </a:solidFill>
              </a:defRPr>
            </a:lvl4pPr>
            <a:lvl5pPr lvl="4" rtl="0" algn="ctr">
              <a:lnSpc>
                <a:spcPct val="100000"/>
              </a:lnSpc>
              <a:spcBef>
                <a:spcPts val="1600"/>
              </a:spcBef>
              <a:spcAft>
                <a:spcPts val="0"/>
              </a:spcAft>
              <a:buNone/>
              <a:defRPr>
                <a:solidFill>
                  <a:srgbClr val="466269"/>
                </a:solidFill>
              </a:defRPr>
            </a:lvl5pPr>
            <a:lvl6pPr lvl="5" rtl="0" algn="ctr">
              <a:lnSpc>
                <a:spcPct val="100000"/>
              </a:lnSpc>
              <a:spcBef>
                <a:spcPts val="1600"/>
              </a:spcBef>
              <a:spcAft>
                <a:spcPts val="0"/>
              </a:spcAft>
              <a:buNone/>
              <a:defRPr>
                <a:solidFill>
                  <a:srgbClr val="466269"/>
                </a:solidFill>
              </a:defRPr>
            </a:lvl6pPr>
            <a:lvl7pPr lvl="6" rtl="0" algn="ctr">
              <a:lnSpc>
                <a:spcPct val="100000"/>
              </a:lnSpc>
              <a:spcBef>
                <a:spcPts val="1600"/>
              </a:spcBef>
              <a:spcAft>
                <a:spcPts val="0"/>
              </a:spcAft>
              <a:buNone/>
              <a:defRPr>
                <a:solidFill>
                  <a:srgbClr val="466269"/>
                </a:solidFill>
              </a:defRPr>
            </a:lvl7pPr>
            <a:lvl8pPr lvl="7" rtl="0" algn="ctr">
              <a:lnSpc>
                <a:spcPct val="100000"/>
              </a:lnSpc>
              <a:spcBef>
                <a:spcPts val="1600"/>
              </a:spcBef>
              <a:spcAft>
                <a:spcPts val="0"/>
              </a:spcAft>
              <a:buNone/>
              <a:defRPr>
                <a:solidFill>
                  <a:srgbClr val="466269"/>
                </a:solidFill>
              </a:defRPr>
            </a:lvl8pPr>
            <a:lvl9pPr lvl="8" rtl="0" algn="ctr">
              <a:lnSpc>
                <a:spcPct val="100000"/>
              </a:lnSpc>
              <a:spcBef>
                <a:spcPts val="1600"/>
              </a:spcBef>
              <a:spcAft>
                <a:spcPts val="1600"/>
              </a:spcAft>
              <a:buNone/>
              <a:defRPr>
                <a:solidFill>
                  <a:srgbClr val="466269"/>
                </a:solidFill>
              </a:defRPr>
            </a:lvl9pPr>
          </a:lstStyle>
          <a:p/>
        </p:txBody>
      </p:sp>
      <p:sp>
        <p:nvSpPr>
          <p:cNvPr id="76" name="Google Shape;76;p9"/>
          <p:cNvSpPr txBox="1"/>
          <p:nvPr>
            <p:ph idx="4" type="ctrTitle"/>
          </p:nvPr>
        </p:nvSpPr>
        <p:spPr>
          <a:xfrm>
            <a:off x="5826677" y="1241138"/>
            <a:ext cx="26268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800"/>
              <a:buNone/>
              <a:defRPr sz="1800">
                <a:solidFill>
                  <a:srgbClr val="466269"/>
                </a:solidFill>
              </a:defRPr>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77" name="Google Shape;77;p9"/>
          <p:cNvSpPr txBox="1"/>
          <p:nvPr>
            <p:ph idx="5" type="subTitle"/>
          </p:nvPr>
        </p:nvSpPr>
        <p:spPr>
          <a:xfrm>
            <a:off x="6160277" y="1662363"/>
            <a:ext cx="19596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a:solidFill>
                  <a:srgbClr val="466269"/>
                </a:solidFill>
              </a:defRPr>
            </a:lvl1pPr>
            <a:lvl2pPr lvl="1" rtl="0" algn="ctr">
              <a:lnSpc>
                <a:spcPct val="100000"/>
              </a:lnSpc>
              <a:spcBef>
                <a:spcPts val="1600"/>
              </a:spcBef>
              <a:spcAft>
                <a:spcPts val="0"/>
              </a:spcAft>
              <a:buNone/>
              <a:defRPr>
                <a:solidFill>
                  <a:srgbClr val="466269"/>
                </a:solidFill>
              </a:defRPr>
            </a:lvl2pPr>
            <a:lvl3pPr lvl="2" rtl="0" algn="ctr">
              <a:lnSpc>
                <a:spcPct val="100000"/>
              </a:lnSpc>
              <a:spcBef>
                <a:spcPts val="1600"/>
              </a:spcBef>
              <a:spcAft>
                <a:spcPts val="0"/>
              </a:spcAft>
              <a:buNone/>
              <a:defRPr>
                <a:solidFill>
                  <a:srgbClr val="466269"/>
                </a:solidFill>
              </a:defRPr>
            </a:lvl3pPr>
            <a:lvl4pPr lvl="3" rtl="0" algn="ctr">
              <a:lnSpc>
                <a:spcPct val="100000"/>
              </a:lnSpc>
              <a:spcBef>
                <a:spcPts val="1600"/>
              </a:spcBef>
              <a:spcAft>
                <a:spcPts val="0"/>
              </a:spcAft>
              <a:buNone/>
              <a:defRPr>
                <a:solidFill>
                  <a:srgbClr val="466269"/>
                </a:solidFill>
              </a:defRPr>
            </a:lvl4pPr>
            <a:lvl5pPr lvl="4" rtl="0" algn="ctr">
              <a:lnSpc>
                <a:spcPct val="100000"/>
              </a:lnSpc>
              <a:spcBef>
                <a:spcPts val="1600"/>
              </a:spcBef>
              <a:spcAft>
                <a:spcPts val="0"/>
              </a:spcAft>
              <a:buNone/>
              <a:defRPr>
                <a:solidFill>
                  <a:srgbClr val="466269"/>
                </a:solidFill>
              </a:defRPr>
            </a:lvl5pPr>
            <a:lvl6pPr lvl="5" rtl="0" algn="ctr">
              <a:lnSpc>
                <a:spcPct val="100000"/>
              </a:lnSpc>
              <a:spcBef>
                <a:spcPts val="1600"/>
              </a:spcBef>
              <a:spcAft>
                <a:spcPts val="0"/>
              </a:spcAft>
              <a:buNone/>
              <a:defRPr>
                <a:solidFill>
                  <a:srgbClr val="466269"/>
                </a:solidFill>
              </a:defRPr>
            </a:lvl6pPr>
            <a:lvl7pPr lvl="6" rtl="0" algn="ctr">
              <a:lnSpc>
                <a:spcPct val="100000"/>
              </a:lnSpc>
              <a:spcBef>
                <a:spcPts val="1600"/>
              </a:spcBef>
              <a:spcAft>
                <a:spcPts val="0"/>
              </a:spcAft>
              <a:buNone/>
              <a:defRPr>
                <a:solidFill>
                  <a:srgbClr val="466269"/>
                </a:solidFill>
              </a:defRPr>
            </a:lvl7pPr>
            <a:lvl8pPr lvl="7" rtl="0" algn="ctr">
              <a:lnSpc>
                <a:spcPct val="100000"/>
              </a:lnSpc>
              <a:spcBef>
                <a:spcPts val="1600"/>
              </a:spcBef>
              <a:spcAft>
                <a:spcPts val="0"/>
              </a:spcAft>
              <a:buNone/>
              <a:defRPr>
                <a:solidFill>
                  <a:srgbClr val="466269"/>
                </a:solidFill>
              </a:defRPr>
            </a:lvl8pPr>
            <a:lvl9pPr lvl="8" rtl="0" algn="ctr">
              <a:lnSpc>
                <a:spcPct val="100000"/>
              </a:lnSpc>
              <a:spcBef>
                <a:spcPts val="1600"/>
              </a:spcBef>
              <a:spcAft>
                <a:spcPts val="1600"/>
              </a:spcAft>
              <a:buNone/>
              <a:defRPr>
                <a:solidFill>
                  <a:srgbClr val="466269"/>
                </a:solidFill>
              </a:defRPr>
            </a:lvl9pPr>
          </a:lstStyle>
          <a:p/>
        </p:txBody>
      </p:sp>
      <p:sp>
        <p:nvSpPr>
          <p:cNvPr id="78" name="Google Shape;78;p9"/>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66269"/>
              </a:solidFill>
            </a:endParaRPr>
          </a:p>
        </p:txBody>
      </p:sp>
      <p:sp>
        <p:nvSpPr>
          <p:cNvPr id="79" name="Google Shape;79;p9"/>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80" name="Google Shape;80;p9"/>
          <p:cNvSpPr txBox="1"/>
          <p:nvPr>
            <p:ph idx="6"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_1_1_1_2_1_1_1_1">
    <p:bg>
      <p:bgPr>
        <a:solidFill>
          <a:srgbClr val="F3F3F3"/>
        </a:solidFill>
      </p:bgPr>
    </p:bg>
    <p:spTree>
      <p:nvGrpSpPr>
        <p:cNvPr id="81" name="Shape 81"/>
        <p:cNvGrpSpPr/>
        <p:nvPr/>
      </p:nvGrpSpPr>
      <p:grpSpPr>
        <a:xfrm>
          <a:off x="0" y="0"/>
          <a:ext cx="0" cy="0"/>
          <a:chOff x="0" y="0"/>
          <a:chExt cx="0" cy="0"/>
        </a:xfrm>
      </p:grpSpPr>
      <p:sp>
        <p:nvSpPr>
          <p:cNvPr id="82" name="Google Shape;82;p10"/>
          <p:cNvSpPr txBox="1"/>
          <p:nvPr>
            <p:ph idx="1" type="subTitle"/>
          </p:nvPr>
        </p:nvSpPr>
        <p:spPr>
          <a:xfrm>
            <a:off x="1316638" y="2196450"/>
            <a:ext cx="1959600" cy="750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a:solidFill>
                  <a:srgbClr val="466269"/>
                </a:solidFill>
              </a:defRPr>
            </a:lvl1pPr>
            <a:lvl2pPr lvl="1" rtl="0" algn="ctr">
              <a:lnSpc>
                <a:spcPct val="100000"/>
              </a:lnSpc>
              <a:spcBef>
                <a:spcPts val="1600"/>
              </a:spcBef>
              <a:spcAft>
                <a:spcPts val="0"/>
              </a:spcAft>
              <a:buNone/>
              <a:defRPr>
                <a:solidFill>
                  <a:srgbClr val="466269"/>
                </a:solidFill>
              </a:defRPr>
            </a:lvl2pPr>
            <a:lvl3pPr lvl="2" rtl="0" algn="ctr">
              <a:lnSpc>
                <a:spcPct val="100000"/>
              </a:lnSpc>
              <a:spcBef>
                <a:spcPts val="1600"/>
              </a:spcBef>
              <a:spcAft>
                <a:spcPts val="0"/>
              </a:spcAft>
              <a:buNone/>
              <a:defRPr>
                <a:solidFill>
                  <a:srgbClr val="466269"/>
                </a:solidFill>
              </a:defRPr>
            </a:lvl3pPr>
            <a:lvl4pPr lvl="3" rtl="0" algn="ctr">
              <a:lnSpc>
                <a:spcPct val="100000"/>
              </a:lnSpc>
              <a:spcBef>
                <a:spcPts val="1600"/>
              </a:spcBef>
              <a:spcAft>
                <a:spcPts val="0"/>
              </a:spcAft>
              <a:buNone/>
              <a:defRPr>
                <a:solidFill>
                  <a:srgbClr val="466269"/>
                </a:solidFill>
              </a:defRPr>
            </a:lvl4pPr>
            <a:lvl5pPr lvl="4" rtl="0" algn="ctr">
              <a:lnSpc>
                <a:spcPct val="100000"/>
              </a:lnSpc>
              <a:spcBef>
                <a:spcPts val="1600"/>
              </a:spcBef>
              <a:spcAft>
                <a:spcPts val="0"/>
              </a:spcAft>
              <a:buNone/>
              <a:defRPr>
                <a:solidFill>
                  <a:srgbClr val="466269"/>
                </a:solidFill>
              </a:defRPr>
            </a:lvl5pPr>
            <a:lvl6pPr lvl="5" rtl="0" algn="ctr">
              <a:lnSpc>
                <a:spcPct val="100000"/>
              </a:lnSpc>
              <a:spcBef>
                <a:spcPts val="1600"/>
              </a:spcBef>
              <a:spcAft>
                <a:spcPts val="0"/>
              </a:spcAft>
              <a:buNone/>
              <a:defRPr>
                <a:solidFill>
                  <a:srgbClr val="466269"/>
                </a:solidFill>
              </a:defRPr>
            </a:lvl6pPr>
            <a:lvl7pPr lvl="6" rtl="0" algn="ctr">
              <a:lnSpc>
                <a:spcPct val="100000"/>
              </a:lnSpc>
              <a:spcBef>
                <a:spcPts val="1600"/>
              </a:spcBef>
              <a:spcAft>
                <a:spcPts val="0"/>
              </a:spcAft>
              <a:buNone/>
              <a:defRPr>
                <a:solidFill>
                  <a:srgbClr val="466269"/>
                </a:solidFill>
              </a:defRPr>
            </a:lvl7pPr>
            <a:lvl8pPr lvl="7" rtl="0" algn="ctr">
              <a:lnSpc>
                <a:spcPct val="100000"/>
              </a:lnSpc>
              <a:spcBef>
                <a:spcPts val="1600"/>
              </a:spcBef>
              <a:spcAft>
                <a:spcPts val="0"/>
              </a:spcAft>
              <a:buNone/>
              <a:defRPr>
                <a:solidFill>
                  <a:srgbClr val="466269"/>
                </a:solidFill>
              </a:defRPr>
            </a:lvl8pPr>
            <a:lvl9pPr lvl="8" rtl="0" algn="ctr">
              <a:lnSpc>
                <a:spcPct val="100000"/>
              </a:lnSpc>
              <a:spcBef>
                <a:spcPts val="1600"/>
              </a:spcBef>
              <a:spcAft>
                <a:spcPts val="1600"/>
              </a:spcAft>
              <a:buNone/>
              <a:defRPr>
                <a:solidFill>
                  <a:srgbClr val="466269"/>
                </a:solidFill>
              </a:defRPr>
            </a:lvl9pPr>
          </a:lstStyle>
          <a:p/>
        </p:txBody>
      </p:sp>
      <p:sp>
        <p:nvSpPr>
          <p:cNvPr id="83" name="Google Shape;83;p10"/>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0"/>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85" name="Google Shape;85;p10"/>
          <p:cNvSpPr txBox="1"/>
          <p:nvPr>
            <p:ph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p:cSld name="TITLE_1_1_1_1">
    <p:bg>
      <p:bgPr>
        <a:solidFill>
          <a:srgbClr val="F3F3F3"/>
        </a:solidFill>
      </p:bgPr>
    </p:bg>
    <p:spTree>
      <p:nvGrpSpPr>
        <p:cNvPr id="86" name="Shape 86"/>
        <p:cNvGrpSpPr/>
        <p:nvPr/>
      </p:nvGrpSpPr>
      <p:grpSpPr>
        <a:xfrm>
          <a:off x="0" y="0"/>
          <a:ext cx="0" cy="0"/>
          <a:chOff x="0" y="0"/>
          <a:chExt cx="0" cy="0"/>
        </a:xfrm>
      </p:grpSpPr>
      <p:sp>
        <p:nvSpPr>
          <p:cNvPr id="87" name="Google Shape;87;p11"/>
          <p:cNvSpPr txBox="1"/>
          <p:nvPr>
            <p:ph type="ctrTitle"/>
          </p:nvPr>
        </p:nvSpPr>
        <p:spPr>
          <a:xfrm>
            <a:off x="426375" y="854863"/>
            <a:ext cx="2805900" cy="5778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466269"/>
              </a:buClr>
              <a:buSzPts val="2400"/>
              <a:buNone/>
              <a:defRPr sz="2400">
                <a:solidFill>
                  <a:srgbClr val="466269"/>
                </a:solidFill>
              </a:defRPr>
            </a:lvl1pPr>
            <a:lvl2pPr lvl="1" rtl="0" algn="r">
              <a:spcBef>
                <a:spcPts val="0"/>
              </a:spcBef>
              <a:spcAft>
                <a:spcPts val="0"/>
              </a:spcAft>
              <a:buClr>
                <a:srgbClr val="466269"/>
              </a:buClr>
              <a:buSzPts val="2400"/>
              <a:buNone/>
              <a:defRPr sz="2400">
                <a:solidFill>
                  <a:srgbClr val="466269"/>
                </a:solidFill>
              </a:defRPr>
            </a:lvl2pPr>
            <a:lvl3pPr lvl="2" rtl="0" algn="r">
              <a:spcBef>
                <a:spcPts val="0"/>
              </a:spcBef>
              <a:spcAft>
                <a:spcPts val="0"/>
              </a:spcAft>
              <a:buClr>
                <a:srgbClr val="466269"/>
              </a:buClr>
              <a:buSzPts val="2400"/>
              <a:buNone/>
              <a:defRPr sz="2400">
                <a:solidFill>
                  <a:srgbClr val="466269"/>
                </a:solidFill>
              </a:defRPr>
            </a:lvl3pPr>
            <a:lvl4pPr lvl="3" rtl="0" algn="r">
              <a:spcBef>
                <a:spcPts val="0"/>
              </a:spcBef>
              <a:spcAft>
                <a:spcPts val="0"/>
              </a:spcAft>
              <a:buClr>
                <a:srgbClr val="466269"/>
              </a:buClr>
              <a:buSzPts val="2400"/>
              <a:buNone/>
              <a:defRPr sz="2400">
                <a:solidFill>
                  <a:srgbClr val="466269"/>
                </a:solidFill>
              </a:defRPr>
            </a:lvl4pPr>
            <a:lvl5pPr lvl="4" rtl="0" algn="r">
              <a:spcBef>
                <a:spcPts val="0"/>
              </a:spcBef>
              <a:spcAft>
                <a:spcPts val="0"/>
              </a:spcAft>
              <a:buClr>
                <a:srgbClr val="466269"/>
              </a:buClr>
              <a:buSzPts val="2400"/>
              <a:buNone/>
              <a:defRPr sz="2400">
                <a:solidFill>
                  <a:srgbClr val="466269"/>
                </a:solidFill>
              </a:defRPr>
            </a:lvl5pPr>
            <a:lvl6pPr lvl="5" rtl="0" algn="r">
              <a:spcBef>
                <a:spcPts val="0"/>
              </a:spcBef>
              <a:spcAft>
                <a:spcPts val="0"/>
              </a:spcAft>
              <a:buClr>
                <a:srgbClr val="466269"/>
              </a:buClr>
              <a:buSzPts val="2400"/>
              <a:buNone/>
              <a:defRPr sz="2400">
                <a:solidFill>
                  <a:srgbClr val="466269"/>
                </a:solidFill>
              </a:defRPr>
            </a:lvl6pPr>
            <a:lvl7pPr lvl="6" rtl="0" algn="r">
              <a:spcBef>
                <a:spcPts val="0"/>
              </a:spcBef>
              <a:spcAft>
                <a:spcPts val="0"/>
              </a:spcAft>
              <a:buClr>
                <a:srgbClr val="466269"/>
              </a:buClr>
              <a:buSzPts val="2400"/>
              <a:buNone/>
              <a:defRPr sz="2400">
                <a:solidFill>
                  <a:srgbClr val="466269"/>
                </a:solidFill>
              </a:defRPr>
            </a:lvl7pPr>
            <a:lvl8pPr lvl="7" rtl="0" algn="r">
              <a:spcBef>
                <a:spcPts val="0"/>
              </a:spcBef>
              <a:spcAft>
                <a:spcPts val="0"/>
              </a:spcAft>
              <a:buClr>
                <a:srgbClr val="466269"/>
              </a:buClr>
              <a:buSzPts val="2400"/>
              <a:buNone/>
              <a:defRPr sz="2400">
                <a:solidFill>
                  <a:srgbClr val="466269"/>
                </a:solidFill>
              </a:defRPr>
            </a:lvl8pPr>
            <a:lvl9pPr lvl="8" rtl="0" algn="r">
              <a:spcBef>
                <a:spcPts val="0"/>
              </a:spcBef>
              <a:spcAft>
                <a:spcPts val="0"/>
              </a:spcAft>
              <a:buClr>
                <a:srgbClr val="466269"/>
              </a:buClr>
              <a:buSzPts val="2400"/>
              <a:buNone/>
              <a:defRPr sz="2400">
                <a:solidFill>
                  <a:srgbClr val="466269"/>
                </a:solidFill>
              </a:defRPr>
            </a:lvl9pPr>
          </a:lstStyle>
          <a:p/>
        </p:txBody>
      </p:sp>
      <p:sp>
        <p:nvSpPr>
          <p:cNvPr id="88" name="Google Shape;88;p11"/>
          <p:cNvSpPr txBox="1"/>
          <p:nvPr>
            <p:ph idx="1" type="subTitle"/>
          </p:nvPr>
        </p:nvSpPr>
        <p:spPr>
          <a:xfrm>
            <a:off x="1272675" y="1352275"/>
            <a:ext cx="1959600" cy="577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None/>
              <a:defRPr>
                <a:solidFill>
                  <a:srgbClr val="466269"/>
                </a:solidFill>
              </a:defRPr>
            </a:lvl1pPr>
            <a:lvl2pPr lvl="1" rtl="0" algn="r">
              <a:lnSpc>
                <a:spcPct val="100000"/>
              </a:lnSpc>
              <a:spcBef>
                <a:spcPts val="1600"/>
              </a:spcBef>
              <a:spcAft>
                <a:spcPts val="0"/>
              </a:spcAft>
              <a:buNone/>
              <a:defRPr>
                <a:solidFill>
                  <a:srgbClr val="466269"/>
                </a:solidFill>
              </a:defRPr>
            </a:lvl2pPr>
            <a:lvl3pPr lvl="2" rtl="0" algn="r">
              <a:lnSpc>
                <a:spcPct val="100000"/>
              </a:lnSpc>
              <a:spcBef>
                <a:spcPts val="1600"/>
              </a:spcBef>
              <a:spcAft>
                <a:spcPts val="0"/>
              </a:spcAft>
              <a:buNone/>
              <a:defRPr>
                <a:solidFill>
                  <a:srgbClr val="466269"/>
                </a:solidFill>
              </a:defRPr>
            </a:lvl3pPr>
            <a:lvl4pPr lvl="3" rtl="0" algn="r">
              <a:lnSpc>
                <a:spcPct val="100000"/>
              </a:lnSpc>
              <a:spcBef>
                <a:spcPts val="1600"/>
              </a:spcBef>
              <a:spcAft>
                <a:spcPts val="0"/>
              </a:spcAft>
              <a:buNone/>
              <a:defRPr>
                <a:solidFill>
                  <a:srgbClr val="466269"/>
                </a:solidFill>
              </a:defRPr>
            </a:lvl4pPr>
            <a:lvl5pPr lvl="4" rtl="0" algn="r">
              <a:lnSpc>
                <a:spcPct val="100000"/>
              </a:lnSpc>
              <a:spcBef>
                <a:spcPts val="1600"/>
              </a:spcBef>
              <a:spcAft>
                <a:spcPts val="0"/>
              </a:spcAft>
              <a:buNone/>
              <a:defRPr>
                <a:solidFill>
                  <a:srgbClr val="466269"/>
                </a:solidFill>
              </a:defRPr>
            </a:lvl5pPr>
            <a:lvl6pPr lvl="5" rtl="0" algn="r">
              <a:lnSpc>
                <a:spcPct val="100000"/>
              </a:lnSpc>
              <a:spcBef>
                <a:spcPts val="1600"/>
              </a:spcBef>
              <a:spcAft>
                <a:spcPts val="0"/>
              </a:spcAft>
              <a:buNone/>
              <a:defRPr>
                <a:solidFill>
                  <a:srgbClr val="466269"/>
                </a:solidFill>
              </a:defRPr>
            </a:lvl6pPr>
            <a:lvl7pPr lvl="6" rtl="0" algn="r">
              <a:lnSpc>
                <a:spcPct val="100000"/>
              </a:lnSpc>
              <a:spcBef>
                <a:spcPts val="1600"/>
              </a:spcBef>
              <a:spcAft>
                <a:spcPts val="0"/>
              </a:spcAft>
              <a:buNone/>
              <a:defRPr>
                <a:solidFill>
                  <a:srgbClr val="466269"/>
                </a:solidFill>
              </a:defRPr>
            </a:lvl7pPr>
            <a:lvl8pPr lvl="7" rtl="0" algn="r">
              <a:lnSpc>
                <a:spcPct val="100000"/>
              </a:lnSpc>
              <a:spcBef>
                <a:spcPts val="1600"/>
              </a:spcBef>
              <a:spcAft>
                <a:spcPts val="0"/>
              </a:spcAft>
              <a:buNone/>
              <a:defRPr>
                <a:solidFill>
                  <a:srgbClr val="466269"/>
                </a:solidFill>
              </a:defRPr>
            </a:lvl8pPr>
            <a:lvl9pPr lvl="8" rtl="0" algn="r">
              <a:lnSpc>
                <a:spcPct val="100000"/>
              </a:lnSpc>
              <a:spcBef>
                <a:spcPts val="1600"/>
              </a:spcBef>
              <a:spcAft>
                <a:spcPts val="1600"/>
              </a:spcAft>
              <a:buNone/>
              <a:defRPr>
                <a:solidFill>
                  <a:srgbClr val="466269"/>
                </a:solidFill>
              </a:defRPr>
            </a:lvl9pPr>
          </a:lstStyle>
          <a:p/>
        </p:txBody>
      </p:sp>
      <p:sp>
        <p:nvSpPr>
          <p:cNvPr id="89" name="Google Shape;89;p11"/>
          <p:cNvSpPr txBox="1"/>
          <p:nvPr>
            <p:ph idx="2" type="ctrTitle"/>
          </p:nvPr>
        </p:nvSpPr>
        <p:spPr>
          <a:xfrm>
            <a:off x="5879939" y="3102263"/>
            <a:ext cx="26268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466269"/>
              </a:buClr>
              <a:buSzPts val="2400"/>
              <a:buNone/>
              <a:defRPr sz="2400">
                <a:solidFill>
                  <a:srgbClr val="466269"/>
                </a:solidFill>
              </a:defRPr>
            </a:lvl1pPr>
            <a:lvl2pPr lvl="1" rtl="0">
              <a:spcBef>
                <a:spcPts val="0"/>
              </a:spcBef>
              <a:spcAft>
                <a:spcPts val="0"/>
              </a:spcAft>
              <a:buClr>
                <a:srgbClr val="466269"/>
              </a:buClr>
              <a:buSzPts val="2400"/>
              <a:buNone/>
              <a:defRPr sz="2400">
                <a:solidFill>
                  <a:srgbClr val="466269"/>
                </a:solidFill>
              </a:defRPr>
            </a:lvl2pPr>
            <a:lvl3pPr lvl="2" rtl="0">
              <a:spcBef>
                <a:spcPts val="0"/>
              </a:spcBef>
              <a:spcAft>
                <a:spcPts val="0"/>
              </a:spcAft>
              <a:buClr>
                <a:srgbClr val="466269"/>
              </a:buClr>
              <a:buSzPts val="2400"/>
              <a:buNone/>
              <a:defRPr sz="2400">
                <a:solidFill>
                  <a:srgbClr val="466269"/>
                </a:solidFill>
              </a:defRPr>
            </a:lvl3pPr>
            <a:lvl4pPr lvl="3" rtl="0">
              <a:spcBef>
                <a:spcPts val="0"/>
              </a:spcBef>
              <a:spcAft>
                <a:spcPts val="0"/>
              </a:spcAft>
              <a:buClr>
                <a:srgbClr val="466269"/>
              </a:buClr>
              <a:buSzPts val="2400"/>
              <a:buNone/>
              <a:defRPr sz="2400">
                <a:solidFill>
                  <a:srgbClr val="466269"/>
                </a:solidFill>
              </a:defRPr>
            </a:lvl4pPr>
            <a:lvl5pPr lvl="4" rtl="0">
              <a:spcBef>
                <a:spcPts val="0"/>
              </a:spcBef>
              <a:spcAft>
                <a:spcPts val="0"/>
              </a:spcAft>
              <a:buClr>
                <a:srgbClr val="466269"/>
              </a:buClr>
              <a:buSzPts val="2400"/>
              <a:buNone/>
              <a:defRPr sz="2400">
                <a:solidFill>
                  <a:srgbClr val="466269"/>
                </a:solidFill>
              </a:defRPr>
            </a:lvl5pPr>
            <a:lvl6pPr lvl="5" rtl="0">
              <a:spcBef>
                <a:spcPts val="0"/>
              </a:spcBef>
              <a:spcAft>
                <a:spcPts val="0"/>
              </a:spcAft>
              <a:buClr>
                <a:srgbClr val="466269"/>
              </a:buClr>
              <a:buSzPts val="2400"/>
              <a:buNone/>
              <a:defRPr sz="2400">
                <a:solidFill>
                  <a:srgbClr val="466269"/>
                </a:solidFill>
              </a:defRPr>
            </a:lvl6pPr>
            <a:lvl7pPr lvl="6" rtl="0">
              <a:spcBef>
                <a:spcPts val="0"/>
              </a:spcBef>
              <a:spcAft>
                <a:spcPts val="0"/>
              </a:spcAft>
              <a:buClr>
                <a:srgbClr val="466269"/>
              </a:buClr>
              <a:buSzPts val="2400"/>
              <a:buNone/>
              <a:defRPr sz="2400">
                <a:solidFill>
                  <a:srgbClr val="466269"/>
                </a:solidFill>
              </a:defRPr>
            </a:lvl7pPr>
            <a:lvl8pPr lvl="7" rtl="0">
              <a:spcBef>
                <a:spcPts val="0"/>
              </a:spcBef>
              <a:spcAft>
                <a:spcPts val="0"/>
              </a:spcAft>
              <a:buClr>
                <a:srgbClr val="466269"/>
              </a:buClr>
              <a:buSzPts val="2400"/>
              <a:buNone/>
              <a:defRPr sz="2400">
                <a:solidFill>
                  <a:srgbClr val="466269"/>
                </a:solidFill>
              </a:defRPr>
            </a:lvl8pPr>
            <a:lvl9pPr lvl="8" rtl="0">
              <a:spcBef>
                <a:spcPts val="0"/>
              </a:spcBef>
              <a:spcAft>
                <a:spcPts val="0"/>
              </a:spcAft>
              <a:buClr>
                <a:srgbClr val="466269"/>
              </a:buClr>
              <a:buSzPts val="2400"/>
              <a:buNone/>
              <a:defRPr sz="2400">
                <a:solidFill>
                  <a:srgbClr val="466269"/>
                </a:solidFill>
              </a:defRPr>
            </a:lvl9pPr>
          </a:lstStyle>
          <a:p/>
        </p:txBody>
      </p:sp>
      <p:sp>
        <p:nvSpPr>
          <p:cNvPr id="90" name="Google Shape;90;p11"/>
          <p:cNvSpPr txBox="1"/>
          <p:nvPr>
            <p:ph idx="3" type="subTitle"/>
          </p:nvPr>
        </p:nvSpPr>
        <p:spPr>
          <a:xfrm>
            <a:off x="5879939" y="3599688"/>
            <a:ext cx="19596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a:solidFill>
                  <a:srgbClr val="466269"/>
                </a:solidFill>
              </a:defRPr>
            </a:lvl2pPr>
            <a:lvl3pPr lvl="2" rtl="0">
              <a:lnSpc>
                <a:spcPct val="100000"/>
              </a:lnSpc>
              <a:spcBef>
                <a:spcPts val="1600"/>
              </a:spcBef>
              <a:spcAft>
                <a:spcPts val="0"/>
              </a:spcAft>
              <a:buNone/>
              <a:defRPr>
                <a:solidFill>
                  <a:srgbClr val="466269"/>
                </a:solidFill>
              </a:defRPr>
            </a:lvl3pPr>
            <a:lvl4pPr lvl="3" rtl="0">
              <a:lnSpc>
                <a:spcPct val="100000"/>
              </a:lnSpc>
              <a:spcBef>
                <a:spcPts val="1600"/>
              </a:spcBef>
              <a:spcAft>
                <a:spcPts val="0"/>
              </a:spcAft>
              <a:buNone/>
              <a:defRPr>
                <a:solidFill>
                  <a:srgbClr val="466269"/>
                </a:solidFill>
              </a:defRPr>
            </a:lvl4pPr>
            <a:lvl5pPr lvl="4" rtl="0">
              <a:lnSpc>
                <a:spcPct val="100000"/>
              </a:lnSpc>
              <a:spcBef>
                <a:spcPts val="1600"/>
              </a:spcBef>
              <a:spcAft>
                <a:spcPts val="0"/>
              </a:spcAft>
              <a:buNone/>
              <a:defRPr>
                <a:solidFill>
                  <a:srgbClr val="466269"/>
                </a:solidFill>
              </a:defRPr>
            </a:lvl5pPr>
            <a:lvl6pPr lvl="5" rtl="0">
              <a:lnSpc>
                <a:spcPct val="100000"/>
              </a:lnSpc>
              <a:spcBef>
                <a:spcPts val="1600"/>
              </a:spcBef>
              <a:spcAft>
                <a:spcPts val="0"/>
              </a:spcAft>
              <a:buNone/>
              <a:defRPr>
                <a:solidFill>
                  <a:srgbClr val="466269"/>
                </a:solidFill>
              </a:defRPr>
            </a:lvl6pPr>
            <a:lvl7pPr lvl="6" rtl="0">
              <a:lnSpc>
                <a:spcPct val="100000"/>
              </a:lnSpc>
              <a:spcBef>
                <a:spcPts val="1600"/>
              </a:spcBef>
              <a:spcAft>
                <a:spcPts val="0"/>
              </a:spcAft>
              <a:buNone/>
              <a:defRPr>
                <a:solidFill>
                  <a:srgbClr val="466269"/>
                </a:solidFill>
              </a:defRPr>
            </a:lvl7pPr>
            <a:lvl8pPr lvl="7" rtl="0">
              <a:lnSpc>
                <a:spcPct val="100000"/>
              </a:lnSpc>
              <a:spcBef>
                <a:spcPts val="1600"/>
              </a:spcBef>
              <a:spcAft>
                <a:spcPts val="0"/>
              </a:spcAft>
              <a:buNone/>
              <a:defRPr>
                <a:solidFill>
                  <a:srgbClr val="466269"/>
                </a:solidFill>
              </a:defRPr>
            </a:lvl8pPr>
            <a:lvl9pPr lvl="8" rtl="0">
              <a:lnSpc>
                <a:spcPct val="100000"/>
              </a:lnSpc>
              <a:spcBef>
                <a:spcPts val="1600"/>
              </a:spcBef>
              <a:spcAft>
                <a:spcPts val="1600"/>
              </a:spcAft>
              <a:buNone/>
              <a:defRPr>
                <a:solidFill>
                  <a:srgbClr val="466269"/>
                </a:solidFill>
              </a:defRPr>
            </a:lvl9pPr>
          </a:lstStyle>
          <a:p/>
        </p:txBody>
      </p:sp>
      <p:sp>
        <p:nvSpPr>
          <p:cNvPr id="91" name="Google Shape;91;p11"/>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1"/>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93" name="Google Shape;93;p11"/>
          <p:cNvSpPr txBox="1"/>
          <p:nvPr>
            <p:ph idx="4"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p:cSld name="TITLE_1_1_1_1_2">
    <p:bg>
      <p:bgPr>
        <a:solidFill>
          <a:srgbClr val="F3F3F3"/>
        </a:solidFill>
      </p:bgPr>
    </p:bg>
    <p:spTree>
      <p:nvGrpSpPr>
        <p:cNvPr id="94" name="Shape 94"/>
        <p:cNvGrpSpPr/>
        <p:nvPr/>
      </p:nvGrpSpPr>
      <p:grpSpPr>
        <a:xfrm>
          <a:off x="0" y="0"/>
          <a:ext cx="0" cy="0"/>
          <a:chOff x="0" y="0"/>
          <a:chExt cx="0" cy="0"/>
        </a:xfrm>
      </p:grpSpPr>
      <p:sp>
        <p:nvSpPr>
          <p:cNvPr id="95" name="Google Shape;95;p12"/>
          <p:cNvSpPr/>
          <p:nvPr/>
        </p:nvSpPr>
        <p:spPr>
          <a:xfrm rot="-5400000">
            <a:off x="2000300" y="288000"/>
            <a:ext cx="5143500" cy="45675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C1130"/>
              </a:solidFill>
            </a:endParaRPr>
          </a:p>
        </p:txBody>
      </p:sp>
      <p:sp>
        <p:nvSpPr>
          <p:cNvPr id="96" name="Google Shape;96;p12"/>
          <p:cNvSpPr txBox="1"/>
          <p:nvPr>
            <p:ph idx="1" type="subTitle"/>
          </p:nvPr>
        </p:nvSpPr>
        <p:spPr>
          <a:xfrm>
            <a:off x="2391825" y="1005350"/>
            <a:ext cx="4358700" cy="577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a:solidFill>
                  <a:srgbClr val="F3F3F3"/>
                </a:solidFill>
              </a:defRPr>
            </a:lvl1pPr>
            <a:lvl2pPr lvl="1" rtl="0" algn="ctr">
              <a:lnSpc>
                <a:spcPct val="100000"/>
              </a:lnSpc>
              <a:spcBef>
                <a:spcPts val="1600"/>
              </a:spcBef>
              <a:spcAft>
                <a:spcPts val="0"/>
              </a:spcAft>
              <a:buNone/>
              <a:defRPr sz="1400">
                <a:solidFill>
                  <a:srgbClr val="F3F3F3"/>
                </a:solidFill>
              </a:defRPr>
            </a:lvl2pPr>
            <a:lvl3pPr lvl="2" rtl="0" algn="ctr">
              <a:lnSpc>
                <a:spcPct val="100000"/>
              </a:lnSpc>
              <a:spcBef>
                <a:spcPts val="1600"/>
              </a:spcBef>
              <a:spcAft>
                <a:spcPts val="0"/>
              </a:spcAft>
              <a:buNone/>
              <a:defRPr sz="1400">
                <a:solidFill>
                  <a:srgbClr val="F3F3F3"/>
                </a:solidFill>
              </a:defRPr>
            </a:lvl3pPr>
            <a:lvl4pPr lvl="3" rtl="0" algn="ctr">
              <a:lnSpc>
                <a:spcPct val="100000"/>
              </a:lnSpc>
              <a:spcBef>
                <a:spcPts val="1600"/>
              </a:spcBef>
              <a:spcAft>
                <a:spcPts val="0"/>
              </a:spcAft>
              <a:buNone/>
              <a:defRPr sz="1400">
                <a:solidFill>
                  <a:srgbClr val="F3F3F3"/>
                </a:solidFill>
              </a:defRPr>
            </a:lvl4pPr>
            <a:lvl5pPr lvl="4" rtl="0" algn="ctr">
              <a:lnSpc>
                <a:spcPct val="100000"/>
              </a:lnSpc>
              <a:spcBef>
                <a:spcPts val="1600"/>
              </a:spcBef>
              <a:spcAft>
                <a:spcPts val="0"/>
              </a:spcAft>
              <a:buNone/>
              <a:defRPr sz="1400">
                <a:solidFill>
                  <a:srgbClr val="F3F3F3"/>
                </a:solidFill>
              </a:defRPr>
            </a:lvl5pPr>
            <a:lvl6pPr lvl="5" rtl="0" algn="ctr">
              <a:lnSpc>
                <a:spcPct val="100000"/>
              </a:lnSpc>
              <a:spcBef>
                <a:spcPts val="1600"/>
              </a:spcBef>
              <a:spcAft>
                <a:spcPts val="0"/>
              </a:spcAft>
              <a:buNone/>
              <a:defRPr sz="1400">
                <a:solidFill>
                  <a:srgbClr val="F3F3F3"/>
                </a:solidFill>
              </a:defRPr>
            </a:lvl6pPr>
            <a:lvl7pPr lvl="6" rtl="0" algn="ctr">
              <a:lnSpc>
                <a:spcPct val="100000"/>
              </a:lnSpc>
              <a:spcBef>
                <a:spcPts val="1600"/>
              </a:spcBef>
              <a:spcAft>
                <a:spcPts val="0"/>
              </a:spcAft>
              <a:buNone/>
              <a:defRPr sz="1400">
                <a:solidFill>
                  <a:srgbClr val="F3F3F3"/>
                </a:solidFill>
              </a:defRPr>
            </a:lvl7pPr>
            <a:lvl8pPr lvl="7" rtl="0" algn="ctr">
              <a:lnSpc>
                <a:spcPct val="100000"/>
              </a:lnSpc>
              <a:spcBef>
                <a:spcPts val="1600"/>
              </a:spcBef>
              <a:spcAft>
                <a:spcPts val="0"/>
              </a:spcAft>
              <a:buNone/>
              <a:defRPr sz="1400">
                <a:solidFill>
                  <a:srgbClr val="F3F3F3"/>
                </a:solidFill>
              </a:defRPr>
            </a:lvl8pPr>
            <a:lvl9pPr lvl="8" rtl="0" algn="ctr">
              <a:lnSpc>
                <a:spcPct val="100000"/>
              </a:lnSpc>
              <a:spcBef>
                <a:spcPts val="1600"/>
              </a:spcBef>
              <a:spcAft>
                <a:spcPts val="1600"/>
              </a:spcAft>
              <a:buNone/>
              <a:defRPr sz="1400">
                <a:solidFill>
                  <a:srgbClr val="F3F3F3"/>
                </a:solidFill>
              </a:defRPr>
            </a:lvl9pPr>
          </a:lstStyle>
          <a:p/>
        </p:txBody>
      </p:sp>
      <p:sp>
        <p:nvSpPr>
          <p:cNvPr id="97" name="Google Shape;97;p12"/>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2"/>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99" name="Google Shape;99;p12"/>
          <p:cNvSpPr txBox="1"/>
          <p:nvPr>
            <p:ph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p:cSld name="TITLE_1_1_1_1_1_1">
    <p:bg>
      <p:bgPr>
        <a:solidFill>
          <a:srgbClr val="F3F3F3"/>
        </a:solidFill>
      </p:bgPr>
    </p:bg>
    <p:spTree>
      <p:nvGrpSpPr>
        <p:cNvPr id="100" name="Shape 100"/>
        <p:cNvGrpSpPr/>
        <p:nvPr/>
      </p:nvGrpSpPr>
      <p:grpSpPr>
        <a:xfrm>
          <a:off x="0" y="0"/>
          <a:ext cx="0" cy="0"/>
          <a:chOff x="0" y="0"/>
          <a:chExt cx="0" cy="0"/>
        </a:xfrm>
      </p:grpSpPr>
      <p:sp>
        <p:nvSpPr>
          <p:cNvPr id="101" name="Google Shape;101;p13"/>
          <p:cNvSpPr/>
          <p:nvPr/>
        </p:nvSpPr>
        <p:spPr>
          <a:xfrm rot="-5400000">
            <a:off x="-1145448" y="1953300"/>
            <a:ext cx="5143500" cy="12369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C1130"/>
              </a:solidFill>
            </a:endParaRPr>
          </a:p>
        </p:txBody>
      </p:sp>
      <p:sp>
        <p:nvSpPr>
          <p:cNvPr id="102" name="Google Shape;102;p13"/>
          <p:cNvSpPr/>
          <p:nvPr/>
        </p:nvSpPr>
        <p:spPr>
          <a:xfrm rot="-5400000">
            <a:off x="84425" y="1953300"/>
            <a:ext cx="5143500" cy="12369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C1130"/>
              </a:solidFill>
            </a:endParaRPr>
          </a:p>
        </p:txBody>
      </p:sp>
      <p:sp>
        <p:nvSpPr>
          <p:cNvPr id="103" name="Google Shape;103;p13"/>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3"/>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105" name="Google Shape;105;p13"/>
          <p:cNvSpPr txBox="1"/>
          <p:nvPr>
            <p:ph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
        <p:nvSpPr>
          <p:cNvPr id="106" name="Google Shape;106;p13"/>
          <p:cNvSpPr txBox="1"/>
          <p:nvPr>
            <p:ph idx="2" type="ctrTitle"/>
          </p:nvPr>
        </p:nvSpPr>
        <p:spPr>
          <a:xfrm>
            <a:off x="4301200" y="1306250"/>
            <a:ext cx="16074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466269"/>
              </a:buClr>
              <a:buSzPts val="2400"/>
              <a:buNone/>
              <a:defRPr sz="2400">
                <a:solidFill>
                  <a:srgbClr val="466269"/>
                </a:solidFill>
              </a:defRPr>
            </a:lvl1pPr>
            <a:lvl2pPr lvl="1" rtl="0">
              <a:spcBef>
                <a:spcPts val="0"/>
              </a:spcBef>
              <a:spcAft>
                <a:spcPts val="0"/>
              </a:spcAft>
              <a:buClr>
                <a:srgbClr val="466269"/>
              </a:buClr>
              <a:buSzPts val="2400"/>
              <a:buNone/>
              <a:defRPr sz="2400">
                <a:solidFill>
                  <a:srgbClr val="466269"/>
                </a:solidFill>
              </a:defRPr>
            </a:lvl2pPr>
            <a:lvl3pPr lvl="2" rtl="0">
              <a:spcBef>
                <a:spcPts val="0"/>
              </a:spcBef>
              <a:spcAft>
                <a:spcPts val="0"/>
              </a:spcAft>
              <a:buClr>
                <a:srgbClr val="466269"/>
              </a:buClr>
              <a:buSzPts val="2400"/>
              <a:buNone/>
              <a:defRPr sz="2400">
                <a:solidFill>
                  <a:srgbClr val="466269"/>
                </a:solidFill>
              </a:defRPr>
            </a:lvl3pPr>
            <a:lvl4pPr lvl="3" rtl="0">
              <a:spcBef>
                <a:spcPts val="0"/>
              </a:spcBef>
              <a:spcAft>
                <a:spcPts val="0"/>
              </a:spcAft>
              <a:buClr>
                <a:srgbClr val="466269"/>
              </a:buClr>
              <a:buSzPts val="2400"/>
              <a:buNone/>
              <a:defRPr sz="2400">
                <a:solidFill>
                  <a:srgbClr val="466269"/>
                </a:solidFill>
              </a:defRPr>
            </a:lvl4pPr>
            <a:lvl5pPr lvl="4" rtl="0">
              <a:spcBef>
                <a:spcPts val="0"/>
              </a:spcBef>
              <a:spcAft>
                <a:spcPts val="0"/>
              </a:spcAft>
              <a:buClr>
                <a:srgbClr val="466269"/>
              </a:buClr>
              <a:buSzPts val="2400"/>
              <a:buNone/>
              <a:defRPr sz="2400">
                <a:solidFill>
                  <a:srgbClr val="466269"/>
                </a:solidFill>
              </a:defRPr>
            </a:lvl5pPr>
            <a:lvl6pPr lvl="5" rtl="0">
              <a:spcBef>
                <a:spcPts val="0"/>
              </a:spcBef>
              <a:spcAft>
                <a:spcPts val="0"/>
              </a:spcAft>
              <a:buClr>
                <a:srgbClr val="466269"/>
              </a:buClr>
              <a:buSzPts val="2400"/>
              <a:buNone/>
              <a:defRPr sz="2400">
                <a:solidFill>
                  <a:srgbClr val="466269"/>
                </a:solidFill>
              </a:defRPr>
            </a:lvl6pPr>
            <a:lvl7pPr lvl="6" rtl="0">
              <a:spcBef>
                <a:spcPts val="0"/>
              </a:spcBef>
              <a:spcAft>
                <a:spcPts val="0"/>
              </a:spcAft>
              <a:buClr>
                <a:srgbClr val="466269"/>
              </a:buClr>
              <a:buSzPts val="2400"/>
              <a:buNone/>
              <a:defRPr sz="2400">
                <a:solidFill>
                  <a:srgbClr val="466269"/>
                </a:solidFill>
              </a:defRPr>
            </a:lvl7pPr>
            <a:lvl8pPr lvl="7" rtl="0">
              <a:spcBef>
                <a:spcPts val="0"/>
              </a:spcBef>
              <a:spcAft>
                <a:spcPts val="0"/>
              </a:spcAft>
              <a:buClr>
                <a:srgbClr val="466269"/>
              </a:buClr>
              <a:buSzPts val="2400"/>
              <a:buNone/>
              <a:defRPr sz="2400">
                <a:solidFill>
                  <a:srgbClr val="466269"/>
                </a:solidFill>
              </a:defRPr>
            </a:lvl8pPr>
            <a:lvl9pPr lvl="8" rtl="0">
              <a:spcBef>
                <a:spcPts val="0"/>
              </a:spcBef>
              <a:spcAft>
                <a:spcPts val="0"/>
              </a:spcAft>
              <a:buClr>
                <a:srgbClr val="466269"/>
              </a:buClr>
              <a:buSzPts val="2400"/>
              <a:buNone/>
              <a:defRPr sz="2400">
                <a:solidFill>
                  <a:srgbClr val="466269"/>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SIGN ">
  <p:cSld name="TITLE_1_1_1_1_1_1_2">
    <p:bg>
      <p:bgPr>
        <a:solidFill>
          <a:srgbClr val="F3F3F3"/>
        </a:solidFill>
      </p:bgPr>
    </p:bg>
    <p:spTree>
      <p:nvGrpSpPr>
        <p:cNvPr id="107" name="Shape 107"/>
        <p:cNvGrpSpPr/>
        <p:nvPr/>
      </p:nvGrpSpPr>
      <p:grpSpPr>
        <a:xfrm>
          <a:off x="0" y="0"/>
          <a:ext cx="0" cy="0"/>
          <a:chOff x="0" y="0"/>
          <a:chExt cx="0" cy="0"/>
        </a:xfrm>
      </p:grpSpPr>
      <p:sp>
        <p:nvSpPr>
          <p:cNvPr id="108" name="Google Shape;108;p14"/>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66269"/>
              </a:solidFill>
            </a:endParaRPr>
          </a:p>
        </p:txBody>
      </p:sp>
      <p:sp>
        <p:nvSpPr>
          <p:cNvPr id="109" name="Google Shape;109;p14"/>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110" name="Google Shape;110;p14"/>
          <p:cNvSpPr txBox="1"/>
          <p:nvPr>
            <p:ph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p:cSld name="TITLE_1_1_1_1_1_1_2_2">
    <p:bg>
      <p:bgPr>
        <a:solidFill>
          <a:srgbClr val="F3F3F3"/>
        </a:solidFill>
      </p:bgPr>
    </p:bg>
    <p:spTree>
      <p:nvGrpSpPr>
        <p:cNvPr id="111" name="Shape 111"/>
        <p:cNvGrpSpPr/>
        <p:nvPr/>
      </p:nvGrpSpPr>
      <p:grpSpPr>
        <a:xfrm>
          <a:off x="0" y="0"/>
          <a:ext cx="0" cy="0"/>
          <a:chOff x="0" y="0"/>
          <a:chExt cx="0" cy="0"/>
        </a:xfrm>
      </p:grpSpPr>
      <p:sp>
        <p:nvSpPr>
          <p:cNvPr id="112" name="Google Shape;112;p15"/>
          <p:cNvSpPr txBox="1"/>
          <p:nvPr>
            <p:ph type="ctrTitle"/>
          </p:nvPr>
        </p:nvSpPr>
        <p:spPr>
          <a:xfrm>
            <a:off x="1007650" y="790500"/>
            <a:ext cx="71268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3000"/>
              <a:buNone/>
              <a:defRPr sz="3000">
                <a:solidFill>
                  <a:srgbClr val="466269"/>
                </a:solidFill>
              </a:defRPr>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113" name="Google Shape;113;p15"/>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5"/>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115" name="Google Shape;115;p15"/>
          <p:cNvSpPr txBox="1"/>
          <p:nvPr>
            <p:ph idx="2"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 DESIGN">
  <p:cSld name="TITLE_1_1_1_1_1_1_2_1">
    <p:bg>
      <p:bgPr>
        <a:solidFill>
          <a:srgbClr val="F3F3F3"/>
        </a:solidFill>
      </p:bgPr>
    </p:bg>
    <p:spTree>
      <p:nvGrpSpPr>
        <p:cNvPr id="116" name="Shape 116"/>
        <p:cNvGrpSpPr/>
        <p:nvPr/>
      </p:nvGrpSpPr>
      <p:grpSpPr>
        <a:xfrm>
          <a:off x="0" y="0"/>
          <a:ext cx="0" cy="0"/>
          <a:chOff x="0" y="0"/>
          <a:chExt cx="0" cy="0"/>
        </a:xfrm>
      </p:grpSpPr>
      <p:sp>
        <p:nvSpPr>
          <p:cNvPr id="117" name="Google Shape;117;p16"/>
          <p:cNvSpPr txBox="1"/>
          <p:nvPr>
            <p:ph idx="1" type="subTitle"/>
          </p:nvPr>
        </p:nvSpPr>
        <p:spPr>
          <a:xfrm>
            <a:off x="2180388" y="3672598"/>
            <a:ext cx="47811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a:solidFill>
                  <a:srgbClr val="466269"/>
                </a:solidFill>
              </a:defRPr>
            </a:lvl1pPr>
            <a:lvl2pPr lvl="1" rtl="0" algn="ctr">
              <a:lnSpc>
                <a:spcPct val="100000"/>
              </a:lnSpc>
              <a:spcBef>
                <a:spcPts val="1600"/>
              </a:spcBef>
              <a:spcAft>
                <a:spcPts val="0"/>
              </a:spcAft>
              <a:buNone/>
              <a:defRPr>
                <a:solidFill>
                  <a:srgbClr val="466269"/>
                </a:solidFill>
              </a:defRPr>
            </a:lvl2pPr>
            <a:lvl3pPr lvl="2" rtl="0" algn="ctr">
              <a:lnSpc>
                <a:spcPct val="100000"/>
              </a:lnSpc>
              <a:spcBef>
                <a:spcPts val="1600"/>
              </a:spcBef>
              <a:spcAft>
                <a:spcPts val="0"/>
              </a:spcAft>
              <a:buNone/>
              <a:defRPr>
                <a:solidFill>
                  <a:srgbClr val="466269"/>
                </a:solidFill>
              </a:defRPr>
            </a:lvl3pPr>
            <a:lvl4pPr lvl="3" rtl="0" algn="ctr">
              <a:lnSpc>
                <a:spcPct val="100000"/>
              </a:lnSpc>
              <a:spcBef>
                <a:spcPts val="1600"/>
              </a:spcBef>
              <a:spcAft>
                <a:spcPts val="0"/>
              </a:spcAft>
              <a:buNone/>
              <a:defRPr>
                <a:solidFill>
                  <a:srgbClr val="466269"/>
                </a:solidFill>
              </a:defRPr>
            </a:lvl4pPr>
            <a:lvl5pPr lvl="4" rtl="0" algn="ctr">
              <a:lnSpc>
                <a:spcPct val="100000"/>
              </a:lnSpc>
              <a:spcBef>
                <a:spcPts val="1600"/>
              </a:spcBef>
              <a:spcAft>
                <a:spcPts val="0"/>
              </a:spcAft>
              <a:buNone/>
              <a:defRPr>
                <a:solidFill>
                  <a:srgbClr val="466269"/>
                </a:solidFill>
              </a:defRPr>
            </a:lvl5pPr>
            <a:lvl6pPr lvl="5" rtl="0" algn="ctr">
              <a:lnSpc>
                <a:spcPct val="100000"/>
              </a:lnSpc>
              <a:spcBef>
                <a:spcPts val="1600"/>
              </a:spcBef>
              <a:spcAft>
                <a:spcPts val="0"/>
              </a:spcAft>
              <a:buNone/>
              <a:defRPr>
                <a:solidFill>
                  <a:srgbClr val="466269"/>
                </a:solidFill>
              </a:defRPr>
            </a:lvl6pPr>
            <a:lvl7pPr lvl="6" rtl="0" algn="ctr">
              <a:lnSpc>
                <a:spcPct val="100000"/>
              </a:lnSpc>
              <a:spcBef>
                <a:spcPts val="1600"/>
              </a:spcBef>
              <a:spcAft>
                <a:spcPts val="0"/>
              </a:spcAft>
              <a:buNone/>
              <a:defRPr>
                <a:solidFill>
                  <a:srgbClr val="466269"/>
                </a:solidFill>
              </a:defRPr>
            </a:lvl7pPr>
            <a:lvl8pPr lvl="7" rtl="0" algn="ctr">
              <a:lnSpc>
                <a:spcPct val="100000"/>
              </a:lnSpc>
              <a:spcBef>
                <a:spcPts val="1600"/>
              </a:spcBef>
              <a:spcAft>
                <a:spcPts val="0"/>
              </a:spcAft>
              <a:buNone/>
              <a:defRPr>
                <a:solidFill>
                  <a:srgbClr val="466269"/>
                </a:solidFill>
              </a:defRPr>
            </a:lvl8pPr>
            <a:lvl9pPr lvl="8" rtl="0" algn="ctr">
              <a:lnSpc>
                <a:spcPct val="100000"/>
              </a:lnSpc>
              <a:spcBef>
                <a:spcPts val="1600"/>
              </a:spcBef>
              <a:spcAft>
                <a:spcPts val="1600"/>
              </a:spcAft>
              <a:buNone/>
              <a:defRPr>
                <a:solidFill>
                  <a:srgbClr val="466269"/>
                </a:solidFill>
              </a:defRPr>
            </a:lvl9pPr>
          </a:lstStyle>
          <a:p/>
        </p:txBody>
      </p:sp>
      <p:sp>
        <p:nvSpPr>
          <p:cNvPr id="118" name="Google Shape;118;p16"/>
          <p:cNvSpPr txBox="1"/>
          <p:nvPr>
            <p:ph type="ctrTitle"/>
          </p:nvPr>
        </p:nvSpPr>
        <p:spPr>
          <a:xfrm>
            <a:off x="1007650" y="790500"/>
            <a:ext cx="71268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3000"/>
              <a:buNone/>
              <a:defRPr sz="3000">
                <a:solidFill>
                  <a:srgbClr val="466269"/>
                </a:solidFill>
              </a:defRPr>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119" name="Google Shape;119;p16"/>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6"/>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121" name="Google Shape;121;p16"/>
          <p:cNvSpPr txBox="1"/>
          <p:nvPr>
            <p:ph idx="2"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2">
  <p:cSld name="TITLE_1_1_1_1_1_1_1">
    <p:bg>
      <p:bgPr>
        <a:solidFill>
          <a:srgbClr val="F3F3F3"/>
        </a:solidFill>
      </p:bgPr>
    </p:bg>
    <p:spTree>
      <p:nvGrpSpPr>
        <p:cNvPr id="122" name="Shape 122"/>
        <p:cNvGrpSpPr/>
        <p:nvPr/>
      </p:nvGrpSpPr>
      <p:grpSpPr>
        <a:xfrm>
          <a:off x="0" y="0"/>
          <a:ext cx="0" cy="0"/>
          <a:chOff x="0" y="0"/>
          <a:chExt cx="0" cy="0"/>
        </a:xfrm>
      </p:grpSpPr>
      <p:sp>
        <p:nvSpPr>
          <p:cNvPr id="123" name="Google Shape;123;p17"/>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7"/>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125" name="Google Shape;125;p17"/>
          <p:cNvSpPr txBox="1"/>
          <p:nvPr>
            <p:ph type="ctrTitle"/>
          </p:nvPr>
        </p:nvSpPr>
        <p:spPr>
          <a:xfrm>
            <a:off x="4758000" y="2045025"/>
            <a:ext cx="2783400" cy="3936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466269"/>
              </a:buClr>
              <a:buSzPts val="2400"/>
              <a:buNone/>
              <a:defRPr sz="2400">
                <a:solidFill>
                  <a:srgbClr val="466269"/>
                </a:solidFill>
              </a:defRPr>
            </a:lvl1pPr>
            <a:lvl2pPr lvl="1" rtl="0">
              <a:spcBef>
                <a:spcPts val="0"/>
              </a:spcBef>
              <a:spcAft>
                <a:spcPts val="0"/>
              </a:spcAft>
              <a:buClr>
                <a:srgbClr val="466269"/>
              </a:buClr>
              <a:buSzPts val="1400"/>
              <a:buNone/>
              <a:defRPr sz="1400">
                <a:solidFill>
                  <a:srgbClr val="466269"/>
                </a:solidFill>
              </a:defRPr>
            </a:lvl2pPr>
            <a:lvl3pPr lvl="2" rtl="0">
              <a:spcBef>
                <a:spcPts val="0"/>
              </a:spcBef>
              <a:spcAft>
                <a:spcPts val="0"/>
              </a:spcAft>
              <a:buClr>
                <a:srgbClr val="466269"/>
              </a:buClr>
              <a:buSzPts val="1400"/>
              <a:buNone/>
              <a:defRPr sz="1400">
                <a:solidFill>
                  <a:srgbClr val="466269"/>
                </a:solidFill>
              </a:defRPr>
            </a:lvl3pPr>
            <a:lvl4pPr lvl="3" rtl="0">
              <a:spcBef>
                <a:spcPts val="0"/>
              </a:spcBef>
              <a:spcAft>
                <a:spcPts val="0"/>
              </a:spcAft>
              <a:buClr>
                <a:srgbClr val="466269"/>
              </a:buClr>
              <a:buSzPts val="1400"/>
              <a:buNone/>
              <a:defRPr sz="1400">
                <a:solidFill>
                  <a:srgbClr val="466269"/>
                </a:solidFill>
              </a:defRPr>
            </a:lvl4pPr>
            <a:lvl5pPr lvl="4" rtl="0">
              <a:spcBef>
                <a:spcPts val="0"/>
              </a:spcBef>
              <a:spcAft>
                <a:spcPts val="0"/>
              </a:spcAft>
              <a:buClr>
                <a:srgbClr val="466269"/>
              </a:buClr>
              <a:buSzPts val="1400"/>
              <a:buNone/>
              <a:defRPr sz="1400">
                <a:solidFill>
                  <a:srgbClr val="466269"/>
                </a:solidFill>
              </a:defRPr>
            </a:lvl5pPr>
            <a:lvl6pPr lvl="5" rtl="0">
              <a:spcBef>
                <a:spcPts val="0"/>
              </a:spcBef>
              <a:spcAft>
                <a:spcPts val="0"/>
              </a:spcAft>
              <a:buClr>
                <a:srgbClr val="466269"/>
              </a:buClr>
              <a:buSzPts val="1400"/>
              <a:buNone/>
              <a:defRPr sz="1400">
                <a:solidFill>
                  <a:srgbClr val="466269"/>
                </a:solidFill>
              </a:defRPr>
            </a:lvl6pPr>
            <a:lvl7pPr lvl="6" rtl="0">
              <a:spcBef>
                <a:spcPts val="0"/>
              </a:spcBef>
              <a:spcAft>
                <a:spcPts val="0"/>
              </a:spcAft>
              <a:buClr>
                <a:srgbClr val="466269"/>
              </a:buClr>
              <a:buSzPts val="1400"/>
              <a:buNone/>
              <a:defRPr sz="1400">
                <a:solidFill>
                  <a:srgbClr val="466269"/>
                </a:solidFill>
              </a:defRPr>
            </a:lvl7pPr>
            <a:lvl8pPr lvl="7" rtl="0">
              <a:spcBef>
                <a:spcPts val="0"/>
              </a:spcBef>
              <a:spcAft>
                <a:spcPts val="0"/>
              </a:spcAft>
              <a:buClr>
                <a:srgbClr val="466269"/>
              </a:buClr>
              <a:buSzPts val="1400"/>
              <a:buNone/>
              <a:defRPr sz="1400">
                <a:solidFill>
                  <a:srgbClr val="466269"/>
                </a:solidFill>
              </a:defRPr>
            </a:lvl8pPr>
            <a:lvl9pPr lvl="8" rtl="0">
              <a:spcBef>
                <a:spcPts val="0"/>
              </a:spcBef>
              <a:spcAft>
                <a:spcPts val="0"/>
              </a:spcAft>
              <a:buClr>
                <a:srgbClr val="466269"/>
              </a:buClr>
              <a:buSzPts val="1400"/>
              <a:buNone/>
              <a:defRPr sz="1400">
                <a:solidFill>
                  <a:srgbClr val="466269"/>
                </a:solidFill>
              </a:defRPr>
            </a:lvl9pPr>
          </a:lstStyle>
          <a:p/>
        </p:txBody>
      </p:sp>
      <p:sp>
        <p:nvSpPr>
          <p:cNvPr id="126" name="Google Shape;126;p17"/>
          <p:cNvSpPr txBox="1"/>
          <p:nvPr>
            <p:ph idx="1" type="subTitle"/>
          </p:nvPr>
        </p:nvSpPr>
        <p:spPr>
          <a:xfrm>
            <a:off x="4758000" y="2438625"/>
            <a:ext cx="21486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sz="1400">
                <a:solidFill>
                  <a:srgbClr val="466269"/>
                </a:solidFill>
              </a:defRPr>
            </a:lvl2pPr>
            <a:lvl3pPr lvl="2" rtl="0">
              <a:lnSpc>
                <a:spcPct val="100000"/>
              </a:lnSpc>
              <a:spcBef>
                <a:spcPts val="1600"/>
              </a:spcBef>
              <a:spcAft>
                <a:spcPts val="0"/>
              </a:spcAft>
              <a:buNone/>
              <a:defRPr sz="1400">
                <a:solidFill>
                  <a:srgbClr val="466269"/>
                </a:solidFill>
              </a:defRPr>
            </a:lvl3pPr>
            <a:lvl4pPr lvl="3" rtl="0">
              <a:lnSpc>
                <a:spcPct val="100000"/>
              </a:lnSpc>
              <a:spcBef>
                <a:spcPts val="1600"/>
              </a:spcBef>
              <a:spcAft>
                <a:spcPts val="0"/>
              </a:spcAft>
              <a:buNone/>
              <a:defRPr sz="1400">
                <a:solidFill>
                  <a:srgbClr val="466269"/>
                </a:solidFill>
              </a:defRPr>
            </a:lvl4pPr>
            <a:lvl5pPr lvl="4" rtl="0">
              <a:lnSpc>
                <a:spcPct val="100000"/>
              </a:lnSpc>
              <a:spcBef>
                <a:spcPts val="1600"/>
              </a:spcBef>
              <a:spcAft>
                <a:spcPts val="0"/>
              </a:spcAft>
              <a:buNone/>
              <a:defRPr sz="1400">
                <a:solidFill>
                  <a:srgbClr val="466269"/>
                </a:solidFill>
              </a:defRPr>
            </a:lvl5pPr>
            <a:lvl6pPr lvl="5" rtl="0">
              <a:lnSpc>
                <a:spcPct val="100000"/>
              </a:lnSpc>
              <a:spcBef>
                <a:spcPts val="1600"/>
              </a:spcBef>
              <a:spcAft>
                <a:spcPts val="0"/>
              </a:spcAft>
              <a:buNone/>
              <a:defRPr sz="1400">
                <a:solidFill>
                  <a:srgbClr val="466269"/>
                </a:solidFill>
              </a:defRPr>
            </a:lvl6pPr>
            <a:lvl7pPr lvl="6" rtl="0">
              <a:lnSpc>
                <a:spcPct val="100000"/>
              </a:lnSpc>
              <a:spcBef>
                <a:spcPts val="1600"/>
              </a:spcBef>
              <a:spcAft>
                <a:spcPts val="0"/>
              </a:spcAft>
              <a:buNone/>
              <a:defRPr sz="1400">
                <a:solidFill>
                  <a:srgbClr val="466269"/>
                </a:solidFill>
              </a:defRPr>
            </a:lvl7pPr>
            <a:lvl8pPr lvl="7" rtl="0">
              <a:lnSpc>
                <a:spcPct val="100000"/>
              </a:lnSpc>
              <a:spcBef>
                <a:spcPts val="1600"/>
              </a:spcBef>
              <a:spcAft>
                <a:spcPts val="0"/>
              </a:spcAft>
              <a:buNone/>
              <a:defRPr sz="1400">
                <a:solidFill>
                  <a:srgbClr val="466269"/>
                </a:solidFill>
              </a:defRPr>
            </a:lvl8pPr>
            <a:lvl9pPr lvl="8" rtl="0">
              <a:lnSpc>
                <a:spcPct val="100000"/>
              </a:lnSpc>
              <a:spcBef>
                <a:spcPts val="1600"/>
              </a:spcBef>
              <a:spcAft>
                <a:spcPts val="1600"/>
              </a:spcAft>
              <a:buNone/>
              <a:defRPr sz="1400">
                <a:solidFill>
                  <a:srgbClr val="466269"/>
                </a:solidFill>
              </a:defRPr>
            </a:lvl9pPr>
          </a:lstStyle>
          <a:p/>
        </p:txBody>
      </p:sp>
      <p:sp>
        <p:nvSpPr>
          <p:cNvPr id="127" name="Google Shape;127;p17"/>
          <p:cNvSpPr txBox="1"/>
          <p:nvPr>
            <p:ph idx="2"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3">
  <p:cSld name="TITLE_1_1_1_1_1_1_1_1">
    <p:bg>
      <p:bgPr>
        <a:solidFill>
          <a:srgbClr val="F3F3F3"/>
        </a:solidFill>
      </p:bgPr>
    </p:bg>
    <p:spTree>
      <p:nvGrpSpPr>
        <p:cNvPr id="128" name="Shape 128"/>
        <p:cNvGrpSpPr/>
        <p:nvPr/>
      </p:nvGrpSpPr>
      <p:grpSpPr>
        <a:xfrm>
          <a:off x="0" y="0"/>
          <a:ext cx="0" cy="0"/>
          <a:chOff x="0" y="0"/>
          <a:chExt cx="0" cy="0"/>
        </a:xfrm>
      </p:grpSpPr>
      <p:sp>
        <p:nvSpPr>
          <p:cNvPr id="129" name="Google Shape;129;p18"/>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8"/>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131" name="Google Shape;131;p18"/>
          <p:cNvSpPr txBox="1"/>
          <p:nvPr>
            <p:ph type="ctrTitle"/>
          </p:nvPr>
        </p:nvSpPr>
        <p:spPr>
          <a:xfrm>
            <a:off x="4758000" y="2045025"/>
            <a:ext cx="2783400" cy="3936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466269"/>
              </a:buClr>
              <a:buSzPts val="2400"/>
              <a:buNone/>
              <a:defRPr sz="2400">
                <a:solidFill>
                  <a:srgbClr val="466269"/>
                </a:solidFill>
              </a:defRPr>
            </a:lvl1pPr>
            <a:lvl2pPr lvl="1" rtl="0">
              <a:spcBef>
                <a:spcPts val="0"/>
              </a:spcBef>
              <a:spcAft>
                <a:spcPts val="0"/>
              </a:spcAft>
              <a:buClr>
                <a:srgbClr val="466269"/>
              </a:buClr>
              <a:buSzPts val="1400"/>
              <a:buNone/>
              <a:defRPr sz="1400">
                <a:solidFill>
                  <a:srgbClr val="466269"/>
                </a:solidFill>
              </a:defRPr>
            </a:lvl2pPr>
            <a:lvl3pPr lvl="2" rtl="0">
              <a:spcBef>
                <a:spcPts val="0"/>
              </a:spcBef>
              <a:spcAft>
                <a:spcPts val="0"/>
              </a:spcAft>
              <a:buClr>
                <a:srgbClr val="466269"/>
              </a:buClr>
              <a:buSzPts val="1400"/>
              <a:buNone/>
              <a:defRPr sz="1400">
                <a:solidFill>
                  <a:srgbClr val="466269"/>
                </a:solidFill>
              </a:defRPr>
            </a:lvl3pPr>
            <a:lvl4pPr lvl="3" rtl="0">
              <a:spcBef>
                <a:spcPts val="0"/>
              </a:spcBef>
              <a:spcAft>
                <a:spcPts val="0"/>
              </a:spcAft>
              <a:buClr>
                <a:srgbClr val="466269"/>
              </a:buClr>
              <a:buSzPts val="1400"/>
              <a:buNone/>
              <a:defRPr sz="1400">
                <a:solidFill>
                  <a:srgbClr val="466269"/>
                </a:solidFill>
              </a:defRPr>
            </a:lvl4pPr>
            <a:lvl5pPr lvl="4" rtl="0">
              <a:spcBef>
                <a:spcPts val="0"/>
              </a:spcBef>
              <a:spcAft>
                <a:spcPts val="0"/>
              </a:spcAft>
              <a:buClr>
                <a:srgbClr val="466269"/>
              </a:buClr>
              <a:buSzPts val="1400"/>
              <a:buNone/>
              <a:defRPr sz="1400">
                <a:solidFill>
                  <a:srgbClr val="466269"/>
                </a:solidFill>
              </a:defRPr>
            </a:lvl5pPr>
            <a:lvl6pPr lvl="5" rtl="0">
              <a:spcBef>
                <a:spcPts val="0"/>
              </a:spcBef>
              <a:spcAft>
                <a:spcPts val="0"/>
              </a:spcAft>
              <a:buClr>
                <a:srgbClr val="466269"/>
              </a:buClr>
              <a:buSzPts val="1400"/>
              <a:buNone/>
              <a:defRPr sz="1400">
                <a:solidFill>
                  <a:srgbClr val="466269"/>
                </a:solidFill>
              </a:defRPr>
            </a:lvl6pPr>
            <a:lvl7pPr lvl="6" rtl="0">
              <a:spcBef>
                <a:spcPts val="0"/>
              </a:spcBef>
              <a:spcAft>
                <a:spcPts val="0"/>
              </a:spcAft>
              <a:buClr>
                <a:srgbClr val="466269"/>
              </a:buClr>
              <a:buSzPts val="1400"/>
              <a:buNone/>
              <a:defRPr sz="1400">
                <a:solidFill>
                  <a:srgbClr val="466269"/>
                </a:solidFill>
              </a:defRPr>
            </a:lvl7pPr>
            <a:lvl8pPr lvl="7" rtl="0">
              <a:spcBef>
                <a:spcPts val="0"/>
              </a:spcBef>
              <a:spcAft>
                <a:spcPts val="0"/>
              </a:spcAft>
              <a:buClr>
                <a:srgbClr val="466269"/>
              </a:buClr>
              <a:buSzPts val="1400"/>
              <a:buNone/>
              <a:defRPr sz="1400">
                <a:solidFill>
                  <a:srgbClr val="466269"/>
                </a:solidFill>
              </a:defRPr>
            </a:lvl8pPr>
            <a:lvl9pPr lvl="8" rtl="0">
              <a:spcBef>
                <a:spcPts val="0"/>
              </a:spcBef>
              <a:spcAft>
                <a:spcPts val="0"/>
              </a:spcAft>
              <a:buClr>
                <a:srgbClr val="466269"/>
              </a:buClr>
              <a:buSzPts val="1400"/>
              <a:buNone/>
              <a:defRPr sz="1400">
                <a:solidFill>
                  <a:srgbClr val="466269"/>
                </a:solidFill>
              </a:defRPr>
            </a:lvl9pPr>
          </a:lstStyle>
          <a:p/>
        </p:txBody>
      </p:sp>
      <p:sp>
        <p:nvSpPr>
          <p:cNvPr id="132" name="Google Shape;132;p18"/>
          <p:cNvSpPr txBox="1"/>
          <p:nvPr>
            <p:ph idx="1" type="subTitle"/>
          </p:nvPr>
        </p:nvSpPr>
        <p:spPr>
          <a:xfrm>
            <a:off x="4758000" y="2438625"/>
            <a:ext cx="21486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sz="1400">
                <a:solidFill>
                  <a:srgbClr val="466269"/>
                </a:solidFill>
              </a:defRPr>
            </a:lvl2pPr>
            <a:lvl3pPr lvl="2" rtl="0">
              <a:lnSpc>
                <a:spcPct val="100000"/>
              </a:lnSpc>
              <a:spcBef>
                <a:spcPts val="1600"/>
              </a:spcBef>
              <a:spcAft>
                <a:spcPts val="0"/>
              </a:spcAft>
              <a:buNone/>
              <a:defRPr sz="1400">
                <a:solidFill>
                  <a:srgbClr val="466269"/>
                </a:solidFill>
              </a:defRPr>
            </a:lvl3pPr>
            <a:lvl4pPr lvl="3" rtl="0">
              <a:lnSpc>
                <a:spcPct val="100000"/>
              </a:lnSpc>
              <a:spcBef>
                <a:spcPts val="1600"/>
              </a:spcBef>
              <a:spcAft>
                <a:spcPts val="0"/>
              </a:spcAft>
              <a:buNone/>
              <a:defRPr sz="1400">
                <a:solidFill>
                  <a:srgbClr val="466269"/>
                </a:solidFill>
              </a:defRPr>
            </a:lvl4pPr>
            <a:lvl5pPr lvl="4" rtl="0">
              <a:lnSpc>
                <a:spcPct val="100000"/>
              </a:lnSpc>
              <a:spcBef>
                <a:spcPts val="1600"/>
              </a:spcBef>
              <a:spcAft>
                <a:spcPts val="0"/>
              </a:spcAft>
              <a:buNone/>
              <a:defRPr sz="1400">
                <a:solidFill>
                  <a:srgbClr val="466269"/>
                </a:solidFill>
              </a:defRPr>
            </a:lvl5pPr>
            <a:lvl6pPr lvl="5" rtl="0">
              <a:lnSpc>
                <a:spcPct val="100000"/>
              </a:lnSpc>
              <a:spcBef>
                <a:spcPts val="1600"/>
              </a:spcBef>
              <a:spcAft>
                <a:spcPts val="0"/>
              </a:spcAft>
              <a:buNone/>
              <a:defRPr sz="1400">
                <a:solidFill>
                  <a:srgbClr val="466269"/>
                </a:solidFill>
              </a:defRPr>
            </a:lvl6pPr>
            <a:lvl7pPr lvl="6" rtl="0">
              <a:lnSpc>
                <a:spcPct val="100000"/>
              </a:lnSpc>
              <a:spcBef>
                <a:spcPts val="1600"/>
              </a:spcBef>
              <a:spcAft>
                <a:spcPts val="0"/>
              </a:spcAft>
              <a:buNone/>
              <a:defRPr sz="1400">
                <a:solidFill>
                  <a:srgbClr val="466269"/>
                </a:solidFill>
              </a:defRPr>
            </a:lvl7pPr>
            <a:lvl8pPr lvl="7" rtl="0">
              <a:lnSpc>
                <a:spcPct val="100000"/>
              </a:lnSpc>
              <a:spcBef>
                <a:spcPts val="1600"/>
              </a:spcBef>
              <a:spcAft>
                <a:spcPts val="0"/>
              </a:spcAft>
              <a:buNone/>
              <a:defRPr sz="1400">
                <a:solidFill>
                  <a:srgbClr val="466269"/>
                </a:solidFill>
              </a:defRPr>
            </a:lvl8pPr>
            <a:lvl9pPr lvl="8" rtl="0">
              <a:lnSpc>
                <a:spcPct val="100000"/>
              </a:lnSpc>
              <a:spcBef>
                <a:spcPts val="1600"/>
              </a:spcBef>
              <a:spcAft>
                <a:spcPts val="1600"/>
              </a:spcAft>
              <a:buNone/>
              <a:defRPr sz="1400">
                <a:solidFill>
                  <a:srgbClr val="466269"/>
                </a:solidFill>
              </a:defRPr>
            </a:lvl9pPr>
          </a:lstStyle>
          <a:p/>
        </p:txBody>
      </p:sp>
      <p:sp>
        <p:nvSpPr>
          <p:cNvPr id="133" name="Google Shape;133;p18"/>
          <p:cNvSpPr txBox="1"/>
          <p:nvPr>
            <p:ph idx="2"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4">
  <p:cSld name="CUSTOM">
    <p:spTree>
      <p:nvGrpSpPr>
        <p:cNvPr id="134" name="Shape 134"/>
        <p:cNvGrpSpPr/>
        <p:nvPr/>
      </p:nvGrpSpPr>
      <p:grpSpPr>
        <a:xfrm>
          <a:off x="0" y="0"/>
          <a:ext cx="0" cy="0"/>
          <a:chOff x="0" y="0"/>
          <a:chExt cx="0" cy="0"/>
        </a:xfrm>
      </p:grpSpPr>
      <p:sp>
        <p:nvSpPr>
          <p:cNvPr id="135" name="Google Shape;135;p19"/>
          <p:cNvSpPr/>
          <p:nvPr/>
        </p:nvSpPr>
        <p:spPr>
          <a:xfrm rot="-5400000">
            <a:off x="6412225" y="2394725"/>
            <a:ext cx="5193600" cy="34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9"/>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lvl1pPr lvl="0" rtl="0" algn="ctr">
              <a:buNone/>
              <a:defRPr sz="1300">
                <a:solidFill>
                  <a:srgbClr val="FFFFFF"/>
                </a:solidFill>
                <a:latin typeface="Didact Gothic"/>
                <a:ea typeface="Didact Gothic"/>
                <a:cs typeface="Didact Gothic"/>
                <a:sym typeface="Didact Gothic"/>
              </a:defRPr>
            </a:lvl1pPr>
            <a:lvl2pPr lvl="1" rtl="0" algn="ctr">
              <a:buNone/>
              <a:defRPr sz="1300">
                <a:solidFill>
                  <a:srgbClr val="FFFFFF"/>
                </a:solidFill>
                <a:latin typeface="Didact Gothic"/>
                <a:ea typeface="Didact Gothic"/>
                <a:cs typeface="Didact Gothic"/>
                <a:sym typeface="Didact Gothic"/>
              </a:defRPr>
            </a:lvl2pPr>
            <a:lvl3pPr lvl="2" rtl="0" algn="ctr">
              <a:buNone/>
              <a:defRPr sz="1300">
                <a:solidFill>
                  <a:srgbClr val="FFFFFF"/>
                </a:solidFill>
                <a:latin typeface="Didact Gothic"/>
                <a:ea typeface="Didact Gothic"/>
                <a:cs typeface="Didact Gothic"/>
                <a:sym typeface="Didact Gothic"/>
              </a:defRPr>
            </a:lvl3pPr>
            <a:lvl4pPr lvl="3" rtl="0" algn="ctr">
              <a:buNone/>
              <a:defRPr sz="1300">
                <a:solidFill>
                  <a:srgbClr val="FFFFFF"/>
                </a:solidFill>
                <a:latin typeface="Didact Gothic"/>
                <a:ea typeface="Didact Gothic"/>
                <a:cs typeface="Didact Gothic"/>
                <a:sym typeface="Didact Gothic"/>
              </a:defRPr>
            </a:lvl4pPr>
            <a:lvl5pPr lvl="4" rtl="0" algn="ctr">
              <a:buNone/>
              <a:defRPr sz="1300">
                <a:solidFill>
                  <a:srgbClr val="FFFFFF"/>
                </a:solidFill>
                <a:latin typeface="Didact Gothic"/>
                <a:ea typeface="Didact Gothic"/>
                <a:cs typeface="Didact Gothic"/>
                <a:sym typeface="Didact Gothic"/>
              </a:defRPr>
            </a:lvl5pPr>
            <a:lvl6pPr lvl="5" rtl="0" algn="ctr">
              <a:buNone/>
              <a:defRPr sz="1300">
                <a:solidFill>
                  <a:srgbClr val="FFFFFF"/>
                </a:solidFill>
                <a:latin typeface="Didact Gothic"/>
                <a:ea typeface="Didact Gothic"/>
                <a:cs typeface="Didact Gothic"/>
                <a:sym typeface="Didact Gothic"/>
              </a:defRPr>
            </a:lvl6pPr>
            <a:lvl7pPr lvl="6" rtl="0" algn="ctr">
              <a:buNone/>
              <a:defRPr sz="1300">
                <a:solidFill>
                  <a:srgbClr val="FFFFFF"/>
                </a:solidFill>
                <a:latin typeface="Didact Gothic"/>
                <a:ea typeface="Didact Gothic"/>
                <a:cs typeface="Didact Gothic"/>
                <a:sym typeface="Didact Gothic"/>
              </a:defRPr>
            </a:lvl7pPr>
            <a:lvl8pPr lvl="7" rtl="0" algn="ctr">
              <a:buNone/>
              <a:defRPr sz="1300">
                <a:solidFill>
                  <a:srgbClr val="FFFFFF"/>
                </a:solidFill>
                <a:latin typeface="Didact Gothic"/>
                <a:ea typeface="Didact Gothic"/>
                <a:cs typeface="Didact Gothic"/>
                <a:sym typeface="Didact Gothic"/>
              </a:defRPr>
            </a:lvl8pPr>
            <a:lvl9pPr lvl="8" rtl="0" algn="ctr">
              <a:buNone/>
              <a:defRPr sz="1300">
                <a:solidFill>
                  <a:srgbClr val="FFFFFF"/>
                </a:solidFill>
                <a:latin typeface="Didact Gothic"/>
                <a:ea typeface="Didact Gothic"/>
                <a:cs typeface="Didact Gothic"/>
                <a:sym typeface="Didact Gothic"/>
              </a:defRPr>
            </a:lvl9p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137" name="Google Shape;137;p19"/>
          <p:cNvSpPr txBox="1"/>
          <p:nvPr>
            <p:ph idx="1" type="subTitle"/>
          </p:nvPr>
        </p:nvSpPr>
        <p:spPr>
          <a:xfrm>
            <a:off x="3978050" y="2438625"/>
            <a:ext cx="30978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solidFill>
                  <a:srgbClr val="466269"/>
                </a:solidFill>
              </a:defRPr>
            </a:lvl1pPr>
            <a:lvl2pPr lvl="1" rtl="0">
              <a:lnSpc>
                <a:spcPct val="100000"/>
              </a:lnSpc>
              <a:spcBef>
                <a:spcPts val="1600"/>
              </a:spcBef>
              <a:spcAft>
                <a:spcPts val="0"/>
              </a:spcAft>
              <a:buNone/>
              <a:defRPr sz="1400">
                <a:solidFill>
                  <a:srgbClr val="466269"/>
                </a:solidFill>
              </a:defRPr>
            </a:lvl2pPr>
            <a:lvl3pPr lvl="2" rtl="0">
              <a:lnSpc>
                <a:spcPct val="100000"/>
              </a:lnSpc>
              <a:spcBef>
                <a:spcPts val="1600"/>
              </a:spcBef>
              <a:spcAft>
                <a:spcPts val="0"/>
              </a:spcAft>
              <a:buNone/>
              <a:defRPr sz="1400">
                <a:solidFill>
                  <a:srgbClr val="466269"/>
                </a:solidFill>
              </a:defRPr>
            </a:lvl3pPr>
            <a:lvl4pPr lvl="3" rtl="0">
              <a:lnSpc>
                <a:spcPct val="100000"/>
              </a:lnSpc>
              <a:spcBef>
                <a:spcPts val="1600"/>
              </a:spcBef>
              <a:spcAft>
                <a:spcPts val="0"/>
              </a:spcAft>
              <a:buNone/>
              <a:defRPr sz="1400">
                <a:solidFill>
                  <a:srgbClr val="466269"/>
                </a:solidFill>
              </a:defRPr>
            </a:lvl4pPr>
            <a:lvl5pPr lvl="4" rtl="0">
              <a:lnSpc>
                <a:spcPct val="100000"/>
              </a:lnSpc>
              <a:spcBef>
                <a:spcPts val="1600"/>
              </a:spcBef>
              <a:spcAft>
                <a:spcPts val="0"/>
              </a:spcAft>
              <a:buNone/>
              <a:defRPr sz="1400">
                <a:solidFill>
                  <a:srgbClr val="466269"/>
                </a:solidFill>
              </a:defRPr>
            </a:lvl5pPr>
            <a:lvl6pPr lvl="5" rtl="0">
              <a:lnSpc>
                <a:spcPct val="100000"/>
              </a:lnSpc>
              <a:spcBef>
                <a:spcPts val="1600"/>
              </a:spcBef>
              <a:spcAft>
                <a:spcPts val="0"/>
              </a:spcAft>
              <a:buNone/>
              <a:defRPr sz="1400">
                <a:solidFill>
                  <a:srgbClr val="466269"/>
                </a:solidFill>
              </a:defRPr>
            </a:lvl6pPr>
            <a:lvl7pPr lvl="6" rtl="0">
              <a:lnSpc>
                <a:spcPct val="100000"/>
              </a:lnSpc>
              <a:spcBef>
                <a:spcPts val="1600"/>
              </a:spcBef>
              <a:spcAft>
                <a:spcPts val="0"/>
              </a:spcAft>
              <a:buNone/>
              <a:defRPr sz="1400">
                <a:solidFill>
                  <a:srgbClr val="466269"/>
                </a:solidFill>
              </a:defRPr>
            </a:lvl7pPr>
            <a:lvl8pPr lvl="7" rtl="0">
              <a:lnSpc>
                <a:spcPct val="100000"/>
              </a:lnSpc>
              <a:spcBef>
                <a:spcPts val="1600"/>
              </a:spcBef>
              <a:spcAft>
                <a:spcPts val="0"/>
              </a:spcAft>
              <a:buNone/>
              <a:defRPr sz="1400">
                <a:solidFill>
                  <a:srgbClr val="466269"/>
                </a:solidFill>
              </a:defRPr>
            </a:lvl8pPr>
            <a:lvl9pPr lvl="8" rtl="0">
              <a:lnSpc>
                <a:spcPct val="100000"/>
              </a:lnSpc>
              <a:spcBef>
                <a:spcPts val="1600"/>
              </a:spcBef>
              <a:spcAft>
                <a:spcPts val="1600"/>
              </a:spcAft>
              <a:buNone/>
              <a:defRPr sz="1400">
                <a:solidFill>
                  <a:srgbClr val="466269"/>
                </a:solidFill>
              </a:defRPr>
            </a:lvl9pPr>
          </a:lstStyle>
          <a:p/>
        </p:txBody>
      </p:sp>
      <p:sp>
        <p:nvSpPr>
          <p:cNvPr id="138" name="Google Shape;138;p19"/>
          <p:cNvSpPr txBox="1"/>
          <p:nvPr>
            <p:ph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66269"/>
              </a:buClr>
              <a:buSzPts val="1200"/>
              <a:buNone/>
              <a:defRPr sz="1200">
                <a:solidFill>
                  <a:srgbClr val="466269"/>
                </a:solidFill>
              </a:defRPr>
            </a:lvl1pPr>
            <a:lvl2pPr lvl="1" rtl="0" algn="ctr">
              <a:spcBef>
                <a:spcPts val="0"/>
              </a:spcBef>
              <a:spcAft>
                <a:spcPts val="0"/>
              </a:spcAft>
              <a:buClr>
                <a:srgbClr val="466269"/>
              </a:buClr>
              <a:buSzPts val="1800"/>
              <a:buNone/>
              <a:defRPr sz="1800">
                <a:solidFill>
                  <a:srgbClr val="466269"/>
                </a:solidFill>
              </a:defRPr>
            </a:lvl2pPr>
            <a:lvl3pPr lvl="2" rtl="0" algn="ctr">
              <a:spcBef>
                <a:spcPts val="0"/>
              </a:spcBef>
              <a:spcAft>
                <a:spcPts val="0"/>
              </a:spcAft>
              <a:buClr>
                <a:srgbClr val="466269"/>
              </a:buClr>
              <a:buSzPts val="1800"/>
              <a:buNone/>
              <a:defRPr sz="1800">
                <a:solidFill>
                  <a:srgbClr val="466269"/>
                </a:solidFill>
              </a:defRPr>
            </a:lvl3pPr>
            <a:lvl4pPr lvl="3" rtl="0" algn="ctr">
              <a:spcBef>
                <a:spcPts val="0"/>
              </a:spcBef>
              <a:spcAft>
                <a:spcPts val="0"/>
              </a:spcAft>
              <a:buClr>
                <a:srgbClr val="466269"/>
              </a:buClr>
              <a:buSzPts val="1800"/>
              <a:buNone/>
              <a:defRPr sz="1800">
                <a:solidFill>
                  <a:srgbClr val="466269"/>
                </a:solidFill>
              </a:defRPr>
            </a:lvl4pPr>
            <a:lvl5pPr lvl="4" rtl="0" algn="ctr">
              <a:spcBef>
                <a:spcPts val="0"/>
              </a:spcBef>
              <a:spcAft>
                <a:spcPts val="0"/>
              </a:spcAft>
              <a:buClr>
                <a:srgbClr val="466269"/>
              </a:buClr>
              <a:buSzPts val="1800"/>
              <a:buNone/>
              <a:defRPr sz="1800">
                <a:solidFill>
                  <a:srgbClr val="466269"/>
                </a:solidFill>
              </a:defRPr>
            </a:lvl5pPr>
            <a:lvl6pPr lvl="5" rtl="0" algn="ctr">
              <a:spcBef>
                <a:spcPts val="0"/>
              </a:spcBef>
              <a:spcAft>
                <a:spcPts val="0"/>
              </a:spcAft>
              <a:buClr>
                <a:srgbClr val="466269"/>
              </a:buClr>
              <a:buSzPts val="1800"/>
              <a:buNone/>
              <a:defRPr sz="1800">
                <a:solidFill>
                  <a:srgbClr val="466269"/>
                </a:solidFill>
              </a:defRPr>
            </a:lvl6pPr>
            <a:lvl7pPr lvl="6" rtl="0" algn="ctr">
              <a:spcBef>
                <a:spcPts val="0"/>
              </a:spcBef>
              <a:spcAft>
                <a:spcPts val="0"/>
              </a:spcAft>
              <a:buClr>
                <a:srgbClr val="466269"/>
              </a:buClr>
              <a:buSzPts val="1800"/>
              <a:buNone/>
              <a:defRPr sz="1800">
                <a:solidFill>
                  <a:srgbClr val="466269"/>
                </a:solidFill>
              </a:defRPr>
            </a:lvl7pPr>
            <a:lvl8pPr lvl="7" rtl="0" algn="ctr">
              <a:spcBef>
                <a:spcPts val="0"/>
              </a:spcBef>
              <a:spcAft>
                <a:spcPts val="0"/>
              </a:spcAft>
              <a:buClr>
                <a:srgbClr val="466269"/>
              </a:buClr>
              <a:buSzPts val="1800"/>
              <a:buNone/>
              <a:defRPr sz="1800">
                <a:solidFill>
                  <a:srgbClr val="466269"/>
                </a:solidFill>
              </a:defRPr>
            </a:lvl8pPr>
            <a:lvl9pPr lvl="8" rtl="0" algn="ctr">
              <a:spcBef>
                <a:spcPts val="0"/>
              </a:spcBef>
              <a:spcAft>
                <a:spcPts val="0"/>
              </a:spcAft>
              <a:buClr>
                <a:srgbClr val="466269"/>
              </a:buClr>
              <a:buSzPts val="1800"/>
              <a:buNone/>
              <a:defRPr sz="1800">
                <a:solidFill>
                  <a:srgbClr val="466269"/>
                </a:solidFil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p:cSld name="CUSTOM_1">
    <p:spTree>
      <p:nvGrpSpPr>
        <p:cNvPr id="139" name="Shape 139"/>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374957"/>
              </a:buClr>
              <a:buSzPts val="2800"/>
              <a:buFont typeface="Oswald Medium"/>
              <a:buNone/>
              <a:defRPr sz="2800">
                <a:solidFill>
                  <a:srgbClr val="374957"/>
                </a:solidFill>
                <a:latin typeface="Oswald Medium"/>
                <a:ea typeface="Oswald Medium"/>
                <a:cs typeface="Oswald Medium"/>
                <a:sym typeface="Oswald Medium"/>
              </a:defRPr>
            </a:lvl1pPr>
            <a:lvl2pPr lvl="1">
              <a:spcBef>
                <a:spcPts val="0"/>
              </a:spcBef>
              <a:spcAft>
                <a:spcPts val="0"/>
              </a:spcAft>
              <a:buClr>
                <a:srgbClr val="374957"/>
              </a:buClr>
              <a:buSzPts val="2800"/>
              <a:buFont typeface="Oswald Medium"/>
              <a:buNone/>
              <a:defRPr sz="2800">
                <a:solidFill>
                  <a:srgbClr val="374957"/>
                </a:solidFill>
                <a:latin typeface="Oswald Medium"/>
                <a:ea typeface="Oswald Medium"/>
                <a:cs typeface="Oswald Medium"/>
                <a:sym typeface="Oswald Medium"/>
              </a:defRPr>
            </a:lvl2pPr>
            <a:lvl3pPr lvl="2">
              <a:spcBef>
                <a:spcPts val="0"/>
              </a:spcBef>
              <a:spcAft>
                <a:spcPts val="0"/>
              </a:spcAft>
              <a:buClr>
                <a:srgbClr val="374957"/>
              </a:buClr>
              <a:buSzPts val="2800"/>
              <a:buFont typeface="Oswald Medium"/>
              <a:buNone/>
              <a:defRPr sz="2800">
                <a:solidFill>
                  <a:srgbClr val="374957"/>
                </a:solidFill>
                <a:latin typeface="Oswald Medium"/>
                <a:ea typeface="Oswald Medium"/>
                <a:cs typeface="Oswald Medium"/>
                <a:sym typeface="Oswald Medium"/>
              </a:defRPr>
            </a:lvl3pPr>
            <a:lvl4pPr lvl="3">
              <a:spcBef>
                <a:spcPts val="0"/>
              </a:spcBef>
              <a:spcAft>
                <a:spcPts val="0"/>
              </a:spcAft>
              <a:buClr>
                <a:srgbClr val="374957"/>
              </a:buClr>
              <a:buSzPts val="2800"/>
              <a:buFont typeface="Oswald Medium"/>
              <a:buNone/>
              <a:defRPr sz="2800">
                <a:solidFill>
                  <a:srgbClr val="374957"/>
                </a:solidFill>
                <a:latin typeface="Oswald Medium"/>
                <a:ea typeface="Oswald Medium"/>
                <a:cs typeface="Oswald Medium"/>
                <a:sym typeface="Oswald Medium"/>
              </a:defRPr>
            </a:lvl4pPr>
            <a:lvl5pPr lvl="4">
              <a:spcBef>
                <a:spcPts val="0"/>
              </a:spcBef>
              <a:spcAft>
                <a:spcPts val="0"/>
              </a:spcAft>
              <a:buClr>
                <a:srgbClr val="374957"/>
              </a:buClr>
              <a:buSzPts val="2800"/>
              <a:buFont typeface="Oswald Medium"/>
              <a:buNone/>
              <a:defRPr sz="2800">
                <a:solidFill>
                  <a:srgbClr val="374957"/>
                </a:solidFill>
                <a:latin typeface="Oswald Medium"/>
                <a:ea typeface="Oswald Medium"/>
                <a:cs typeface="Oswald Medium"/>
                <a:sym typeface="Oswald Medium"/>
              </a:defRPr>
            </a:lvl5pPr>
            <a:lvl6pPr lvl="5">
              <a:spcBef>
                <a:spcPts val="0"/>
              </a:spcBef>
              <a:spcAft>
                <a:spcPts val="0"/>
              </a:spcAft>
              <a:buClr>
                <a:srgbClr val="374957"/>
              </a:buClr>
              <a:buSzPts val="2800"/>
              <a:buFont typeface="Oswald Medium"/>
              <a:buNone/>
              <a:defRPr sz="2800">
                <a:solidFill>
                  <a:srgbClr val="374957"/>
                </a:solidFill>
                <a:latin typeface="Oswald Medium"/>
                <a:ea typeface="Oswald Medium"/>
                <a:cs typeface="Oswald Medium"/>
                <a:sym typeface="Oswald Medium"/>
              </a:defRPr>
            </a:lvl6pPr>
            <a:lvl7pPr lvl="6">
              <a:spcBef>
                <a:spcPts val="0"/>
              </a:spcBef>
              <a:spcAft>
                <a:spcPts val="0"/>
              </a:spcAft>
              <a:buClr>
                <a:srgbClr val="374957"/>
              </a:buClr>
              <a:buSzPts val="2800"/>
              <a:buFont typeface="Oswald Medium"/>
              <a:buNone/>
              <a:defRPr sz="2800">
                <a:solidFill>
                  <a:srgbClr val="374957"/>
                </a:solidFill>
                <a:latin typeface="Oswald Medium"/>
                <a:ea typeface="Oswald Medium"/>
                <a:cs typeface="Oswald Medium"/>
                <a:sym typeface="Oswald Medium"/>
              </a:defRPr>
            </a:lvl7pPr>
            <a:lvl8pPr lvl="7">
              <a:spcBef>
                <a:spcPts val="0"/>
              </a:spcBef>
              <a:spcAft>
                <a:spcPts val="0"/>
              </a:spcAft>
              <a:buClr>
                <a:srgbClr val="374957"/>
              </a:buClr>
              <a:buSzPts val="2800"/>
              <a:buFont typeface="Oswald Medium"/>
              <a:buNone/>
              <a:defRPr sz="2800">
                <a:solidFill>
                  <a:srgbClr val="374957"/>
                </a:solidFill>
                <a:latin typeface="Oswald Medium"/>
                <a:ea typeface="Oswald Medium"/>
                <a:cs typeface="Oswald Medium"/>
                <a:sym typeface="Oswald Medium"/>
              </a:defRPr>
            </a:lvl8pPr>
            <a:lvl9pPr lvl="8">
              <a:spcBef>
                <a:spcPts val="0"/>
              </a:spcBef>
              <a:spcAft>
                <a:spcPts val="0"/>
              </a:spcAft>
              <a:buClr>
                <a:srgbClr val="374957"/>
              </a:buClr>
              <a:buSzPts val="2800"/>
              <a:buFont typeface="Oswald Medium"/>
              <a:buNone/>
              <a:defRPr sz="2800">
                <a:solidFill>
                  <a:srgbClr val="374957"/>
                </a:solidFill>
                <a:latin typeface="Oswald Medium"/>
                <a:ea typeface="Oswald Medium"/>
                <a:cs typeface="Oswald Medium"/>
                <a:sym typeface="Oswald Medium"/>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04800" lvl="0" marL="457200">
              <a:lnSpc>
                <a:spcPct val="115000"/>
              </a:lnSpc>
              <a:spcBef>
                <a:spcPts val="0"/>
              </a:spcBef>
              <a:spcAft>
                <a:spcPts val="0"/>
              </a:spcAft>
              <a:buClr>
                <a:srgbClr val="374957"/>
              </a:buClr>
              <a:buSzPts val="1200"/>
              <a:buFont typeface="Didact Gothic"/>
              <a:buChar char="●"/>
              <a:defRPr sz="1200">
                <a:solidFill>
                  <a:srgbClr val="374957"/>
                </a:solidFill>
                <a:latin typeface="Didact Gothic"/>
                <a:ea typeface="Didact Gothic"/>
                <a:cs typeface="Didact Gothic"/>
                <a:sym typeface="Didact Gothic"/>
              </a:defRPr>
            </a:lvl1pPr>
            <a:lvl2pPr indent="-304800" lvl="1" marL="914400">
              <a:lnSpc>
                <a:spcPct val="115000"/>
              </a:lnSpc>
              <a:spcBef>
                <a:spcPts val="1600"/>
              </a:spcBef>
              <a:spcAft>
                <a:spcPts val="0"/>
              </a:spcAft>
              <a:buClr>
                <a:srgbClr val="374957"/>
              </a:buClr>
              <a:buSzPts val="1200"/>
              <a:buFont typeface="Didact Gothic"/>
              <a:buChar char="○"/>
              <a:defRPr sz="1200">
                <a:solidFill>
                  <a:srgbClr val="374957"/>
                </a:solidFill>
                <a:latin typeface="Didact Gothic"/>
                <a:ea typeface="Didact Gothic"/>
                <a:cs typeface="Didact Gothic"/>
                <a:sym typeface="Didact Gothic"/>
              </a:defRPr>
            </a:lvl2pPr>
            <a:lvl3pPr indent="-304800" lvl="2" marL="1371600">
              <a:lnSpc>
                <a:spcPct val="115000"/>
              </a:lnSpc>
              <a:spcBef>
                <a:spcPts val="1600"/>
              </a:spcBef>
              <a:spcAft>
                <a:spcPts val="0"/>
              </a:spcAft>
              <a:buClr>
                <a:srgbClr val="374957"/>
              </a:buClr>
              <a:buSzPts val="1200"/>
              <a:buFont typeface="Didact Gothic"/>
              <a:buChar char="■"/>
              <a:defRPr sz="1200">
                <a:solidFill>
                  <a:srgbClr val="374957"/>
                </a:solidFill>
                <a:latin typeface="Didact Gothic"/>
                <a:ea typeface="Didact Gothic"/>
                <a:cs typeface="Didact Gothic"/>
                <a:sym typeface="Didact Gothic"/>
              </a:defRPr>
            </a:lvl3pPr>
            <a:lvl4pPr indent="-304800" lvl="3" marL="1828800">
              <a:lnSpc>
                <a:spcPct val="115000"/>
              </a:lnSpc>
              <a:spcBef>
                <a:spcPts val="1600"/>
              </a:spcBef>
              <a:spcAft>
                <a:spcPts val="0"/>
              </a:spcAft>
              <a:buClr>
                <a:srgbClr val="374957"/>
              </a:buClr>
              <a:buSzPts val="1200"/>
              <a:buFont typeface="Didact Gothic"/>
              <a:buChar char="●"/>
              <a:defRPr sz="1200">
                <a:solidFill>
                  <a:srgbClr val="374957"/>
                </a:solidFill>
                <a:latin typeface="Didact Gothic"/>
                <a:ea typeface="Didact Gothic"/>
                <a:cs typeface="Didact Gothic"/>
                <a:sym typeface="Didact Gothic"/>
              </a:defRPr>
            </a:lvl4pPr>
            <a:lvl5pPr indent="-304800" lvl="4" marL="2286000">
              <a:lnSpc>
                <a:spcPct val="115000"/>
              </a:lnSpc>
              <a:spcBef>
                <a:spcPts val="1600"/>
              </a:spcBef>
              <a:spcAft>
                <a:spcPts val="0"/>
              </a:spcAft>
              <a:buClr>
                <a:srgbClr val="374957"/>
              </a:buClr>
              <a:buSzPts val="1200"/>
              <a:buFont typeface="Didact Gothic"/>
              <a:buChar char="○"/>
              <a:defRPr sz="1200">
                <a:solidFill>
                  <a:srgbClr val="374957"/>
                </a:solidFill>
                <a:latin typeface="Didact Gothic"/>
                <a:ea typeface="Didact Gothic"/>
                <a:cs typeface="Didact Gothic"/>
                <a:sym typeface="Didact Gothic"/>
              </a:defRPr>
            </a:lvl5pPr>
            <a:lvl6pPr indent="-304800" lvl="5" marL="2743200">
              <a:lnSpc>
                <a:spcPct val="115000"/>
              </a:lnSpc>
              <a:spcBef>
                <a:spcPts val="1600"/>
              </a:spcBef>
              <a:spcAft>
                <a:spcPts val="0"/>
              </a:spcAft>
              <a:buClr>
                <a:srgbClr val="374957"/>
              </a:buClr>
              <a:buSzPts val="1200"/>
              <a:buFont typeface="Didact Gothic"/>
              <a:buChar char="■"/>
              <a:defRPr sz="1200">
                <a:solidFill>
                  <a:srgbClr val="374957"/>
                </a:solidFill>
                <a:latin typeface="Didact Gothic"/>
                <a:ea typeface="Didact Gothic"/>
                <a:cs typeface="Didact Gothic"/>
                <a:sym typeface="Didact Gothic"/>
              </a:defRPr>
            </a:lvl6pPr>
            <a:lvl7pPr indent="-304800" lvl="6" marL="3200400">
              <a:lnSpc>
                <a:spcPct val="115000"/>
              </a:lnSpc>
              <a:spcBef>
                <a:spcPts val="1600"/>
              </a:spcBef>
              <a:spcAft>
                <a:spcPts val="0"/>
              </a:spcAft>
              <a:buClr>
                <a:srgbClr val="374957"/>
              </a:buClr>
              <a:buSzPts val="1200"/>
              <a:buFont typeface="Didact Gothic"/>
              <a:buChar char="●"/>
              <a:defRPr sz="1200">
                <a:solidFill>
                  <a:srgbClr val="374957"/>
                </a:solidFill>
                <a:latin typeface="Didact Gothic"/>
                <a:ea typeface="Didact Gothic"/>
                <a:cs typeface="Didact Gothic"/>
                <a:sym typeface="Didact Gothic"/>
              </a:defRPr>
            </a:lvl7pPr>
            <a:lvl8pPr indent="-304800" lvl="7" marL="3657600">
              <a:lnSpc>
                <a:spcPct val="115000"/>
              </a:lnSpc>
              <a:spcBef>
                <a:spcPts val="1600"/>
              </a:spcBef>
              <a:spcAft>
                <a:spcPts val="0"/>
              </a:spcAft>
              <a:buClr>
                <a:srgbClr val="374957"/>
              </a:buClr>
              <a:buSzPts val="1200"/>
              <a:buFont typeface="Didact Gothic"/>
              <a:buChar char="○"/>
              <a:defRPr sz="1200">
                <a:solidFill>
                  <a:srgbClr val="374957"/>
                </a:solidFill>
                <a:latin typeface="Didact Gothic"/>
                <a:ea typeface="Didact Gothic"/>
                <a:cs typeface="Didact Gothic"/>
                <a:sym typeface="Didact Gothic"/>
              </a:defRPr>
            </a:lvl8pPr>
            <a:lvl9pPr indent="-304800" lvl="8" marL="4114800">
              <a:lnSpc>
                <a:spcPct val="115000"/>
              </a:lnSpc>
              <a:spcBef>
                <a:spcPts val="1600"/>
              </a:spcBef>
              <a:spcAft>
                <a:spcPts val="1600"/>
              </a:spcAft>
              <a:buClr>
                <a:srgbClr val="374957"/>
              </a:buClr>
              <a:buSzPts val="1200"/>
              <a:buFont typeface="Didact Gothic"/>
              <a:buChar char="■"/>
              <a:defRPr sz="1200">
                <a:solidFill>
                  <a:srgbClr val="374957"/>
                </a:solidFill>
                <a:latin typeface="Didact Gothic"/>
                <a:ea typeface="Didact Gothic"/>
                <a:cs typeface="Didact Gothic"/>
                <a:sym typeface="Didact Gothic"/>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2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19.jpg"/><Relationship Id="rId4" Type="http://schemas.openxmlformats.org/officeDocument/2006/relationships/image" Target="../media/image12.jpg"/><Relationship Id="rId5" Type="http://schemas.openxmlformats.org/officeDocument/2006/relationships/image" Target="../media/image2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3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8.jpg"/><Relationship Id="rId4" Type="http://schemas.openxmlformats.org/officeDocument/2006/relationships/image" Target="../media/image16.jpg"/><Relationship Id="rId5" Type="http://schemas.openxmlformats.org/officeDocument/2006/relationships/image" Target="../media/image24.jpg"/><Relationship Id="rId6"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2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 Id="rId3" Type="http://schemas.openxmlformats.org/officeDocument/2006/relationships/image" Target="../media/image3.jpg"/><Relationship Id="rId4" Type="http://schemas.openxmlformats.org/officeDocument/2006/relationships/hyperlink" Target="http://www.youtube.com/watch?v=Rpq01rO9ZR0" TargetMode="External"/><Relationship Id="rId5"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5.jpg"/><Relationship Id="rId4" Type="http://schemas.openxmlformats.org/officeDocument/2006/relationships/hyperlink" Target="https://docs.google.com/document/d/1Obz7dDYi9QWk2eo0InBajzrot8295juTmcW-kEQz6Rg/edit?usp=sharing"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4.jpg"/><Relationship Id="rId4" Type="http://schemas.openxmlformats.org/officeDocument/2006/relationships/hyperlink" Target="https://global.gotomeeting.com/join/401368869"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hyperlink" Target="https://www.instructables.com/id/Make-a-Box-Oven-the-Girl-Scout-Way/" TargetMode="External"/><Relationship Id="rId4" Type="http://schemas.openxmlformats.org/officeDocument/2006/relationships/hyperlink" Target="https://www.instructables.com/id/Girl-Scout-Vagabond-Stove-and-Buddy-Burner/"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 Id="rId3" Type="http://schemas.openxmlformats.org/officeDocument/2006/relationships/image" Target="../media/image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5.xml"/><Relationship Id="rId3"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3.jpg"/><Relationship Id="rId4" Type="http://schemas.openxmlformats.org/officeDocument/2006/relationships/image" Target="../media/image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8.xml"/><Relationship Id="rId3" Type="http://schemas.openxmlformats.org/officeDocument/2006/relationships/image" Target="../media/image3.jpg"/><Relationship Id="rId4" Type="http://schemas.openxmlformats.org/officeDocument/2006/relationships/hyperlink" Target="http://www.youtube.com/watch?v=jBDido6uX9k" TargetMode="External"/><Relationship Id="rId5" Type="http://schemas.openxmlformats.org/officeDocument/2006/relationships/image" Target="../media/image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14.jpg"/><Relationship Id="rId4" Type="http://schemas.openxmlformats.org/officeDocument/2006/relationships/hyperlink" Target="https://global.gotomeeting.com/join/658141717"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2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 Id="rId3" Type="http://schemas.openxmlformats.org/officeDocument/2006/relationships/image" Target="../media/image19.jpg"/><Relationship Id="rId4" Type="http://schemas.openxmlformats.org/officeDocument/2006/relationships/image" Target="../media/image12.jpg"/><Relationship Id="rId9" Type="http://schemas.openxmlformats.org/officeDocument/2006/relationships/image" Target="../media/image20.jpg"/><Relationship Id="rId5" Type="http://schemas.openxmlformats.org/officeDocument/2006/relationships/image" Target="../media/image29.jpg"/><Relationship Id="rId6" Type="http://schemas.openxmlformats.org/officeDocument/2006/relationships/image" Target="../media/image21.jpg"/><Relationship Id="rId7" Type="http://schemas.openxmlformats.org/officeDocument/2006/relationships/image" Target="../media/image17.jpg"/><Relationship Id="rId8" Type="http://schemas.openxmlformats.org/officeDocument/2006/relationships/image" Target="../media/image2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25.jp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3.jpg"/><Relationship Id="rId4" Type="http://schemas.openxmlformats.org/officeDocument/2006/relationships/image" Target="../media/image6.jpg"/><Relationship Id="rId9" Type="http://schemas.openxmlformats.org/officeDocument/2006/relationships/image" Target="../media/image27.jpg"/><Relationship Id="rId5" Type="http://schemas.openxmlformats.org/officeDocument/2006/relationships/image" Target="../media/image23.jpg"/><Relationship Id="rId6" Type="http://schemas.openxmlformats.org/officeDocument/2006/relationships/hyperlink" Target="http://www.youtube.com/watch?v=jBDido6uX9k" TargetMode="External"/><Relationship Id="rId7" Type="http://schemas.openxmlformats.org/officeDocument/2006/relationships/image" Target="../media/image7.jpg"/><Relationship Id="rId8" Type="http://schemas.openxmlformats.org/officeDocument/2006/relationships/hyperlink" Target="http://www.youtube.com/watch?v=CoVcRxza8nI"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14.jpg"/><Relationship Id="rId4" Type="http://schemas.openxmlformats.org/officeDocument/2006/relationships/hyperlink" Target="https://global.gotomeeting.com/join/249124389"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5.jpg"/><Relationship Id="rId4" Type="http://schemas.openxmlformats.org/officeDocument/2006/relationships/image" Target="../media/image2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3" name="Shape 143"/>
        <p:cNvGrpSpPr/>
        <p:nvPr/>
      </p:nvGrpSpPr>
      <p:grpSpPr>
        <a:xfrm>
          <a:off x="0" y="0"/>
          <a:ext cx="0" cy="0"/>
          <a:chOff x="0" y="0"/>
          <a:chExt cx="0" cy="0"/>
        </a:xfrm>
      </p:grpSpPr>
      <p:sp>
        <p:nvSpPr>
          <p:cNvPr id="144" name="Google Shape;144;p21"/>
          <p:cNvSpPr/>
          <p:nvPr/>
        </p:nvSpPr>
        <p:spPr>
          <a:xfrm rot="-5400000">
            <a:off x="-1307300" y="1274550"/>
            <a:ext cx="5180100" cy="26031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1"/>
          <p:cNvSpPr txBox="1"/>
          <p:nvPr>
            <p:ph type="ctrTitle"/>
          </p:nvPr>
        </p:nvSpPr>
        <p:spPr>
          <a:xfrm>
            <a:off x="231000" y="1761050"/>
            <a:ext cx="7730700" cy="2052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sz="5100"/>
              <a:t>Primitive</a:t>
            </a:r>
            <a:r>
              <a:rPr lang="es" sz="5100"/>
              <a:t>-Adventure-Survival</a:t>
            </a:r>
            <a:endParaRPr sz="3900"/>
          </a:p>
        </p:txBody>
      </p:sp>
      <p:sp>
        <p:nvSpPr>
          <p:cNvPr id="146" name="Google Shape;146;p21"/>
          <p:cNvSpPr txBox="1"/>
          <p:nvPr>
            <p:ph idx="1" type="subTitle"/>
          </p:nvPr>
        </p:nvSpPr>
        <p:spPr>
          <a:xfrm>
            <a:off x="706650" y="3740675"/>
            <a:ext cx="2810400" cy="577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s" sz="1500"/>
              <a:t>Girl Scouts of Central Illinois</a:t>
            </a:r>
            <a:endParaRPr sz="1500"/>
          </a:p>
        </p:txBody>
      </p:sp>
      <p:sp>
        <p:nvSpPr>
          <p:cNvPr id="147" name="Google Shape;147;p21"/>
          <p:cNvSpPr txBox="1"/>
          <p:nvPr/>
        </p:nvSpPr>
        <p:spPr>
          <a:xfrm>
            <a:off x="706650" y="2335150"/>
            <a:ext cx="7730700" cy="160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800">
                <a:solidFill>
                  <a:srgbClr val="FFFFFF"/>
                </a:solidFill>
                <a:latin typeface="Oswald"/>
                <a:ea typeface="Oswald"/>
                <a:cs typeface="Oswald"/>
                <a:sym typeface="Oswald"/>
              </a:rPr>
              <a:t>Cadette-Senior-Ambassador Camper Badges</a:t>
            </a:r>
            <a:endParaRPr sz="2800">
              <a:solidFill>
                <a:srgbClr val="FFFFFF"/>
              </a:solidFill>
              <a:latin typeface="Oswald"/>
              <a:ea typeface="Oswald"/>
              <a:cs typeface="Oswald"/>
              <a:sym typeface="Oswa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2"/>
          <p:cNvSpPr txBox="1"/>
          <p:nvPr>
            <p:ph idx="1" type="subTitle"/>
          </p:nvPr>
        </p:nvSpPr>
        <p:spPr>
          <a:xfrm flipH="1">
            <a:off x="2412450" y="138600"/>
            <a:ext cx="4319100" cy="276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By doing the activities in these slides, plus participating in the three virtual meetings with GSCI staff, you will complete steps 1-4 of your camper badge at the Cadette, Senior or Ambassador Level.</a:t>
            </a:r>
            <a:endParaRPr/>
          </a:p>
          <a:p>
            <a:pPr indent="0" lvl="0" marL="0" rtl="0" algn="ctr">
              <a:spcBef>
                <a:spcPts val="1600"/>
              </a:spcBef>
              <a:spcAft>
                <a:spcPts val="0"/>
              </a:spcAft>
              <a:buNone/>
            </a:pPr>
            <a:r>
              <a:rPr lang="es"/>
              <a:t>The final step is to actually go camping! By participating fully in these activities, you will be prepared to do so in the future!</a:t>
            </a:r>
            <a:endParaRPr/>
          </a:p>
          <a:p>
            <a:pPr indent="0" lvl="0" marL="0" rtl="0" algn="ctr">
              <a:spcBef>
                <a:spcPts val="1600"/>
              </a:spcBef>
              <a:spcAft>
                <a:spcPts val="1600"/>
              </a:spcAft>
              <a:buNone/>
            </a:pPr>
            <a:r>
              <a:t/>
            </a:r>
            <a:endParaRPr/>
          </a:p>
        </p:txBody>
      </p:sp>
      <p:sp>
        <p:nvSpPr>
          <p:cNvPr id="153" name="Google Shape;153;p22"/>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154" name="Google Shape;154;p22"/>
          <p:cNvSpPr txBox="1"/>
          <p:nvPr>
            <p:ph type="ctrTitle"/>
          </p:nvPr>
        </p:nvSpPr>
        <p:spPr>
          <a:xfrm rot="-5400000">
            <a:off x="5277450" y="2279925"/>
            <a:ext cx="63021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INTRODUCTION</a:t>
            </a:r>
            <a:endParaRPr/>
          </a:p>
        </p:txBody>
      </p:sp>
      <p:grpSp>
        <p:nvGrpSpPr>
          <p:cNvPr id="155" name="Google Shape;155;p22"/>
          <p:cNvGrpSpPr/>
          <p:nvPr/>
        </p:nvGrpSpPr>
        <p:grpSpPr>
          <a:xfrm>
            <a:off x="1545850" y="3004200"/>
            <a:ext cx="5836850" cy="2167453"/>
            <a:chOff x="1545850" y="3004200"/>
            <a:chExt cx="5836850" cy="2167453"/>
          </a:xfrm>
        </p:grpSpPr>
        <p:pic>
          <p:nvPicPr>
            <p:cNvPr id="156" name="Google Shape;156;p22"/>
            <p:cNvPicPr preferRelativeResize="0"/>
            <p:nvPr/>
          </p:nvPicPr>
          <p:blipFill rotWithShape="1">
            <a:blip r:embed="rId3">
              <a:alphaModFix/>
            </a:blip>
            <a:srcRect b="44562" l="16453" r="16446" t="9568"/>
            <a:stretch/>
          </p:blipFill>
          <p:spPr>
            <a:xfrm flipH="1">
              <a:off x="1761300" y="3004200"/>
              <a:ext cx="5621400" cy="2161500"/>
            </a:xfrm>
            <a:prstGeom prst="rect">
              <a:avLst/>
            </a:prstGeom>
            <a:noFill/>
            <a:ln>
              <a:noFill/>
            </a:ln>
          </p:spPr>
        </p:pic>
        <p:sp>
          <p:nvSpPr>
            <p:cNvPr id="157" name="Google Shape;157;p22"/>
            <p:cNvSpPr/>
            <p:nvPr/>
          </p:nvSpPr>
          <p:spPr>
            <a:xfrm>
              <a:off x="1761300" y="3004200"/>
              <a:ext cx="5621400" cy="2161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2"/>
            <p:cNvSpPr/>
            <p:nvPr/>
          </p:nvSpPr>
          <p:spPr>
            <a:xfrm>
              <a:off x="1545850" y="3794053"/>
              <a:ext cx="435600" cy="1377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2" name="Shape 162"/>
        <p:cNvGrpSpPr/>
        <p:nvPr/>
      </p:nvGrpSpPr>
      <p:grpSpPr>
        <a:xfrm>
          <a:off x="0" y="0"/>
          <a:ext cx="0" cy="0"/>
          <a:chOff x="0" y="0"/>
          <a:chExt cx="0" cy="0"/>
        </a:xfrm>
      </p:grpSpPr>
      <p:sp>
        <p:nvSpPr>
          <p:cNvPr id="163" name="Google Shape;163;p23"/>
          <p:cNvSpPr txBox="1"/>
          <p:nvPr>
            <p:ph type="ctrTitle"/>
          </p:nvPr>
        </p:nvSpPr>
        <p:spPr>
          <a:xfrm>
            <a:off x="2097452" y="2041900"/>
            <a:ext cx="2145600" cy="57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Plan Your Trip</a:t>
            </a:r>
            <a:endParaRPr/>
          </a:p>
        </p:txBody>
      </p:sp>
      <p:sp>
        <p:nvSpPr>
          <p:cNvPr id="164" name="Google Shape;164;p23"/>
          <p:cNvSpPr txBox="1"/>
          <p:nvPr>
            <p:ph idx="3" type="ctrTitle"/>
          </p:nvPr>
        </p:nvSpPr>
        <p:spPr>
          <a:xfrm>
            <a:off x="2097447" y="2754438"/>
            <a:ext cx="2599500" cy="57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Gather Your Gear</a:t>
            </a:r>
            <a:endParaRPr/>
          </a:p>
        </p:txBody>
      </p:sp>
      <p:sp>
        <p:nvSpPr>
          <p:cNvPr id="165" name="Google Shape;165;p23"/>
          <p:cNvSpPr txBox="1"/>
          <p:nvPr>
            <p:ph idx="4" type="title"/>
          </p:nvPr>
        </p:nvSpPr>
        <p:spPr>
          <a:xfrm>
            <a:off x="805744" y="2365905"/>
            <a:ext cx="1123200" cy="9009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02</a:t>
            </a:r>
            <a:endParaRPr/>
          </a:p>
        </p:txBody>
      </p:sp>
      <p:sp>
        <p:nvSpPr>
          <p:cNvPr id="166" name="Google Shape;166;p23"/>
          <p:cNvSpPr txBox="1"/>
          <p:nvPr>
            <p:ph idx="2" type="title"/>
          </p:nvPr>
        </p:nvSpPr>
        <p:spPr>
          <a:xfrm>
            <a:off x="805744" y="1595630"/>
            <a:ext cx="1123200" cy="9009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01</a:t>
            </a:r>
            <a:endParaRPr/>
          </a:p>
        </p:txBody>
      </p:sp>
      <p:sp>
        <p:nvSpPr>
          <p:cNvPr id="167" name="Google Shape;167;p23"/>
          <p:cNvSpPr txBox="1"/>
          <p:nvPr>
            <p:ph idx="5" type="ctrTitle"/>
          </p:nvPr>
        </p:nvSpPr>
        <p:spPr>
          <a:xfrm>
            <a:off x="5048174" y="2041900"/>
            <a:ext cx="2940600" cy="57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Plan Your Trip Meals</a:t>
            </a:r>
            <a:r>
              <a:rPr lang="es">
                <a:solidFill>
                  <a:srgbClr val="F3F3F3"/>
                </a:solidFill>
              </a:rPr>
              <a:t> </a:t>
            </a:r>
            <a:endParaRPr>
              <a:solidFill>
                <a:srgbClr val="F3F3F3"/>
              </a:solidFill>
            </a:endParaRPr>
          </a:p>
        </p:txBody>
      </p:sp>
      <p:sp>
        <p:nvSpPr>
          <p:cNvPr id="168" name="Google Shape;168;p23"/>
          <p:cNvSpPr txBox="1"/>
          <p:nvPr>
            <p:ph idx="6" type="title"/>
          </p:nvPr>
        </p:nvSpPr>
        <p:spPr>
          <a:xfrm>
            <a:off x="3799069" y="1595630"/>
            <a:ext cx="1123200" cy="9009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03</a:t>
            </a:r>
            <a:endParaRPr/>
          </a:p>
        </p:txBody>
      </p:sp>
      <p:sp>
        <p:nvSpPr>
          <p:cNvPr id="169" name="Google Shape;169;p23"/>
          <p:cNvSpPr txBox="1"/>
          <p:nvPr>
            <p:ph idx="7" type="ctrTitle"/>
          </p:nvPr>
        </p:nvSpPr>
        <p:spPr>
          <a:xfrm>
            <a:off x="5090770" y="2754450"/>
            <a:ext cx="2855400" cy="57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Learn a camp skill</a:t>
            </a:r>
            <a:endParaRPr>
              <a:solidFill>
                <a:srgbClr val="F3F3F3"/>
              </a:solidFill>
            </a:endParaRPr>
          </a:p>
        </p:txBody>
      </p:sp>
      <p:sp>
        <p:nvSpPr>
          <p:cNvPr id="170" name="Google Shape;170;p23"/>
          <p:cNvSpPr txBox="1"/>
          <p:nvPr>
            <p:ph idx="8" type="title"/>
          </p:nvPr>
        </p:nvSpPr>
        <p:spPr>
          <a:xfrm>
            <a:off x="3799069" y="2365905"/>
            <a:ext cx="1123200" cy="9009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04</a:t>
            </a:r>
            <a:endParaRPr/>
          </a:p>
        </p:txBody>
      </p:sp>
      <p:sp>
        <p:nvSpPr>
          <p:cNvPr id="171" name="Google Shape;171;p23"/>
          <p:cNvSpPr/>
          <p:nvPr/>
        </p:nvSpPr>
        <p:spPr>
          <a:xfrm>
            <a:off x="2977800" y="3849925"/>
            <a:ext cx="384900" cy="363600"/>
          </a:xfrm>
          <a:prstGeom prst="rect">
            <a:avLst/>
          </a:prstGeom>
          <a:solidFill>
            <a:srgbClr val="E6B69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3"/>
          <p:cNvSpPr txBox="1"/>
          <p:nvPr/>
        </p:nvSpPr>
        <p:spPr>
          <a:xfrm>
            <a:off x="2500200" y="3467000"/>
            <a:ext cx="862500" cy="90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3600">
                <a:solidFill>
                  <a:srgbClr val="FFFFFF"/>
                </a:solidFill>
                <a:latin typeface="Oswald Medium"/>
                <a:ea typeface="Oswald Medium"/>
                <a:cs typeface="Oswald Medium"/>
                <a:sym typeface="Oswald Medium"/>
              </a:rPr>
              <a:t>05</a:t>
            </a:r>
            <a:endParaRPr sz="3600">
              <a:solidFill>
                <a:srgbClr val="FFFFFF"/>
              </a:solidFill>
              <a:latin typeface="Oswald Medium"/>
              <a:ea typeface="Oswald Medium"/>
              <a:cs typeface="Oswald Medium"/>
              <a:sym typeface="Oswald Medium"/>
            </a:endParaRPr>
          </a:p>
        </p:txBody>
      </p:sp>
      <p:sp>
        <p:nvSpPr>
          <p:cNvPr id="173" name="Google Shape;173;p23"/>
          <p:cNvSpPr txBox="1"/>
          <p:nvPr/>
        </p:nvSpPr>
        <p:spPr>
          <a:xfrm>
            <a:off x="3362700" y="3685225"/>
            <a:ext cx="3572700" cy="69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400">
                <a:solidFill>
                  <a:srgbClr val="FFFFFF"/>
                </a:solidFill>
                <a:latin typeface="Oswald Medium"/>
                <a:ea typeface="Oswald Medium"/>
                <a:cs typeface="Oswald Medium"/>
                <a:sym typeface="Oswald Medium"/>
              </a:rPr>
              <a:t>Go on your trip!</a:t>
            </a:r>
            <a:endParaRPr sz="2400">
              <a:solidFill>
                <a:srgbClr val="FFFFFF"/>
              </a:solidFill>
              <a:latin typeface="Oswald Medium"/>
              <a:ea typeface="Oswald Medium"/>
              <a:cs typeface="Oswald Medium"/>
              <a:sym typeface="Oswald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4"/>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grpSp>
        <p:nvGrpSpPr>
          <p:cNvPr id="179" name="Google Shape;179;p24"/>
          <p:cNvGrpSpPr/>
          <p:nvPr/>
        </p:nvGrpSpPr>
        <p:grpSpPr>
          <a:xfrm>
            <a:off x="1545850" y="-27922"/>
            <a:ext cx="5836850" cy="2189422"/>
            <a:chOff x="1545850" y="-27922"/>
            <a:chExt cx="5836850" cy="2189422"/>
          </a:xfrm>
        </p:grpSpPr>
        <p:pic>
          <p:nvPicPr>
            <p:cNvPr id="180" name="Google Shape;180;p24"/>
            <p:cNvPicPr preferRelativeResize="0"/>
            <p:nvPr/>
          </p:nvPicPr>
          <p:blipFill rotWithShape="1">
            <a:blip r:embed="rId3">
              <a:alphaModFix/>
            </a:blip>
            <a:srcRect b="0" l="16453" r="16446" t="54130"/>
            <a:stretch/>
          </p:blipFill>
          <p:spPr>
            <a:xfrm flipH="1">
              <a:off x="1761300" y="0"/>
              <a:ext cx="5621400" cy="2161500"/>
            </a:xfrm>
            <a:prstGeom prst="rect">
              <a:avLst/>
            </a:prstGeom>
            <a:noFill/>
            <a:ln>
              <a:noFill/>
            </a:ln>
          </p:spPr>
        </p:pic>
        <p:sp>
          <p:nvSpPr>
            <p:cNvPr id="181" name="Google Shape;181;p24"/>
            <p:cNvSpPr/>
            <p:nvPr/>
          </p:nvSpPr>
          <p:spPr>
            <a:xfrm>
              <a:off x="1761300" y="0"/>
              <a:ext cx="5621400" cy="2161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4"/>
            <p:cNvSpPr/>
            <p:nvPr/>
          </p:nvSpPr>
          <p:spPr>
            <a:xfrm>
              <a:off x="1545850" y="-27922"/>
              <a:ext cx="435600" cy="1377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3" name="Google Shape;183;p24"/>
          <p:cNvSpPr txBox="1"/>
          <p:nvPr>
            <p:ph type="ctrTitle"/>
          </p:nvPr>
        </p:nvSpPr>
        <p:spPr>
          <a:xfrm>
            <a:off x="3541876" y="3580225"/>
            <a:ext cx="2875500" cy="5778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s" sz="1900"/>
              <a:t>—Gretel Ehrlich</a:t>
            </a:r>
            <a:endParaRPr sz="1900"/>
          </a:p>
        </p:txBody>
      </p:sp>
      <p:sp>
        <p:nvSpPr>
          <p:cNvPr id="184" name="Google Shape;184;p24"/>
          <p:cNvSpPr txBox="1"/>
          <p:nvPr>
            <p:ph idx="1" type="subTitle"/>
          </p:nvPr>
        </p:nvSpPr>
        <p:spPr>
          <a:xfrm>
            <a:off x="2515950" y="3209275"/>
            <a:ext cx="41121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1600"/>
              </a:spcAft>
              <a:buNone/>
            </a:pPr>
            <a:r>
              <a:rPr lang="es" sz="1800"/>
              <a:t>“</a:t>
            </a:r>
            <a:r>
              <a:rPr lang="es" sz="1800"/>
              <a:t>“Everything in nature invites us constantly to be what we are.” </a:t>
            </a:r>
            <a:endParaRPr sz="1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5"/>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grpSp>
        <p:nvGrpSpPr>
          <p:cNvPr id="190" name="Google Shape;190;p25"/>
          <p:cNvGrpSpPr/>
          <p:nvPr/>
        </p:nvGrpSpPr>
        <p:grpSpPr>
          <a:xfrm>
            <a:off x="1107500" y="3076550"/>
            <a:ext cx="1703525" cy="2073951"/>
            <a:chOff x="1107500" y="3076550"/>
            <a:chExt cx="1703525" cy="2073951"/>
          </a:xfrm>
        </p:grpSpPr>
        <p:pic>
          <p:nvPicPr>
            <p:cNvPr id="191" name="Google Shape;191;p25"/>
            <p:cNvPicPr preferRelativeResize="0"/>
            <p:nvPr/>
          </p:nvPicPr>
          <p:blipFill rotWithShape="1">
            <a:blip r:embed="rId3">
              <a:alphaModFix/>
            </a:blip>
            <a:srcRect b="0" l="42213" r="0" t="0"/>
            <a:stretch/>
          </p:blipFill>
          <p:spPr>
            <a:xfrm>
              <a:off x="1107501" y="3492250"/>
              <a:ext cx="1703525" cy="1658251"/>
            </a:xfrm>
            <a:prstGeom prst="rect">
              <a:avLst/>
            </a:prstGeom>
            <a:noFill/>
            <a:ln>
              <a:noFill/>
            </a:ln>
          </p:spPr>
        </p:pic>
        <p:sp>
          <p:nvSpPr>
            <p:cNvPr id="192" name="Google Shape;192;p25"/>
            <p:cNvSpPr/>
            <p:nvPr/>
          </p:nvSpPr>
          <p:spPr>
            <a:xfrm>
              <a:off x="1107500" y="3492250"/>
              <a:ext cx="1703400" cy="1651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5"/>
            <p:cNvSpPr/>
            <p:nvPr/>
          </p:nvSpPr>
          <p:spPr>
            <a:xfrm>
              <a:off x="1633550" y="3076550"/>
              <a:ext cx="607800" cy="645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4" name="Google Shape;194;p25"/>
            <p:cNvGrpSpPr/>
            <p:nvPr/>
          </p:nvGrpSpPr>
          <p:grpSpPr>
            <a:xfrm>
              <a:off x="1749207" y="3207591"/>
              <a:ext cx="379436" cy="379436"/>
              <a:chOff x="1190625" y="238125"/>
              <a:chExt cx="5219200" cy="5219200"/>
            </a:xfrm>
          </p:grpSpPr>
          <p:sp>
            <p:nvSpPr>
              <p:cNvPr id="195" name="Google Shape;195;p25"/>
              <p:cNvSpPr/>
              <p:nvPr/>
            </p:nvSpPr>
            <p:spPr>
              <a:xfrm>
                <a:off x="1190625" y="238125"/>
                <a:ext cx="5219200" cy="5219200"/>
              </a:xfrm>
              <a:custGeom>
                <a:rect b="b" l="l" r="r" t="t"/>
                <a:pathLst>
                  <a:path extrusionOk="0" h="208768" w="208768">
                    <a:moveTo>
                      <a:pt x="200612" y="119030"/>
                    </a:moveTo>
                    <a:lnTo>
                      <a:pt x="200612" y="150965"/>
                    </a:lnTo>
                    <a:lnTo>
                      <a:pt x="140820" y="150965"/>
                    </a:lnTo>
                    <a:cubicBezTo>
                      <a:pt x="120824" y="150965"/>
                      <a:pt x="104547" y="167242"/>
                      <a:pt x="104547" y="187271"/>
                    </a:cubicBezTo>
                    <a:lnTo>
                      <a:pt x="104547" y="200612"/>
                    </a:lnTo>
                    <a:lnTo>
                      <a:pt x="72579" y="200612"/>
                    </a:lnTo>
                    <a:lnTo>
                      <a:pt x="72579" y="187271"/>
                    </a:lnTo>
                    <a:cubicBezTo>
                      <a:pt x="72579" y="149627"/>
                      <a:pt x="103177" y="119030"/>
                      <a:pt x="140820" y="119030"/>
                    </a:cubicBezTo>
                    <a:close/>
                    <a:moveTo>
                      <a:pt x="200612" y="159120"/>
                    </a:moveTo>
                    <a:lnTo>
                      <a:pt x="200612" y="200612"/>
                    </a:lnTo>
                    <a:lnTo>
                      <a:pt x="112702" y="200612"/>
                    </a:lnTo>
                    <a:lnTo>
                      <a:pt x="112702" y="187271"/>
                    </a:lnTo>
                    <a:cubicBezTo>
                      <a:pt x="112702" y="171744"/>
                      <a:pt x="125293" y="159120"/>
                      <a:pt x="140820" y="159120"/>
                    </a:cubicBezTo>
                    <a:close/>
                    <a:moveTo>
                      <a:pt x="4077" y="0"/>
                    </a:moveTo>
                    <a:cubicBezTo>
                      <a:pt x="1827" y="0"/>
                      <a:pt x="0" y="1827"/>
                      <a:pt x="0" y="4077"/>
                    </a:cubicBezTo>
                    <a:lnTo>
                      <a:pt x="0" y="204690"/>
                    </a:lnTo>
                    <a:cubicBezTo>
                      <a:pt x="0" y="206940"/>
                      <a:pt x="1827" y="208767"/>
                      <a:pt x="4077" y="208767"/>
                    </a:cubicBezTo>
                    <a:lnTo>
                      <a:pt x="204690" y="208767"/>
                    </a:lnTo>
                    <a:cubicBezTo>
                      <a:pt x="206940" y="208767"/>
                      <a:pt x="208767" y="206940"/>
                      <a:pt x="208767" y="204690"/>
                    </a:cubicBezTo>
                    <a:lnTo>
                      <a:pt x="208767" y="4077"/>
                    </a:lnTo>
                    <a:cubicBezTo>
                      <a:pt x="208767" y="1827"/>
                      <a:pt x="206940" y="0"/>
                      <a:pt x="204690" y="0"/>
                    </a:cubicBezTo>
                    <a:lnTo>
                      <a:pt x="81419" y="0"/>
                    </a:lnTo>
                    <a:cubicBezTo>
                      <a:pt x="79168" y="0"/>
                      <a:pt x="77342" y="1827"/>
                      <a:pt x="77342" y="4077"/>
                    </a:cubicBezTo>
                    <a:cubicBezTo>
                      <a:pt x="77342" y="6328"/>
                      <a:pt x="79168" y="8155"/>
                      <a:pt x="81419" y="8155"/>
                    </a:cubicBezTo>
                    <a:lnTo>
                      <a:pt x="200612" y="8155"/>
                    </a:lnTo>
                    <a:lnTo>
                      <a:pt x="200612" y="110875"/>
                    </a:lnTo>
                    <a:lnTo>
                      <a:pt x="140820" y="110875"/>
                    </a:lnTo>
                    <a:cubicBezTo>
                      <a:pt x="98708" y="110875"/>
                      <a:pt x="64424" y="145126"/>
                      <a:pt x="64424" y="187271"/>
                    </a:cubicBezTo>
                    <a:lnTo>
                      <a:pt x="64424" y="200612"/>
                    </a:lnTo>
                    <a:lnTo>
                      <a:pt x="8155" y="200612"/>
                    </a:lnTo>
                    <a:lnTo>
                      <a:pt x="8155" y="8155"/>
                    </a:lnTo>
                    <a:lnTo>
                      <a:pt x="44591" y="8155"/>
                    </a:lnTo>
                    <a:cubicBezTo>
                      <a:pt x="46842" y="8155"/>
                      <a:pt x="48669" y="6328"/>
                      <a:pt x="48669" y="4077"/>
                    </a:cubicBezTo>
                    <a:cubicBezTo>
                      <a:pt x="48669" y="1827"/>
                      <a:pt x="46842" y="0"/>
                      <a:pt x="44591"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5"/>
              <p:cNvSpPr/>
              <p:nvPr/>
            </p:nvSpPr>
            <p:spPr>
              <a:xfrm>
                <a:off x="2638125" y="238125"/>
                <a:ext cx="203900" cy="203875"/>
              </a:xfrm>
              <a:custGeom>
                <a:rect b="b" l="l" r="r" t="t"/>
                <a:pathLst>
                  <a:path extrusionOk="0" h="8155" w="8156">
                    <a:moveTo>
                      <a:pt x="4078" y="0"/>
                    </a:moveTo>
                    <a:cubicBezTo>
                      <a:pt x="3001" y="0"/>
                      <a:pt x="1957" y="424"/>
                      <a:pt x="1207" y="1207"/>
                    </a:cubicBezTo>
                    <a:cubicBezTo>
                      <a:pt x="457" y="1957"/>
                      <a:pt x="0" y="3001"/>
                      <a:pt x="0" y="4077"/>
                    </a:cubicBezTo>
                    <a:cubicBezTo>
                      <a:pt x="0" y="5154"/>
                      <a:pt x="457" y="6198"/>
                      <a:pt x="1207" y="6948"/>
                    </a:cubicBezTo>
                    <a:cubicBezTo>
                      <a:pt x="1957" y="7731"/>
                      <a:pt x="3001" y="8155"/>
                      <a:pt x="4078" y="8155"/>
                    </a:cubicBezTo>
                    <a:cubicBezTo>
                      <a:pt x="5154" y="8155"/>
                      <a:pt x="6198" y="7731"/>
                      <a:pt x="6981" y="6948"/>
                    </a:cubicBezTo>
                    <a:cubicBezTo>
                      <a:pt x="7731" y="6198"/>
                      <a:pt x="8155" y="5154"/>
                      <a:pt x="8155" y="4077"/>
                    </a:cubicBezTo>
                    <a:cubicBezTo>
                      <a:pt x="8155" y="3001"/>
                      <a:pt x="7731" y="1957"/>
                      <a:pt x="6981" y="1207"/>
                    </a:cubicBezTo>
                    <a:cubicBezTo>
                      <a:pt x="6198" y="424"/>
                      <a:pt x="5154"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5"/>
              <p:cNvSpPr/>
              <p:nvPr/>
            </p:nvSpPr>
            <p:spPr>
              <a:xfrm>
                <a:off x="3302750" y="4625200"/>
                <a:ext cx="225100" cy="510000"/>
              </a:xfrm>
              <a:custGeom>
                <a:rect b="b" l="l" r="r" t="t"/>
                <a:pathLst>
                  <a:path extrusionOk="0" h="20400" w="9004">
                    <a:moveTo>
                      <a:pt x="4648" y="1"/>
                    </a:moveTo>
                    <a:cubicBezTo>
                      <a:pt x="2644" y="1"/>
                      <a:pt x="917" y="1452"/>
                      <a:pt x="620" y="3470"/>
                    </a:cubicBezTo>
                    <a:cubicBezTo>
                      <a:pt x="196" y="6210"/>
                      <a:pt x="0" y="9015"/>
                      <a:pt x="0" y="11820"/>
                    </a:cubicBezTo>
                    <a:lnTo>
                      <a:pt x="0" y="16322"/>
                    </a:lnTo>
                    <a:cubicBezTo>
                      <a:pt x="0" y="18573"/>
                      <a:pt x="1827" y="20399"/>
                      <a:pt x="4078" y="20399"/>
                    </a:cubicBezTo>
                    <a:cubicBezTo>
                      <a:pt x="6329" y="20399"/>
                      <a:pt x="8155" y="18573"/>
                      <a:pt x="8155" y="16322"/>
                    </a:cubicBezTo>
                    <a:lnTo>
                      <a:pt x="8155" y="11820"/>
                    </a:lnTo>
                    <a:cubicBezTo>
                      <a:pt x="8155" y="9406"/>
                      <a:pt x="8319" y="7025"/>
                      <a:pt x="8677" y="4677"/>
                    </a:cubicBezTo>
                    <a:cubicBezTo>
                      <a:pt x="9004" y="2426"/>
                      <a:pt x="7470" y="371"/>
                      <a:pt x="5252" y="44"/>
                    </a:cubicBezTo>
                    <a:cubicBezTo>
                      <a:pt x="5049" y="15"/>
                      <a:pt x="4847" y="1"/>
                      <a:pt x="464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5"/>
              <p:cNvSpPr/>
              <p:nvPr/>
            </p:nvSpPr>
            <p:spPr>
              <a:xfrm>
                <a:off x="3417725" y="3998700"/>
                <a:ext cx="390650" cy="456375"/>
              </a:xfrm>
              <a:custGeom>
                <a:rect b="b" l="l" r="r" t="t"/>
                <a:pathLst>
                  <a:path extrusionOk="0" h="18255" w="15626">
                    <a:moveTo>
                      <a:pt x="11033" y="1"/>
                    </a:moveTo>
                    <a:cubicBezTo>
                      <a:pt x="9840" y="1"/>
                      <a:pt x="8661" y="517"/>
                      <a:pt x="7862" y="1520"/>
                    </a:cubicBezTo>
                    <a:cubicBezTo>
                      <a:pt x="5155" y="4880"/>
                      <a:pt x="2839" y="8534"/>
                      <a:pt x="979" y="12415"/>
                    </a:cubicBezTo>
                    <a:cubicBezTo>
                      <a:pt x="1" y="14438"/>
                      <a:pt x="849" y="16884"/>
                      <a:pt x="2871" y="17863"/>
                    </a:cubicBezTo>
                    <a:cubicBezTo>
                      <a:pt x="3426" y="18124"/>
                      <a:pt x="4046" y="18254"/>
                      <a:pt x="4633" y="18254"/>
                    </a:cubicBezTo>
                    <a:cubicBezTo>
                      <a:pt x="6166" y="18254"/>
                      <a:pt x="7601" y="17406"/>
                      <a:pt x="8319" y="15938"/>
                    </a:cubicBezTo>
                    <a:cubicBezTo>
                      <a:pt x="9917" y="12644"/>
                      <a:pt x="11907" y="9512"/>
                      <a:pt x="14223" y="6642"/>
                    </a:cubicBezTo>
                    <a:cubicBezTo>
                      <a:pt x="15626" y="4880"/>
                      <a:pt x="15365" y="2303"/>
                      <a:pt x="13603" y="901"/>
                    </a:cubicBezTo>
                    <a:cubicBezTo>
                      <a:pt x="12845" y="296"/>
                      <a:pt x="11935" y="1"/>
                      <a:pt x="11033"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5"/>
              <p:cNvSpPr/>
              <p:nvPr/>
            </p:nvSpPr>
            <p:spPr>
              <a:xfrm>
                <a:off x="3854850" y="3562975"/>
                <a:ext cx="606750" cy="382400"/>
              </a:xfrm>
              <a:custGeom>
                <a:rect b="b" l="l" r="r" t="t"/>
                <a:pathLst>
                  <a:path extrusionOk="0" h="15296" w="24270">
                    <a:moveTo>
                      <a:pt x="19734" y="1"/>
                    </a:moveTo>
                    <a:cubicBezTo>
                      <a:pt x="19358" y="1"/>
                      <a:pt x="18975" y="52"/>
                      <a:pt x="18593" y="160"/>
                    </a:cubicBezTo>
                    <a:cubicBezTo>
                      <a:pt x="12787" y="1824"/>
                      <a:pt x="7340" y="4433"/>
                      <a:pt x="2349" y="7859"/>
                    </a:cubicBezTo>
                    <a:cubicBezTo>
                      <a:pt x="489" y="9131"/>
                      <a:pt x="0" y="11675"/>
                      <a:pt x="1305" y="13534"/>
                    </a:cubicBezTo>
                    <a:cubicBezTo>
                      <a:pt x="2088" y="14676"/>
                      <a:pt x="3360" y="15296"/>
                      <a:pt x="4665" y="15296"/>
                    </a:cubicBezTo>
                    <a:cubicBezTo>
                      <a:pt x="5448" y="15296"/>
                      <a:pt x="6263" y="15068"/>
                      <a:pt x="6948" y="14578"/>
                    </a:cubicBezTo>
                    <a:cubicBezTo>
                      <a:pt x="11221" y="11642"/>
                      <a:pt x="15919" y="9424"/>
                      <a:pt x="20877" y="7989"/>
                    </a:cubicBezTo>
                    <a:cubicBezTo>
                      <a:pt x="23030" y="7369"/>
                      <a:pt x="24269" y="5119"/>
                      <a:pt x="23650" y="2933"/>
                    </a:cubicBezTo>
                    <a:cubicBezTo>
                      <a:pt x="23138" y="1156"/>
                      <a:pt x="21514" y="1"/>
                      <a:pt x="19734"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5"/>
              <p:cNvSpPr/>
              <p:nvPr/>
            </p:nvSpPr>
            <p:spPr>
              <a:xfrm>
                <a:off x="4720900" y="3511525"/>
                <a:ext cx="203900" cy="203900"/>
              </a:xfrm>
              <a:custGeom>
                <a:rect b="b" l="l" r="r" t="t"/>
                <a:pathLst>
                  <a:path extrusionOk="0" h="8156" w="8156">
                    <a:moveTo>
                      <a:pt x="4078" y="0"/>
                    </a:moveTo>
                    <a:cubicBezTo>
                      <a:pt x="3001" y="0"/>
                      <a:pt x="1958" y="457"/>
                      <a:pt x="1207" y="1207"/>
                    </a:cubicBezTo>
                    <a:cubicBezTo>
                      <a:pt x="457" y="1957"/>
                      <a:pt x="0" y="3001"/>
                      <a:pt x="0" y="4078"/>
                    </a:cubicBezTo>
                    <a:cubicBezTo>
                      <a:pt x="0" y="5154"/>
                      <a:pt x="424" y="6198"/>
                      <a:pt x="1207" y="6981"/>
                    </a:cubicBezTo>
                    <a:cubicBezTo>
                      <a:pt x="1958" y="7731"/>
                      <a:pt x="3001" y="8155"/>
                      <a:pt x="4078" y="8155"/>
                    </a:cubicBezTo>
                    <a:cubicBezTo>
                      <a:pt x="5154" y="8155"/>
                      <a:pt x="6198" y="7731"/>
                      <a:pt x="6948" y="6981"/>
                    </a:cubicBezTo>
                    <a:cubicBezTo>
                      <a:pt x="7731" y="6198"/>
                      <a:pt x="8155" y="5154"/>
                      <a:pt x="8155" y="4078"/>
                    </a:cubicBezTo>
                    <a:cubicBezTo>
                      <a:pt x="8155" y="3001"/>
                      <a:pt x="7731" y="1957"/>
                      <a:pt x="6948" y="1207"/>
                    </a:cubicBezTo>
                    <a:cubicBezTo>
                      <a:pt x="6198" y="457"/>
                      <a:pt x="5154"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5"/>
              <p:cNvSpPr/>
              <p:nvPr/>
            </p:nvSpPr>
            <p:spPr>
              <a:xfrm>
                <a:off x="5137625" y="3511525"/>
                <a:ext cx="920700" cy="203900"/>
              </a:xfrm>
              <a:custGeom>
                <a:rect b="b" l="l" r="r" t="t"/>
                <a:pathLst>
                  <a:path extrusionOk="0" h="8156" w="36828">
                    <a:moveTo>
                      <a:pt x="4078" y="0"/>
                    </a:moveTo>
                    <a:cubicBezTo>
                      <a:pt x="1827" y="0"/>
                      <a:pt x="0" y="1827"/>
                      <a:pt x="0" y="4078"/>
                    </a:cubicBezTo>
                    <a:cubicBezTo>
                      <a:pt x="0" y="6328"/>
                      <a:pt x="1827" y="8155"/>
                      <a:pt x="4078" y="8155"/>
                    </a:cubicBezTo>
                    <a:lnTo>
                      <a:pt x="32750" y="8155"/>
                    </a:lnTo>
                    <a:cubicBezTo>
                      <a:pt x="35001" y="8155"/>
                      <a:pt x="36828" y="6328"/>
                      <a:pt x="36828" y="4078"/>
                    </a:cubicBezTo>
                    <a:cubicBezTo>
                      <a:pt x="36828" y="1827"/>
                      <a:pt x="35001" y="0"/>
                      <a:pt x="32750"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5"/>
              <p:cNvSpPr/>
              <p:nvPr/>
            </p:nvSpPr>
            <p:spPr>
              <a:xfrm>
                <a:off x="4026900" y="584700"/>
                <a:ext cx="2179050" cy="1911550"/>
              </a:xfrm>
              <a:custGeom>
                <a:rect b="b" l="l" r="r" t="t"/>
                <a:pathLst>
                  <a:path extrusionOk="0" h="76462" w="87162">
                    <a:moveTo>
                      <a:pt x="25412" y="15136"/>
                    </a:moveTo>
                    <a:lnTo>
                      <a:pt x="30109" y="26977"/>
                    </a:lnTo>
                    <a:lnTo>
                      <a:pt x="19703" y="53138"/>
                    </a:lnTo>
                    <a:lnTo>
                      <a:pt x="10309" y="53138"/>
                    </a:lnTo>
                    <a:lnTo>
                      <a:pt x="25412" y="15136"/>
                    </a:lnTo>
                    <a:close/>
                    <a:moveTo>
                      <a:pt x="43581" y="15136"/>
                    </a:moveTo>
                    <a:lnTo>
                      <a:pt x="58684" y="53138"/>
                    </a:lnTo>
                    <a:lnTo>
                      <a:pt x="28478" y="53138"/>
                    </a:lnTo>
                    <a:lnTo>
                      <a:pt x="43581" y="15136"/>
                    </a:lnTo>
                    <a:close/>
                    <a:moveTo>
                      <a:pt x="61783" y="15136"/>
                    </a:moveTo>
                    <a:lnTo>
                      <a:pt x="76886" y="53138"/>
                    </a:lnTo>
                    <a:lnTo>
                      <a:pt x="67459" y="53138"/>
                    </a:lnTo>
                    <a:lnTo>
                      <a:pt x="57053" y="26977"/>
                    </a:lnTo>
                    <a:lnTo>
                      <a:pt x="61783" y="15136"/>
                    </a:lnTo>
                    <a:close/>
                    <a:moveTo>
                      <a:pt x="39504" y="61293"/>
                    </a:moveTo>
                    <a:lnTo>
                      <a:pt x="39504" y="68306"/>
                    </a:lnTo>
                    <a:lnTo>
                      <a:pt x="29489" y="68306"/>
                    </a:lnTo>
                    <a:lnTo>
                      <a:pt x="29489" y="61293"/>
                    </a:lnTo>
                    <a:close/>
                    <a:moveTo>
                      <a:pt x="57705" y="61293"/>
                    </a:moveTo>
                    <a:lnTo>
                      <a:pt x="57705" y="68306"/>
                    </a:lnTo>
                    <a:lnTo>
                      <a:pt x="47659" y="68306"/>
                    </a:lnTo>
                    <a:lnTo>
                      <a:pt x="47659" y="61293"/>
                    </a:lnTo>
                    <a:close/>
                    <a:moveTo>
                      <a:pt x="25412" y="0"/>
                    </a:moveTo>
                    <a:cubicBezTo>
                      <a:pt x="23748" y="0"/>
                      <a:pt x="22248" y="1012"/>
                      <a:pt x="21628" y="2577"/>
                    </a:cubicBezTo>
                    <a:lnTo>
                      <a:pt x="523" y="55715"/>
                    </a:lnTo>
                    <a:cubicBezTo>
                      <a:pt x="1" y="56955"/>
                      <a:pt x="164" y="58390"/>
                      <a:pt x="914" y="59499"/>
                    </a:cubicBezTo>
                    <a:cubicBezTo>
                      <a:pt x="1697" y="60608"/>
                      <a:pt x="2937" y="61293"/>
                      <a:pt x="4307" y="61293"/>
                    </a:cubicBezTo>
                    <a:lnTo>
                      <a:pt x="21334" y="61293"/>
                    </a:lnTo>
                    <a:lnTo>
                      <a:pt x="21334" y="68306"/>
                    </a:lnTo>
                    <a:lnTo>
                      <a:pt x="9069" y="68306"/>
                    </a:lnTo>
                    <a:cubicBezTo>
                      <a:pt x="6818" y="68306"/>
                      <a:pt x="4992" y="70133"/>
                      <a:pt x="4992" y="72384"/>
                    </a:cubicBezTo>
                    <a:cubicBezTo>
                      <a:pt x="4992" y="74635"/>
                      <a:pt x="6818" y="76461"/>
                      <a:pt x="9069" y="76461"/>
                    </a:cubicBezTo>
                    <a:lnTo>
                      <a:pt x="77179" y="76461"/>
                    </a:lnTo>
                    <a:cubicBezTo>
                      <a:pt x="79430" y="76461"/>
                      <a:pt x="81257" y="74635"/>
                      <a:pt x="81257" y="72384"/>
                    </a:cubicBezTo>
                    <a:cubicBezTo>
                      <a:pt x="81257" y="70133"/>
                      <a:pt x="79430" y="68306"/>
                      <a:pt x="77179" y="68306"/>
                    </a:cubicBezTo>
                    <a:lnTo>
                      <a:pt x="65860" y="68306"/>
                    </a:lnTo>
                    <a:lnTo>
                      <a:pt x="65860" y="61293"/>
                    </a:lnTo>
                    <a:lnTo>
                      <a:pt x="82888" y="61293"/>
                    </a:lnTo>
                    <a:cubicBezTo>
                      <a:pt x="84225" y="61293"/>
                      <a:pt x="85498" y="60608"/>
                      <a:pt x="86248" y="59499"/>
                    </a:cubicBezTo>
                    <a:cubicBezTo>
                      <a:pt x="86998" y="58390"/>
                      <a:pt x="87161" y="56955"/>
                      <a:pt x="86672" y="55715"/>
                    </a:cubicBezTo>
                    <a:lnTo>
                      <a:pt x="65567" y="2577"/>
                    </a:lnTo>
                    <a:cubicBezTo>
                      <a:pt x="64947" y="1012"/>
                      <a:pt x="63447" y="0"/>
                      <a:pt x="61783" y="0"/>
                    </a:cubicBezTo>
                    <a:cubicBezTo>
                      <a:pt x="60087" y="0"/>
                      <a:pt x="58586" y="1012"/>
                      <a:pt x="57999" y="2577"/>
                    </a:cubicBezTo>
                    <a:lnTo>
                      <a:pt x="52682" y="15919"/>
                    </a:lnTo>
                    <a:lnTo>
                      <a:pt x="47365" y="2577"/>
                    </a:lnTo>
                    <a:cubicBezTo>
                      <a:pt x="46778" y="1012"/>
                      <a:pt x="45245" y="0"/>
                      <a:pt x="43581" y="0"/>
                    </a:cubicBezTo>
                    <a:cubicBezTo>
                      <a:pt x="41917" y="0"/>
                      <a:pt x="40417" y="1012"/>
                      <a:pt x="39797" y="2577"/>
                    </a:cubicBezTo>
                    <a:lnTo>
                      <a:pt x="34513" y="15919"/>
                    </a:lnTo>
                    <a:lnTo>
                      <a:pt x="29196" y="2577"/>
                    </a:lnTo>
                    <a:cubicBezTo>
                      <a:pt x="28576" y="1012"/>
                      <a:pt x="27075" y="0"/>
                      <a:pt x="25412"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5"/>
              <p:cNvSpPr/>
              <p:nvPr/>
            </p:nvSpPr>
            <p:spPr>
              <a:xfrm>
                <a:off x="5206925" y="2607950"/>
                <a:ext cx="464050" cy="203900"/>
              </a:xfrm>
              <a:custGeom>
                <a:rect b="b" l="l" r="r" t="t"/>
                <a:pathLst>
                  <a:path extrusionOk="0" h="8156" w="18562">
                    <a:moveTo>
                      <a:pt x="4078" y="0"/>
                    </a:moveTo>
                    <a:cubicBezTo>
                      <a:pt x="1828" y="0"/>
                      <a:pt x="1" y="1827"/>
                      <a:pt x="1" y="4078"/>
                    </a:cubicBezTo>
                    <a:cubicBezTo>
                      <a:pt x="1" y="6329"/>
                      <a:pt x="1828" y="8155"/>
                      <a:pt x="4078" y="8155"/>
                    </a:cubicBezTo>
                    <a:lnTo>
                      <a:pt x="14484" y="8155"/>
                    </a:lnTo>
                    <a:cubicBezTo>
                      <a:pt x="16735" y="8155"/>
                      <a:pt x="18562" y="6329"/>
                      <a:pt x="18562" y="4078"/>
                    </a:cubicBezTo>
                    <a:cubicBezTo>
                      <a:pt x="18562" y="1827"/>
                      <a:pt x="16735" y="0"/>
                      <a:pt x="14484"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5"/>
              <p:cNvSpPr/>
              <p:nvPr/>
            </p:nvSpPr>
            <p:spPr>
              <a:xfrm>
                <a:off x="4477875" y="2607950"/>
                <a:ext cx="583100" cy="203900"/>
              </a:xfrm>
              <a:custGeom>
                <a:rect b="b" l="l" r="r" t="t"/>
                <a:pathLst>
                  <a:path extrusionOk="0" h="8156" w="23324">
                    <a:moveTo>
                      <a:pt x="4078" y="0"/>
                    </a:moveTo>
                    <a:cubicBezTo>
                      <a:pt x="1827" y="0"/>
                      <a:pt x="1" y="1827"/>
                      <a:pt x="1" y="4078"/>
                    </a:cubicBezTo>
                    <a:cubicBezTo>
                      <a:pt x="1" y="6329"/>
                      <a:pt x="1827" y="8155"/>
                      <a:pt x="4078" y="8155"/>
                    </a:cubicBezTo>
                    <a:lnTo>
                      <a:pt x="19246" y="8155"/>
                    </a:lnTo>
                    <a:cubicBezTo>
                      <a:pt x="21497" y="8155"/>
                      <a:pt x="23324" y="6329"/>
                      <a:pt x="23324" y="4078"/>
                    </a:cubicBezTo>
                    <a:cubicBezTo>
                      <a:pt x="23324" y="1827"/>
                      <a:pt x="21497" y="0"/>
                      <a:pt x="19246"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5"/>
              <p:cNvSpPr/>
              <p:nvPr/>
            </p:nvSpPr>
            <p:spPr>
              <a:xfrm>
                <a:off x="1944950" y="3433425"/>
                <a:ext cx="567600" cy="547025"/>
              </a:xfrm>
              <a:custGeom>
                <a:rect b="b" l="l" r="r" t="t"/>
                <a:pathLst>
                  <a:path extrusionOk="0" h="21881" w="22704">
                    <a:moveTo>
                      <a:pt x="4486" y="1"/>
                    </a:moveTo>
                    <a:cubicBezTo>
                      <a:pt x="3442" y="1"/>
                      <a:pt x="2398" y="400"/>
                      <a:pt x="1599" y="1200"/>
                    </a:cubicBezTo>
                    <a:cubicBezTo>
                      <a:pt x="0" y="2798"/>
                      <a:pt x="0" y="5375"/>
                      <a:pt x="1599" y="6973"/>
                    </a:cubicBezTo>
                    <a:lnTo>
                      <a:pt x="5578" y="10953"/>
                    </a:lnTo>
                    <a:lnTo>
                      <a:pt x="1599" y="14933"/>
                    </a:lnTo>
                    <a:cubicBezTo>
                      <a:pt x="0" y="16531"/>
                      <a:pt x="0" y="19108"/>
                      <a:pt x="1599" y="20706"/>
                    </a:cubicBezTo>
                    <a:cubicBezTo>
                      <a:pt x="2382" y="21489"/>
                      <a:pt x="3425" y="21881"/>
                      <a:pt x="4469" y="21881"/>
                    </a:cubicBezTo>
                    <a:cubicBezTo>
                      <a:pt x="5513" y="21881"/>
                      <a:pt x="6557" y="21489"/>
                      <a:pt x="7372" y="20706"/>
                    </a:cubicBezTo>
                    <a:lnTo>
                      <a:pt x="11352" y="16727"/>
                    </a:lnTo>
                    <a:lnTo>
                      <a:pt x="15332" y="20706"/>
                    </a:lnTo>
                    <a:cubicBezTo>
                      <a:pt x="16115" y="21489"/>
                      <a:pt x="17158" y="21881"/>
                      <a:pt x="18202" y="21881"/>
                    </a:cubicBezTo>
                    <a:cubicBezTo>
                      <a:pt x="19246" y="21881"/>
                      <a:pt x="20290" y="21489"/>
                      <a:pt x="21105" y="20706"/>
                    </a:cubicBezTo>
                    <a:cubicBezTo>
                      <a:pt x="22704" y="19108"/>
                      <a:pt x="22704" y="16531"/>
                      <a:pt x="21105" y="14933"/>
                    </a:cubicBezTo>
                    <a:lnTo>
                      <a:pt x="17126" y="10953"/>
                    </a:lnTo>
                    <a:lnTo>
                      <a:pt x="21105" y="6973"/>
                    </a:lnTo>
                    <a:cubicBezTo>
                      <a:pt x="22704" y="5375"/>
                      <a:pt x="22704" y="2798"/>
                      <a:pt x="21105" y="1200"/>
                    </a:cubicBezTo>
                    <a:cubicBezTo>
                      <a:pt x="20306" y="400"/>
                      <a:pt x="19262" y="1"/>
                      <a:pt x="18219" y="1"/>
                    </a:cubicBezTo>
                    <a:cubicBezTo>
                      <a:pt x="17175" y="1"/>
                      <a:pt x="16131" y="400"/>
                      <a:pt x="15332" y="1200"/>
                    </a:cubicBezTo>
                    <a:lnTo>
                      <a:pt x="11352" y="5179"/>
                    </a:lnTo>
                    <a:lnTo>
                      <a:pt x="7372" y="1200"/>
                    </a:lnTo>
                    <a:cubicBezTo>
                      <a:pt x="6573" y="400"/>
                      <a:pt x="5529" y="1"/>
                      <a:pt x="4486"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5"/>
              <p:cNvSpPr/>
              <p:nvPr/>
            </p:nvSpPr>
            <p:spPr>
              <a:xfrm>
                <a:off x="1550250" y="1053600"/>
                <a:ext cx="501550" cy="343350"/>
              </a:xfrm>
              <a:custGeom>
                <a:rect b="b" l="l" r="r" t="t"/>
                <a:pathLst>
                  <a:path extrusionOk="0" h="13734" w="20062">
                    <a:moveTo>
                      <a:pt x="10047" y="1"/>
                    </a:moveTo>
                    <a:cubicBezTo>
                      <a:pt x="8971" y="1"/>
                      <a:pt x="7927" y="425"/>
                      <a:pt x="7144" y="1208"/>
                    </a:cubicBezTo>
                    <a:lnTo>
                      <a:pt x="1599" y="6753"/>
                    </a:lnTo>
                    <a:cubicBezTo>
                      <a:pt x="0" y="8352"/>
                      <a:pt x="0" y="10929"/>
                      <a:pt x="1599" y="12527"/>
                    </a:cubicBezTo>
                    <a:cubicBezTo>
                      <a:pt x="2398" y="13326"/>
                      <a:pt x="3442" y="13726"/>
                      <a:pt x="4486" y="13726"/>
                    </a:cubicBezTo>
                    <a:cubicBezTo>
                      <a:pt x="5529" y="13726"/>
                      <a:pt x="6573" y="13326"/>
                      <a:pt x="7372" y="12527"/>
                    </a:cubicBezTo>
                    <a:lnTo>
                      <a:pt x="10047" y="9852"/>
                    </a:lnTo>
                    <a:lnTo>
                      <a:pt x="12722" y="12527"/>
                    </a:lnTo>
                    <a:cubicBezTo>
                      <a:pt x="13505" y="13310"/>
                      <a:pt x="14549" y="13734"/>
                      <a:pt x="15593" y="13734"/>
                    </a:cubicBezTo>
                    <a:cubicBezTo>
                      <a:pt x="16636" y="13734"/>
                      <a:pt x="17680" y="13310"/>
                      <a:pt x="18496" y="12527"/>
                    </a:cubicBezTo>
                    <a:cubicBezTo>
                      <a:pt x="20062" y="10929"/>
                      <a:pt x="20062" y="8352"/>
                      <a:pt x="18496" y="6753"/>
                    </a:cubicBezTo>
                    <a:lnTo>
                      <a:pt x="12918" y="1208"/>
                    </a:lnTo>
                    <a:cubicBezTo>
                      <a:pt x="12168" y="425"/>
                      <a:pt x="11124" y="1"/>
                      <a:pt x="10047"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5"/>
              <p:cNvSpPr/>
              <p:nvPr/>
            </p:nvSpPr>
            <p:spPr>
              <a:xfrm>
                <a:off x="2192850" y="1053600"/>
                <a:ext cx="502375" cy="343350"/>
              </a:xfrm>
              <a:custGeom>
                <a:rect b="b" l="l" r="r" t="t"/>
                <a:pathLst>
                  <a:path extrusionOk="0" h="13734" w="20095">
                    <a:moveTo>
                      <a:pt x="10048" y="1"/>
                    </a:moveTo>
                    <a:cubicBezTo>
                      <a:pt x="8971" y="1"/>
                      <a:pt x="7927" y="425"/>
                      <a:pt x="7177" y="1208"/>
                    </a:cubicBezTo>
                    <a:lnTo>
                      <a:pt x="1599" y="6753"/>
                    </a:lnTo>
                    <a:cubicBezTo>
                      <a:pt x="1" y="8352"/>
                      <a:pt x="1" y="10929"/>
                      <a:pt x="1599" y="12527"/>
                    </a:cubicBezTo>
                    <a:cubicBezTo>
                      <a:pt x="2398" y="13326"/>
                      <a:pt x="3442" y="13726"/>
                      <a:pt x="4486" y="13726"/>
                    </a:cubicBezTo>
                    <a:cubicBezTo>
                      <a:pt x="5530" y="13726"/>
                      <a:pt x="6574" y="13326"/>
                      <a:pt x="7373" y="12527"/>
                    </a:cubicBezTo>
                    <a:lnTo>
                      <a:pt x="10048" y="9852"/>
                    </a:lnTo>
                    <a:lnTo>
                      <a:pt x="12723" y="12527"/>
                    </a:lnTo>
                    <a:cubicBezTo>
                      <a:pt x="13538" y="13310"/>
                      <a:pt x="14582" y="13734"/>
                      <a:pt x="15626" y="13734"/>
                    </a:cubicBezTo>
                    <a:cubicBezTo>
                      <a:pt x="16670" y="13734"/>
                      <a:pt x="17713" y="13310"/>
                      <a:pt x="18496" y="12527"/>
                    </a:cubicBezTo>
                    <a:cubicBezTo>
                      <a:pt x="20095" y="10929"/>
                      <a:pt x="20095" y="8352"/>
                      <a:pt x="18496" y="6753"/>
                    </a:cubicBezTo>
                    <a:lnTo>
                      <a:pt x="12918" y="1208"/>
                    </a:lnTo>
                    <a:cubicBezTo>
                      <a:pt x="12168" y="425"/>
                      <a:pt x="11124" y="1"/>
                      <a:pt x="1004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5"/>
              <p:cNvSpPr/>
              <p:nvPr/>
            </p:nvSpPr>
            <p:spPr>
              <a:xfrm>
                <a:off x="2836275" y="1053600"/>
                <a:ext cx="501575" cy="343350"/>
              </a:xfrm>
              <a:custGeom>
                <a:rect b="b" l="l" r="r" t="t"/>
                <a:pathLst>
                  <a:path extrusionOk="0" h="13734" w="20063">
                    <a:moveTo>
                      <a:pt x="10015" y="1"/>
                    </a:moveTo>
                    <a:cubicBezTo>
                      <a:pt x="8939" y="1"/>
                      <a:pt x="7895" y="425"/>
                      <a:pt x="7145" y="1208"/>
                    </a:cubicBezTo>
                    <a:lnTo>
                      <a:pt x="1599" y="6753"/>
                    </a:lnTo>
                    <a:cubicBezTo>
                      <a:pt x="1" y="8352"/>
                      <a:pt x="1" y="10929"/>
                      <a:pt x="1599" y="12527"/>
                    </a:cubicBezTo>
                    <a:cubicBezTo>
                      <a:pt x="2382" y="13326"/>
                      <a:pt x="3426" y="13726"/>
                      <a:pt x="4470" y="13726"/>
                    </a:cubicBezTo>
                    <a:cubicBezTo>
                      <a:pt x="5514" y="13726"/>
                      <a:pt x="6557" y="13326"/>
                      <a:pt x="7340" y="12527"/>
                    </a:cubicBezTo>
                    <a:lnTo>
                      <a:pt x="10015" y="9852"/>
                    </a:lnTo>
                    <a:lnTo>
                      <a:pt x="12723" y="12527"/>
                    </a:lnTo>
                    <a:cubicBezTo>
                      <a:pt x="13506" y="13310"/>
                      <a:pt x="14549" y="13734"/>
                      <a:pt x="15593" y="13734"/>
                    </a:cubicBezTo>
                    <a:cubicBezTo>
                      <a:pt x="16637" y="13734"/>
                      <a:pt x="17681" y="13310"/>
                      <a:pt x="18464" y="12527"/>
                    </a:cubicBezTo>
                    <a:cubicBezTo>
                      <a:pt x="20062" y="10929"/>
                      <a:pt x="20062" y="8352"/>
                      <a:pt x="18464" y="6753"/>
                    </a:cubicBezTo>
                    <a:lnTo>
                      <a:pt x="12918" y="1208"/>
                    </a:lnTo>
                    <a:cubicBezTo>
                      <a:pt x="12135" y="425"/>
                      <a:pt x="11124" y="1"/>
                      <a:pt x="10015"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5"/>
              <p:cNvSpPr/>
              <p:nvPr/>
            </p:nvSpPr>
            <p:spPr>
              <a:xfrm>
                <a:off x="1871550" y="1577975"/>
                <a:ext cx="502375" cy="342525"/>
              </a:xfrm>
              <a:custGeom>
                <a:rect b="b" l="l" r="r" t="t"/>
                <a:pathLst>
                  <a:path extrusionOk="0" h="13701" w="20095">
                    <a:moveTo>
                      <a:pt x="10048" y="0"/>
                    </a:moveTo>
                    <a:cubicBezTo>
                      <a:pt x="8971" y="0"/>
                      <a:pt x="7927" y="424"/>
                      <a:pt x="7177" y="1175"/>
                    </a:cubicBezTo>
                    <a:lnTo>
                      <a:pt x="1599" y="6753"/>
                    </a:lnTo>
                    <a:cubicBezTo>
                      <a:pt x="1" y="8319"/>
                      <a:pt x="1" y="10928"/>
                      <a:pt x="1599" y="12494"/>
                    </a:cubicBezTo>
                    <a:cubicBezTo>
                      <a:pt x="2398" y="13293"/>
                      <a:pt x="3442" y="13693"/>
                      <a:pt x="4486" y="13693"/>
                    </a:cubicBezTo>
                    <a:cubicBezTo>
                      <a:pt x="5530" y="13693"/>
                      <a:pt x="6573" y="13293"/>
                      <a:pt x="7373" y="12494"/>
                    </a:cubicBezTo>
                    <a:lnTo>
                      <a:pt x="10048" y="9819"/>
                    </a:lnTo>
                    <a:lnTo>
                      <a:pt x="12722" y="12494"/>
                    </a:lnTo>
                    <a:cubicBezTo>
                      <a:pt x="13505" y="13309"/>
                      <a:pt x="14549" y="13701"/>
                      <a:pt x="15593" y="13701"/>
                    </a:cubicBezTo>
                    <a:cubicBezTo>
                      <a:pt x="16637" y="13701"/>
                      <a:pt x="17681" y="13309"/>
                      <a:pt x="18496" y="12494"/>
                    </a:cubicBezTo>
                    <a:cubicBezTo>
                      <a:pt x="20094" y="10928"/>
                      <a:pt x="20094" y="8319"/>
                      <a:pt x="18496" y="6753"/>
                    </a:cubicBezTo>
                    <a:lnTo>
                      <a:pt x="12918" y="1175"/>
                    </a:lnTo>
                    <a:cubicBezTo>
                      <a:pt x="12168" y="424"/>
                      <a:pt x="11124" y="0"/>
                      <a:pt x="1004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5"/>
              <p:cNvSpPr/>
              <p:nvPr/>
            </p:nvSpPr>
            <p:spPr>
              <a:xfrm>
                <a:off x="2514975" y="1577350"/>
                <a:ext cx="501550" cy="343150"/>
              </a:xfrm>
              <a:custGeom>
                <a:rect b="b" l="l" r="r" t="t"/>
                <a:pathLst>
                  <a:path extrusionOk="0" h="13726" w="20062">
                    <a:moveTo>
                      <a:pt x="10031" y="1"/>
                    </a:moveTo>
                    <a:cubicBezTo>
                      <a:pt x="8987" y="1"/>
                      <a:pt x="7944" y="401"/>
                      <a:pt x="7144" y="1200"/>
                    </a:cubicBezTo>
                    <a:lnTo>
                      <a:pt x="1566" y="6778"/>
                    </a:lnTo>
                    <a:cubicBezTo>
                      <a:pt x="1" y="8344"/>
                      <a:pt x="1" y="10953"/>
                      <a:pt x="1566" y="12519"/>
                    </a:cubicBezTo>
                    <a:cubicBezTo>
                      <a:pt x="2366" y="13318"/>
                      <a:pt x="3409" y="13718"/>
                      <a:pt x="4453" y="13718"/>
                    </a:cubicBezTo>
                    <a:cubicBezTo>
                      <a:pt x="5497" y="13718"/>
                      <a:pt x="6541" y="13318"/>
                      <a:pt x="7340" y="12519"/>
                    </a:cubicBezTo>
                    <a:lnTo>
                      <a:pt x="10015" y="9844"/>
                    </a:lnTo>
                    <a:lnTo>
                      <a:pt x="12690" y="12519"/>
                    </a:lnTo>
                    <a:cubicBezTo>
                      <a:pt x="13505" y="13334"/>
                      <a:pt x="14549" y="13726"/>
                      <a:pt x="15593" y="13726"/>
                    </a:cubicBezTo>
                    <a:cubicBezTo>
                      <a:pt x="16637" y="13726"/>
                      <a:pt x="17681" y="13334"/>
                      <a:pt x="18464" y="12519"/>
                    </a:cubicBezTo>
                    <a:cubicBezTo>
                      <a:pt x="20062" y="10953"/>
                      <a:pt x="20062" y="8344"/>
                      <a:pt x="18464" y="6778"/>
                    </a:cubicBezTo>
                    <a:lnTo>
                      <a:pt x="12918" y="1200"/>
                    </a:lnTo>
                    <a:cubicBezTo>
                      <a:pt x="12119" y="401"/>
                      <a:pt x="11075" y="1"/>
                      <a:pt x="10031"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5"/>
              <p:cNvSpPr/>
              <p:nvPr/>
            </p:nvSpPr>
            <p:spPr>
              <a:xfrm>
                <a:off x="3157600" y="1577350"/>
                <a:ext cx="501550" cy="343150"/>
              </a:xfrm>
              <a:custGeom>
                <a:rect b="b" l="l" r="r" t="t"/>
                <a:pathLst>
                  <a:path extrusionOk="0" h="13726" w="20062">
                    <a:moveTo>
                      <a:pt x="10031" y="1"/>
                    </a:moveTo>
                    <a:cubicBezTo>
                      <a:pt x="8987" y="1"/>
                      <a:pt x="7943" y="401"/>
                      <a:pt x="7144" y="1200"/>
                    </a:cubicBezTo>
                    <a:lnTo>
                      <a:pt x="1598" y="6778"/>
                    </a:lnTo>
                    <a:cubicBezTo>
                      <a:pt x="0" y="8344"/>
                      <a:pt x="0" y="10953"/>
                      <a:pt x="1598" y="12519"/>
                    </a:cubicBezTo>
                    <a:cubicBezTo>
                      <a:pt x="2398" y="13318"/>
                      <a:pt x="3442" y="13718"/>
                      <a:pt x="4485" y="13718"/>
                    </a:cubicBezTo>
                    <a:cubicBezTo>
                      <a:pt x="5529" y="13718"/>
                      <a:pt x="6573" y="13318"/>
                      <a:pt x="7372" y="12519"/>
                    </a:cubicBezTo>
                    <a:lnTo>
                      <a:pt x="10047" y="9844"/>
                    </a:lnTo>
                    <a:lnTo>
                      <a:pt x="12722" y="12519"/>
                    </a:lnTo>
                    <a:cubicBezTo>
                      <a:pt x="13505" y="13334"/>
                      <a:pt x="14549" y="13726"/>
                      <a:pt x="15592" y="13726"/>
                    </a:cubicBezTo>
                    <a:cubicBezTo>
                      <a:pt x="16636" y="13726"/>
                      <a:pt x="17680" y="13334"/>
                      <a:pt x="18463" y="12519"/>
                    </a:cubicBezTo>
                    <a:cubicBezTo>
                      <a:pt x="20061" y="10953"/>
                      <a:pt x="20061" y="8344"/>
                      <a:pt x="18463" y="6778"/>
                    </a:cubicBezTo>
                    <a:lnTo>
                      <a:pt x="12918" y="1200"/>
                    </a:lnTo>
                    <a:cubicBezTo>
                      <a:pt x="12118" y="401"/>
                      <a:pt x="11075" y="1"/>
                      <a:pt x="10031"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5"/>
              <p:cNvSpPr/>
              <p:nvPr/>
            </p:nvSpPr>
            <p:spPr>
              <a:xfrm>
                <a:off x="3478900" y="1053600"/>
                <a:ext cx="501550" cy="343350"/>
              </a:xfrm>
              <a:custGeom>
                <a:rect b="b" l="l" r="r" t="t"/>
                <a:pathLst>
                  <a:path extrusionOk="0" h="13734" w="20062">
                    <a:moveTo>
                      <a:pt x="10047" y="1"/>
                    </a:moveTo>
                    <a:cubicBezTo>
                      <a:pt x="8971" y="1"/>
                      <a:pt x="7927" y="425"/>
                      <a:pt x="7144" y="1208"/>
                    </a:cubicBezTo>
                    <a:lnTo>
                      <a:pt x="1599" y="6753"/>
                    </a:lnTo>
                    <a:cubicBezTo>
                      <a:pt x="0" y="8352"/>
                      <a:pt x="0" y="10929"/>
                      <a:pt x="1599" y="12527"/>
                    </a:cubicBezTo>
                    <a:cubicBezTo>
                      <a:pt x="2398" y="13326"/>
                      <a:pt x="3442" y="13726"/>
                      <a:pt x="4486" y="13726"/>
                    </a:cubicBezTo>
                    <a:cubicBezTo>
                      <a:pt x="5529" y="13726"/>
                      <a:pt x="6573" y="13326"/>
                      <a:pt x="7372" y="12527"/>
                    </a:cubicBezTo>
                    <a:lnTo>
                      <a:pt x="10047" y="9852"/>
                    </a:lnTo>
                    <a:lnTo>
                      <a:pt x="12722" y="12527"/>
                    </a:lnTo>
                    <a:cubicBezTo>
                      <a:pt x="13505" y="13310"/>
                      <a:pt x="14549" y="13734"/>
                      <a:pt x="15593" y="13734"/>
                    </a:cubicBezTo>
                    <a:cubicBezTo>
                      <a:pt x="16636" y="13734"/>
                      <a:pt x="17680" y="13310"/>
                      <a:pt x="18496" y="12527"/>
                    </a:cubicBezTo>
                    <a:cubicBezTo>
                      <a:pt x="20062" y="10929"/>
                      <a:pt x="20062" y="8352"/>
                      <a:pt x="18496" y="6753"/>
                    </a:cubicBezTo>
                    <a:lnTo>
                      <a:pt x="12918" y="1208"/>
                    </a:lnTo>
                    <a:cubicBezTo>
                      <a:pt x="12168" y="425"/>
                      <a:pt x="11124" y="1"/>
                      <a:pt x="10047"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5"/>
              <p:cNvSpPr/>
              <p:nvPr/>
            </p:nvSpPr>
            <p:spPr>
              <a:xfrm>
                <a:off x="1550250" y="2159425"/>
                <a:ext cx="501550" cy="343350"/>
              </a:xfrm>
              <a:custGeom>
                <a:rect b="b" l="l" r="r" t="t"/>
                <a:pathLst>
                  <a:path extrusionOk="0" h="13734" w="20062">
                    <a:moveTo>
                      <a:pt x="10047" y="0"/>
                    </a:moveTo>
                    <a:cubicBezTo>
                      <a:pt x="8971" y="0"/>
                      <a:pt x="7927" y="457"/>
                      <a:pt x="7144" y="1207"/>
                    </a:cubicBezTo>
                    <a:lnTo>
                      <a:pt x="1599" y="6785"/>
                    </a:lnTo>
                    <a:cubicBezTo>
                      <a:pt x="0" y="8351"/>
                      <a:pt x="0" y="10928"/>
                      <a:pt x="1599" y="12526"/>
                    </a:cubicBezTo>
                    <a:cubicBezTo>
                      <a:pt x="2398" y="13326"/>
                      <a:pt x="3442" y="13725"/>
                      <a:pt x="4486" y="13725"/>
                    </a:cubicBezTo>
                    <a:cubicBezTo>
                      <a:pt x="5529" y="13725"/>
                      <a:pt x="6573" y="13326"/>
                      <a:pt x="7372" y="12526"/>
                    </a:cubicBezTo>
                    <a:lnTo>
                      <a:pt x="10047" y="9852"/>
                    </a:lnTo>
                    <a:lnTo>
                      <a:pt x="12722" y="12526"/>
                    </a:lnTo>
                    <a:cubicBezTo>
                      <a:pt x="13505" y="13342"/>
                      <a:pt x="14549" y="13733"/>
                      <a:pt x="15593" y="13733"/>
                    </a:cubicBezTo>
                    <a:cubicBezTo>
                      <a:pt x="16636" y="13733"/>
                      <a:pt x="17680" y="13342"/>
                      <a:pt x="18496" y="12526"/>
                    </a:cubicBezTo>
                    <a:cubicBezTo>
                      <a:pt x="20062" y="10928"/>
                      <a:pt x="20062" y="8351"/>
                      <a:pt x="18496" y="6785"/>
                    </a:cubicBezTo>
                    <a:lnTo>
                      <a:pt x="12918" y="1207"/>
                    </a:lnTo>
                    <a:cubicBezTo>
                      <a:pt x="12168" y="457"/>
                      <a:pt x="11124"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5"/>
              <p:cNvSpPr/>
              <p:nvPr/>
            </p:nvSpPr>
            <p:spPr>
              <a:xfrm>
                <a:off x="2192850" y="2159425"/>
                <a:ext cx="502375" cy="343350"/>
              </a:xfrm>
              <a:custGeom>
                <a:rect b="b" l="l" r="r" t="t"/>
                <a:pathLst>
                  <a:path extrusionOk="0" h="13734" w="20095">
                    <a:moveTo>
                      <a:pt x="10048" y="0"/>
                    </a:moveTo>
                    <a:cubicBezTo>
                      <a:pt x="8971" y="0"/>
                      <a:pt x="7927" y="457"/>
                      <a:pt x="7177" y="1207"/>
                    </a:cubicBezTo>
                    <a:lnTo>
                      <a:pt x="1599" y="6785"/>
                    </a:lnTo>
                    <a:cubicBezTo>
                      <a:pt x="1" y="8351"/>
                      <a:pt x="1" y="10928"/>
                      <a:pt x="1599" y="12526"/>
                    </a:cubicBezTo>
                    <a:cubicBezTo>
                      <a:pt x="2398" y="13326"/>
                      <a:pt x="3442" y="13725"/>
                      <a:pt x="4486" y="13725"/>
                    </a:cubicBezTo>
                    <a:cubicBezTo>
                      <a:pt x="5530" y="13725"/>
                      <a:pt x="6574" y="13326"/>
                      <a:pt x="7373" y="12526"/>
                    </a:cubicBezTo>
                    <a:lnTo>
                      <a:pt x="10048" y="9852"/>
                    </a:lnTo>
                    <a:lnTo>
                      <a:pt x="12723" y="12526"/>
                    </a:lnTo>
                    <a:cubicBezTo>
                      <a:pt x="13538" y="13342"/>
                      <a:pt x="14582" y="13733"/>
                      <a:pt x="15626" y="13733"/>
                    </a:cubicBezTo>
                    <a:cubicBezTo>
                      <a:pt x="16670" y="13733"/>
                      <a:pt x="17713" y="13342"/>
                      <a:pt x="18496" y="12526"/>
                    </a:cubicBezTo>
                    <a:cubicBezTo>
                      <a:pt x="20095" y="10928"/>
                      <a:pt x="20095" y="8351"/>
                      <a:pt x="18496" y="6785"/>
                    </a:cubicBezTo>
                    <a:lnTo>
                      <a:pt x="12918" y="1207"/>
                    </a:lnTo>
                    <a:cubicBezTo>
                      <a:pt x="12168" y="457"/>
                      <a:pt x="11124" y="0"/>
                      <a:pt x="1004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5"/>
              <p:cNvSpPr/>
              <p:nvPr/>
            </p:nvSpPr>
            <p:spPr>
              <a:xfrm>
                <a:off x="2836275" y="2159425"/>
                <a:ext cx="501575" cy="343350"/>
              </a:xfrm>
              <a:custGeom>
                <a:rect b="b" l="l" r="r" t="t"/>
                <a:pathLst>
                  <a:path extrusionOk="0" h="13734" w="20063">
                    <a:moveTo>
                      <a:pt x="10015" y="0"/>
                    </a:moveTo>
                    <a:cubicBezTo>
                      <a:pt x="8939" y="0"/>
                      <a:pt x="7895" y="457"/>
                      <a:pt x="7145" y="1207"/>
                    </a:cubicBezTo>
                    <a:lnTo>
                      <a:pt x="1599" y="6785"/>
                    </a:lnTo>
                    <a:cubicBezTo>
                      <a:pt x="1" y="8351"/>
                      <a:pt x="1" y="10961"/>
                      <a:pt x="1599" y="12526"/>
                    </a:cubicBezTo>
                    <a:cubicBezTo>
                      <a:pt x="2382" y="13326"/>
                      <a:pt x="3426" y="13725"/>
                      <a:pt x="4470" y="13725"/>
                    </a:cubicBezTo>
                    <a:cubicBezTo>
                      <a:pt x="5514" y="13725"/>
                      <a:pt x="6557" y="13326"/>
                      <a:pt x="7340" y="12526"/>
                    </a:cubicBezTo>
                    <a:lnTo>
                      <a:pt x="10015" y="9852"/>
                    </a:lnTo>
                    <a:lnTo>
                      <a:pt x="12723" y="12526"/>
                    </a:lnTo>
                    <a:cubicBezTo>
                      <a:pt x="13506" y="13342"/>
                      <a:pt x="14549" y="13733"/>
                      <a:pt x="15593" y="13733"/>
                    </a:cubicBezTo>
                    <a:cubicBezTo>
                      <a:pt x="16637" y="13733"/>
                      <a:pt x="17681" y="13342"/>
                      <a:pt x="18464" y="12526"/>
                    </a:cubicBezTo>
                    <a:cubicBezTo>
                      <a:pt x="20062" y="10961"/>
                      <a:pt x="20062" y="8351"/>
                      <a:pt x="18464" y="6785"/>
                    </a:cubicBezTo>
                    <a:lnTo>
                      <a:pt x="12918" y="1207"/>
                    </a:lnTo>
                    <a:cubicBezTo>
                      <a:pt x="12135" y="457"/>
                      <a:pt x="11124" y="0"/>
                      <a:pt x="10015"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5"/>
              <p:cNvSpPr/>
              <p:nvPr/>
            </p:nvSpPr>
            <p:spPr>
              <a:xfrm>
                <a:off x="3478900" y="2159425"/>
                <a:ext cx="501550" cy="343350"/>
              </a:xfrm>
              <a:custGeom>
                <a:rect b="b" l="l" r="r" t="t"/>
                <a:pathLst>
                  <a:path extrusionOk="0" h="13734" w="20062">
                    <a:moveTo>
                      <a:pt x="10047" y="0"/>
                    </a:moveTo>
                    <a:cubicBezTo>
                      <a:pt x="8971" y="0"/>
                      <a:pt x="7927" y="457"/>
                      <a:pt x="7144" y="1207"/>
                    </a:cubicBezTo>
                    <a:lnTo>
                      <a:pt x="1599" y="6785"/>
                    </a:lnTo>
                    <a:cubicBezTo>
                      <a:pt x="0" y="8351"/>
                      <a:pt x="0" y="10928"/>
                      <a:pt x="1599" y="12526"/>
                    </a:cubicBezTo>
                    <a:cubicBezTo>
                      <a:pt x="2398" y="13326"/>
                      <a:pt x="3442" y="13725"/>
                      <a:pt x="4486" y="13725"/>
                    </a:cubicBezTo>
                    <a:cubicBezTo>
                      <a:pt x="5529" y="13725"/>
                      <a:pt x="6573" y="13326"/>
                      <a:pt x="7372" y="12526"/>
                    </a:cubicBezTo>
                    <a:lnTo>
                      <a:pt x="10047" y="9852"/>
                    </a:lnTo>
                    <a:lnTo>
                      <a:pt x="12722" y="12526"/>
                    </a:lnTo>
                    <a:cubicBezTo>
                      <a:pt x="13505" y="13342"/>
                      <a:pt x="14549" y="13733"/>
                      <a:pt x="15593" y="13733"/>
                    </a:cubicBezTo>
                    <a:cubicBezTo>
                      <a:pt x="16636" y="13733"/>
                      <a:pt x="17680" y="13342"/>
                      <a:pt x="18496" y="12526"/>
                    </a:cubicBezTo>
                    <a:cubicBezTo>
                      <a:pt x="20062" y="10928"/>
                      <a:pt x="20062" y="8351"/>
                      <a:pt x="18496" y="6785"/>
                    </a:cubicBezTo>
                    <a:lnTo>
                      <a:pt x="12918" y="1207"/>
                    </a:lnTo>
                    <a:cubicBezTo>
                      <a:pt x="12168" y="457"/>
                      <a:pt x="11124"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5"/>
              <p:cNvSpPr/>
              <p:nvPr/>
            </p:nvSpPr>
            <p:spPr>
              <a:xfrm>
                <a:off x="5773700" y="4460950"/>
                <a:ext cx="294425" cy="274650"/>
              </a:xfrm>
              <a:custGeom>
                <a:rect b="b" l="l" r="r" t="t"/>
                <a:pathLst>
                  <a:path extrusionOk="0" h="10986" w="11777">
                    <a:moveTo>
                      <a:pt x="4453" y="1"/>
                    </a:moveTo>
                    <a:cubicBezTo>
                      <a:pt x="3409" y="1"/>
                      <a:pt x="2366" y="400"/>
                      <a:pt x="1566" y="1200"/>
                    </a:cubicBezTo>
                    <a:cubicBezTo>
                      <a:pt x="1" y="2798"/>
                      <a:pt x="1" y="5375"/>
                      <a:pt x="1566" y="6973"/>
                    </a:cubicBezTo>
                    <a:lnTo>
                      <a:pt x="4404" y="9811"/>
                    </a:lnTo>
                    <a:cubicBezTo>
                      <a:pt x="5220" y="10594"/>
                      <a:pt x="6264" y="10986"/>
                      <a:pt x="7307" y="10986"/>
                    </a:cubicBezTo>
                    <a:cubicBezTo>
                      <a:pt x="8351" y="10986"/>
                      <a:pt x="9395" y="10594"/>
                      <a:pt x="10178" y="9811"/>
                    </a:cubicBezTo>
                    <a:cubicBezTo>
                      <a:pt x="11776" y="8213"/>
                      <a:pt x="11776" y="5636"/>
                      <a:pt x="10178" y="4038"/>
                    </a:cubicBezTo>
                    <a:lnTo>
                      <a:pt x="7340" y="1200"/>
                    </a:lnTo>
                    <a:cubicBezTo>
                      <a:pt x="6541" y="400"/>
                      <a:pt x="5497" y="1"/>
                      <a:pt x="4453"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5"/>
              <p:cNvSpPr/>
              <p:nvPr/>
            </p:nvSpPr>
            <p:spPr>
              <a:xfrm>
                <a:off x="5272175" y="4460950"/>
                <a:ext cx="320525" cy="300750"/>
              </a:xfrm>
              <a:custGeom>
                <a:rect b="b" l="l" r="r" t="t"/>
                <a:pathLst>
                  <a:path extrusionOk="0" h="12030" w="12821">
                    <a:moveTo>
                      <a:pt x="4486" y="1"/>
                    </a:moveTo>
                    <a:cubicBezTo>
                      <a:pt x="3442" y="1"/>
                      <a:pt x="2398" y="400"/>
                      <a:pt x="1599" y="1200"/>
                    </a:cubicBezTo>
                    <a:cubicBezTo>
                      <a:pt x="0" y="2798"/>
                      <a:pt x="0" y="5375"/>
                      <a:pt x="1599" y="6973"/>
                    </a:cubicBezTo>
                    <a:lnTo>
                      <a:pt x="5448" y="10822"/>
                    </a:lnTo>
                    <a:cubicBezTo>
                      <a:pt x="6263" y="11638"/>
                      <a:pt x="7307" y="12029"/>
                      <a:pt x="8351" y="12029"/>
                    </a:cubicBezTo>
                    <a:cubicBezTo>
                      <a:pt x="9395" y="12029"/>
                      <a:pt x="10439" y="11638"/>
                      <a:pt x="11222" y="10822"/>
                    </a:cubicBezTo>
                    <a:cubicBezTo>
                      <a:pt x="12820" y="9257"/>
                      <a:pt x="12820" y="6647"/>
                      <a:pt x="11222" y="5081"/>
                    </a:cubicBezTo>
                    <a:lnTo>
                      <a:pt x="7373" y="1200"/>
                    </a:lnTo>
                    <a:cubicBezTo>
                      <a:pt x="6573" y="400"/>
                      <a:pt x="5529" y="1"/>
                      <a:pt x="4486"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5"/>
              <p:cNvSpPr/>
              <p:nvPr/>
            </p:nvSpPr>
            <p:spPr>
              <a:xfrm>
                <a:off x="4770650" y="4460950"/>
                <a:ext cx="320500" cy="300750"/>
              </a:xfrm>
              <a:custGeom>
                <a:rect b="b" l="l" r="r" t="t"/>
                <a:pathLst>
                  <a:path extrusionOk="0" h="12030" w="12820">
                    <a:moveTo>
                      <a:pt x="4485" y="1"/>
                    </a:moveTo>
                    <a:cubicBezTo>
                      <a:pt x="3442" y="1"/>
                      <a:pt x="2398" y="400"/>
                      <a:pt x="1599" y="1200"/>
                    </a:cubicBezTo>
                    <a:cubicBezTo>
                      <a:pt x="0" y="2798"/>
                      <a:pt x="0" y="5375"/>
                      <a:pt x="1599" y="6973"/>
                    </a:cubicBezTo>
                    <a:lnTo>
                      <a:pt x="5480" y="10822"/>
                    </a:lnTo>
                    <a:cubicBezTo>
                      <a:pt x="6263" y="11638"/>
                      <a:pt x="7307" y="12029"/>
                      <a:pt x="8351" y="12029"/>
                    </a:cubicBezTo>
                    <a:cubicBezTo>
                      <a:pt x="9395" y="12029"/>
                      <a:pt x="10439" y="11638"/>
                      <a:pt x="11254" y="10822"/>
                    </a:cubicBezTo>
                    <a:cubicBezTo>
                      <a:pt x="12820" y="9257"/>
                      <a:pt x="12820" y="6647"/>
                      <a:pt x="11254" y="5081"/>
                    </a:cubicBezTo>
                    <a:lnTo>
                      <a:pt x="7372" y="1200"/>
                    </a:lnTo>
                    <a:cubicBezTo>
                      <a:pt x="6573" y="400"/>
                      <a:pt x="5529" y="1"/>
                      <a:pt x="4485"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5"/>
              <p:cNvSpPr/>
              <p:nvPr/>
            </p:nvSpPr>
            <p:spPr>
              <a:xfrm>
                <a:off x="5580425" y="4822825"/>
                <a:ext cx="320525" cy="300125"/>
              </a:xfrm>
              <a:custGeom>
                <a:rect b="b" l="l" r="r" t="t"/>
                <a:pathLst>
                  <a:path extrusionOk="0" h="12005" w="12821">
                    <a:moveTo>
                      <a:pt x="4486" y="1"/>
                    </a:moveTo>
                    <a:cubicBezTo>
                      <a:pt x="3442" y="1"/>
                      <a:pt x="2398" y="392"/>
                      <a:pt x="1599" y="1175"/>
                    </a:cubicBezTo>
                    <a:cubicBezTo>
                      <a:pt x="1" y="2774"/>
                      <a:pt x="1" y="5351"/>
                      <a:pt x="1599" y="6949"/>
                    </a:cubicBezTo>
                    <a:lnTo>
                      <a:pt x="5448" y="10831"/>
                    </a:lnTo>
                    <a:cubicBezTo>
                      <a:pt x="6264" y="11614"/>
                      <a:pt x="7308" y="12005"/>
                      <a:pt x="8351" y="12005"/>
                    </a:cubicBezTo>
                    <a:cubicBezTo>
                      <a:pt x="9395" y="12005"/>
                      <a:pt x="10439" y="11614"/>
                      <a:pt x="11222" y="10831"/>
                    </a:cubicBezTo>
                    <a:cubicBezTo>
                      <a:pt x="12820" y="9232"/>
                      <a:pt x="12820" y="6655"/>
                      <a:pt x="11222" y="5057"/>
                    </a:cubicBezTo>
                    <a:lnTo>
                      <a:pt x="7373" y="1175"/>
                    </a:lnTo>
                    <a:cubicBezTo>
                      <a:pt x="6574" y="392"/>
                      <a:pt x="5530" y="1"/>
                      <a:pt x="4486"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5"/>
              <p:cNvSpPr/>
              <p:nvPr/>
            </p:nvSpPr>
            <p:spPr>
              <a:xfrm>
                <a:off x="5078900" y="4822825"/>
                <a:ext cx="320525" cy="300125"/>
              </a:xfrm>
              <a:custGeom>
                <a:rect b="b" l="l" r="r" t="t"/>
                <a:pathLst>
                  <a:path extrusionOk="0" h="12005" w="12821">
                    <a:moveTo>
                      <a:pt x="4486" y="1"/>
                    </a:moveTo>
                    <a:cubicBezTo>
                      <a:pt x="3442" y="1"/>
                      <a:pt x="2398" y="392"/>
                      <a:pt x="1599" y="1175"/>
                    </a:cubicBezTo>
                    <a:cubicBezTo>
                      <a:pt x="1" y="2774"/>
                      <a:pt x="1" y="5351"/>
                      <a:pt x="1599" y="6949"/>
                    </a:cubicBezTo>
                    <a:lnTo>
                      <a:pt x="5481" y="10831"/>
                    </a:lnTo>
                    <a:cubicBezTo>
                      <a:pt x="6264" y="11614"/>
                      <a:pt x="7307" y="12005"/>
                      <a:pt x="8351" y="12005"/>
                    </a:cubicBezTo>
                    <a:cubicBezTo>
                      <a:pt x="9395" y="12005"/>
                      <a:pt x="10439" y="11614"/>
                      <a:pt x="11254" y="10831"/>
                    </a:cubicBezTo>
                    <a:cubicBezTo>
                      <a:pt x="12820" y="9232"/>
                      <a:pt x="12820" y="6655"/>
                      <a:pt x="11254" y="5057"/>
                    </a:cubicBezTo>
                    <a:lnTo>
                      <a:pt x="7373" y="1175"/>
                    </a:lnTo>
                    <a:cubicBezTo>
                      <a:pt x="6573" y="392"/>
                      <a:pt x="5530" y="1"/>
                      <a:pt x="4486"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5"/>
              <p:cNvSpPr/>
              <p:nvPr/>
            </p:nvSpPr>
            <p:spPr>
              <a:xfrm>
                <a:off x="4578175" y="4822825"/>
                <a:ext cx="320525" cy="300125"/>
              </a:xfrm>
              <a:custGeom>
                <a:rect b="b" l="l" r="r" t="t"/>
                <a:pathLst>
                  <a:path extrusionOk="0" h="12005" w="12821">
                    <a:moveTo>
                      <a:pt x="4470" y="1"/>
                    </a:moveTo>
                    <a:cubicBezTo>
                      <a:pt x="3426" y="1"/>
                      <a:pt x="2382" y="392"/>
                      <a:pt x="1599" y="1175"/>
                    </a:cubicBezTo>
                    <a:cubicBezTo>
                      <a:pt x="1" y="2774"/>
                      <a:pt x="1" y="5351"/>
                      <a:pt x="1599" y="6949"/>
                    </a:cubicBezTo>
                    <a:lnTo>
                      <a:pt x="5448" y="10831"/>
                    </a:lnTo>
                    <a:cubicBezTo>
                      <a:pt x="6264" y="11614"/>
                      <a:pt x="7308" y="12005"/>
                      <a:pt x="8352" y="12005"/>
                    </a:cubicBezTo>
                    <a:cubicBezTo>
                      <a:pt x="9395" y="12005"/>
                      <a:pt x="10439" y="11614"/>
                      <a:pt x="11222" y="10831"/>
                    </a:cubicBezTo>
                    <a:cubicBezTo>
                      <a:pt x="12821" y="9232"/>
                      <a:pt x="12821" y="6655"/>
                      <a:pt x="11222" y="5057"/>
                    </a:cubicBezTo>
                    <a:lnTo>
                      <a:pt x="7340" y="1175"/>
                    </a:lnTo>
                    <a:cubicBezTo>
                      <a:pt x="6558" y="392"/>
                      <a:pt x="5514" y="1"/>
                      <a:pt x="4470"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5"/>
              <p:cNvSpPr/>
              <p:nvPr/>
            </p:nvSpPr>
            <p:spPr>
              <a:xfrm>
                <a:off x="4297650" y="4489300"/>
                <a:ext cx="292800" cy="272400"/>
              </a:xfrm>
              <a:custGeom>
                <a:rect b="b" l="l" r="r" t="t"/>
                <a:pathLst>
                  <a:path extrusionOk="0" h="10896" w="11712">
                    <a:moveTo>
                      <a:pt x="4486" y="0"/>
                    </a:moveTo>
                    <a:cubicBezTo>
                      <a:pt x="3442" y="0"/>
                      <a:pt x="2398" y="392"/>
                      <a:pt x="1599" y="1175"/>
                    </a:cubicBezTo>
                    <a:cubicBezTo>
                      <a:pt x="1" y="2773"/>
                      <a:pt x="1" y="5350"/>
                      <a:pt x="1599" y="6948"/>
                    </a:cubicBezTo>
                    <a:lnTo>
                      <a:pt x="4339" y="9688"/>
                    </a:lnTo>
                    <a:cubicBezTo>
                      <a:pt x="5155" y="10504"/>
                      <a:pt x="6198" y="10895"/>
                      <a:pt x="7242" y="10895"/>
                    </a:cubicBezTo>
                    <a:cubicBezTo>
                      <a:pt x="8286" y="10895"/>
                      <a:pt x="9330" y="10504"/>
                      <a:pt x="10113" y="9688"/>
                    </a:cubicBezTo>
                    <a:cubicBezTo>
                      <a:pt x="11711" y="8123"/>
                      <a:pt x="11711" y="5513"/>
                      <a:pt x="10113" y="3947"/>
                    </a:cubicBezTo>
                    <a:lnTo>
                      <a:pt x="7373" y="1175"/>
                    </a:lnTo>
                    <a:cubicBezTo>
                      <a:pt x="6574" y="392"/>
                      <a:pt x="5530" y="0"/>
                      <a:pt x="4486"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5"/>
              <p:cNvSpPr/>
              <p:nvPr/>
            </p:nvSpPr>
            <p:spPr>
              <a:xfrm>
                <a:off x="1560025" y="3038525"/>
                <a:ext cx="1336625" cy="1336625"/>
              </a:xfrm>
              <a:custGeom>
                <a:rect b="b" l="l" r="r" t="t"/>
                <a:pathLst>
                  <a:path extrusionOk="0" h="53465" w="53465">
                    <a:moveTo>
                      <a:pt x="26749" y="8156"/>
                    </a:moveTo>
                    <a:cubicBezTo>
                      <a:pt x="36992" y="8156"/>
                      <a:pt x="45310" y="16506"/>
                      <a:pt x="45310" y="26749"/>
                    </a:cubicBezTo>
                    <a:cubicBezTo>
                      <a:pt x="45310" y="36992"/>
                      <a:pt x="36992" y="45310"/>
                      <a:pt x="26749" y="45310"/>
                    </a:cubicBezTo>
                    <a:cubicBezTo>
                      <a:pt x="16506" y="45310"/>
                      <a:pt x="8156" y="36992"/>
                      <a:pt x="8156" y="26749"/>
                    </a:cubicBezTo>
                    <a:cubicBezTo>
                      <a:pt x="8156" y="16506"/>
                      <a:pt x="16506" y="8156"/>
                      <a:pt x="26749" y="8156"/>
                    </a:cubicBezTo>
                    <a:close/>
                    <a:moveTo>
                      <a:pt x="26749" y="1"/>
                    </a:moveTo>
                    <a:cubicBezTo>
                      <a:pt x="12005" y="1"/>
                      <a:pt x="1" y="12005"/>
                      <a:pt x="1" y="26749"/>
                    </a:cubicBezTo>
                    <a:cubicBezTo>
                      <a:pt x="1" y="41493"/>
                      <a:pt x="12005" y="53465"/>
                      <a:pt x="26749" y="53465"/>
                    </a:cubicBezTo>
                    <a:cubicBezTo>
                      <a:pt x="41493" y="53465"/>
                      <a:pt x="53465" y="41493"/>
                      <a:pt x="53465" y="26749"/>
                    </a:cubicBezTo>
                    <a:cubicBezTo>
                      <a:pt x="53465" y="12005"/>
                      <a:pt x="41493" y="1"/>
                      <a:pt x="26749"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25" name="Google Shape;225;p25"/>
          <p:cNvGrpSpPr/>
          <p:nvPr/>
        </p:nvGrpSpPr>
        <p:grpSpPr>
          <a:xfrm>
            <a:off x="6288301" y="3076550"/>
            <a:ext cx="1703530" cy="2073956"/>
            <a:chOff x="6288301" y="3076550"/>
            <a:chExt cx="1703530" cy="2073956"/>
          </a:xfrm>
        </p:grpSpPr>
        <p:pic>
          <p:nvPicPr>
            <p:cNvPr id="226" name="Google Shape;226;p25"/>
            <p:cNvPicPr preferRelativeResize="0"/>
            <p:nvPr/>
          </p:nvPicPr>
          <p:blipFill rotWithShape="1">
            <a:blip r:embed="rId4">
              <a:alphaModFix/>
            </a:blip>
            <a:srcRect b="0" l="21109" r="21103" t="0"/>
            <a:stretch/>
          </p:blipFill>
          <p:spPr>
            <a:xfrm>
              <a:off x="6288301" y="3492250"/>
              <a:ext cx="1703530" cy="1658256"/>
            </a:xfrm>
            <a:prstGeom prst="rect">
              <a:avLst/>
            </a:prstGeom>
            <a:noFill/>
            <a:ln>
              <a:noFill/>
            </a:ln>
          </p:spPr>
        </p:pic>
        <p:sp>
          <p:nvSpPr>
            <p:cNvPr id="227" name="Google Shape;227;p25"/>
            <p:cNvSpPr/>
            <p:nvPr/>
          </p:nvSpPr>
          <p:spPr>
            <a:xfrm>
              <a:off x="6288375" y="3492250"/>
              <a:ext cx="1703400" cy="1651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5"/>
            <p:cNvSpPr/>
            <p:nvPr/>
          </p:nvSpPr>
          <p:spPr>
            <a:xfrm>
              <a:off x="6836113" y="3076550"/>
              <a:ext cx="607800" cy="645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9" name="Google Shape;229;p25"/>
            <p:cNvGrpSpPr/>
            <p:nvPr/>
          </p:nvGrpSpPr>
          <p:grpSpPr>
            <a:xfrm>
              <a:off x="6928389" y="3158443"/>
              <a:ext cx="423799" cy="423799"/>
              <a:chOff x="1190625" y="238125"/>
              <a:chExt cx="5219200" cy="5219200"/>
            </a:xfrm>
          </p:grpSpPr>
          <p:sp>
            <p:nvSpPr>
              <p:cNvPr id="230" name="Google Shape;230;p25"/>
              <p:cNvSpPr/>
              <p:nvPr/>
            </p:nvSpPr>
            <p:spPr>
              <a:xfrm>
                <a:off x="1190625" y="238125"/>
                <a:ext cx="5219200" cy="5219200"/>
              </a:xfrm>
              <a:custGeom>
                <a:rect b="b" l="l" r="r" t="t"/>
                <a:pathLst>
                  <a:path extrusionOk="0" h="208768" w="208768">
                    <a:moveTo>
                      <a:pt x="177778" y="45244"/>
                    </a:moveTo>
                    <a:lnTo>
                      <a:pt x="177778" y="56367"/>
                    </a:lnTo>
                    <a:cubicBezTo>
                      <a:pt x="174549" y="52192"/>
                      <a:pt x="170798" y="48473"/>
                      <a:pt x="166622" y="45244"/>
                    </a:cubicBezTo>
                    <a:close/>
                    <a:moveTo>
                      <a:pt x="185933" y="8612"/>
                    </a:moveTo>
                    <a:cubicBezTo>
                      <a:pt x="194317" y="10471"/>
                      <a:pt x="200612" y="17974"/>
                      <a:pt x="200612" y="26911"/>
                    </a:cubicBezTo>
                    <a:lnTo>
                      <a:pt x="200612" y="162577"/>
                    </a:lnTo>
                    <a:cubicBezTo>
                      <a:pt x="196698" y="158761"/>
                      <a:pt x="191609" y="156119"/>
                      <a:pt x="185933" y="155238"/>
                    </a:cubicBezTo>
                    <a:lnTo>
                      <a:pt x="185933" y="8612"/>
                    </a:lnTo>
                    <a:close/>
                    <a:moveTo>
                      <a:pt x="11189" y="66414"/>
                    </a:moveTo>
                    <a:cubicBezTo>
                      <a:pt x="20551" y="66414"/>
                      <a:pt x="29749" y="68110"/>
                      <a:pt x="38491" y="71503"/>
                    </a:cubicBezTo>
                    <a:cubicBezTo>
                      <a:pt x="48180" y="75221"/>
                      <a:pt x="58357" y="77113"/>
                      <a:pt x="68730" y="77113"/>
                    </a:cubicBezTo>
                    <a:lnTo>
                      <a:pt x="70557" y="77113"/>
                    </a:lnTo>
                    <a:cubicBezTo>
                      <a:pt x="69056" y="82496"/>
                      <a:pt x="68273" y="88106"/>
                      <a:pt x="68273" y="93847"/>
                    </a:cubicBezTo>
                    <a:cubicBezTo>
                      <a:pt x="68273" y="94826"/>
                      <a:pt x="68273" y="95805"/>
                      <a:pt x="68339" y="96783"/>
                    </a:cubicBezTo>
                    <a:cubicBezTo>
                      <a:pt x="63446" y="95511"/>
                      <a:pt x="58292" y="94826"/>
                      <a:pt x="53007" y="94826"/>
                    </a:cubicBezTo>
                    <a:cubicBezTo>
                      <a:pt x="43841" y="94826"/>
                      <a:pt x="35034" y="96816"/>
                      <a:pt x="26846" y="100698"/>
                    </a:cubicBezTo>
                    <a:cubicBezTo>
                      <a:pt x="24791" y="101676"/>
                      <a:pt x="23943" y="104090"/>
                      <a:pt x="24889" y="106145"/>
                    </a:cubicBezTo>
                    <a:cubicBezTo>
                      <a:pt x="25595" y="107605"/>
                      <a:pt x="27050" y="108470"/>
                      <a:pt x="28577" y="108470"/>
                    </a:cubicBezTo>
                    <a:cubicBezTo>
                      <a:pt x="29166" y="108470"/>
                      <a:pt x="29765" y="108342"/>
                      <a:pt x="30336" y="108070"/>
                    </a:cubicBezTo>
                    <a:cubicBezTo>
                      <a:pt x="37448" y="104710"/>
                      <a:pt x="45081" y="102981"/>
                      <a:pt x="53007" y="102981"/>
                    </a:cubicBezTo>
                    <a:cubicBezTo>
                      <a:pt x="82235" y="102981"/>
                      <a:pt x="106015" y="126761"/>
                      <a:pt x="106015" y="155988"/>
                    </a:cubicBezTo>
                    <a:cubicBezTo>
                      <a:pt x="106015" y="174190"/>
                      <a:pt x="96914" y="190794"/>
                      <a:pt x="81615" y="200612"/>
                    </a:cubicBezTo>
                    <a:lnTo>
                      <a:pt x="54345" y="200612"/>
                    </a:lnTo>
                    <a:cubicBezTo>
                      <a:pt x="55943" y="200058"/>
                      <a:pt x="57085" y="198557"/>
                      <a:pt x="57085" y="196763"/>
                    </a:cubicBezTo>
                    <a:cubicBezTo>
                      <a:pt x="57085" y="194512"/>
                      <a:pt x="55258" y="192686"/>
                      <a:pt x="53007" y="192686"/>
                    </a:cubicBezTo>
                    <a:cubicBezTo>
                      <a:pt x="32783" y="192686"/>
                      <a:pt x="16310" y="176213"/>
                      <a:pt x="16310" y="155988"/>
                    </a:cubicBezTo>
                    <a:cubicBezTo>
                      <a:pt x="16310" y="135764"/>
                      <a:pt x="32783" y="119291"/>
                      <a:pt x="53007" y="119291"/>
                    </a:cubicBezTo>
                    <a:cubicBezTo>
                      <a:pt x="73232" y="119291"/>
                      <a:pt x="89705" y="135764"/>
                      <a:pt x="89705" y="155988"/>
                    </a:cubicBezTo>
                    <a:cubicBezTo>
                      <a:pt x="89705" y="168188"/>
                      <a:pt x="83670" y="179572"/>
                      <a:pt x="73525" y="186423"/>
                    </a:cubicBezTo>
                    <a:cubicBezTo>
                      <a:pt x="71666" y="187695"/>
                      <a:pt x="71177" y="190206"/>
                      <a:pt x="72416" y="192098"/>
                    </a:cubicBezTo>
                    <a:cubicBezTo>
                      <a:pt x="73209" y="193257"/>
                      <a:pt x="74495" y="193884"/>
                      <a:pt x="75803" y="193884"/>
                    </a:cubicBezTo>
                    <a:cubicBezTo>
                      <a:pt x="76593" y="193884"/>
                      <a:pt x="77391" y="193654"/>
                      <a:pt x="78092" y="193175"/>
                    </a:cubicBezTo>
                    <a:cubicBezTo>
                      <a:pt x="90455" y="184824"/>
                      <a:pt x="97860" y="170928"/>
                      <a:pt x="97860" y="155988"/>
                    </a:cubicBezTo>
                    <a:cubicBezTo>
                      <a:pt x="97860" y="131262"/>
                      <a:pt x="77733" y="111136"/>
                      <a:pt x="53007" y="111136"/>
                    </a:cubicBezTo>
                    <a:cubicBezTo>
                      <a:pt x="28281" y="111136"/>
                      <a:pt x="8155" y="131262"/>
                      <a:pt x="8155" y="155988"/>
                    </a:cubicBezTo>
                    <a:cubicBezTo>
                      <a:pt x="8155" y="179181"/>
                      <a:pt x="25835" y="198296"/>
                      <a:pt x="48408" y="200612"/>
                    </a:cubicBezTo>
                    <a:lnTo>
                      <a:pt x="8155" y="200612"/>
                    </a:lnTo>
                    <a:lnTo>
                      <a:pt x="8155" y="155988"/>
                    </a:lnTo>
                    <a:lnTo>
                      <a:pt x="8155" y="96098"/>
                    </a:lnTo>
                    <a:cubicBezTo>
                      <a:pt x="10797" y="94532"/>
                      <a:pt x="15788" y="91760"/>
                      <a:pt x="20094" y="90748"/>
                    </a:cubicBezTo>
                    <a:cubicBezTo>
                      <a:pt x="22279" y="90227"/>
                      <a:pt x="23649" y="88041"/>
                      <a:pt x="23127" y="85823"/>
                    </a:cubicBezTo>
                    <a:cubicBezTo>
                      <a:pt x="22678" y="83941"/>
                      <a:pt x="20996" y="82688"/>
                      <a:pt x="19142" y="82688"/>
                    </a:cubicBezTo>
                    <a:cubicBezTo>
                      <a:pt x="18843" y="82688"/>
                      <a:pt x="18539" y="82721"/>
                      <a:pt x="18235" y="82789"/>
                    </a:cubicBezTo>
                    <a:cubicBezTo>
                      <a:pt x="14777" y="83605"/>
                      <a:pt x="11123" y="85236"/>
                      <a:pt x="8155" y="86769"/>
                    </a:cubicBezTo>
                    <a:lnTo>
                      <a:pt x="8155" y="66414"/>
                    </a:lnTo>
                    <a:close/>
                    <a:moveTo>
                      <a:pt x="181856" y="0"/>
                    </a:moveTo>
                    <a:cubicBezTo>
                      <a:pt x="179605" y="0"/>
                      <a:pt x="177778" y="1827"/>
                      <a:pt x="177778" y="4077"/>
                    </a:cubicBezTo>
                    <a:lnTo>
                      <a:pt x="177778" y="37089"/>
                    </a:lnTo>
                    <a:lnTo>
                      <a:pt x="67686" y="37089"/>
                    </a:lnTo>
                    <a:cubicBezTo>
                      <a:pt x="65435" y="37089"/>
                      <a:pt x="63609" y="38915"/>
                      <a:pt x="63609" y="41166"/>
                    </a:cubicBezTo>
                    <a:cubicBezTo>
                      <a:pt x="63609" y="43417"/>
                      <a:pt x="65435" y="45244"/>
                      <a:pt x="67686" y="45244"/>
                    </a:cubicBezTo>
                    <a:lnTo>
                      <a:pt x="150639" y="45244"/>
                    </a:lnTo>
                    <a:cubicBezTo>
                      <a:pt x="162577" y="50496"/>
                      <a:pt x="172429" y="60216"/>
                      <a:pt x="177778" y="72123"/>
                    </a:cubicBezTo>
                    <a:lnTo>
                      <a:pt x="177778" y="115540"/>
                    </a:lnTo>
                    <a:cubicBezTo>
                      <a:pt x="169232" y="134590"/>
                      <a:pt x="150345" y="146855"/>
                      <a:pt x="129403" y="146855"/>
                    </a:cubicBezTo>
                    <a:cubicBezTo>
                      <a:pt x="127152" y="146855"/>
                      <a:pt x="125326" y="148681"/>
                      <a:pt x="125326" y="150932"/>
                    </a:cubicBezTo>
                    <a:cubicBezTo>
                      <a:pt x="125326" y="153183"/>
                      <a:pt x="127152" y="155010"/>
                      <a:pt x="129403" y="155010"/>
                    </a:cubicBezTo>
                    <a:cubicBezTo>
                      <a:pt x="148649" y="155010"/>
                      <a:pt x="166361" y="146039"/>
                      <a:pt x="177778" y="131295"/>
                    </a:cubicBezTo>
                    <a:lnTo>
                      <a:pt x="177778" y="159022"/>
                    </a:lnTo>
                    <a:cubicBezTo>
                      <a:pt x="177778" y="161273"/>
                      <a:pt x="179605" y="163099"/>
                      <a:pt x="181856" y="163099"/>
                    </a:cubicBezTo>
                    <a:cubicBezTo>
                      <a:pt x="191968" y="163099"/>
                      <a:pt x="200221" y="171156"/>
                      <a:pt x="200580" y="181171"/>
                    </a:cubicBezTo>
                    <a:lnTo>
                      <a:pt x="193664" y="181171"/>
                    </a:lnTo>
                    <a:cubicBezTo>
                      <a:pt x="181399" y="181171"/>
                      <a:pt x="169362" y="178953"/>
                      <a:pt x="157913" y="174549"/>
                    </a:cubicBezTo>
                    <a:cubicBezTo>
                      <a:pt x="145517" y="169786"/>
                      <a:pt x="132502" y="167373"/>
                      <a:pt x="119258" y="167373"/>
                    </a:cubicBezTo>
                    <a:lnTo>
                      <a:pt x="113093" y="167373"/>
                    </a:lnTo>
                    <a:cubicBezTo>
                      <a:pt x="113811" y="163621"/>
                      <a:pt x="114170" y="159805"/>
                      <a:pt x="114170" y="155988"/>
                    </a:cubicBezTo>
                    <a:cubicBezTo>
                      <a:pt x="114170" y="130675"/>
                      <a:pt x="98708" y="108918"/>
                      <a:pt x="76722" y="99621"/>
                    </a:cubicBezTo>
                    <a:cubicBezTo>
                      <a:pt x="76526" y="97696"/>
                      <a:pt x="76428" y="95772"/>
                      <a:pt x="76428" y="93847"/>
                    </a:cubicBezTo>
                    <a:cubicBezTo>
                      <a:pt x="76428" y="79886"/>
                      <a:pt x="81778" y="66708"/>
                      <a:pt x="91564" y="56759"/>
                    </a:cubicBezTo>
                    <a:cubicBezTo>
                      <a:pt x="93130" y="55128"/>
                      <a:pt x="93097" y="52551"/>
                      <a:pt x="91499" y="50985"/>
                    </a:cubicBezTo>
                    <a:cubicBezTo>
                      <a:pt x="90712" y="50198"/>
                      <a:pt x="89687" y="49806"/>
                      <a:pt x="88659" y="49806"/>
                    </a:cubicBezTo>
                    <a:cubicBezTo>
                      <a:pt x="87600" y="49806"/>
                      <a:pt x="86536" y="50222"/>
                      <a:pt x="85725" y="51050"/>
                    </a:cubicBezTo>
                    <a:cubicBezTo>
                      <a:pt x="80571" y="56302"/>
                      <a:pt x="76461" y="62369"/>
                      <a:pt x="73525" y="68958"/>
                    </a:cubicBezTo>
                    <a:lnTo>
                      <a:pt x="68730" y="68958"/>
                    </a:lnTo>
                    <a:cubicBezTo>
                      <a:pt x="59368" y="68958"/>
                      <a:pt x="50169" y="67230"/>
                      <a:pt x="41427" y="63870"/>
                    </a:cubicBezTo>
                    <a:cubicBezTo>
                      <a:pt x="31739" y="60151"/>
                      <a:pt x="21562" y="58259"/>
                      <a:pt x="11189" y="58259"/>
                    </a:cubicBezTo>
                    <a:lnTo>
                      <a:pt x="8155" y="58259"/>
                    </a:lnTo>
                    <a:lnTo>
                      <a:pt x="8155" y="45244"/>
                    </a:lnTo>
                    <a:lnTo>
                      <a:pt x="27727" y="45244"/>
                    </a:lnTo>
                    <a:cubicBezTo>
                      <a:pt x="29978" y="45244"/>
                      <a:pt x="31804" y="43417"/>
                      <a:pt x="31804" y="41166"/>
                    </a:cubicBezTo>
                    <a:cubicBezTo>
                      <a:pt x="31804" y="38915"/>
                      <a:pt x="29978" y="37089"/>
                      <a:pt x="27727" y="37089"/>
                    </a:cubicBezTo>
                    <a:lnTo>
                      <a:pt x="4077" y="37089"/>
                    </a:lnTo>
                    <a:cubicBezTo>
                      <a:pt x="1827" y="37089"/>
                      <a:pt x="0" y="38915"/>
                      <a:pt x="0" y="41166"/>
                    </a:cubicBezTo>
                    <a:lnTo>
                      <a:pt x="0" y="204690"/>
                    </a:lnTo>
                    <a:cubicBezTo>
                      <a:pt x="0" y="206940"/>
                      <a:pt x="1827" y="208767"/>
                      <a:pt x="4077" y="208767"/>
                    </a:cubicBezTo>
                    <a:lnTo>
                      <a:pt x="122749" y="208767"/>
                    </a:lnTo>
                    <a:cubicBezTo>
                      <a:pt x="124999" y="208767"/>
                      <a:pt x="126826" y="206940"/>
                      <a:pt x="126826" y="204690"/>
                    </a:cubicBezTo>
                    <a:cubicBezTo>
                      <a:pt x="126826" y="202439"/>
                      <a:pt x="124999" y="200612"/>
                      <a:pt x="122749" y="200612"/>
                    </a:cubicBezTo>
                    <a:lnTo>
                      <a:pt x="94826" y="200612"/>
                    </a:lnTo>
                    <a:cubicBezTo>
                      <a:pt x="99262" y="196437"/>
                      <a:pt x="103079" y="191642"/>
                      <a:pt x="106112" y="186325"/>
                    </a:cubicBezTo>
                    <a:cubicBezTo>
                      <a:pt x="108102" y="182900"/>
                      <a:pt x="109733" y="179246"/>
                      <a:pt x="110973" y="175527"/>
                    </a:cubicBezTo>
                    <a:lnTo>
                      <a:pt x="119258" y="175527"/>
                    </a:lnTo>
                    <a:cubicBezTo>
                      <a:pt x="131523" y="175527"/>
                      <a:pt x="143527" y="177746"/>
                      <a:pt x="155010" y="182149"/>
                    </a:cubicBezTo>
                    <a:cubicBezTo>
                      <a:pt x="167373" y="186912"/>
                      <a:pt x="180388" y="189326"/>
                      <a:pt x="193664" y="189326"/>
                    </a:cubicBezTo>
                    <a:lnTo>
                      <a:pt x="199046" y="189326"/>
                    </a:lnTo>
                    <a:cubicBezTo>
                      <a:pt x="196176" y="195948"/>
                      <a:pt x="189554" y="200612"/>
                      <a:pt x="181856" y="200612"/>
                    </a:cubicBezTo>
                    <a:lnTo>
                      <a:pt x="158891" y="200612"/>
                    </a:lnTo>
                    <a:cubicBezTo>
                      <a:pt x="156641" y="200612"/>
                      <a:pt x="154814" y="202439"/>
                      <a:pt x="154814" y="204690"/>
                    </a:cubicBezTo>
                    <a:cubicBezTo>
                      <a:pt x="154814" y="206940"/>
                      <a:pt x="156641" y="208767"/>
                      <a:pt x="158891" y="208767"/>
                    </a:cubicBezTo>
                    <a:lnTo>
                      <a:pt x="181856" y="208767"/>
                    </a:lnTo>
                    <a:cubicBezTo>
                      <a:pt x="196698" y="208767"/>
                      <a:pt x="208767" y="196698"/>
                      <a:pt x="208767" y="181856"/>
                    </a:cubicBezTo>
                    <a:lnTo>
                      <a:pt x="208767" y="26911"/>
                    </a:lnTo>
                    <a:cubicBezTo>
                      <a:pt x="208767" y="12069"/>
                      <a:pt x="196698" y="0"/>
                      <a:pt x="181856"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5"/>
              <p:cNvSpPr/>
              <p:nvPr/>
            </p:nvSpPr>
            <p:spPr>
              <a:xfrm>
                <a:off x="2189600" y="3811625"/>
                <a:ext cx="652425" cy="652425"/>
              </a:xfrm>
              <a:custGeom>
                <a:rect b="b" l="l" r="r" t="t"/>
                <a:pathLst>
                  <a:path extrusionOk="0" h="26097" w="26097">
                    <a:moveTo>
                      <a:pt x="13048" y="8155"/>
                    </a:moveTo>
                    <a:cubicBezTo>
                      <a:pt x="15756" y="8155"/>
                      <a:pt x="17941" y="10341"/>
                      <a:pt x="17941" y="13048"/>
                    </a:cubicBezTo>
                    <a:cubicBezTo>
                      <a:pt x="17941" y="15756"/>
                      <a:pt x="15756" y="17941"/>
                      <a:pt x="13048" y="17941"/>
                    </a:cubicBezTo>
                    <a:cubicBezTo>
                      <a:pt x="10341" y="17941"/>
                      <a:pt x="8155" y="15756"/>
                      <a:pt x="8155" y="13048"/>
                    </a:cubicBezTo>
                    <a:cubicBezTo>
                      <a:pt x="8155" y="10341"/>
                      <a:pt x="10341" y="8155"/>
                      <a:pt x="13048" y="8155"/>
                    </a:cubicBezTo>
                    <a:close/>
                    <a:moveTo>
                      <a:pt x="13048" y="0"/>
                    </a:moveTo>
                    <a:cubicBezTo>
                      <a:pt x="5839" y="0"/>
                      <a:pt x="0" y="5872"/>
                      <a:pt x="0" y="13048"/>
                    </a:cubicBezTo>
                    <a:cubicBezTo>
                      <a:pt x="0" y="20257"/>
                      <a:pt x="5839" y="26096"/>
                      <a:pt x="13048" y="26096"/>
                    </a:cubicBezTo>
                    <a:cubicBezTo>
                      <a:pt x="20257" y="26096"/>
                      <a:pt x="26096" y="20257"/>
                      <a:pt x="26096" y="13048"/>
                    </a:cubicBezTo>
                    <a:cubicBezTo>
                      <a:pt x="26096" y="5872"/>
                      <a:pt x="20257" y="0"/>
                      <a:pt x="1304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5"/>
              <p:cNvSpPr/>
              <p:nvPr/>
            </p:nvSpPr>
            <p:spPr>
              <a:xfrm>
                <a:off x="1781850" y="3403875"/>
                <a:ext cx="1467925" cy="1467925"/>
              </a:xfrm>
              <a:custGeom>
                <a:rect b="b" l="l" r="r" t="t"/>
                <a:pathLst>
                  <a:path extrusionOk="0" h="58717" w="58717">
                    <a:moveTo>
                      <a:pt x="29358" y="0"/>
                    </a:moveTo>
                    <a:cubicBezTo>
                      <a:pt x="27108" y="0"/>
                      <a:pt x="25281" y="1827"/>
                      <a:pt x="25281" y="4078"/>
                    </a:cubicBezTo>
                    <a:cubicBezTo>
                      <a:pt x="25281" y="6329"/>
                      <a:pt x="27108" y="8155"/>
                      <a:pt x="29358" y="8155"/>
                    </a:cubicBezTo>
                    <a:cubicBezTo>
                      <a:pt x="41036" y="8155"/>
                      <a:pt x="50561" y="17680"/>
                      <a:pt x="50561" y="29358"/>
                    </a:cubicBezTo>
                    <a:cubicBezTo>
                      <a:pt x="50561" y="41069"/>
                      <a:pt x="41036" y="50561"/>
                      <a:pt x="29358" y="50561"/>
                    </a:cubicBezTo>
                    <a:cubicBezTo>
                      <a:pt x="17680" y="50561"/>
                      <a:pt x="8155" y="41069"/>
                      <a:pt x="8155" y="29358"/>
                    </a:cubicBezTo>
                    <a:cubicBezTo>
                      <a:pt x="8155" y="24009"/>
                      <a:pt x="10145" y="18887"/>
                      <a:pt x="13799" y="14973"/>
                    </a:cubicBezTo>
                    <a:cubicBezTo>
                      <a:pt x="15332" y="13309"/>
                      <a:pt x="15234" y="10732"/>
                      <a:pt x="13570" y="9199"/>
                    </a:cubicBezTo>
                    <a:cubicBezTo>
                      <a:pt x="12781" y="8472"/>
                      <a:pt x="11786" y="8111"/>
                      <a:pt x="10794" y="8111"/>
                    </a:cubicBezTo>
                    <a:cubicBezTo>
                      <a:pt x="9696" y="8111"/>
                      <a:pt x="8602" y="8553"/>
                      <a:pt x="7797" y="9427"/>
                    </a:cubicBezTo>
                    <a:cubicBezTo>
                      <a:pt x="2773" y="14875"/>
                      <a:pt x="0" y="21953"/>
                      <a:pt x="0" y="29358"/>
                    </a:cubicBezTo>
                    <a:cubicBezTo>
                      <a:pt x="0" y="45538"/>
                      <a:pt x="13179" y="58716"/>
                      <a:pt x="29358" y="58716"/>
                    </a:cubicBezTo>
                    <a:cubicBezTo>
                      <a:pt x="45538" y="58716"/>
                      <a:pt x="58716" y="45538"/>
                      <a:pt x="58716" y="29358"/>
                    </a:cubicBezTo>
                    <a:cubicBezTo>
                      <a:pt x="58716" y="13179"/>
                      <a:pt x="45538" y="0"/>
                      <a:pt x="2935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5"/>
              <p:cNvSpPr/>
              <p:nvPr/>
            </p:nvSpPr>
            <p:spPr>
              <a:xfrm>
                <a:off x="4099500" y="2258100"/>
                <a:ext cx="653225" cy="652425"/>
              </a:xfrm>
              <a:custGeom>
                <a:rect b="b" l="l" r="r" t="t"/>
                <a:pathLst>
                  <a:path extrusionOk="0" h="26097" w="26129">
                    <a:moveTo>
                      <a:pt x="13048" y="8155"/>
                    </a:moveTo>
                    <a:cubicBezTo>
                      <a:pt x="15755" y="8155"/>
                      <a:pt x="17974" y="10341"/>
                      <a:pt x="17974" y="13048"/>
                    </a:cubicBezTo>
                    <a:cubicBezTo>
                      <a:pt x="17974" y="15723"/>
                      <a:pt x="15755" y="17941"/>
                      <a:pt x="13048" y="17941"/>
                    </a:cubicBezTo>
                    <a:cubicBezTo>
                      <a:pt x="10373" y="17941"/>
                      <a:pt x="8155" y="15723"/>
                      <a:pt x="8155" y="13048"/>
                    </a:cubicBezTo>
                    <a:cubicBezTo>
                      <a:pt x="8155" y="10341"/>
                      <a:pt x="10373" y="8155"/>
                      <a:pt x="13048" y="8155"/>
                    </a:cubicBezTo>
                    <a:close/>
                    <a:moveTo>
                      <a:pt x="13048" y="0"/>
                    </a:moveTo>
                    <a:cubicBezTo>
                      <a:pt x="5872" y="0"/>
                      <a:pt x="0" y="5839"/>
                      <a:pt x="0" y="13048"/>
                    </a:cubicBezTo>
                    <a:cubicBezTo>
                      <a:pt x="0" y="20225"/>
                      <a:pt x="5872" y="26096"/>
                      <a:pt x="13048" y="26096"/>
                    </a:cubicBezTo>
                    <a:cubicBezTo>
                      <a:pt x="20257" y="26096"/>
                      <a:pt x="26129" y="20225"/>
                      <a:pt x="26129" y="13048"/>
                    </a:cubicBezTo>
                    <a:cubicBezTo>
                      <a:pt x="26129" y="5839"/>
                      <a:pt x="20257" y="0"/>
                      <a:pt x="1304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5"/>
              <p:cNvSpPr/>
              <p:nvPr/>
            </p:nvSpPr>
            <p:spPr>
              <a:xfrm>
                <a:off x="3691750" y="1850350"/>
                <a:ext cx="1468725" cy="1467925"/>
              </a:xfrm>
              <a:custGeom>
                <a:rect b="b" l="l" r="r" t="t"/>
                <a:pathLst>
                  <a:path extrusionOk="0" h="58717" w="58749">
                    <a:moveTo>
                      <a:pt x="29358" y="0"/>
                    </a:moveTo>
                    <a:cubicBezTo>
                      <a:pt x="13179" y="0"/>
                      <a:pt x="0" y="13146"/>
                      <a:pt x="0" y="29358"/>
                    </a:cubicBezTo>
                    <a:cubicBezTo>
                      <a:pt x="0" y="37089"/>
                      <a:pt x="3001" y="44396"/>
                      <a:pt x="8416" y="49909"/>
                    </a:cubicBezTo>
                    <a:cubicBezTo>
                      <a:pt x="9211" y="50720"/>
                      <a:pt x="10267" y="51128"/>
                      <a:pt x="11327" y="51128"/>
                    </a:cubicBezTo>
                    <a:cubicBezTo>
                      <a:pt x="12355" y="51128"/>
                      <a:pt x="13387" y="50745"/>
                      <a:pt x="14190" y="49974"/>
                    </a:cubicBezTo>
                    <a:cubicBezTo>
                      <a:pt x="15788" y="48376"/>
                      <a:pt x="15821" y="45799"/>
                      <a:pt x="14222" y="44200"/>
                    </a:cubicBezTo>
                    <a:cubicBezTo>
                      <a:pt x="10308" y="40221"/>
                      <a:pt x="8188" y="34936"/>
                      <a:pt x="8188" y="29358"/>
                    </a:cubicBezTo>
                    <a:cubicBezTo>
                      <a:pt x="8188" y="17648"/>
                      <a:pt x="17680" y="8155"/>
                      <a:pt x="29391" y="8155"/>
                    </a:cubicBezTo>
                    <a:cubicBezTo>
                      <a:pt x="41069" y="8155"/>
                      <a:pt x="50594" y="17648"/>
                      <a:pt x="50594" y="29358"/>
                    </a:cubicBezTo>
                    <a:cubicBezTo>
                      <a:pt x="50594" y="41036"/>
                      <a:pt x="41069" y="50561"/>
                      <a:pt x="29391" y="50561"/>
                    </a:cubicBezTo>
                    <a:cubicBezTo>
                      <a:pt x="27107" y="50561"/>
                      <a:pt x="25313" y="52388"/>
                      <a:pt x="25313" y="54639"/>
                    </a:cubicBezTo>
                    <a:cubicBezTo>
                      <a:pt x="25313" y="56890"/>
                      <a:pt x="27107" y="58716"/>
                      <a:pt x="29391" y="58716"/>
                    </a:cubicBezTo>
                    <a:cubicBezTo>
                      <a:pt x="45570" y="58716"/>
                      <a:pt x="58749" y="45538"/>
                      <a:pt x="58749" y="29358"/>
                    </a:cubicBezTo>
                    <a:cubicBezTo>
                      <a:pt x="58749" y="13146"/>
                      <a:pt x="45570" y="0"/>
                      <a:pt x="2935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5"/>
              <p:cNvSpPr/>
              <p:nvPr/>
            </p:nvSpPr>
            <p:spPr>
              <a:xfrm>
                <a:off x="4323750" y="1603075"/>
                <a:ext cx="1224075" cy="2102550"/>
              </a:xfrm>
              <a:custGeom>
                <a:rect b="b" l="l" r="r" t="t"/>
                <a:pathLst>
                  <a:path extrusionOk="0" h="84102" w="48963">
                    <a:moveTo>
                      <a:pt x="24766" y="0"/>
                    </a:moveTo>
                    <a:cubicBezTo>
                      <a:pt x="23367" y="0"/>
                      <a:pt x="21997" y="725"/>
                      <a:pt x="21236" y="2030"/>
                    </a:cubicBezTo>
                    <a:cubicBezTo>
                      <a:pt x="20094" y="3955"/>
                      <a:pt x="20747" y="6466"/>
                      <a:pt x="22704" y="7608"/>
                    </a:cubicBezTo>
                    <a:cubicBezTo>
                      <a:pt x="33860" y="14165"/>
                      <a:pt x="40808" y="26299"/>
                      <a:pt x="40808" y="39249"/>
                    </a:cubicBezTo>
                    <a:cubicBezTo>
                      <a:pt x="40808" y="59474"/>
                      <a:pt x="24335" y="75947"/>
                      <a:pt x="4078" y="75947"/>
                    </a:cubicBezTo>
                    <a:cubicBezTo>
                      <a:pt x="1827" y="75947"/>
                      <a:pt x="1" y="77773"/>
                      <a:pt x="1" y="80024"/>
                    </a:cubicBezTo>
                    <a:cubicBezTo>
                      <a:pt x="1" y="82275"/>
                      <a:pt x="1827" y="84102"/>
                      <a:pt x="4078" y="84102"/>
                    </a:cubicBezTo>
                    <a:cubicBezTo>
                      <a:pt x="28836" y="84102"/>
                      <a:pt x="48963" y="63975"/>
                      <a:pt x="48963" y="39249"/>
                    </a:cubicBezTo>
                    <a:cubicBezTo>
                      <a:pt x="48963" y="23429"/>
                      <a:pt x="40482" y="8619"/>
                      <a:pt x="26814" y="562"/>
                    </a:cubicBezTo>
                    <a:cubicBezTo>
                      <a:pt x="26173" y="182"/>
                      <a:pt x="25466" y="0"/>
                      <a:pt x="24766"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5"/>
              <p:cNvSpPr/>
              <p:nvPr/>
            </p:nvSpPr>
            <p:spPr>
              <a:xfrm>
                <a:off x="3304375" y="1463000"/>
                <a:ext cx="1223275" cy="1223250"/>
              </a:xfrm>
              <a:custGeom>
                <a:rect b="b" l="l" r="r" t="t"/>
                <a:pathLst>
                  <a:path extrusionOk="0" h="48930" w="48931">
                    <a:moveTo>
                      <a:pt x="44853" y="0"/>
                    </a:moveTo>
                    <a:cubicBezTo>
                      <a:pt x="20127" y="0"/>
                      <a:pt x="1" y="20126"/>
                      <a:pt x="1" y="44852"/>
                    </a:cubicBezTo>
                    <a:cubicBezTo>
                      <a:pt x="1" y="47103"/>
                      <a:pt x="1827" y="48930"/>
                      <a:pt x="4078" y="48930"/>
                    </a:cubicBezTo>
                    <a:cubicBezTo>
                      <a:pt x="6362" y="48930"/>
                      <a:pt x="8156" y="47103"/>
                      <a:pt x="8156" y="44852"/>
                    </a:cubicBezTo>
                    <a:cubicBezTo>
                      <a:pt x="8156" y="24595"/>
                      <a:pt x="24629" y="8155"/>
                      <a:pt x="44853" y="8155"/>
                    </a:cubicBezTo>
                    <a:cubicBezTo>
                      <a:pt x="47136" y="8155"/>
                      <a:pt x="48930" y="6328"/>
                      <a:pt x="48930" y="4078"/>
                    </a:cubicBezTo>
                    <a:cubicBezTo>
                      <a:pt x="48930" y="1827"/>
                      <a:pt x="47136" y="0"/>
                      <a:pt x="44853"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5"/>
              <p:cNvSpPr/>
              <p:nvPr/>
            </p:nvSpPr>
            <p:spPr>
              <a:xfrm>
                <a:off x="2271150" y="1175925"/>
                <a:ext cx="203900" cy="203900"/>
              </a:xfrm>
              <a:custGeom>
                <a:rect b="b" l="l" r="r" t="t"/>
                <a:pathLst>
                  <a:path extrusionOk="0" h="8156" w="8156">
                    <a:moveTo>
                      <a:pt x="4078" y="1"/>
                    </a:moveTo>
                    <a:cubicBezTo>
                      <a:pt x="1827" y="1"/>
                      <a:pt x="0" y="1828"/>
                      <a:pt x="0" y="4078"/>
                    </a:cubicBezTo>
                    <a:cubicBezTo>
                      <a:pt x="0" y="6329"/>
                      <a:pt x="1827" y="8156"/>
                      <a:pt x="4078" y="8156"/>
                    </a:cubicBezTo>
                    <a:cubicBezTo>
                      <a:pt x="6329" y="8156"/>
                      <a:pt x="8155" y="6329"/>
                      <a:pt x="8155" y="4078"/>
                    </a:cubicBezTo>
                    <a:cubicBezTo>
                      <a:pt x="8155" y="1828"/>
                      <a:pt x="6329"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5"/>
              <p:cNvSpPr/>
              <p:nvPr/>
            </p:nvSpPr>
            <p:spPr>
              <a:xfrm>
                <a:off x="4598575" y="5253425"/>
                <a:ext cx="203900" cy="203900"/>
              </a:xfrm>
              <a:custGeom>
                <a:rect b="b" l="l" r="r" t="t"/>
                <a:pathLst>
                  <a:path extrusionOk="0" h="8156" w="8156">
                    <a:moveTo>
                      <a:pt x="4078" y="0"/>
                    </a:moveTo>
                    <a:cubicBezTo>
                      <a:pt x="3001" y="0"/>
                      <a:pt x="1958" y="424"/>
                      <a:pt x="1207" y="1207"/>
                    </a:cubicBezTo>
                    <a:cubicBezTo>
                      <a:pt x="457" y="1957"/>
                      <a:pt x="0" y="3001"/>
                      <a:pt x="0" y="4078"/>
                    </a:cubicBezTo>
                    <a:cubicBezTo>
                      <a:pt x="0" y="5154"/>
                      <a:pt x="457" y="6198"/>
                      <a:pt x="1207" y="6948"/>
                    </a:cubicBezTo>
                    <a:cubicBezTo>
                      <a:pt x="1958" y="7731"/>
                      <a:pt x="3001" y="8155"/>
                      <a:pt x="4078" y="8155"/>
                    </a:cubicBezTo>
                    <a:cubicBezTo>
                      <a:pt x="5154" y="8155"/>
                      <a:pt x="6198" y="7731"/>
                      <a:pt x="6981" y="6948"/>
                    </a:cubicBezTo>
                    <a:cubicBezTo>
                      <a:pt x="7731" y="6198"/>
                      <a:pt x="8155" y="5154"/>
                      <a:pt x="8155" y="4078"/>
                    </a:cubicBezTo>
                    <a:cubicBezTo>
                      <a:pt x="8155" y="3001"/>
                      <a:pt x="7731" y="1957"/>
                      <a:pt x="6981" y="1207"/>
                    </a:cubicBezTo>
                    <a:cubicBezTo>
                      <a:pt x="6198" y="424"/>
                      <a:pt x="5154"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39" name="Google Shape;239;p25"/>
          <p:cNvGrpSpPr/>
          <p:nvPr/>
        </p:nvGrpSpPr>
        <p:grpSpPr>
          <a:xfrm>
            <a:off x="3709026" y="3076550"/>
            <a:ext cx="1703525" cy="2073948"/>
            <a:chOff x="3709026" y="3076550"/>
            <a:chExt cx="1703525" cy="2073948"/>
          </a:xfrm>
        </p:grpSpPr>
        <p:pic>
          <p:nvPicPr>
            <p:cNvPr id="240" name="Google Shape;240;p25"/>
            <p:cNvPicPr preferRelativeResize="0"/>
            <p:nvPr/>
          </p:nvPicPr>
          <p:blipFill rotWithShape="1">
            <a:blip r:embed="rId5">
              <a:alphaModFix/>
            </a:blip>
            <a:srcRect b="0" l="21109" r="21103" t="0"/>
            <a:stretch/>
          </p:blipFill>
          <p:spPr>
            <a:xfrm>
              <a:off x="3709026" y="3492250"/>
              <a:ext cx="1703525" cy="1658248"/>
            </a:xfrm>
            <a:prstGeom prst="rect">
              <a:avLst/>
            </a:prstGeom>
            <a:noFill/>
            <a:ln>
              <a:noFill/>
            </a:ln>
          </p:spPr>
        </p:pic>
        <p:sp>
          <p:nvSpPr>
            <p:cNvPr id="241" name="Google Shape;241;p25"/>
            <p:cNvSpPr/>
            <p:nvPr/>
          </p:nvSpPr>
          <p:spPr>
            <a:xfrm>
              <a:off x="3709037" y="3492250"/>
              <a:ext cx="1703400" cy="1651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5"/>
            <p:cNvSpPr/>
            <p:nvPr/>
          </p:nvSpPr>
          <p:spPr>
            <a:xfrm>
              <a:off x="4245788" y="3076550"/>
              <a:ext cx="607800" cy="645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3" name="Google Shape;243;p25"/>
            <p:cNvGrpSpPr/>
            <p:nvPr/>
          </p:nvGrpSpPr>
          <p:grpSpPr>
            <a:xfrm>
              <a:off x="4324534" y="3161403"/>
              <a:ext cx="471816" cy="471816"/>
              <a:chOff x="1190625" y="238125"/>
              <a:chExt cx="5219200" cy="5219200"/>
            </a:xfrm>
          </p:grpSpPr>
          <p:sp>
            <p:nvSpPr>
              <p:cNvPr id="244" name="Google Shape;244;p25"/>
              <p:cNvSpPr/>
              <p:nvPr/>
            </p:nvSpPr>
            <p:spPr>
              <a:xfrm>
                <a:off x="1190625" y="788675"/>
                <a:ext cx="5219200" cy="4668650"/>
              </a:xfrm>
              <a:custGeom>
                <a:rect b="b" l="l" r="r" t="t"/>
                <a:pathLst>
                  <a:path extrusionOk="0" h="186746" w="208768">
                    <a:moveTo>
                      <a:pt x="8155" y="13925"/>
                    </a:moveTo>
                    <a:lnTo>
                      <a:pt x="22312" y="28082"/>
                    </a:lnTo>
                    <a:lnTo>
                      <a:pt x="27955" y="60245"/>
                    </a:lnTo>
                    <a:cubicBezTo>
                      <a:pt x="28086" y="60865"/>
                      <a:pt x="28314" y="61452"/>
                      <a:pt x="28705" y="61974"/>
                    </a:cubicBezTo>
                    <a:lnTo>
                      <a:pt x="40840" y="78284"/>
                    </a:lnTo>
                    <a:lnTo>
                      <a:pt x="8155" y="78284"/>
                    </a:lnTo>
                    <a:lnTo>
                      <a:pt x="8155" y="13925"/>
                    </a:lnTo>
                    <a:close/>
                    <a:moveTo>
                      <a:pt x="46288" y="86439"/>
                    </a:moveTo>
                    <a:lnTo>
                      <a:pt x="51963" y="95279"/>
                    </a:lnTo>
                    <a:cubicBezTo>
                      <a:pt x="52420" y="95964"/>
                      <a:pt x="53040" y="96486"/>
                      <a:pt x="53790" y="96812"/>
                    </a:cubicBezTo>
                    <a:lnTo>
                      <a:pt x="80147" y="108164"/>
                    </a:lnTo>
                    <a:lnTo>
                      <a:pt x="81680" y="113970"/>
                    </a:lnTo>
                    <a:cubicBezTo>
                      <a:pt x="81974" y="115079"/>
                      <a:pt x="82691" y="115993"/>
                      <a:pt x="83703" y="116515"/>
                    </a:cubicBezTo>
                    <a:lnTo>
                      <a:pt x="123662" y="138142"/>
                    </a:lnTo>
                    <a:cubicBezTo>
                      <a:pt x="123825" y="138239"/>
                      <a:pt x="123988" y="138305"/>
                      <a:pt x="124151" y="138370"/>
                    </a:cubicBezTo>
                    <a:lnTo>
                      <a:pt x="140233" y="144339"/>
                    </a:lnTo>
                    <a:lnTo>
                      <a:pt x="8155" y="144339"/>
                    </a:lnTo>
                    <a:lnTo>
                      <a:pt x="8155" y="86439"/>
                    </a:lnTo>
                    <a:close/>
                    <a:moveTo>
                      <a:pt x="162186" y="152494"/>
                    </a:moveTo>
                    <a:lnTo>
                      <a:pt x="181236" y="159573"/>
                    </a:lnTo>
                    <a:cubicBezTo>
                      <a:pt x="181432" y="159638"/>
                      <a:pt x="181595" y="159703"/>
                      <a:pt x="181791" y="159736"/>
                    </a:cubicBezTo>
                    <a:lnTo>
                      <a:pt x="200612" y="163911"/>
                    </a:lnTo>
                    <a:lnTo>
                      <a:pt x="200612" y="178590"/>
                    </a:lnTo>
                    <a:lnTo>
                      <a:pt x="8155" y="178590"/>
                    </a:lnTo>
                    <a:lnTo>
                      <a:pt x="8155" y="152494"/>
                    </a:lnTo>
                    <a:close/>
                    <a:moveTo>
                      <a:pt x="4090" y="0"/>
                    </a:moveTo>
                    <a:cubicBezTo>
                      <a:pt x="3559" y="0"/>
                      <a:pt x="3023" y="105"/>
                      <a:pt x="2512" y="323"/>
                    </a:cubicBezTo>
                    <a:cubicBezTo>
                      <a:pt x="979" y="942"/>
                      <a:pt x="0" y="2410"/>
                      <a:pt x="0" y="4074"/>
                    </a:cubicBezTo>
                    <a:lnTo>
                      <a:pt x="0" y="182668"/>
                    </a:lnTo>
                    <a:cubicBezTo>
                      <a:pt x="0" y="184918"/>
                      <a:pt x="1827" y="186745"/>
                      <a:pt x="4077" y="186745"/>
                    </a:cubicBezTo>
                    <a:lnTo>
                      <a:pt x="204690" y="186745"/>
                    </a:lnTo>
                    <a:cubicBezTo>
                      <a:pt x="206940" y="186745"/>
                      <a:pt x="208767" y="184918"/>
                      <a:pt x="208767" y="182668"/>
                    </a:cubicBezTo>
                    <a:lnTo>
                      <a:pt x="208767" y="160649"/>
                    </a:lnTo>
                    <a:cubicBezTo>
                      <a:pt x="208767" y="158725"/>
                      <a:pt x="207430" y="157094"/>
                      <a:pt x="205570" y="156670"/>
                    </a:cubicBezTo>
                    <a:lnTo>
                      <a:pt x="183813" y="151842"/>
                    </a:lnTo>
                    <a:lnTo>
                      <a:pt x="127283" y="130835"/>
                    </a:lnTo>
                    <a:lnTo>
                      <a:pt x="89117" y="110186"/>
                    </a:lnTo>
                    <a:lnTo>
                      <a:pt x="87519" y="104184"/>
                    </a:lnTo>
                    <a:cubicBezTo>
                      <a:pt x="87226" y="102977"/>
                      <a:pt x="86345" y="101966"/>
                      <a:pt x="85203" y="101477"/>
                    </a:cubicBezTo>
                    <a:lnTo>
                      <a:pt x="58161" y="89832"/>
                    </a:lnTo>
                    <a:lnTo>
                      <a:pt x="49093" y="75740"/>
                    </a:lnTo>
                    <a:cubicBezTo>
                      <a:pt x="49060" y="75674"/>
                      <a:pt x="48995" y="75609"/>
                      <a:pt x="48930" y="75544"/>
                    </a:cubicBezTo>
                    <a:lnTo>
                      <a:pt x="35817" y="57864"/>
                    </a:lnTo>
                    <a:lnTo>
                      <a:pt x="30108" y="25375"/>
                    </a:lnTo>
                    <a:cubicBezTo>
                      <a:pt x="29978" y="24559"/>
                      <a:pt x="29586" y="23809"/>
                      <a:pt x="28966" y="23222"/>
                    </a:cubicBezTo>
                    <a:lnTo>
                      <a:pt x="6948" y="1203"/>
                    </a:lnTo>
                    <a:cubicBezTo>
                      <a:pt x="6187" y="420"/>
                      <a:pt x="5150" y="0"/>
                      <a:pt x="4090"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5"/>
              <p:cNvSpPr/>
              <p:nvPr/>
            </p:nvSpPr>
            <p:spPr>
              <a:xfrm>
                <a:off x="3089900" y="2745775"/>
                <a:ext cx="3319925" cy="203900"/>
              </a:xfrm>
              <a:custGeom>
                <a:rect b="b" l="l" r="r" t="t"/>
                <a:pathLst>
                  <a:path extrusionOk="0" h="8156" w="132797">
                    <a:moveTo>
                      <a:pt x="4078" y="0"/>
                    </a:moveTo>
                    <a:cubicBezTo>
                      <a:pt x="1827" y="0"/>
                      <a:pt x="1" y="1827"/>
                      <a:pt x="1" y="4078"/>
                    </a:cubicBezTo>
                    <a:cubicBezTo>
                      <a:pt x="1" y="6328"/>
                      <a:pt x="1827" y="8155"/>
                      <a:pt x="4078" y="8155"/>
                    </a:cubicBezTo>
                    <a:lnTo>
                      <a:pt x="128719" y="8155"/>
                    </a:lnTo>
                    <a:cubicBezTo>
                      <a:pt x="130969" y="8155"/>
                      <a:pt x="132796" y="6328"/>
                      <a:pt x="132796" y="4078"/>
                    </a:cubicBezTo>
                    <a:cubicBezTo>
                      <a:pt x="132796" y="1827"/>
                      <a:pt x="130969" y="0"/>
                      <a:pt x="128719"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5"/>
              <p:cNvSpPr/>
              <p:nvPr/>
            </p:nvSpPr>
            <p:spPr>
              <a:xfrm>
                <a:off x="4557800" y="238125"/>
                <a:ext cx="1852025" cy="856275"/>
              </a:xfrm>
              <a:custGeom>
                <a:rect b="b" l="l" r="r" t="t"/>
                <a:pathLst>
                  <a:path extrusionOk="0" h="34251" w="74081">
                    <a:moveTo>
                      <a:pt x="37057" y="8155"/>
                    </a:moveTo>
                    <a:cubicBezTo>
                      <a:pt x="42635" y="8155"/>
                      <a:pt x="47756" y="11645"/>
                      <a:pt x="49746" y="16832"/>
                    </a:cubicBezTo>
                    <a:cubicBezTo>
                      <a:pt x="50353" y="18442"/>
                      <a:pt x="51895" y="19458"/>
                      <a:pt x="53580" y="19458"/>
                    </a:cubicBezTo>
                    <a:cubicBezTo>
                      <a:pt x="53704" y="19458"/>
                      <a:pt x="53828" y="19453"/>
                      <a:pt x="53954" y="19441"/>
                    </a:cubicBezTo>
                    <a:cubicBezTo>
                      <a:pt x="54345" y="19376"/>
                      <a:pt x="54737" y="19376"/>
                      <a:pt x="55063" y="19376"/>
                    </a:cubicBezTo>
                    <a:cubicBezTo>
                      <a:pt x="59597" y="19376"/>
                      <a:pt x="63511" y="22149"/>
                      <a:pt x="65110" y="26096"/>
                    </a:cubicBezTo>
                    <a:lnTo>
                      <a:pt x="8971" y="26096"/>
                    </a:lnTo>
                    <a:cubicBezTo>
                      <a:pt x="10602" y="22149"/>
                      <a:pt x="14484" y="19376"/>
                      <a:pt x="19018" y="19376"/>
                    </a:cubicBezTo>
                    <a:cubicBezTo>
                      <a:pt x="19377" y="19376"/>
                      <a:pt x="19735" y="19376"/>
                      <a:pt x="20159" y="19441"/>
                    </a:cubicBezTo>
                    <a:cubicBezTo>
                      <a:pt x="20285" y="19453"/>
                      <a:pt x="20409" y="19458"/>
                      <a:pt x="20533" y="19458"/>
                    </a:cubicBezTo>
                    <a:cubicBezTo>
                      <a:pt x="22214" y="19458"/>
                      <a:pt x="23729" y="18442"/>
                      <a:pt x="24367" y="16832"/>
                    </a:cubicBezTo>
                    <a:cubicBezTo>
                      <a:pt x="26357" y="11645"/>
                      <a:pt x="31446" y="8155"/>
                      <a:pt x="37057" y="8155"/>
                    </a:cubicBezTo>
                    <a:close/>
                    <a:moveTo>
                      <a:pt x="37057" y="0"/>
                    </a:moveTo>
                    <a:cubicBezTo>
                      <a:pt x="29097" y="0"/>
                      <a:pt x="21758" y="4404"/>
                      <a:pt x="17974" y="11254"/>
                    </a:cubicBezTo>
                    <a:cubicBezTo>
                      <a:pt x="7992" y="11776"/>
                      <a:pt x="0" y="20061"/>
                      <a:pt x="0" y="30173"/>
                    </a:cubicBezTo>
                    <a:cubicBezTo>
                      <a:pt x="0" y="32424"/>
                      <a:pt x="1827" y="34251"/>
                      <a:pt x="4078" y="34251"/>
                    </a:cubicBezTo>
                    <a:lnTo>
                      <a:pt x="70003" y="34251"/>
                    </a:lnTo>
                    <a:cubicBezTo>
                      <a:pt x="72253" y="34251"/>
                      <a:pt x="74080" y="32424"/>
                      <a:pt x="74080" y="30173"/>
                    </a:cubicBezTo>
                    <a:cubicBezTo>
                      <a:pt x="74080" y="20061"/>
                      <a:pt x="66121" y="11776"/>
                      <a:pt x="56107" y="11254"/>
                    </a:cubicBezTo>
                    <a:cubicBezTo>
                      <a:pt x="52323" y="4404"/>
                      <a:pt x="45016" y="0"/>
                      <a:pt x="3705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5"/>
              <p:cNvSpPr/>
              <p:nvPr/>
            </p:nvSpPr>
            <p:spPr>
              <a:xfrm>
                <a:off x="2298875" y="686625"/>
                <a:ext cx="757625" cy="481175"/>
              </a:xfrm>
              <a:custGeom>
                <a:rect b="b" l="l" r="r" t="t"/>
                <a:pathLst>
                  <a:path extrusionOk="0" h="19247" w="30305">
                    <a:moveTo>
                      <a:pt x="4078" y="1"/>
                    </a:moveTo>
                    <a:cubicBezTo>
                      <a:pt x="1827" y="1"/>
                      <a:pt x="0" y="1828"/>
                      <a:pt x="0" y="4078"/>
                    </a:cubicBezTo>
                    <a:cubicBezTo>
                      <a:pt x="0" y="6329"/>
                      <a:pt x="1827" y="8156"/>
                      <a:pt x="4078" y="8156"/>
                    </a:cubicBezTo>
                    <a:cubicBezTo>
                      <a:pt x="7927" y="8156"/>
                      <a:pt x="11059" y="11287"/>
                      <a:pt x="11059" y="15169"/>
                    </a:cubicBezTo>
                    <a:cubicBezTo>
                      <a:pt x="11059" y="17420"/>
                      <a:pt x="12885" y="19247"/>
                      <a:pt x="15136" y="19247"/>
                    </a:cubicBezTo>
                    <a:cubicBezTo>
                      <a:pt x="17387" y="19247"/>
                      <a:pt x="19213" y="17420"/>
                      <a:pt x="19213" y="15169"/>
                    </a:cubicBezTo>
                    <a:cubicBezTo>
                      <a:pt x="19213" y="11287"/>
                      <a:pt x="22378" y="8156"/>
                      <a:pt x="26227" y="8156"/>
                    </a:cubicBezTo>
                    <a:cubicBezTo>
                      <a:pt x="28478" y="8156"/>
                      <a:pt x="30304" y="6329"/>
                      <a:pt x="30304" y="4078"/>
                    </a:cubicBezTo>
                    <a:cubicBezTo>
                      <a:pt x="30304" y="1828"/>
                      <a:pt x="28478" y="1"/>
                      <a:pt x="26227" y="1"/>
                    </a:cubicBezTo>
                    <a:cubicBezTo>
                      <a:pt x="21856" y="1"/>
                      <a:pt x="17909" y="1860"/>
                      <a:pt x="15136" y="4829"/>
                    </a:cubicBezTo>
                    <a:cubicBezTo>
                      <a:pt x="12396" y="1860"/>
                      <a:pt x="8449"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5"/>
              <p:cNvSpPr/>
              <p:nvPr/>
            </p:nvSpPr>
            <p:spPr>
              <a:xfrm>
                <a:off x="3440575" y="1098450"/>
                <a:ext cx="757625" cy="481175"/>
              </a:xfrm>
              <a:custGeom>
                <a:rect b="b" l="l" r="r" t="t"/>
                <a:pathLst>
                  <a:path extrusionOk="0" h="19247" w="30305">
                    <a:moveTo>
                      <a:pt x="4078" y="1"/>
                    </a:moveTo>
                    <a:cubicBezTo>
                      <a:pt x="1827" y="1"/>
                      <a:pt x="0" y="1828"/>
                      <a:pt x="0" y="4078"/>
                    </a:cubicBezTo>
                    <a:cubicBezTo>
                      <a:pt x="0" y="6329"/>
                      <a:pt x="1827" y="8156"/>
                      <a:pt x="4078" y="8156"/>
                    </a:cubicBezTo>
                    <a:cubicBezTo>
                      <a:pt x="7927" y="8156"/>
                      <a:pt x="11091" y="11287"/>
                      <a:pt x="11091" y="15169"/>
                    </a:cubicBezTo>
                    <a:cubicBezTo>
                      <a:pt x="11091" y="17420"/>
                      <a:pt x="12918" y="19247"/>
                      <a:pt x="15168" y="19247"/>
                    </a:cubicBezTo>
                    <a:cubicBezTo>
                      <a:pt x="17419" y="19247"/>
                      <a:pt x="19246" y="17420"/>
                      <a:pt x="19246" y="15169"/>
                    </a:cubicBezTo>
                    <a:cubicBezTo>
                      <a:pt x="19246" y="11287"/>
                      <a:pt x="22377" y="8156"/>
                      <a:pt x="26227" y="8156"/>
                    </a:cubicBezTo>
                    <a:cubicBezTo>
                      <a:pt x="28477" y="8156"/>
                      <a:pt x="30304" y="6329"/>
                      <a:pt x="30304" y="4078"/>
                    </a:cubicBezTo>
                    <a:cubicBezTo>
                      <a:pt x="30304" y="1828"/>
                      <a:pt x="28477" y="1"/>
                      <a:pt x="26227" y="1"/>
                    </a:cubicBezTo>
                    <a:cubicBezTo>
                      <a:pt x="21856" y="1"/>
                      <a:pt x="17909" y="1860"/>
                      <a:pt x="15168" y="4829"/>
                    </a:cubicBezTo>
                    <a:cubicBezTo>
                      <a:pt x="12396" y="1860"/>
                      <a:pt x="8449"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p:nvPr/>
            </p:nvSpPr>
            <p:spPr>
              <a:xfrm>
                <a:off x="4725800" y="1601625"/>
                <a:ext cx="758425" cy="480350"/>
              </a:xfrm>
              <a:custGeom>
                <a:rect b="b" l="l" r="r" t="t"/>
                <a:pathLst>
                  <a:path extrusionOk="0" h="19214" w="30337">
                    <a:moveTo>
                      <a:pt x="4078" y="0"/>
                    </a:moveTo>
                    <a:cubicBezTo>
                      <a:pt x="1827" y="0"/>
                      <a:pt x="0" y="1827"/>
                      <a:pt x="0" y="4078"/>
                    </a:cubicBezTo>
                    <a:cubicBezTo>
                      <a:pt x="0" y="6329"/>
                      <a:pt x="1827" y="8155"/>
                      <a:pt x="4078" y="8155"/>
                    </a:cubicBezTo>
                    <a:cubicBezTo>
                      <a:pt x="7959" y="8155"/>
                      <a:pt x="11091" y="11287"/>
                      <a:pt x="11091" y="15136"/>
                    </a:cubicBezTo>
                    <a:cubicBezTo>
                      <a:pt x="11091" y="17387"/>
                      <a:pt x="12918" y="19214"/>
                      <a:pt x="15168" y="19214"/>
                    </a:cubicBezTo>
                    <a:cubicBezTo>
                      <a:pt x="17419" y="19214"/>
                      <a:pt x="19246" y="17387"/>
                      <a:pt x="19246" y="15136"/>
                    </a:cubicBezTo>
                    <a:cubicBezTo>
                      <a:pt x="19246" y="11287"/>
                      <a:pt x="22377" y="8155"/>
                      <a:pt x="26259" y="8155"/>
                    </a:cubicBezTo>
                    <a:cubicBezTo>
                      <a:pt x="28510" y="8155"/>
                      <a:pt x="30337" y="6329"/>
                      <a:pt x="30337" y="4078"/>
                    </a:cubicBezTo>
                    <a:cubicBezTo>
                      <a:pt x="30337" y="1827"/>
                      <a:pt x="28510" y="0"/>
                      <a:pt x="26259" y="0"/>
                    </a:cubicBezTo>
                    <a:cubicBezTo>
                      <a:pt x="21888" y="0"/>
                      <a:pt x="17941" y="1860"/>
                      <a:pt x="15168" y="4828"/>
                    </a:cubicBezTo>
                    <a:cubicBezTo>
                      <a:pt x="12396" y="1860"/>
                      <a:pt x="8449"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5"/>
              <p:cNvSpPr/>
              <p:nvPr/>
            </p:nvSpPr>
            <p:spPr>
              <a:xfrm>
                <a:off x="2713950" y="2745775"/>
                <a:ext cx="203900" cy="203900"/>
              </a:xfrm>
              <a:custGeom>
                <a:rect b="b" l="l" r="r" t="t"/>
                <a:pathLst>
                  <a:path extrusionOk="0" h="8156" w="8156">
                    <a:moveTo>
                      <a:pt x="4078" y="0"/>
                    </a:moveTo>
                    <a:cubicBezTo>
                      <a:pt x="3002" y="0"/>
                      <a:pt x="1958" y="424"/>
                      <a:pt x="1208" y="1207"/>
                    </a:cubicBezTo>
                    <a:cubicBezTo>
                      <a:pt x="458" y="1957"/>
                      <a:pt x="1" y="3001"/>
                      <a:pt x="1" y="4078"/>
                    </a:cubicBezTo>
                    <a:cubicBezTo>
                      <a:pt x="1" y="5154"/>
                      <a:pt x="458" y="6198"/>
                      <a:pt x="1208" y="6948"/>
                    </a:cubicBezTo>
                    <a:cubicBezTo>
                      <a:pt x="1958" y="7731"/>
                      <a:pt x="3002" y="8155"/>
                      <a:pt x="4078" y="8155"/>
                    </a:cubicBezTo>
                    <a:cubicBezTo>
                      <a:pt x="5155" y="8155"/>
                      <a:pt x="6199" y="7731"/>
                      <a:pt x="6982" y="6948"/>
                    </a:cubicBezTo>
                    <a:cubicBezTo>
                      <a:pt x="7732" y="6198"/>
                      <a:pt x="8156" y="5154"/>
                      <a:pt x="8156" y="4078"/>
                    </a:cubicBezTo>
                    <a:cubicBezTo>
                      <a:pt x="8156" y="3001"/>
                      <a:pt x="7732" y="1957"/>
                      <a:pt x="6982" y="1207"/>
                    </a:cubicBezTo>
                    <a:cubicBezTo>
                      <a:pt x="6199" y="424"/>
                      <a:pt x="5155"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5"/>
              <p:cNvSpPr/>
              <p:nvPr/>
            </p:nvSpPr>
            <p:spPr>
              <a:xfrm>
                <a:off x="1741075" y="4835875"/>
                <a:ext cx="580650" cy="203900"/>
              </a:xfrm>
              <a:custGeom>
                <a:rect b="b" l="l" r="r" t="t"/>
                <a:pathLst>
                  <a:path extrusionOk="0" h="8156" w="23226">
                    <a:moveTo>
                      <a:pt x="4078" y="1"/>
                    </a:moveTo>
                    <a:cubicBezTo>
                      <a:pt x="1827" y="1"/>
                      <a:pt x="0" y="1795"/>
                      <a:pt x="0" y="4078"/>
                    </a:cubicBezTo>
                    <a:cubicBezTo>
                      <a:pt x="0" y="6329"/>
                      <a:pt x="1827" y="8156"/>
                      <a:pt x="4078" y="8156"/>
                    </a:cubicBezTo>
                    <a:lnTo>
                      <a:pt x="19148" y="8156"/>
                    </a:lnTo>
                    <a:cubicBezTo>
                      <a:pt x="21432" y="8156"/>
                      <a:pt x="23226" y="6329"/>
                      <a:pt x="23226" y="4078"/>
                    </a:cubicBezTo>
                    <a:cubicBezTo>
                      <a:pt x="23226" y="1795"/>
                      <a:pt x="21432" y="1"/>
                      <a:pt x="1914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5"/>
              <p:cNvSpPr/>
              <p:nvPr/>
            </p:nvSpPr>
            <p:spPr>
              <a:xfrm>
                <a:off x="2647100" y="4835875"/>
                <a:ext cx="722550" cy="203900"/>
              </a:xfrm>
              <a:custGeom>
                <a:rect b="b" l="l" r="r" t="t"/>
                <a:pathLst>
                  <a:path extrusionOk="0" h="8156" w="28902">
                    <a:moveTo>
                      <a:pt x="4078" y="1"/>
                    </a:moveTo>
                    <a:cubicBezTo>
                      <a:pt x="1827" y="1"/>
                      <a:pt x="0" y="1795"/>
                      <a:pt x="0" y="4078"/>
                    </a:cubicBezTo>
                    <a:cubicBezTo>
                      <a:pt x="0" y="6329"/>
                      <a:pt x="1827" y="8156"/>
                      <a:pt x="4078" y="8156"/>
                    </a:cubicBezTo>
                    <a:lnTo>
                      <a:pt x="24824" y="8156"/>
                    </a:lnTo>
                    <a:cubicBezTo>
                      <a:pt x="27075" y="8156"/>
                      <a:pt x="28901" y="6329"/>
                      <a:pt x="28901" y="4078"/>
                    </a:cubicBezTo>
                    <a:cubicBezTo>
                      <a:pt x="28901" y="1795"/>
                      <a:pt x="27075" y="1"/>
                      <a:pt x="24824"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5"/>
              <p:cNvSpPr/>
              <p:nvPr/>
            </p:nvSpPr>
            <p:spPr>
              <a:xfrm>
                <a:off x="3994300" y="4835875"/>
                <a:ext cx="203900" cy="203900"/>
              </a:xfrm>
              <a:custGeom>
                <a:rect b="b" l="l" r="r" t="t"/>
                <a:pathLst>
                  <a:path extrusionOk="0" h="8156" w="8156">
                    <a:moveTo>
                      <a:pt x="4078" y="1"/>
                    </a:moveTo>
                    <a:cubicBezTo>
                      <a:pt x="3001" y="1"/>
                      <a:pt x="1957" y="425"/>
                      <a:pt x="1207" y="1175"/>
                    </a:cubicBezTo>
                    <a:cubicBezTo>
                      <a:pt x="457" y="1925"/>
                      <a:pt x="0" y="3002"/>
                      <a:pt x="0" y="4078"/>
                    </a:cubicBezTo>
                    <a:cubicBezTo>
                      <a:pt x="0" y="5122"/>
                      <a:pt x="457" y="6199"/>
                      <a:pt x="1207" y="6949"/>
                    </a:cubicBezTo>
                    <a:cubicBezTo>
                      <a:pt x="1957" y="7699"/>
                      <a:pt x="3001" y="8156"/>
                      <a:pt x="4078" y="8156"/>
                    </a:cubicBezTo>
                    <a:cubicBezTo>
                      <a:pt x="5154" y="8156"/>
                      <a:pt x="6198" y="7699"/>
                      <a:pt x="6981" y="6949"/>
                    </a:cubicBezTo>
                    <a:cubicBezTo>
                      <a:pt x="7731" y="6199"/>
                      <a:pt x="8155" y="5122"/>
                      <a:pt x="8155" y="4078"/>
                    </a:cubicBezTo>
                    <a:cubicBezTo>
                      <a:pt x="8155" y="3002"/>
                      <a:pt x="7731" y="1925"/>
                      <a:pt x="6981" y="1175"/>
                    </a:cubicBezTo>
                    <a:cubicBezTo>
                      <a:pt x="6198" y="425"/>
                      <a:pt x="5154"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5"/>
              <p:cNvSpPr/>
              <p:nvPr/>
            </p:nvSpPr>
            <p:spPr>
              <a:xfrm>
                <a:off x="4402850" y="4835875"/>
                <a:ext cx="1081375" cy="203900"/>
              </a:xfrm>
              <a:custGeom>
                <a:rect b="b" l="l" r="r" t="t"/>
                <a:pathLst>
                  <a:path extrusionOk="0" h="8156" w="43255">
                    <a:moveTo>
                      <a:pt x="4078" y="1"/>
                    </a:moveTo>
                    <a:cubicBezTo>
                      <a:pt x="1827" y="1"/>
                      <a:pt x="1" y="1795"/>
                      <a:pt x="1" y="4078"/>
                    </a:cubicBezTo>
                    <a:cubicBezTo>
                      <a:pt x="1" y="6329"/>
                      <a:pt x="1827" y="8156"/>
                      <a:pt x="4078" y="8156"/>
                    </a:cubicBezTo>
                    <a:lnTo>
                      <a:pt x="39177" y="8156"/>
                    </a:lnTo>
                    <a:cubicBezTo>
                      <a:pt x="41428" y="8156"/>
                      <a:pt x="43255" y="6329"/>
                      <a:pt x="43255" y="4078"/>
                    </a:cubicBezTo>
                    <a:cubicBezTo>
                      <a:pt x="43255" y="1795"/>
                      <a:pt x="41428" y="1"/>
                      <a:pt x="39177"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5"/>
              <p:cNvSpPr/>
              <p:nvPr/>
            </p:nvSpPr>
            <p:spPr>
              <a:xfrm>
                <a:off x="2313550" y="3523750"/>
                <a:ext cx="353125" cy="203900"/>
              </a:xfrm>
              <a:custGeom>
                <a:rect b="b" l="l" r="r" t="t"/>
                <a:pathLst>
                  <a:path extrusionOk="0" h="8156" w="14125">
                    <a:moveTo>
                      <a:pt x="4078" y="0"/>
                    </a:moveTo>
                    <a:cubicBezTo>
                      <a:pt x="1827" y="0"/>
                      <a:pt x="1" y="1827"/>
                      <a:pt x="1" y="4078"/>
                    </a:cubicBezTo>
                    <a:cubicBezTo>
                      <a:pt x="1" y="6329"/>
                      <a:pt x="1827" y="8155"/>
                      <a:pt x="4078" y="8155"/>
                    </a:cubicBezTo>
                    <a:lnTo>
                      <a:pt x="10047" y="8155"/>
                    </a:lnTo>
                    <a:cubicBezTo>
                      <a:pt x="12298" y="8155"/>
                      <a:pt x="14125" y="6329"/>
                      <a:pt x="14125" y="4078"/>
                    </a:cubicBezTo>
                    <a:cubicBezTo>
                      <a:pt x="14125" y="1827"/>
                      <a:pt x="12298"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5"/>
              <p:cNvSpPr/>
              <p:nvPr/>
            </p:nvSpPr>
            <p:spPr>
              <a:xfrm>
                <a:off x="1591825" y="3321500"/>
                <a:ext cx="353150" cy="203900"/>
              </a:xfrm>
              <a:custGeom>
                <a:rect b="b" l="l" r="r" t="t"/>
                <a:pathLst>
                  <a:path extrusionOk="0" h="8156" w="14126">
                    <a:moveTo>
                      <a:pt x="4078" y="1"/>
                    </a:moveTo>
                    <a:cubicBezTo>
                      <a:pt x="1828" y="1"/>
                      <a:pt x="1" y="1827"/>
                      <a:pt x="1" y="4078"/>
                    </a:cubicBezTo>
                    <a:cubicBezTo>
                      <a:pt x="1" y="6329"/>
                      <a:pt x="1828" y="8156"/>
                      <a:pt x="4078" y="8156"/>
                    </a:cubicBezTo>
                    <a:lnTo>
                      <a:pt x="10048" y="8156"/>
                    </a:lnTo>
                    <a:cubicBezTo>
                      <a:pt x="12299" y="8156"/>
                      <a:pt x="14125" y="6329"/>
                      <a:pt x="14125" y="4078"/>
                    </a:cubicBezTo>
                    <a:cubicBezTo>
                      <a:pt x="14125" y="1827"/>
                      <a:pt x="12299" y="1"/>
                      <a:pt x="1004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5"/>
              <p:cNvSpPr/>
              <p:nvPr/>
            </p:nvSpPr>
            <p:spPr>
              <a:xfrm>
                <a:off x="1826700" y="3938025"/>
                <a:ext cx="353125" cy="203900"/>
              </a:xfrm>
              <a:custGeom>
                <a:rect b="b" l="l" r="r" t="t"/>
                <a:pathLst>
                  <a:path extrusionOk="0" h="8156" w="14125">
                    <a:moveTo>
                      <a:pt x="4078" y="0"/>
                    </a:moveTo>
                    <a:cubicBezTo>
                      <a:pt x="1827" y="0"/>
                      <a:pt x="0" y="1827"/>
                      <a:pt x="0" y="4078"/>
                    </a:cubicBezTo>
                    <a:cubicBezTo>
                      <a:pt x="0" y="6329"/>
                      <a:pt x="1827" y="8155"/>
                      <a:pt x="4078" y="8155"/>
                    </a:cubicBezTo>
                    <a:lnTo>
                      <a:pt x="10047" y="8155"/>
                    </a:lnTo>
                    <a:cubicBezTo>
                      <a:pt x="12298" y="8155"/>
                      <a:pt x="14125" y="6329"/>
                      <a:pt x="14125" y="4078"/>
                    </a:cubicBezTo>
                    <a:cubicBezTo>
                      <a:pt x="14125" y="1827"/>
                      <a:pt x="12298"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5"/>
              <p:cNvSpPr/>
              <p:nvPr/>
            </p:nvSpPr>
            <p:spPr>
              <a:xfrm>
                <a:off x="2810200" y="3938025"/>
                <a:ext cx="353125" cy="203900"/>
              </a:xfrm>
              <a:custGeom>
                <a:rect b="b" l="l" r="r" t="t"/>
                <a:pathLst>
                  <a:path extrusionOk="0" h="8156" w="14125">
                    <a:moveTo>
                      <a:pt x="4078" y="0"/>
                    </a:moveTo>
                    <a:cubicBezTo>
                      <a:pt x="1827" y="0"/>
                      <a:pt x="0" y="1827"/>
                      <a:pt x="0" y="4078"/>
                    </a:cubicBezTo>
                    <a:cubicBezTo>
                      <a:pt x="0" y="6329"/>
                      <a:pt x="1827" y="8155"/>
                      <a:pt x="4078" y="8155"/>
                    </a:cubicBezTo>
                    <a:lnTo>
                      <a:pt x="10047" y="8155"/>
                    </a:lnTo>
                    <a:cubicBezTo>
                      <a:pt x="12298" y="8155"/>
                      <a:pt x="14124" y="6329"/>
                      <a:pt x="14124" y="4078"/>
                    </a:cubicBezTo>
                    <a:cubicBezTo>
                      <a:pt x="14124" y="1827"/>
                      <a:pt x="12298"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5"/>
              <p:cNvSpPr/>
              <p:nvPr/>
            </p:nvSpPr>
            <p:spPr>
              <a:xfrm>
                <a:off x="5064225" y="3412850"/>
                <a:ext cx="1167000" cy="684225"/>
              </a:xfrm>
              <a:custGeom>
                <a:rect b="b" l="l" r="r" t="t"/>
                <a:pathLst>
                  <a:path extrusionOk="0" h="27369" w="46680">
                    <a:moveTo>
                      <a:pt x="18594" y="8155"/>
                    </a:moveTo>
                    <a:cubicBezTo>
                      <a:pt x="23943" y="8155"/>
                      <a:pt x="28673" y="10536"/>
                      <a:pt x="31707" y="12559"/>
                    </a:cubicBezTo>
                    <a:cubicBezTo>
                      <a:pt x="32380" y="13000"/>
                      <a:pt x="33168" y="13226"/>
                      <a:pt x="33955" y="13226"/>
                    </a:cubicBezTo>
                    <a:cubicBezTo>
                      <a:pt x="34274" y="13226"/>
                      <a:pt x="34593" y="13189"/>
                      <a:pt x="34904" y="13113"/>
                    </a:cubicBezTo>
                    <a:cubicBezTo>
                      <a:pt x="35001" y="13113"/>
                      <a:pt x="35099" y="13081"/>
                      <a:pt x="35165" y="13048"/>
                    </a:cubicBezTo>
                    <a:lnTo>
                      <a:pt x="35165" y="13048"/>
                    </a:lnTo>
                    <a:cubicBezTo>
                      <a:pt x="35132" y="13472"/>
                      <a:pt x="35132" y="13896"/>
                      <a:pt x="35165" y="14320"/>
                    </a:cubicBezTo>
                    <a:cubicBezTo>
                      <a:pt x="35099" y="14288"/>
                      <a:pt x="35001" y="14255"/>
                      <a:pt x="34904" y="14255"/>
                    </a:cubicBezTo>
                    <a:cubicBezTo>
                      <a:pt x="34593" y="14180"/>
                      <a:pt x="34274" y="14142"/>
                      <a:pt x="33955" y="14142"/>
                    </a:cubicBezTo>
                    <a:cubicBezTo>
                      <a:pt x="33168" y="14142"/>
                      <a:pt x="32380" y="14369"/>
                      <a:pt x="31707" y="14810"/>
                    </a:cubicBezTo>
                    <a:cubicBezTo>
                      <a:pt x="28673" y="16832"/>
                      <a:pt x="23943" y="19213"/>
                      <a:pt x="18594" y="19213"/>
                    </a:cubicBezTo>
                    <a:cubicBezTo>
                      <a:pt x="14060" y="19213"/>
                      <a:pt x="10732" y="15886"/>
                      <a:pt x="9003" y="13700"/>
                    </a:cubicBezTo>
                    <a:cubicBezTo>
                      <a:pt x="10732" y="11482"/>
                      <a:pt x="14060" y="8155"/>
                      <a:pt x="18594" y="8155"/>
                    </a:cubicBezTo>
                    <a:close/>
                    <a:moveTo>
                      <a:pt x="18594" y="0"/>
                    </a:moveTo>
                    <a:cubicBezTo>
                      <a:pt x="6916" y="0"/>
                      <a:pt x="751" y="11287"/>
                      <a:pt x="490" y="11743"/>
                    </a:cubicBezTo>
                    <a:cubicBezTo>
                      <a:pt x="196" y="12363"/>
                      <a:pt x="0" y="13015"/>
                      <a:pt x="0" y="13700"/>
                    </a:cubicBezTo>
                    <a:cubicBezTo>
                      <a:pt x="0" y="14353"/>
                      <a:pt x="196" y="15005"/>
                      <a:pt x="490" y="15625"/>
                    </a:cubicBezTo>
                    <a:cubicBezTo>
                      <a:pt x="751" y="16082"/>
                      <a:pt x="6916" y="27368"/>
                      <a:pt x="18594" y="27368"/>
                    </a:cubicBezTo>
                    <a:cubicBezTo>
                      <a:pt x="24204" y="27368"/>
                      <a:pt x="29195" y="25541"/>
                      <a:pt x="33012" y="23519"/>
                    </a:cubicBezTo>
                    <a:cubicBezTo>
                      <a:pt x="35589" y="25933"/>
                      <a:pt x="39014" y="27303"/>
                      <a:pt x="42602" y="27303"/>
                    </a:cubicBezTo>
                    <a:cubicBezTo>
                      <a:pt x="43678" y="27303"/>
                      <a:pt x="44722" y="26879"/>
                      <a:pt x="45505" y="26129"/>
                    </a:cubicBezTo>
                    <a:cubicBezTo>
                      <a:pt x="46255" y="25346"/>
                      <a:pt x="46679" y="24302"/>
                      <a:pt x="46679" y="23225"/>
                    </a:cubicBezTo>
                    <a:cubicBezTo>
                      <a:pt x="46679" y="20029"/>
                      <a:pt x="45570" y="16897"/>
                      <a:pt x="43548" y="14418"/>
                    </a:cubicBezTo>
                    <a:cubicBezTo>
                      <a:pt x="43222" y="13994"/>
                      <a:pt x="43222" y="13374"/>
                      <a:pt x="43548" y="12950"/>
                    </a:cubicBezTo>
                    <a:cubicBezTo>
                      <a:pt x="45570" y="10471"/>
                      <a:pt x="46679" y="7340"/>
                      <a:pt x="46679" y="4143"/>
                    </a:cubicBezTo>
                    <a:cubicBezTo>
                      <a:pt x="46679" y="3066"/>
                      <a:pt x="46255" y="2023"/>
                      <a:pt x="45505" y="1240"/>
                    </a:cubicBezTo>
                    <a:cubicBezTo>
                      <a:pt x="44722" y="489"/>
                      <a:pt x="43678" y="65"/>
                      <a:pt x="42602" y="65"/>
                    </a:cubicBezTo>
                    <a:cubicBezTo>
                      <a:pt x="39014" y="65"/>
                      <a:pt x="35589" y="1435"/>
                      <a:pt x="33012" y="3849"/>
                    </a:cubicBezTo>
                    <a:cubicBezTo>
                      <a:pt x="29195" y="1827"/>
                      <a:pt x="24204" y="0"/>
                      <a:pt x="18594"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5"/>
              <p:cNvSpPr/>
              <p:nvPr/>
            </p:nvSpPr>
            <p:spPr>
              <a:xfrm>
                <a:off x="4726600" y="3021400"/>
                <a:ext cx="203900" cy="203900"/>
              </a:xfrm>
              <a:custGeom>
                <a:rect b="b" l="l" r="r" t="t"/>
                <a:pathLst>
                  <a:path extrusionOk="0" h="8156" w="8156">
                    <a:moveTo>
                      <a:pt x="4078" y="1"/>
                    </a:moveTo>
                    <a:cubicBezTo>
                      <a:pt x="3002" y="1"/>
                      <a:pt x="1925" y="425"/>
                      <a:pt x="1175" y="1175"/>
                    </a:cubicBezTo>
                    <a:cubicBezTo>
                      <a:pt x="425" y="1925"/>
                      <a:pt x="1" y="3002"/>
                      <a:pt x="1" y="4078"/>
                    </a:cubicBezTo>
                    <a:cubicBezTo>
                      <a:pt x="1" y="5122"/>
                      <a:pt x="425" y="6198"/>
                      <a:pt x="1175" y="6949"/>
                    </a:cubicBezTo>
                    <a:cubicBezTo>
                      <a:pt x="1925" y="7699"/>
                      <a:pt x="3002" y="8156"/>
                      <a:pt x="4078" y="8156"/>
                    </a:cubicBezTo>
                    <a:cubicBezTo>
                      <a:pt x="5122" y="8156"/>
                      <a:pt x="6199" y="7699"/>
                      <a:pt x="6949" y="6949"/>
                    </a:cubicBezTo>
                    <a:cubicBezTo>
                      <a:pt x="7699" y="6198"/>
                      <a:pt x="8156" y="5122"/>
                      <a:pt x="8156" y="4078"/>
                    </a:cubicBezTo>
                    <a:cubicBezTo>
                      <a:pt x="8156" y="3002"/>
                      <a:pt x="7699" y="1925"/>
                      <a:pt x="6949" y="1175"/>
                    </a:cubicBezTo>
                    <a:cubicBezTo>
                      <a:pt x="6199" y="425"/>
                      <a:pt x="5122"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5"/>
              <p:cNvSpPr/>
              <p:nvPr/>
            </p:nvSpPr>
            <p:spPr>
              <a:xfrm>
                <a:off x="4289500" y="3312525"/>
                <a:ext cx="203900" cy="203900"/>
              </a:xfrm>
              <a:custGeom>
                <a:rect b="b" l="l" r="r" t="t"/>
                <a:pathLst>
                  <a:path extrusionOk="0" h="8156" w="8156">
                    <a:moveTo>
                      <a:pt x="4078" y="1"/>
                    </a:moveTo>
                    <a:cubicBezTo>
                      <a:pt x="3002" y="1"/>
                      <a:pt x="1958" y="458"/>
                      <a:pt x="1207" y="1208"/>
                    </a:cubicBezTo>
                    <a:cubicBezTo>
                      <a:pt x="425" y="1958"/>
                      <a:pt x="0" y="3035"/>
                      <a:pt x="0" y="4078"/>
                    </a:cubicBezTo>
                    <a:cubicBezTo>
                      <a:pt x="0" y="5155"/>
                      <a:pt x="425" y="6199"/>
                      <a:pt x="1207" y="6982"/>
                    </a:cubicBezTo>
                    <a:cubicBezTo>
                      <a:pt x="1958" y="7732"/>
                      <a:pt x="3002" y="8156"/>
                      <a:pt x="4078" y="8156"/>
                    </a:cubicBezTo>
                    <a:cubicBezTo>
                      <a:pt x="5154" y="8156"/>
                      <a:pt x="6198" y="7732"/>
                      <a:pt x="6949" y="6982"/>
                    </a:cubicBezTo>
                    <a:cubicBezTo>
                      <a:pt x="7731" y="6199"/>
                      <a:pt x="8155" y="5155"/>
                      <a:pt x="8155" y="4078"/>
                    </a:cubicBezTo>
                    <a:cubicBezTo>
                      <a:pt x="8155" y="3035"/>
                      <a:pt x="7731" y="1958"/>
                      <a:pt x="6949" y="1208"/>
                    </a:cubicBezTo>
                    <a:cubicBezTo>
                      <a:pt x="6198" y="458"/>
                      <a:pt x="5154"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5"/>
              <p:cNvSpPr/>
              <p:nvPr/>
            </p:nvSpPr>
            <p:spPr>
              <a:xfrm>
                <a:off x="4726600" y="3653400"/>
                <a:ext cx="203900" cy="203900"/>
              </a:xfrm>
              <a:custGeom>
                <a:rect b="b" l="l" r="r" t="t"/>
                <a:pathLst>
                  <a:path extrusionOk="0" h="8156" w="8156">
                    <a:moveTo>
                      <a:pt x="4078" y="1"/>
                    </a:moveTo>
                    <a:cubicBezTo>
                      <a:pt x="3002" y="1"/>
                      <a:pt x="1958" y="425"/>
                      <a:pt x="1208" y="1175"/>
                    </a:cubicBezTo>
                    <a:cubicBezTo>
                      <a:pt x="457" y="1926"/>
                      <a:pt x="1" y="3002"/>
                      <a:pt x="1" y="4078"/>
                    </a:cubicBezTo>
                    <a:cubicBezTo>
                      <a:pt x="1" y="5122"/>
                      <a:pt x="457" y="6199"/>
                      <a:pt x="1208" y="6949"/>
                    </a:cubicBezTo>
                    <a:cubicBezTo>
                      <a:pt x="1958" y="7699"/>
                      <a:pt x="3034" y="8156"/>
                      <a:pt x="4078" y="8156"/>
                    </a:cubicBezTo>
                    <a:cubicBezTo>
                      <a:pt x="5155" y="8156"/>
                      <a:pt x="6199" y="7699"/>
                      <a:pt x="6981" y="6949"/>
                    </a:cubicBezTo>
                    <a:cubicBezTo>
                      <a:pt x="7732" y="6199"/>
                      <a:pt x="8156" y="5122"/>
                      <a:pt x="8156" y="4078"/>
                    </a:cubicBezTo>
                    <a:cubicBezTo>
                      <a:pt x="8156" y="3002"/>
                      <a:pt x="7732" y="1926"/>
                      <a:pt x="6981" y="1175"/>
                    </a:cubicBezTo>
                    <a:cubicBezTo>
                      <a:pt x="6231" y="425"/>
                      <a:pt x="5155"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3" name="Google Shape;263;p25"/>
          <p:cNvSpPr txBox="1"/>
          <p:nvPr>
            <p:ph idx="4" type="ctrTitle"/>
          </p:nvPr>
        </p:nvSpPr>
        <p:spPr>
          <a:xfrm>
            <a:off x="5826677" y="1241138"/>
            <a:ext cx="26268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Survival</a:t>
            </a:r>
            <a:endParaRPr/>
          </a:p>
        </p:txBody>
      </p:sp>
      <p:sp>
        <p:nvSpPr>
          <p:cNvPr id="264" name="Google Shape;264;p25"/>
          <p:cNvSpPr txBox="1"/>
          <p:nvPr>
            <p:ph idx="1" type="subTitle"/>
          </p:nvPr>
        </p:nvSpPr>
        <p:spPr>
          <a:xfrm>
            <a:off x="1001725" y="1818953"/>
            <a:ext cx="1959600" cy="10761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s"/>
              <a:t>Camping</a:t>
            </a:r>
            <a:endParaRPr/>
          </a:p>
          <a:p>
            <a:pPr indent="-304800" lvl="0" marL="457200" rtl="0" algn="l">
              <a:spcBef>
                <a:spcPts val="0"/>
              </a:spcBef>
              <a:spcAft>
                <a:spcPts val="0"/>
              </a:spcAft>
              <a:buSzPts val="1200"/>
              <a:buChar char="●"/>
            </a:pPr>
            <a:r>
              <a:rPr lang="es"/>
              <a:t>Backpacking</a:t>
            </a:r>
            <a:endParaRPr/>
          </a:p>
          <a:p>
            <a:pPr indent="-304800" lvl="0" marL="457200" rtl="0" algn="l">
              <a:spcBef>
                <a:spcPts val="0"/>
              </a:spcBef>
              <a:spcAft>
                <a:spcPts val="0"/>
              </a:spcAft>
              <a:buSzPts val="1200"/>
              <a:buChar char="●"/>
            </a:pPr>
            <a:r>
              <a:rPr lang="es"/>
              <a:t>Canoeing</a:t>
            </a:r>
            <a:endParaRPr/>
          </a:p>
          <a:p>
            <a:pPr indent="-304800" lvl="0" marL="457200" rtl="0" algn="l">
              <a:spcBef>
                <a:spcPts val="0"/>
              </a:spcBef>
              <a:spcAft>
                <a:spcPts val="0"/>
              </a:spcAft>
              <a:buSzPts val="1200"/>
              <a:buChar char="●"/>
            </a:pPr>
            <a:r>
              <a:rPr lang="es"/>
              <a:t>Kayaking</a:t>
            </a:r>
            <a:endParaRPr/>
          </a:p>
          <a:p>
            <a:pPr indent="-304800" lvl="0" marL="457200" rtl="0" algn="l">
              <a:spcBef>
                <a:spcPts val="0"/>
              </a:spcBef>
              <a:spcAft>
                <a:spcPts val="0"/>
              </a:spcAft>
              <a:buSzPts val="1200"/>
              <a:buChar char="●"/>
            </a:pPr>
            <a:r>
              <a:rPr lang="es"/>
              <a:t>Something Else?</a:t>
            </a:r>
            <a:endParaRPr/>
          </a:p>
          <a:p>
            <a:pPr indent="0" lvl="0" marL="0" rtl="0" algn="ctr">
              <a:spcBef>
                <a:spcPts val="1600"/>
              </a:spcBef>
              <a:spcAft>
                <a:spcPts val="1600"/>
              </a:spcAft>
              <a:buNone/>
            </a:pPr>
            <a:r>
              <a:t/>
            </a:r>
            <a:endParaRPr/>
          </a:p>
        </p:txBody>
      </p:sp>
      <p:sp>
        <p:nvSpPr>
          <p:cNvPr id="265" name="Google Shape;265;p25"/>
          <p:cNvSpPr txBox="1"/>
          <p:nvPr>
            <p:ph type="ctrTitle"/>
          </p:nvPr>
        </p:nvSpPr>
        <p:spPr>
          <a:xfrm>
            <a:off x="736475" y="1241138"/>
            <a:ext cx="24456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Primitive</a:t>
            </a:r>
            <a:endParaRPr/>
          </a:p>
        </p:txBody>
      </p:sp>
      <p:sp>
        <p:nvSpPr>
          <p:cNvPr id="266" name="Google Shape;266;p25"/>
          <p:cNvSpPr txBox="1"/>
          <p:nvPr>
            <p:ph idx="5" type="subTitle"/>
          </p:nvPr>
        </p:nvSpPr>
        <p:spPr>
          <a:xfrm>
            <a:off x="6154302" y="1818938"/>
            <a:ext cx="1959600" cy="5778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s"/>
              <a:t>National Park</a:t>
            </a:r>
            <a:endParaRPr/>
          </a:p>
          <a:p>
            <a:pPr indent="-304800" lvl="0" marL="457200" rtl="0" algn="l">
              <a:spcBef>
                <a:spcPts val="0"/>
              </a:spcBef>
              <a:spcAft>
                <a:spcPts val="0"/>
              </a:spcAft>
              <a:buSzPts val="1200"/>
              <a:buChar char="●"/>
            </a:pPr>
            <a:r>
              <a:rPr lang="es"/>
              <a:t>Girl Scout Camp</a:t>
            </a:r>
            <a:endParaRPr/>
          </a:p>
          <a:p>
            <a:pPr indent="-304800" lvl="0" marL="457200" rtl="0" algn="l">
              <a:spcBef>
                <a:spcPts val="0"/>
              </a:spcBef>
              <a:spcAft>
                <a:spcPts val="0"/>
              </a:spcAft>
              <a:buSzPts val="1200"/>
              <a:buChar char="●"/>
            </a:pPr>
            <a:r>
              <a:rPr lang="es"/>
              <a:t>National Forest</a:t>
            </a:r>
            <a:endParaRPr/>
          </a:p>
          <a:p>
            <a:pPr indent="-304800" lvl="0" marL="457200" rtl="0" algn="l">
              <a:spcBef>
                <a:spcPts val="0"/>
              </a:spcBef>
              <a:spcAft>
                <a:spcPts val="0"/>
              </a:spcAft>
              <a:buSzPts val="1200"/>
              <a:buChar char="●"/>
            </a:pPr>
            <a:r>
              <a:rPr lang="es"/>
              <a:t>State Park</a:t>
            </a:r>
            <a:endParaRPr/>
          </a:p>
          <a:p>
            <a:pPr indent="-304800" lvl="0" marL="457200" rtl="0" algn="l">
              <a:spcBef>
                <a:spcPts val="0"/>
              </a:spcBef>
              <a:spcAft>
                <a:spcPts val="0"/>
              </a:spcAft>
              <a:buSzPts val="1200"/>
              <a:buChar char="●"/>
            </a:pPr>
            <a:r>
              <a:rPr lang="es"/>
              <a:t>Somewhere else?</a:t>
            </a:r>
            <a:endParaRPr/>
          </a:p>
          <a:p>
            <a:pPr indent="0" lvl="0" marL="0" rtl="0" algn="ctr">
              <a:spcBef>
                <a:spcPts val="1600"/>
              </a:spcBef>
              <a:spcAft>
                <a:spcPts val="1600"/>
              </a:spcAft>
              <a:buNone/>
            </a:pPr>
            <a:r>
              <a:t/>
            </a:r>
            <a:endParaRPr/>
          </a:p>
        </p:txBody>
      </p:sp>
      <p:sp>
        <p:nvSpPr>
          <p:cNvPr id="267" name="Google Shape;267;p25"/>
          <p:cNvSpPr txBox="1"/>
          <p:nvPr>
            <p:ph idx="2" type="ctrTitle"/>
          </p:nvPr>
        </p:nvSpPr>
        <p:spPr>
          <a:xfrm>
            <a:off x="3247389" y="1241138"/>
            <a:ext cx="26268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Adventure</a:t>
            </a:r>
            <a:endParaRPr/>
          </a:p>
        </p:txBody>
      </p:sp>
      <p:sp>
        <p:nvSpPr>
          <p:cNvPr id="268" name="Google Shape;268;p25"/>
          <p:cNvSpPr txBox="1"/>
          <p:nvPr>
            <p:ph idx="3" type="subTitle"/>
          </p:nvPr>
        </p:nvSpPr>
        <p:spPr>
          <a:xfrm>
            <a:off x="3580989" y="1818938"/>
            <a:ext cx="1959600" cy="5778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s"/>
              <a:t>Backpacking</a:t>
            </a:r>
            <a:endParaRPr/>
          </a:p>
          <a:p>
            <a:pPr indent="-304800" lvl="0" marL="457200" rtl="0" algn="l">
              <a:spcBef>
                <a:spcPts val="0"/>
              </a:spcBef>
              <a:spcAft>
                <a:spcPts val="0"/>
              </a:spcAft>
              <a:buSzPts val="1200"/>
              <a:buChar char="●"/>
            </a:pPr>
            <a:r>
              <a:rPr lang="es"/>
              <a:t>Mountain Biking</a:t>
            </a:r>
            <a:endParaRPr/>
          </a:p>
          <a:p>
            <a:pPr indent="-304800" lvl="0" marL="457200" rtl="0" algn="l">
              <a:spcBef>
                <a:spcPts val="0"/>
              </a:spcBef>
              <a:spcAft>
                <a:spcPts val="0"/>
              </a:spcAft>
              <a:buSzPts val="1200"/>
              <a:buChar char="●"/>
            </a:pPr>
            <a:r>
              <a:rPr lang="es"/>
              <a:t>Whitewater Rafting</a:t>
            </a:r>
            <a:endParaRPr/>
          </a:p>
          <a:p>
            <a:pPr indent="-304800" lvl="0" marL="457200" rtl="0" algn="l">
              <a:spcBef>
                <a:spcPts val="0"/>
              </a:spcBef>
              <a:spcAft>
                <a:spcPts val="0"/>
              </a:spcAft>
              <a:buSzPts val="1200"/>
              <a:buChar char="●"/>
            </a:pPr>
            <a:r>
              <a:rPr lang="es"/>
              <a:t>Sea Kayaking</a:t>
            </a:r>
            <a:endParaRPr/>
          </a:p>
          <a:p>
            <a:pPr indent="-304800" lvl="0" marL="457200" rtl="0" algn="l">
              <a:spcBef>
                <a:spcPts val="0"/>
              </a:spcBef>
              <a:spcAft>
                <a:spcPts val="0"/>
              </a:spcAft>
              <a:buSzPts val="1200"/>
              <a:buChar char="●"/>
            </a:pPr>
            <a:r>
              <a:rPr lang="es"/>
              <a:t>Mountaineering</a:t>
            </a:r>
            <a:endParaRPr/>
          </a:p>
          <a:p>
            <a:pPr indent="-304800" lvl="0" marL="457200" rtl="0" algn="l">
              <a:spcBef>
                <a:spcPts val="0"/>
              </a:spcBef>
              <a:spcAft>
                <a:spcPts val="0"/>
              </a:spcAft>
              <a:buSzPts val="1200"/>
              <a:buChar char="●"/>
            </a:pPr>
            <a:r>
              <a:rPr lang="es"/>
              <a:t>Something else?</a:t>
            </a:r>
            <a:endParaRPr/>
          </a:p>
          <a:p>
            <a:pPr indent="0" lvl="0" marL="0" rtl="0" algn="ctr">
              <a:spcBef>
                <a:spcPts val="1600"/>
              </a:spcBef>
              <a:spcAft>
                <a:spcPts val="1600"/>
              </a:spcAft>
              <a:buNone/>
            </a:pPr>
            <a:r>
              <a:t/>
            </a:r>
            <a:endParaRPr/>
          </a:p>
        </p:txBody>
      </p:sp>
      <p:sp>
        <p:nvSpPr>
          <p:cNvPr id="269" name="Google Shape;269;p25"/>
          <p:cNvSpPr txBox="1"/>
          <p:nvPr/>
        </p:nvSpPr>
        <p:spPr>
          <a:xfrm>
            <a:off x="1663175" y="3095350"/>
            <a:ext cx="548700" cy="577800"/>
          </a:xfrm>
          <a:prstGeom prst="rect">
            <a:avLst/>
          </a:prstGeom>
          <a:solidFill>
            <a:srgbClr val="46626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3800">
                <a:solidFill>
                  <a:schemeClr val="lt1"/>
                </a:solidFill>
                <a:latin typeface="Oswald Medium"/>
                <a:ea typeface="Oswald Medium"/>
                <a:cs typeface="Oswald Medium"/>
                <a:sym typeface="Oswald Medium"/>
              </a:rPr>
              <a:t>C</a:t>
            </a:r>
            <a:endParaRPr sz="4400">
              <a:solidFill>
                <a:schemeClr val="lt1"/>
              </a:solidFill>
              <a:latin typeface="Oswald Medium"/>
              <a:ea typeface="Oswald Medium"/>
              <a:cs typeface="Oswald Medium"/>
              <a:sym typeface="Oswald Medium"/>
            </a:endParaRPr>
          </a:p>
        </p:txBody>
      </p:sp>
      <p:sp>
        <p:nvSpPr>
          <p:cNvPr id="270" name="Google Shape;270;p25"/>
          <p:cNvSpPr txBox="1"/>
          <p:nvPr/>
        </p:nvSpPr>
        <p:spPr>
          <a:xfrm>
            <a:off x="4234925" y="3079950"/>
            <a:ext cx="577800" cy="577800"/>
          </a:xfrm>
          <a:prstGeom prst="rect">
            <a:avLst/>
          </a:prstGeom>
          <a:solidFill>
            <a:srgbClr val="46626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3700">
                <a:solidFill>
                  <a:srgbClr val="FFFFFF"/>
                </a:solidFill>
                <a:latin typeface="Oswald Medium"/>
                <a:ea typeface="Oswald Medium"/>
                <a:cs typeface="Oswald Medium"/>
                <a:sym typeface="Oswald Medium"/>
              </a:rPr>
              <a:t>S</a:t>
            </a:r>
            <a:endParaRPr sz="3700">
              <a:solidFill>
                <a:srgbClr val="FFFFFF"/>
              </a:solidFill>
              <a:latin typeface="Oswald Medium"/>
              <a:ea typeface="Oswald Medium"/>
              <a:cs typeface="Oswald Medium"/>
              <a:sym typeface="Oswald Medium"/>
            </a:endParaRPr>
          </a:p>
        </p:txBody>
      </p:sp>
      <p:sp>
        <p:nvSpPr>
          <p:cNvPr id="271" name="Google Shape;271;p25"/>
          <p:cNvSpPr txBox="1"/>
          <p:nvPr/>
        </p:nvSpPr>
        <p:spPr>
          <a:xfrm>
            <a:off x="6837475" y="3079950"/>
            <a:ext cx="577800" cy="577800"/>
          </a:xfrm>
          <a:prstGeom prst="rect">
            <a:avLst/>
          </a:prstGeom>
          <a:solidFill>
            <a:srgbClr val="46626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3700">
                <a:solidFill>
                  <a:srgbClr val="FFFFFF"/>
                </a:solidFill>
                <a:latin typeface="Oswald Medium"/>
                <a:ea typeface="Oswald Medium"/>
                <a:cs typeface="Oswald Medium"/>
                <a:sym typeface="Oswald Medium"/>
              </a:rPr>
              <a:t>A</a:t>
            </a:r>
            <a:endParaRPr sz="3700">
              <a:solidFill>
                <a:srgbClr val="FFFFFF"/>
              </a:solidFill>
              <a:latin typeface="Oswald Medium"/>
              <a:ea typeface="Oswald Medium"/>
              <a:cs typeface="Oswald Medium"/>
              <a:sym typeface="Oswald Medium"/>
            </a:endParaRPr>
          </a:p>
        </p:txBody>
      </p:sp>
      <p:sp>
        <p:nvSpPr>
          <p:cNvPr id="272" name="Google Shape;272;p25"/>
          <p:cNvSpPr txBox="1"/>
          <p:nvPr/>
        </p:nvSpPr>
        <p:spPr>
          <a:xfrm>
            <a:off x="1107500" y="200200"/>
            <a:ext cx="7099200" cy="97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500">
                <a:solidFill>
                  <a:schemeClr val="dk2"/>
                </a:solidFill>
                <a:latin typeface="Oswald Medium"/>
                <a:ea typeface="Oswald Medium"/>
                <a:cs typeface="Oswald Medium"/>
                <a:sym typeface="Oswald Medium"/>
              </a:rPr>
              <a:t>Let’s get started…</a:t>
            </a:r>
            <a:endParaRPr sz="1500">
              <a:solidFill>
                <a:schemeClr val="dk2"/>
              </a:solidFill>
              <a:latin typeface="Oswald Medium"/>
              <a:ea typeface="Oswald Medium"/>
              <a:cs typeface="Oswald Medium"/>
              <a:sym typeface="Oswald Medium"/>
            </a:endParaRPr>
          </a:p>
          <a:p>
            <a:pPr indent="0" lvl="0" marL="0" rtl="0" algn="ctr">
              <a:spcBef>
                <a:spcPts val="0"/>
              </a:spcBef>
              <a:spcAft>
                <a:spcPts val="0"/>
              </a:spcAft>
              <a:buNone/>
            </a:pPr>
            <a:r>
              <a:t/>
            </a:r>
            <a:endParaRPr sz="1500">
              <a:solidFill>
                <a:schemeClr val="dk2"/>
              </a:solidFill>
              <a:latin typeface="Oswald Medium"/>
              <a:ea typeface="Oswald Medium"/>
              <a:cs typeface="Oswald Medium"/>
              <a:sym typeface="Oswald Medium"/>
            </a:endParaRPr>
          </a:p>
          <a:p>
            <a:pPr indent="0" lvl="0" marL="0" rtl="0" algn="ctr">
              <a:spcBef>
                <a:spcPts val="0"/>
              </a:spcBef>
              <a:spcAft>
                <a:spcPts val="0"/>
              </a:spcAft>
              <a:buNone/>
            </a:pPr>
            <a:r>
              <a:rPr lang="es" sz="1500">
                <a:solidFill>
                  <a:schemeClr val="dk2"/>
                </a:solidFill>
                <a:latin typeface="Oswald Medium"/>
                <a:ea typeface="Oswald Medium"/>
                <a:cs typeface="Oswald Medium"/>
                <a:sym typeface="Oswald Medium"/>
              </a:rPr>
              <a:t>First, you need to figure out what type of camping trip you’re interested in...</a:t>
            </a:r>
            <a:endParaRPr sz="1500">
              <a:solidFill>
                <a:schemeClr val="dk2"/>
              </a:solidFill>
              <a:latin typeface="Oswald Medium"/>
              <a:ea typeface="Oswald Medium"/>
              <a:cs typeface="Oswald Medium"/>
              <a:sym typeface="Oswald Medium"/>
            </a:endParaRPr>
          </a:p>
          <a:p>
            <a:pPr indent="0" lvl="0" marL="0" rtl="0" algn="l">
              <a:spcBef>
                <a:spcPts val="0"/>
              </a:spcBef>
              <a:spcAft>
                <a:spcPts val="0"/>
              </a:spcAft>
              <a:buNone/>
            </a:pPr>
            <a:r>
              <a:t/>
            </a:r>
            <a:endParaRPr>
              <a:solidFill>
                <a:schemeClr val="dk2"/>
              </a:solidFill>
              <a:latin typeface="Didact Gothic"/>
              <a:ea typeface="Didact Gothic"/>
              <a:cs typeface="Didact Gothic"/>
              <a:sym typeface="Didact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26"/>
          <p:cNvSpPr txBox="1"/>
          <p:nvPr>
            <p:ph type="ctrTitle"/>
          </p:nvPr>
        </p:nvSpPr>
        <p:spPr>
          <a:xfrm>
            <a:off x="4686900" y="1882850"/>
            <a:ext cx="3159000" cy="5778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WHAT DOES IT TAKE TO DO THIS?</a:t>
            </a:r>
            <a:endParaRPr/>
          </a:p>
        </p:txBody>
      </p:sp>
      <p:sp>
        <p:nvSpPr>
          <p:cNvPr id="278" name="Google Shape;278;p26"/>
          <p:cNvSpPr txBox="1"/>
          <p:nvPr>
            <p:ph idx="1" type="subTitle"/>
          </p:nvPr>
        </p:nvSpPr>
        <p:spPr>
          <a:xfrm>
            <a:off x="3982673" y="2539125"/>
            <a:ext cx="3862800" cy="577800"/>
          </a:xfrm>
          <a:prstGeom prst="rect">
            <a:avLst/>
          </a:prstGeom>
        </p:spPr>
        <p:txBody>
          <a:bodyPr anchorCtr="0" anchor="t" bIns="91425" lIns="91425" spcFirstLastPara="1" rIns="91425" wrap="square" tIns="91425">
            <a:noAutofit/>
          </a:bodyPr>
          <a:lstStyle/>
          <a:p>
            <a:pPr indent="0" lvl="0" marL="0" rtl="0" algn="r">
              <a:spcBef>
                <a:spcPts val="0"/>
              </a:spcBef>
              <a:spcAft>
                <a:spcPts val="1600"/>
              </a:spcAft>
              <a:buNone/>
            </a:pPr>
            <a:r>
              <a:rPr lang="es"/>
              <a:t>When planning a more intensive camping trip, no matter what type you chose, there are many factors to </a:t>
            </a:r>
            <a:r>
              <a:rPr lang="es"/>
              <a:t>consider</a:t>
            </a:r>
            <a:r>
              <a:rPr lang="es"/>
              <a:t> to ensure a successful trip. When planning your trip you will want to plan for all of these factors. Look into what you will need for your trip before our first zoom meeting.</a:t>
            </a:r>
            <a:endParaRPr/>
          </a:p>
        </p:txBody>
      </p:sp>
      <p:sp>
        <p:nvSpPr>
          <p:cNvPr id="279" name="Google Shape;279;p26"/>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pic>
        <p:nvPicPr>
          <p:cNvPr id="280" name="Google Shape;280;p26"/>
          <p:cNvPicPr preferRelativeResize="0"/>
          <p:nvPr/>
        </p:nvPicPr>
        <p:blipFill rotWithShape="1">
          <a:blip r:embed="rId3">
            <a:alphaModFix/>
          </a:blip>
          <a:srcRect b="0" l="56910" r="16860" t="0"/>
          <a:stretch/>
        </p:blipFill>
        <p:spPr>
          <a:xfrm>
            <a:off x="0" y="-27925"/>
            <a:ext cx="2043374" cy="5193600"/>
          </a:xfrm>
          <a:prstGeom prst="rect">
            <a:avLst/>
          </a:prstGeom>
          <a:noFill/>
          <a:ln>
            <a:noFill/>
          </a:ln>
        </p:spPr>
      </p:pic>
      <p:sp>
        <p:nvSpPr>
          <p:cNvPr id="281" name="Google Shape;281;p26"/>
          <p:cNvSpPr/>
          <p:nvPr/>
        </p:nvSpPr>
        <p:spPr>
          <a:xfrm>
            <a:off x="6900" y="-25050"/>
            <a:ext cx="2043300" cy="51936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pic>
        <p:nvPicPr>
          <p:cNvPr id="286" name="Google Shape;286;p27"/>
          <p:cNvPicPr preferRelativeResize="0"/>
          <p:nvPr/>
        </p:nvPicPr>
        <p:blipFill rotWithShape="1">
          <a:blip r:embed="rId3">
            <a:alphaModFix/>
          </a:blip>
          <a:srcRect b="37434" l="31318" r="46458" t="20888"/>
          <a:stretch/>
        </p:blipFill>
        <p:spPr>
          <a:xfrm>
            <a:off x="4278075" y="2575800"/>
            <a:ext cx="885874" cy="934524"/>
          </a:xfrm>
          <a:prstGeom prst="rect">
            <a:avLst/>
          </a:prstGeom>
          <a:noFill/>
          <a:ln>
            <a:noFill/>
          </a:ln>
        </p:spPr>
      </p:pic>
      <p:pic>
        <p:nvPicPr>
          <p:cNvPr id="287" name="Google Shape;287;p27"/>
          <p:cNvPicPr preferRelativeResize="0"/>
          <p:nvPr/>
        </p:nvPicPr>
        <p:blipFill rotWithShape="1">
          <a:blip r:embed="rId4">
            <a:alphaModFix/>
          </a:blip>
          <a:srcRect b="43407" l="64422" r="14419" t="16914"/>
          <a:stretch/>
        </p:blipFill>
        <p:spPr>
          <a:xfrm>
            <a:off x="1060473" y="2575800"/>
            <a:ext cx="885874" cy="934524"/>
          </a:xfrm>
          <a:prstGeom prst="rect">
            <a:avLst/>
          </a:prstGeom>
          <a:noFill/>
          <a:ln>
            <a:noFill/>
          </a:ln>
        </p:spPr>
      </p:pic>
      <p:pic>
        <p:nvPicPr>
          <p:cNvPr id="288" name="Google Shape;288;p27"/>
          <p:cNvPicPr preferRelativeResize="0"/>
          <p:nvPr/>
        </p:nvPicPr>
        <p:blipFill rotWithShape="1">
          <a:blip r:embed="rId5">
            <a:alphaModFix/>
          </a:blip>
          <a:srcRect b="16064" l="41590" r="19852" t="29716"/>
          <a:stretch/>
        </p:blipFill>
        <p:spPr>
          <a:xfrm>
            <a:off x="4278075" y="582675"/>
            <a:ext cx="885872" cy="934525"/>
          </a:xfrm>
          <a:prstGeom prst="rect">
            <a:avLst/>
          </a:prstGeom>
          <a:noFill/>
          <a:ln>
            <a:noFill/>
          </a:ln>
        </p:spPr>
      </p:pic>
      <p:pic>
        <p:nvPicPr>
          <p:cNvPr id="289" name="Google Shape;289;p27"/>
          <p:cNvPicPr preferRelativeResize="0"/>
          <p:nvPr/>
        </p:nvPicPr>
        <p:blipFill rotWithShape="1">
          <a:blip r:embed="rId6">
            <a:alphaModFix/>
          </a:blip>
          <a:srcRect b="4457" l="0" r="80410" t="67613"/>
          <a:stretch/>
        </p:blipFill>
        <p:spPr>
          <a:xfrm>
            <a:off x="1060461" y="582675"/>
            <a:ext cx="885874" cy="934500"/>
          </a:xfrm>
          <a:prstGeom prst="rect">
            <a:avLst/>
          </a:prstGeom>
          <a:noFill/>
          <a:ln>
            <a:noFill/>
          </a:ln>
        </p:spPr>
      </p:pic>
      <p:sp>
        <p:nvSpPr>
          <p:cNvPr id="290" name="Google Shape;290;p27"/>
          <p:cNvSpPr/>
          <p:nvPr/>
        </p:nvSpPr>
        <p:spPr>
          <a:xfrm>
            <a:off x="1060447" y="582675"/>
            <a:ext cx="885900" cy="934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7"/>
          <p:cNvSpPr/>
          <p:nvPr/>
        </p:nvSpPr>
        <p:spPr>
          <a:xfrm>
            <a:off x="1060447" y="2575821"/>
            <a:ext cx="885900" cy="934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7"/>
          <p:cNvSpPr/>
          <p:nvPr/>
        </p:nvSpPr>
        <p:spPr>
          <a:xfrm>
            <a:off x="4280707" y="582675"/>
            <a:ext cx="885900" cy="934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7"/>
          <p:cNvSpPr/>
          <p:nvPr/>
        </p:nvSpPr>
        <p:spPr>
          <a:xfrm>
            <a:off x="4280707" y="2575821"/>
            <a:ext cx="885900" cy="934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7"/>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295" name="Google Shape;295;p27"/>
          <p:cNvSpPr txBox="1"/>
          <p:nvPr>
            <p:ph type="ctrTitle"/>
          </p:nvPr>
        </p:nvSpPr>
        <p:spPr>
          <a:xfrm>
            <a:off x="4943814" y="1202875"/>
            <a:ext cx="2626800" cy="57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PERMITS</a:t>
            </a:r>
            <a:endParaRPr/>
          </a:p>
        </p:txBody>
      </p:sp>
      <p:sp>
        <p:nvSpPr>
          <p:cNvPr id="296" name="Google Shape;296;p27"/>
          <p:cNvSpPr txBox="1"/>
          <p:nvPr>
            <p:ph idx="1" type="subTitle"/>
          </p:nvPr>
        </p:nvSpPr>
        <p:spPr>
          <a:xfrm>
            <a:off x="4943826" y="1645175"/>
            <a:ext cx="2229300" cy="57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s"/>
              <a:t>Do you need </a:t>
            </a:r>
            <a:r>
              <a:rPr lang="es"/>
              <a:t>special</a:t>
            </a:r>
            <a:r>
              <a:rPr lang="es"/>
              <a:t> permits or training to go there or do the activities you want to?</a:t>
            </a:r>
            <a:endParaRPr/>
          </a:p>
          <a:p>
            <a:pPr indent="0" lvl="0" marL="0" rtl="0" algn="l">
              <a:spcBef>
                <a:spcPts val="1600"/>
              </a:spcBef>
              <a:spcAft>
                <a:spcPts val="1600"/>
              </a:spcAft>
              <a:buNone/>
            </a:pPr>
            <a:r>
              <a:t/>
            </a:r>
            <a:endParaRPr sz="1100"/>
          </a:p>
        </p:txBody>
      </p:sp>
      <p:sp>
        <p:nvSpPr>
          <p:cNvPr id="297" name="Google Shape;297;p27"/>
          <p:cNvSpPr txBox="1"/>
          <p:nvPr>
            <p:ph idx="5" type="ctrTitle"/>
          </p:nvPr>
        </p:nvSpPr>
        <p:spPr>
          <a:xfrm>
            <a:off x="1733277" y="1202875"/>
            <a:ext cx="2626800" cy="57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BUDGET</a:t>
            </a:r>
            <a:endParaRPr/>
          </a:p>
        </p:txBody>
      </p:sp>
      <p:sp>
        <p:nvSpPr>
          <p:cNvPr id="298" name="Google Shape;298;p27"/>
          <p:cNvSpPr txBox="1"/>
          <p:nvPr>
            <p:ph idx="2" type="ctrTitle"/>
          </p:nvPr>
        </p:nvSpPr>
        <p:spPr>
          <a:xfrm>
            <a:off x="4943814" y="3188700"/>
            <a:ext cx="2626800" cy="57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EMERGENCIES</a:t>
            </a:r>
            <a:endParaRPr/>
          </a:p>
        </p:txBody>
      </p:sp>
      <p:sp>
        <p:nvSpPr>
          <p:cNvPr id="299" name="Google Shape;299;p27"/>
          <p:cNvSpPr txBox="1"/>
          <p:nvPr>
            <p:ph idx="3" type="subTitle"/>
          </p:nvPr>
        </p:nvSpPr>
        <p:spPr>
          <a:xfrm>
            <a:off x="4943826" y="3631000"/>
            <a:ext cx="2229300" cy="57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s"/>
              <a:t>Do you have a plan and someone trained to handle emergencies on your </a:t>
            </a:r>
            <a:r>
              <a:rPr lang="es"/>
              <a:t>trip</a:t>
            </a:r>
            <a:r>
              <a:rPr lang="es"/>
              <a:t>?</a:t>
            </a:r>
            <a:endParaRPr/>
          </a:p>
          <a:p>
            <a:pPr indent="0" lvl="0" marL="0" rtl="0" algn="l">
              <a:spcBef>
                <a:spcPts val="1600"/>
              </a:spcBef>
              <a:spcAft>
                <a:spcPts val="1600"/>
              </a:spcAft>
              <a:buNone/>
            </a:pPr>
            <a:r>
              <a:t/>
            </a:r>
            <a:endParaRPr sz="1100"/>
          </a:p>
        </p:txBody>
      </p:sp>
      <p:sp>
        <p:nvSpPr>
          <p:cNvPr id="300" name="Google Shape;300;p27"/>
          <p:cNvSpPr txBox="1"/>
          <p:nvPr>
            <p:ph idx="6" type="subTitle"/>
          </p:nvPr>
        </p:nvSpPr>
        <p:spPr>
          <a:xfrm>
            <a:off x="1733288" y="1645175"/>
            <a:ext cx="2229300" cy="577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s"/>
              <a:t>How do you plan on paying for your trip and how much money do you have for it?</a:t>
            </a:r>
            <a:endParaRPr/>
          </a:p>
        </p:txBody>
      </p:sp>
      <p:sp>
        <p:nvSpPr>
          <p:cNvPr id="301" name="Google Shape;301;p27"/>
          <p:cNvSpPr txBox="1"/>
          <p:nvPr>
            <p:ph idx="7" type="ctrTitle"/>
          </p:nvPr>
        </p:nvSpPr>
        <p:spPr>
          <a:xfrm>
            <a:off x="1733277" y="3188700"/>
            <a:ext cx="2626800" cy="57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SPECIAL GEAR</a:t>
            </a:r>
            <a:endParaRPr/>
          </a:p>
        </p:txBody>
      </p:sp>
      <p:sp>
        <p:nvSpPr>
          <p:cNvPr id="302" name="Google Shape;302;p27"/>
          <p:cNvSpPr txBox="1"/>
          <p:nvPr>
            <p:ph idx="8" type="subTitle"/>
          </p:nvPr>
        </p:nvSpPr>
        <p:spPr>
          <a:xfrm>
            <a:off x="1733287" y="3631000"/>
            <a:ext cx="2229300" cy="577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s"/>
              <a:t>Do you need to purchase or rent special gear or equipment and do you know how to use them?</a:t>
            </a:r>
            <a:endParaRPr/>
          </a:p>
        </p:txBody>
      </p:sp>
      <p:sp>
        <p:nvSpPr>
          <p:cNvPr id="303" name="Google Shape;303;p27"/>
          <p:cNvSpPr txBox="1"/>
          <p:nvPr/>
        </p:nvSpPr>
        <p:spPr>
          <a:xfrm>
            <a:off x="819200" y="188025"/>
            <a:ext cx="26700" cy="2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Didact Gothic"/>
              <a:ea typeface="Didact Gothic"/>
              <a:cs typeface="Didact Gothic"/>
              <a:sym typeface="Didact Gothic"/>
            </a:endParaRPr>
          </a:p>
        </p:txBody>
      </p:sp>
      <p:sp>
        <p:nvSpPr>
          <p:cNvPr id="304" name="Google Shape;304;p27"/>
          <p:cNvSpPr txBox="1"/>
          <p:nvPr/>
        </p:nvSpPr>
        <p:spPr>
          <a:xfrm>
            <a:off x="364325" y="199400"/>
            <a:ext cx="6808800" cy="25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solidFill>
                  <a:srgbClr val="466269"/>
                </a:solidFill>
                <a:latin typeface="Oswald Medium"/>
                <a:ea typeface="Oswald Medium"/>
                <a:cs typeface="Oswald Medium"/>
                <a:sym typeface="Oswald Medium"/>
              </a:rPr>
              <a:t>HERE ARE SOME OF THE FACTORS YOU WILL NEED TO THINK OF</a:t>
            </a:r>
            <a:endParaRPr>
              <a:solidFill>
                <a:srgbClr val="466269"/>
              </a:solidFill>
              <a:latin typeface="Oswald Medium"/>
              <a:ea typeface="Oswald Medium"/>
              <a:cs typeface="Oswald Medium"/>
              <a:sym typeface="Oswald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28"/>
          <p:cNvSpPr txBox="1"/>
          <p:nvPr>
            <p:ph idx="3" type="subTitle"/>
          </p:nvPr>
        </p:nvSpPr>
        <p:spPr>
          <a:xfrm>
            <a:off x="5879939" y="3599688"/>
            <a:ext cx="1959600" cy="577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s"/>
              <a:t>When planning your trip it is important to keep these 7 principles in mind to make sure you are camping </a:t>
            </a:r>
            <a:r>
              <a:rPr lang="es"/>
              <a:t>responsibly</a:t>
            </a:r>
            <a:endParaRPr/>
          </a:p>
        </p:txBody>
      </p:sp>
      <p:sp>
        <p:nvSpPr>
          <p:cNvPr id="310" name="Google Shape;310;p28"/>
          <p:cNvSpPr txBox="1"/>
          <p:nvPr>
            <p:ph idx="2" type="ctrTitle"/>
          </p:nvPr>
        </p:nvSpPr>
        <p:spPr>
          <a:xfrm>
            <a:off x="5879939" y="3102263"/>
            <a:ext cx="2626800" cy="57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And Your Trip</a:t>
            </a:r>
            <a:endParaRPr/>
          </a:p>
        </p:txBody>
      </p:sp>
      <p:sp>
        <p:nvSpPr>
          <p:cNvPr id="311" name="Google Shape;311;p28"/>
          <p:cNvSpPr txBox="1"/>
          <p:nvPr>
            <p:ph type="ctrTitle"/>
          </p:nvPr>
        </p:nvSpPr>
        <p:spPr>
          <a:xfrm>
            <a:off x="426375" y="854863"/>
            <a:ext cx="2805900" cy="5778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Leave No Trace</a:t>
            </a:r>
            <a:endParaRPr/>
          </a:p>
        </p:txBody>
      </p:sp>
      <p:sp>
        <p:nvSpPr>
          <p:cNvPr id="312" name="Google Shape;312;p28"/>
          <p:cNvSpPr txBox="1"/>
          <p:nvPr>
            <p:ph idx="1" type="subTitle"/>
          </p:nvPr>
        </p:nvSpPr>
        <p:spPr>
          <a:xfrm>
            <a:off x="1272675" y="1352275"/>
            <a:ext cx="1959600" cy="577800"/>
          </a:xfrm>
          <a:prstGeom prst="rect">
            <a:avLst/>
          </a:prstGeom>
        </p:spPr>
        <p:txBody>
          <a:bodyPr anchorCtr="0" anchor="t" bIns="91425" lIns="91425" spcFirstLastPara="1" rIns="91425" wrap="square" tIns="91425">
            <a:noAutofit/>
          </a:bodyPr>
          <a:lstStyle/>
          <a:p>
            <a:pPr indent="0" lvl="0" marL="0" rtl="0" algn="r">
              <a:spcBef>
                <a:spcPts val="0"/>
              </a:spcBef>
              <a:spcAft>
                <a:spcPts val="1600"/>
              </a:spcAft>
              <a:buNone/>
            </a:pPr>
            <a:r>
              <a:rPr lang="es"/>
              <a:t>A large part of taking part in the outdoors and ensuring that it remains pristine for other campers is using the principles of Leave No Trace</a:t>
            </a:r>
            <a:endParaRPr/>
          </a:p>
        </p:txBody>
      </p:sp>
      <p:sp>
        <p:nvSpPr>
          <p:cNvPr id="313" name="Google Shape;313;p28"/>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pic>
        <p:nvPicPr>
          <p:cNvPr id="314" name="Google Shape;314;p28"/>
          <p:cNvPicPr preferRelativeResize="0"/>
          <p:nvPr/>
        </p:nvPicPr>
        <p:blipFill rotWithShape="1">
          <a:blip r:embed="rId3">
            <a:alphaModFix/>
          </a:blip>
          <a:srcRect b="0" l="24459" r="24454" t="0"/>
          <a:stretch/>
        </p:blipFill>
        <p:spPr>
          <a:xfrm>
            <a:off x="3592200" y="435650"/>
            <a:ext cx="1959595" cy="2157578"/>
          </a:xfrm>
          <a:prstGeom prst="rect">
            <a:avLst/>
          </a:prstGeom>
          <a:noFill/>
          <a:ln>
            <a:noFill/>
          </a:ln>
        </p:spPr>
      </p:pic>
      <p:pic>
        <p:nvPicPr>
          <p:cNvPr id="315" name="Google Shape;315;p28"/>
          <p:cNvPicPr preferRelativeResize="0"/>
          <p:nvPr/>
        </p:nvPicPr>
        <p:blipFill rotWithShape="1">
          <a:blip r:embed="rId4">
            <a:alphaModFix/>
          </a:blip>
          <a:srcRect b="0" l="8606" r="54581" t="45972"/>
          <a:stretch/>
        </p:blipFill>
        <p:spPr>
          <a:xfrm>
            <a:off x="3592200" y="2593229"/>
            <a:ext cx="1959603" cy="2157580"/>
          </a:xfrm>
          <a:prstGeom prst="rect">
            <a:avLst/>
          </a:prstGeom>
          <a:noFill/>
          <a:ln>
            <a:noFill/>
          </a:ln>
        </p:spPr>
      </p:pic>
      <p:sp>
        <p:nvSpPr>
          <p:cNvPr id="316" name="Google Shape;316;p28"/>
          <p:cNvSpPr/>
          <p:nvPr/>
        </p:nvSpPr>
        <p:spPr>
          <a:xfrm>
            <a:off x="3599074" y="435650"/>
            <a:ext cx="1959600" cy="4315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8"/>
          <p:cNvSpPr/>
          <p:nvPr/>
        </p:nvSpPr>
        <p:spPr>
          <a:xfrm rot="5400000">
            <a:off x="3472790" y="1380888"/>
            <a:ext cx="449700" cy="267100"/>
          </a:xfrm>
          <a:prstGeom prst="flowChartExtra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8"/>
          <p:cNvSpPr/>
          <p:nvPr/>
        </p:nvSpPr>
        <p:spPr>
          <a:xfrm rot="-5400000">
            <a:off x="5207443" y="3538450"/>
            <a:ext cx="449700" cy="267100"/>
          </a:xfrm>
          <a:prstGeom prst="flowChartExtra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29"/>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pic>
        <p:nvPicPr>
          <p:cNvPr id="324" name="Google Shape;324;p29"/>
          <p:cNvPicPr preferRelativeResize="0"/>
          <p:nvPr/>
        </p:nvPicPr>
        <p:blipFill rotWithShape="1">
          <a:blip r:embed="rId3">
            <a:alphaModFix/>
          </a:blip>
          <a:srcRect b="0" l="50455" r="12351" t="0"/>
          <a:stretch/>
        </p:blipFill>
        <p:spPr>
          <a:xfrm>
            <a:off x="541000" y="435650"/>
            <a:ext cx="2853230" cy="4315199"/>
          </a:xfrm>
          <a:prstGeom prst="rect">
            <a:avLst/>
          </a:prstGeom>
          <a:noFill/>
          <a:ln>
            <a:noFill/>
          </a:ln>
        </p:spPr>
      </p:pic>
      <p:sp>
        <p:nvSpPr>
          <p:cNvPr id="325" name="Google Shape;325;p29"/>
          <p:cNvSpPr/>
          <p:nvPr/>
        </p:nvSpPr>
        <p:spPr>
          <a:xfrm>
            <a:off x="540950" y="435650"/>
            <a:ext cx="2853300" cy="4315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9"/>
          <p:cNvSpPr/>
          <p:nvPr/>
        </p:nvSpPr>
        <p:spPr>
          <a:xfrm>
            <a:off x="2283675" y="0"/>
            <a:ext cx="2178300" cy="51435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9"/>
          <p:cNvSpPr txBox="1"/>
          <p:nvPr/>
        </p:nvSpPr>
        <p:spPr>
          <a:xfrm>
            <a:off x="2430750" y="1262375"/>
            <a:ext cx="1826400" cy="163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s" sz="1500">
                <a:solidFill>
                  <a:srgbClr val="FFFFFF"/>
                </a:solidFill>
                <a:latin typeface="Didact Gothic"/>
                <a:ea typeface="Didact Gothic"/>
                <a:cs typeface="Didact Gothic"/>
                <a:sym typeface="Didact Gothic"/>
              </a:rPr>
              <a:t>Watch this video for an overview of what the Leave No Trace principles are.</a:t>
            </a:r>
            <a:endParaRPr sz="1500">
              <a:solidFill>
                <a:srgbClr val="FFFFFF"/>
              </a:solidFill>
              <a:latin typeface="Didact Gothic"/>
              <a:ea typeface="Didact Gothic"/>
              <a:cs typeface="Didact Gothic"/>
              <a:sym typeface="Didact Gothic"/>
            </a:endParaRPr>
          </a:p>
          <a:p>
            <a:pPr indent="0" lvl="0" marL="0" rtl="0" algn="l">
              <a:spcBef>
                <a:spcPts val="1600"/>
              </a:spcBef>
              <a:spcAft>
                <a:spcPts val="0"/>
              </a:spcAft>
              <a:buNone/>
            </a:pPr>
            <a:r>
              <a:t/>
            </a:r>
            <a:endParaRPr>
              <a:solidFill>
                <a:srgbClr val="FFFFFF"/>
              </a:solidFill>
              <a:latin typeface="Didact Gothic"/>
              <a:ea typeface="Didact Gothic"/>
              <a:cs typeface="Didact Gothic"/>
              <a:sym typeface="Didact Gothic"/>
            </a:endParaRPr>
          </a:p>
        </p:txBody>
      </p:sp>
      <p:sp>
        <p:nvSpPr>
          <p:cNvPr id="328" name="Google Shape;328;p29"/>
          <p:cNvSpPr/>
          <p:nvPr/>
        </p:nvSpPr>
        <p:spPr>
          <a:xfrm>
            <a:off x="4979312" y="1262375"/>
            <a:ext cx="3246461" cy="2819752"/>
          </a:xfrm>
          <a:custGeom>
            <a:rect b="b" l="l" r="r" t="t"/>
            <a:pathLst>
              <a:path extrusionOk="0" h="146139" w="168254">
                <a:moveTo>
                  <a:pt x="4437" y="1"/>
                </a:moveTo>
                <a:cubicBezTo>
                  <a:pt x="2002" y="1"/>
                  <a:pt x="0" y="1969"/>
                  <a:pt x="0" y="4437"/>
                </a:cubicBezTo>
                <a:lnTo>
                  <a:pt x="0" y="141702"/>
                </a:lnTo>
                <a:cubicBezTo>
                  <a:pt x="0" y="144137"/>
                  <a:pt x="2002" y="146139"/>
                  <a:pt x="4437" y="146139"/>
                </a:cubicBezTo>
                <a:lnTo>
                  <a:pt x="163817" y="146139"/>
                </a:lnTo>
                <a:cubicBezTo>
                  <a:pt x="166252" y="146139"/>
                  <a:pt x="168254" y="144137"/>
                  <a:pt x="168254" y="141702"/>
                </a:cubicBezTo>
                <a:lnTo>
                  <a:pt x="168254" y="4437"/>
                </a:lnTo>
                <a:cubicBezTo>
                  <a:pt x="168254" y="1969"/>
                  <a:pt x="166252" y="1"/>
                  <a:pt x="16381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9"/>
          <p:cNvSpPr/>
          <p:nvPr/>
        </p:nvSpPr>
        <p:spPr>
          <a:xfrm>
            <a:off x="5097737" y="1704575"/>
            <a:ext cx="3004463" cy="1813113"/>
          </a:xfrm>
          <a:custGeom>
            <a:rect b="b" l="l" r="r" t="t"/>
            <a:pathLst>
              <a:path extrusionOk="0" h="93968" w="155712">
                <a:moveTo>
                  <a:pt x="0" y="0"/>
                </a:moveTo>
                <a:lnTo>
                  <a:pt x="0" y="93968"/>
                </a:lnTo>
                <a:lnTo>
                  <a:pt x="155711" y="93968"/>
                </a:lnTo>
                <a:lnTo>
                  <a:pt x="15571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9"/>
          <p:cNvSpPr/>
          <p:nvPr/>
        </p:nvSpPr>
        <p:spPr>
          <a:xfrm>
            <a:off x="5097748" y="3501642"/>
            <a:ext cx="3004463" cy="16111"/>
          </a:xfrm>
          <a:custGeom>
            <a:rect b="b" l="l" r="r" t="t"/>
            <a:pathLst>
              <a:path extrusionOk="0" h="835" w="155712">
                <a:moveTo>
                  <a:pt x="0" y="1"/>
                </a:moveTo>
                <a:lnTo>
                  <a:pt x="0" y="835"/>
                </a:lnTo>
                <a:lnTo>
                  <a:pt x="155711" y="835"/>
                </a:lnTo>
                <a:lnTo>
                  <a:pt x="155711"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9"/>
          <p:cNvSpPr/>
          <p:nvPr/>
        </p:nvSpPr>
        <p:spPr>
          <a:xfrm>
            <a:off x="5097748" y="1704575"/>
            <a:ext cx="3004463" cy="16111"/>
          </a:xfrm>
          <a:custGeom>
            <a:rect b="b" l="l" r="r" t="t"/>
            <a:pathLst>
              <a:path extrusionOk="0" h="835" w="155712">
                <a:moveTo>
                  <a:pt x="0" y="0"/>
                </a:moveTo>
                <a:lnTo>
                  <a:pt x="0" y="834"/>
                </a:lnTo>
                <a:lnTo>
                  <a:pt x="155711" y="834"/>
                </a:lnTo>
                <a:lnTo>
                  <a:pt x="155711"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9"/>
          <p:cNvSpPr/>
          <p:nvPr/>
        </p:nvSpPr>
        <p:spPr>
          <a:xfrm>
            <a:off x="6456481" y="2467932"/>
            <a:ext cx="287071" cy="286434"/>
          </a:xfrm>
          <a:custGeom>
            <a:rect b="b" l="l" r="r" t="t"/>
            <a:pathLst>
              <a:path extrusionOk="0" h="14845" w="14878">
                <a:moveTo>
                  <a:pt x="4303" y="2636"/>
                </a:moveTo>
                <a:lnTo>
                  <a:pt x="12576" y="7440"/>
                </a:lnTo>
                <a:lnTo>
                  <a:pt x="4303" y="12210"/>
                </a:lnTo>
                <a:lnTo>
                  <a:pt x="4303" y="2636"/>
                </a:lnTo>
                <a:close/>
                <a:moveTo>
                  <a:pt x="7439" y="1"/>
                </a:moveTo>
                <a:cubicBezTo>
                  <a:pt x="3336" y="1"/>
                  <a:pt x="0" y="3303"/>
                  <a:pt x="0" y="7406"/>
                </a:cubicBezTo>
                <a:cubicBezTo>
                  <a:pt x="0" y="11542"/>
                  <a:pt x="3336" y="14845"/>
                  <a:pt x="7439" y="14845"/>
                </a:cubicBezTo>
                <a:cubicBezTo>
                  <a:pt x="11542" y="14845"/>
                  <a:pt x="14877" y="11542"/>
                  <a:pt x="14877" y="7406"/>
                </a:cubicBezTo>
                <a:cubicBezTo>
                  <a:pt x="14877" y="3303"/>
                  <a:pt x="11542" y="1"/>
                  <a:pt x="743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9"/>
          <p:cNvSpPr/>
          <p:nvPr/>
        </p:nvSpPr>
        <p:spPr>
          <a:xfrm>
            <a:off x="5170473" y="3344595"/>
            <a:ext cx="2858998" cy="16111"/>
          </a:xfrm>
          <a:custGeom>
            <a:rect b="b" l="l" r="r" t="t"/>
            <a:pathLst>
              <a:path extrusionOk="0" h="835" w="148173">
                <a:moveTo>
                  <a:pt x="434" y="0"/>
                </a:moveTo>
                <a:cubicBezTo>
                  <a:pt x="201" y="0"/>
                  <a:pt x="0" y="167"/>
                  <a:pt x="0" y="401"/>
                </a:cubicBezTo>
                <a:cubicBezTo>
                  <a:pt x="0" y="634"/>
                  <a:pt x="201" y="834"/>
                  <a:pt x="434" y="834"/>
                </a:cubicBezTo>
                <a:lnTo>
                  <a:pt x="147739" y="834"/>
                </a:lnTo>
                <a:cubicBezTo>
                  <a:pt x="147973" y="834"/>
                  <a:pt x="148173" y="634"/>
                  <a:pt x="148173" y="401"/>
                </a:cubicBezTo>
                <a:cubicBezTo>
                  <a:pt x="148173" y="167"/>
                  <a:pt x="147973" y="0"/>
                  <a:pt x="147739"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9"/>
          <p:cNvSpPr/>
          <p:nvPr/>
        </p:nvSpPr>
        <p:spPr>
          <a:xfrm>
            <a:off x="5170473" y="3344595"/>
            <a:ext cx="1369656" cy="16111"/>
          </a:xfrm>
          <a:custGeom>
            <a:rect b="b" l="l" r="r" t="t"/>
            <a:pathLst>
              <a:path extrusionOk="0" h="835" w="70985">
                <a:moveTo>
                  <a:pt x="434" y="0"/>
                </a:moveTo>
                <a:cubicBezTo>
                  <a:pt x="201" y="0"/>
                  <a:pt x="0" y="167"/>
                  <a:pt x="0" y="401"/>
                </a:cubicBezTo>
                <a:cubicBezTo>
                  <a:pt x="0" y="634"/>
                  <a:pt x="201" y="834"/>
                  <a:pt x="434" y="834"/>
                </a:cubicBezTo>
                <a:lnTo>
                  <a:pt x="70984" y="834"/>
                </a:lnTo>
                <a:lnTo>
                  <a:pt x="70984" y="0"/>
                </a:lnTo>
                <a:close/>
              </a:path>
            </a:pathLst>
          </a:custGeom>
          <a:solidFill>
            <a:srgbClr val="DD7E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9"/>
          <p:cNvSpPr/>
          <p:nvPr/>
        </p:nvSpPr>
        <p:spPr>
          <a:xfrm>
            <a:off x="6527913" y="3329139"/>
            <a:ext cx="47003" cy="47003"/>
          </a:xfrm>
          <a:custGeom>
            <a:rect b="b" l="l" r="r" t="t"/>
            <a:pathLst>
              <a:path extrusionOk="0" h="2436" w="2436">
                <a:moveTo>
                  <a:pt x="1235" y="1"/>
                </a:moveTo>
                <a:cubicBezTo>
                  <a:pt x="568" y="1"/>
                  <a:pt x="1" y="535"/>
                  <a:pt x="1" y="1202"/>
                </a:cubicBezTo>
                <a:cubicBezTo>
                  <a:pt x="1" y="1902"/>
                  <a:pt x="568" y="2436"/>
                  <a:pt x="1235" y="2436"/>
                </a:cubicBezTo>
                <a:cubicBezTo>
                  <a:pt x="1902" y="2436"/>
                  <a:pt x="2436" y="1902"/>
                  <a:pt x="2436" y="1202"/>
                </a:cubicBezTo>
                <a:cubicBezTo>
                  <a:pt x="2436" y="535"/>
                  <a:pt x="1902" y="1"/>
                  <a:pt x="1235" y="1"/>
                </a:cubicBezTo>
                <a:close/>
              </a:path>
            </a:pathLst>
          </a:custGeom>
          <a:solidFill>
            <a:srgbClr val="DD7E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9"/>
          <p:cNvSpPr/>
          <p:nvPr/>
        </p:nvSpPr>
        <p:spPr>
          <a:xfrm>
            <a:off x="6540146" y="3340735"/>
            <a:ext cx="23193" cy="23829"/>
          </a:xfrm>
          <a:custGeom>
            <a:rect b="b" l="l" r="r" t="t"/>
            <a:pathLst>
              <a:path extrusionOk="0" h="1235" w="1202">
                <a:moveTo>
                  <a:pt x="601" y="0"/>
                </a:moveTo>
                <a:cubicBezTo>
                  <a:pt x="267" y="0"/>
                  <a:pt x="0" y="267"/>
                  <a:pt x="0" y="601"/>
                </a:cubicBezTo>
                <a:cubicBezTo>
                  <a:pt x="0" y="934"/>
                  <a:pt x="267" y="1235"/>
                  <a:pt x="601" y="1235"/>
                </a:cubicBezTo>
                <a:cubicBezTo>
                  <a:pt x="934" y="1235"/>
                  <a:pt x="1201" y="968"/>
                  <a:pt x="1201" y="601"/>
                </a:cubicBezTo>
                <a:cubicBezTo>
                  <a:pt x="1201" y="267"/>
                  <a:pt x="934" y="0"/>
                  <a:pt x="601" y="0"/>
                </a:cubicBezTo>
                <a:close/>
              </a:path>
            </a:pathLst>
          </a:custGeom>
          <a:solidFill>
            <a:srgbClr val="E6B8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9"/>
          <p:cNvSpPr/>
          <p:nvPr/>
        </p:nvSpPr>
        <p:spPr>
          <a:xfrm>
            <a:off x="5402830" y="3390692"/>
            <a:ext cx="64387" cy="71334"/>
          </a:xfrm>
          <a:custGeom>
            <a:rect b="b" l="l" r="r" t="t"/>
            <a:pathLst>
              <a:path extrusionOk="0" h="3697" w="3337">
                <a:moveTo>
                  <a:pt x="361" y="0"/>
                </a:moveTo>
                <a:cubicBezTo>
                  <a:pt x="175" y="0"/>
                  <a:pt x="0" y="151"/>
                  <a:pt x="0" y="380"/>
                </a:cubicBezTo>
                <a:lnTo>
                  <a:pt x="0" y="3349"/>
                </a:lnTo>
                <a:cubicBezTo>
                  <a:pt x="0" y="3551"/>
                  <a:pt x="173" y="3696"/>
                  <a:pt x="358" y="3696"/>
                </a:cubicBezTo>
                <a:cubicBezTo>
                  <a:pt x="417" y="3696"/>
                  <a:pt x="478" y="3681"/>
                  <a:pt x="534" y="3649"/>
                </a:cubicBezTo>
                <a:lnTo>
                  <a:pt x="3103" y="2148"/>
                </a:lnTo>
                <a:cubicBezTo>
                  <a:pt x="3336" y="2015"/>
                  <a:pt x="3336" y="1681"/>
                  <a:pt x="3103" y="1548"/>
                </a:cubicBezTo>
                <a:lnTo>
                  <a:pt x="534" y="47"/>
                </a:lnTo>
                <a:cubicBezTo>
                  <a:pt x="479" y="15"/>
                  <a:pt x="419" y="0"/>
                  <a:pt x="361"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9"/>
          <p:cNvSpPr/>
          <p:nvPr/>
        </p:nvSpPr>
        <p:spPr>
          <a:xfrm>
            <a:off x="5481343" y="3385791"/>
            <a:ext cx="14182" cy="81116"/>
          </a:xfrm>
          <a:custGeom>
            <a:rect b="b" l="l" r="r" t="t"/>
            <a:pathLst>
              <a:path extrusionOk="0" h="4204" w="735">
                <a:moveTo>
                  <a:pt x="368" y="0"/>
                </a:moveTo>
                <a:cubicBezTo>
                  <a:pt x="168" y="0"/>
                  <a:pt x="1" y="167"/>
                  <a:pt x="1" y="367"/>
                </a:cubicBezTo>
                <a:lnTo>
                  <a:pt x="1" y="3836"/>
                </a:lnTo>
                <a:cubicBezTo>
                  <a:pt x="1" y="4037"/>
                  <a:pt x="168" y="4203"/>
                  <a:pt x="368" y="4203"/>
                </a:cubicBezTo>
                <a:cubicBezTo>
                  <a:pt x="568" y="4203"/>
                  <a:pt x="735" y="4037"/>
                  <a:pt x="735" y="3836"/>
                </a:cubicBezTo>
                <a:lnTo>
                  <a:pt x="735" y="367"/>
                </a:lnTo>
                <a:cubicBezTo>
                  <a:pt x="735" y="167"/>
                  <a:pt x="568" y="0"/>
                  <a:pt x="368"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9"/>
          <p:cNvSpPr/>
          <p:nvPr/>
        </p:nvSpPr>
        <p:spPr>
          <a:xfrm>
            <a:off x="5249643" y="3385791"/>
            <a:ext cx="13526" cy="81116"/>
          </a:xfrm>
          <a:custGeom>
            <a:rect b="b" l="l" r="r" t="t"/>
            <a:pathLst>
              <a:path extrusionOk="0" h="4204" w="701">
                <a:moveTo>
                  <a:pt x="367" y="0"/>
                </a:moveTo>
                <a:cubicBezTo>
                  <a:pt x="167" y="0"/>
                  <a:pt x="0" y="167"/>
                  <a:pt x="0" y="367"/>
                </a:cubicBezTo>
                <a:lnTo>
                  <a:pt x="0" y="3836"/>
                </a:lnTo>
                <a:cubicBezTo>
                  <a:pt x="0" y="4037"/>
                  <a:pt x="167" y="4203"/>
                  <a:pt x="367" y="4203"/>
                </a:cubicBezTo>
                <a:cubicBezTo>
                  <a:pt x="534" y="4203"/>
                  <a:pt x="701" y="4037"/>
                  <a:pt x="701" y="3836"/>
                </a:cubicBezTo>
                <a:lnTo>
                  <a:pt x="701" y="367"/>
                </a:lnTo>
                <a:cubicBezTo>
                  <a:pt x="701" y="167"/>
                  <a:pt x="567" y="0"/>
                  <a:pt x="367"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9"/>
          <p:cNvSpPr/>
          <p:nvPr/>
        </p:nvSpPr>
        <p:spPr>
          <a:xfrm>
            <a:off x="5214235" y="3385791"/>
            <a:ext cx="13545" cy="81116"/>
          </a:xfrm>
          <a:custGeom>
            <a:rect b="b" l="l" r="r" t="t"/>
            <a:pathLst>
              <a:path extrusionOk="0" h="4204" w="702">
                <a:moveTo>
                  <a:pt x="368" y="0"/>
                </a:moveTo>
                <a:cubicBezTo>
                  <a:pt x="168" y="0"/>
                  <a:pt x="1" y="167"/>
                  <a:pt x="1" y="367"/>
                </a:cubicBezTo>
                <a:lnTo>
                  <a:pt x="1" y="3836"/>
                </a:lnTo>
                <a:cubicBezTo>
                  <a:pt x="1" y="4037"/>
                  <a:pt x="168" y="4203"/>
                  <a:pt x="368" y="4203"/>
                </a:cubicBezTo>
                <a:cubicBezTo>
                  <a:pt x="568" y="4203"/>
                  <a:pt x="701" y="4037"/>
                  <a:pt x="701" y="3836"/>
                </a:cubicBezTo>
                <a:lnTo>
                  <a:pt x="701" y="367"/>
                </a:lnTo>
                <a:cubicBezTo>
                  <a:pt x="701" y="167"/>
                  <a:pt x="568" y="0"/>
                  <a:pt x="368"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9"/>
          <p:cNvSpPr/>
          <p:nvPr/>
        </p:nvSpPr>
        <p:spPr>
          <a:xfrm>
            <a:off x="7893091" y="3385791"/>
            <a:ext cx="40558" cy="81116"/>
          </a:xfrm>
          <a:custGeom>
            <a:rect b="b" l="l" r="r" t="t"/>
            <a:pathLst>
              <a:path extrusionOk="0" h="4204" w="2102">
                <a:moveTo>
                  <a:pt x="334" y="0"/>
                </a:moveTo>
                <a:cubicBezTo>
                  <a:pt x="134" y="0"/>
                  <a:pt x="0" y="167"/>
                  <a:pt x="0" y="367"/>
                </a:cubicBezTo>
                <a:lnTo>
                  <a:pt x="0" y="3836"/>
                </a:lnTo>
                <a:cubicBezTo>
                  <a:pt x="0" y="4037"/>
                  <a:pt x="134" y="4203"/>
                  <a:pt x="334" y="4203"/>
                </a:cubicBezTo>
                <a:lnTo>
                  <a:pt x="1735" y="4203"/>
                </a:lnTo>
                <a:cubicBezTo>
                  <a:pt x="1935" y="4203"/>
                  <a:pt x="2102" y="4037"/>
                  <a:pt x="2102" y="3836"/>
                </a:cubicBezTo>
                <a:cubicBezTo>
                  <a:pt x="2102" y="3636"/>
                  <a:pt x="1935" y="3503"/>
                  <a:pt x="1735" y="3503"/>
                </a:cubicBezTo>
                <a:lnTo>
                  <a:pt x="701" y="3503"/>
                </a:lnTo>
                <a:lnTo>
                  <a:pt x="701" y="734"/>
                </a:lnTo>
                <a:lnTo>
                  <a:pt x="1735" y="734"/>
                </a:lnTo>
                <a:cubicBezTo>
                  <a:pt x="1935" y="734"/>
                  <a:pt x="2102" y="567"/>
                  <a:pt x="2102" y="367"/>
                </a:cubicBezTo>
                <a:cubicBezTo>
                  <a:pt x="2102" y="167"/>
                  <a:pt x="1935" y="0"/>
                  <a:pt x="1735"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9"/>
          <p:cNvSpPr/>
          <p:nvPr/>
        </p:nvSpPr>
        <p:spPr>
          <a:xfrm>
            <a:off x="7944571" y="3385791"/>
            <a:ext cx="41214" cy="81116"/>
          </a:xfrm>
          <a:custGeom>
            <a:rect b="b" l="l" r="r" t="t"/>
            <a:pathLst>
              <a:path extrusionOk="0" h="4204" w="2136">
                <a:moveTo>
                  <a:pt x="368" y="0"/>
                </a:moveTo>
                <a:cubicBezTo>
                  <a:pt x="168" y="0"/>
                  <a:pt x="1" y="167"/>
                  <a:pt x="1" y="367"/>
                </a:cubicBezTo>
                <a:cubicBezTo>
                  <a:pt x="1" y="567"/>
                  <a:pt x="168" y="734"/>
                  <a:pt x="368" y="734"/>
                </a:cubicBezTo>
                <a:lnTo>
                  <a:pt x="1402" y="734"/>
                </a:lnTo>
                <a:lnTo>
                  <a:pt x="1402" y="3503"/>
                </a:lnTo>
                <a:lnTo>
                  <a:pt x="368" y="3503"/>
                </a:lnTo>
                <a:cubicBezTo>
                  <a:pt x="168" y="3503"/>
                  <a:pt x="1" y="3636"/>
                  <a:pt x="1" y="3836"/>
                </a:cubicBezTo>
                <a:cubicBezTo>
                  <a:pt x="1" y="4037"/>
                  <a:pt x="168" y="4203"/>
                  <a:pt x="368" y="4203"/>
                </a:cubicBezTo>
                <a:lnTo>
                  <a:pt x="1769" y="4203"/>
                </a:lnTo>
                <a:cubicBezTo>
                  <a:pt x="1969" y="4203"/>
                  <a:pt x="2136" y="4037"/>
                  <a:pt x="2136" y="3836"/>
                </a:cubicBezTo>
                <a:lnTo>
                  <a:pt x="2136" y="367"/>
                </a:lnTo>
                <a:cubicBezTo>
                  <a:pt x="2136" y="167"/>
                  <a:pt x="1969" y="0"/>
                  <a:pt x="1769"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9"/>
          <p:cNvSpPr/>
          <p:nvPr/>
        </p:nvSpPr>
        <p:spPr>
          <a:xfrm>
            <a:off x="5149229" y="3608483"/>
            <a:ext cx="97845" cy="106219"/>
          </a:xfrm>
          <a:custGeom>
            <a:rect b="b" l="l" r="r" t="t"/>
            <a:pathLst>
              <a:path extrusionOk="0" h="5505" w="5071">
                <a:moveTo>
                  <a:pt x="2169" y="1"/>
                </a:moveTo>
                <a:cubicBezTo>
                  <a:pt x="1969" y="1"/>
                  <a:pt x="1835" y="134"/>
                  <a:pt x="1802" y="334"/>
                </a:cubicBezTo>
                <a:cubicBezTo>
                  <a:pt x="1769" y="735"/>
                  <a:pt x="1669" y="1135"/>
                  <a:pt x="1502" y="1535"/>
                </a:cubicBezTo>
                <a:cubicBezTo>
                  <a:pt x="1402" y="1735"/>
                  <a:pt x="1202" y="1902"/>
                  <a:pt x="968" y="1902"/>
                </a:cubicBezTo>
                <a:lnTo>
                  <a:pt x="568" y="1902"/>
                </a:lnTo>
                <a:cubicBezTo>
                  <a:pt x="234" y="1902"/>
                  <a:pt x="1" y="2136"/>
                  <a:pt x="1" y="2436"/>
                </a:cubicBezTo>
                <a:lnTo>
                  <a:pt x="1" y="5038"/>
                </a:lnTo>
                <a:cubicBezTo>
                  <a:pt x="1" y="5305"/>
                  <a:pt x="201" y="5505"/>
                  <a:pt x="468" y="5505"/>
                </a:cubicBezTo>
                <a:lnTo>
                  <a:pt x="3770" y="5505"/>
                </a:lnTo>
                <a:cubicBezTo>
                  <a:pt x="3970" y="5505"/>
                  <a:pt x="4170" y="5338"/>
                  <a:pt x="4170" y="5105"/>
                </a:cubicBezTo>
                <a:cubicBezTo>
                  <a:pt x="4170" y="4938"/>
                  <a:pt x="4070" y="4804"/>
                  <a:pt x="3903" y="4738"/>
                </a:cubicBezTo>
                <a:cubicBezTo>
                  <a:pt x="3903" y="4738"/>
                  <a:pt x="3903" y="4704"/>
                  <a:pt x="3903" y="4704"/>
                </a:cubicBezTo>
                <a:lnTo>
                  <a:pt x="4037" y="4704"/>
                </a:lnTo>
                <a:cubicBezTo>
                  <a:pt x="4304" y="4704"/>
                  <a:pt x="4504" y="4504"/>
                  <a:pt x="4504" y="4237"/>
                </a:cubicBezTo>
                <a:cubicBezTo>
                  <a:pt x="4504" y="4037"/>
                  <a:pt x="4370" y="3870"/>
                  <a:pt x="4204" y="3804"/>
                </a:cubicBezTo>
                <a:cubicBezTo>
                  <a:pt x="4204" y="3804"/>
                  <a:pt x="4204" y="3804"/>
                  <a:pt x="4204" y="3770"/>
                </a:cubicBezTo>
                <a:lnTo>
                  <a:pt x="4337" y="3770"/>
                </a:lnTo>
                <a:cubicBezTo>
                  <a:pt x="4604" y="3770"/>
                  <a:pt x="4804" y="3570"/>
                  <a:pt x="4804" y="3303"/>
                </a:cubicBezTo>
                <a:cubicBezTo>
                  <a:pt x="4804" y="3103"/>
                  <a:pt x="4704" y="2936"/>
                  <a:pt x="4504" y="2870"/>
                </a:cubicBezTo>
                <a:cubicBezTo>
                  <a:pt x="4504" y="2870"/>
                  <a:pt x="4504" y="2836"/>
                  <a:pt x="4504" y="2836"/>
                </a:cubicBezTo>
                <a:lnTo>
                  <a:pt x="4571" y="2836"/>
                </a:lnTo>
                <a:cubicBezTo>
                  <a:pt x="4837" y="2836"/>
                  <a:pt x="5071" y="2603"/>
                  <a:pt x="5038" y="2336"/>
                </a:cubicBezTo>
                <a:cubicBezTo>
                  <a:pt x="5038" y="2069"/>
                  <a:pt x="4837" y="1902"/>
                  <a:pt x="4571" y="1902"/>
                </a:cubicBezTo>
                <a:lnTo>
                  <a:pt x="3136" y="1902"/>
                </a:lnTo>
                <a:cubicBezTo>
                  <a:pt x="2969" y="1902"/>
                  <a:pt x="2869" y="1769"/>
                  <a:pt x="2869" y="1602"/>
                </a:cubicBezTo>
                <a:lnTo>
                  <a:pt x="2903" y="1302"/>
                </a:lnTo>
                <a:cubicBezTo>
                  <a:pt x="2936" y="1002"/>
                  <a:pt x="2969" y="635"/>
                  <a:pt x="2803" y="368"/>
                </a:cubicBezTo>
                <a:cubicBezTo>
                  <a:pt x="2669" y="168"/>
                  <a:pt x="2436" y="1"/>
                  <a:pt x="2169"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9"/>
          <p:cNvSpPr/>
          <p:nvPr/>
        </p:nvSpPr>
        <p:spPr>
          <a:xfrm>
            <a:off x="5110618" y="3645183"/>
            <a:ext cx="34770" cy="69520"/>
          </a:xfrm>
          <a:custGeom>
            <a:rect b="b" l="l" r="r" t="t"/>
            <a:pathLst>
              <a:path extrusionOk="0" h="3603" w="1802">
                <a:moveTo>
                  <a:pt x="401" y="0"/>
                </a:moveTo>
                <a:cubicBezTo>
                  <a:pt x="167" y="0"/>
                  <a:pt x="0" y="200"/>
                  <a:pt x="0" y="434"/>
                </a:cubicBezTo>
                <a:lnTo>
                  <a:pt x="0" y="3203"/>
                </a:lnTo>
                <a:cubicBezTo>
                  <a:pt x="0" y="3436"/>
                  <a:pt x="167" y="3603"/>
                  <a:pt x="401" y="3603"/>
                </a:cubicBezTo>
                <a:lnTo>
                  <a:pt x="1401" y="3603"/>
                </a:lnTo>
                <a:cubicBezTo>
                  <a:pt x="1635" y="3603"/>
                  <a:pt x="1802" y="3436"/>
                  <a:pt x="1802" y="3203"/>
                </a:cubicBezTo>
                <a:lnTo>
                  <a:pt x="1802" y="434"/>
                </a:lnTo>
                <a:cubicBezTo>
                  <a:pt x="1802" y="200"/>
                  <a:pt x="1601" y="0"/>
                  <a:pt x="1401"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9"/>
          <p:cNvSpPr/>
          <p:nvPr/>
        </p:nvSpPr>
        <p:spPr>
          <a:xfrm>
            <a:off x="5337823" y="3645183"/>
            <a:ext cx="97845" cy="106219"/>
          </a:xfrm>
          <a:custGeom>
            <a:rect b="b" l="l" r="r" t="t"/>
            <a:pathLst>
              <a:path extrusionOk="0" h="5505" w="5071">
                <a:moveTo>
                  <a:pt x="1301" y="0"/>
                </a:moveTo>
                <a:cubicBezTo>
                  <a:pt x="1068" y="0"/>
                  <a:pt x="901" y="200"/>
                  <a:pt x="901" y="401"/>
                </a:cubicBezTo>
                <a:cubicBezTo>
                  <a:pt x="901" y="567"/>
                  <a:pt x="1001" y="734"/>
                  <a:pt x="1134" y="801"/>
                </a:cubicBezTo>
                <a:cubicBezTo>
                  <a:pt x="1134" y="801"/>
                  <a:pt x="1168" y="801"/>
                  <a:pt x="1168" y="834"/>
                </a:cubicBezTo>
                <a:lnTo>
                  <a:pt x="1001" y="834"/>
                </a:lnTo>
                <a:cubicBezTo>
                  <a:pt x="768" y="834"/>
                  <a:pt x="534" y="1034"/>
                  <a:pt x="534" y="1301"/>
                </a:cubicBezTo>
                <a:cubicBezTo>
                  <a:pt x="534" y="1501"/>
                  <a:pt x="667" y="1668"/>
                  <a:pt x="834" y="1735"/>
                </a:cubicBezTo>
                <a:cubicBezTo>
                  <a:pt x="834" y="1735"/>
                  <a:pt x="834" y="1768"/>
                  <a:pt x="834" y="1768"/>
                </a:cubicBezTo>
                <a:lnTo>
                  <a:pt x="701" y="1768"/>
                </a:lnTo>
                <a:cubicBezTo>
                  <a:pt x="434" y="1768"/>
                  <a:pt x="234" y="1968"/>
                  <a:pt x="234" y="2235"/>
                </a:cubicBezTo>
                <a:cubicBezTo>
                  <a:pt x="234" y="2435"/>
                  <a:pt x="367" y="2602"/>
                  <a:pt x="534" y="2669"/>
                </a:cubicBezTo>
                <a:cubicBezTo>
                  <a:pt x="534" y="2702"/>
                  <a:pt x="534" y="2702"/>
                  <a:pt x="534" y="2702"/>
                </a:cubicBezTo>
                <a:lnTo>
                  <a:pt x="467" y="2702"/>
                </a:lnTo>
                <a:cubicBezTo>
                  <a:pt x="200" y="2702"/>
                  <a:pt x="0" y="2936"/>
                  <a:pt x="0" y="3203"/>
                </a:cubicBezTo>
                <a:cubicBezTo>
                  <a:pt x="0" y="3436"/>
                  <a:pt x="234" y="3636"/>
                  <a:pt x="467" y="3636"/>
                </a:cubicBezTo>
                <a:lnTo>
                  <a:pt x="1935" y="3636"/>
                </a:lnTo>
                <a:cubicBezTo>
                  <a:pt x="2068" y="3636"/>
                  <a:pt x="2202" y="3770"/>
                  <a:pt x="2169" y="3903"/>
                </a:cubicBezTo>
                <a:lnTo>
                  <a:pt x="2135" y="4237"/>
                </a:lnTo>
                <a:cubicBezTo>
                  <a:pt x="2102" y="4503"/>
                  <a:pt x="2068" y="4870"/>
                  <a:pt x="2235" y="5137"/>
                </a:cubicBezTo>
                <a:cubicBezTo>
                  <a:pt x="2369" y="5371"/>
                  <a:pt x="2636" y="5504"/>
                  <a:pt x="2902" y="5504"/>
                </a:cubicBezTo>
                <a:cubicBezTo>
                  <a:pt x="3069" y="5504"/>
                  <a:pt x="3236" y="5371"/>
                  <a:pt x="3236" y="5204"/>
                </a:cubicBezTo>
                <a:cubicBezTo>
                  <a:pt x="3269" y="4770"/>
                  <a:pt x="3369" y="4370"/>
                  <a:pt x="3536" y="4003"/>
                </a:cubicBezTo>
                <a:cubicBezTo>
                  <a:pt x="3636" y="3770"/>
                  <a:pt x="3870" y="3636"/>
                  <a:pt x="4103" y="3636"/>
                </a:cubicBezTo>
                <a:lnTo>
                  <a:pt x="4504" y="3636"/>
                </a:lnTo>
                <a:cubicBezTo>
                  <a:pt x="4804" y="3636"/>
                  <a:pt x="5071" y="3369"/>
                  <a:pt x="5071" y="3069"/>
                </a:cubicBezTo>
                <a:lnTo>
                  <a:pt x="5071" y="467"/>
                </a:lnTo>
                <a:cubicBezTo>
                  <a:pt x="5071" y="200"/>
                  <a:pt x="4837" y="0"/>
                  <a:pt x="4604"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9"/>
          <p:cNvSpPr/>
          <p:nvPr/>
        </p:nvSpPr>
        <p:spPr>
          <a:xfrm>
            <a:off x="5438874" y="3645183"/>
            <a:ext cx="35426" cy="69520"/>
          </a:xfrm>
          <a:custGeom>
            <a:rect b="b" l="l" r="r" t="t"/>
            <a:pathLst>
              <a:path extrusionOk="0" h="3603" w="1836">
                <a:moveTo>
                  <a:pt x="434" y="0"/>
                </a:moveTo>
                <a:cubicBezTo>
                  <a:pt x="201" y="0"/>
                  <a:pt x="0" y="200"/>
                  <a:pt x="0" y="434"/>
                </a:cubicBezTo>
                <a:lnTo>
                  <a:pt x="0" y="3203"/>
                </a:lnTo>
                <a:cubicBezTo>
                  <a:pt x="0" y="3436"/>
                  <a:pt x="201" y="3603"/>
                  <a:pt x="434" y="3603"/>
                </a:cubicBezTo>
                <a:lnTo>
                  <a:pt x="1401" y="3603"/>
                </a:lnTo>
                <a:cubicBezTo>
                  <a:pt x="1635" y="3603"/>
                  <a:pt x="1835" y="3436"/>
                  <a:pt x="1835" y="3203"/>
                </a:cubicBezTo>
                <a:lnTo>
                  <a:pt x="1835" y="434"/>
                </a:lnTo>
                <a:cubicBezTo>
                  <a:pt x="1835" y="200"/>
                  <a:pt x="1635" y="0"/>
                  <a:pt x="1401"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9"/>
          <p:cNvSpPr/>
          <p:nvPr/>
        </p:nvSpPr>
        <p:spPr>
          <a:xfrm>
            <a:off x="5570180" y="3639510"/>
            <a:ext cx="127443" cy="75193"/>
          </a:xfrm>
          <a:custGeom>
            <a:rect b="b" l="l" r="r" t="t"/>
            <a:pathLst>
              <a:path extrusionOk="0" h="3897" w="6605">
                <a:moveTo>
                  <a:pt x="3697" y="0"/>
                </a:moveTo>
                <a:cubicBezTo>
                  <a:pt x="3490" y="0"/>
                  <a:pt x="3303" y="169"/>
                  <a:pt x="3303" y="394"/>
                </a:cubicBezTo>
                <a:lnTo>
                  <a:pt x="3303" y="1128"/>
                </a:lnTo>
                <a:cubicBezTo>
                  <a:pt x="2035" y="1195"/>
                  <a:pt x="0" y="1662"/>
                  <a:pt x="0" y="3897"/>
                </a:cubicBezTo>
                <a:cubicBezTo>
                  <a:pt x="0" y="3897"/>
                  <a:pt x="801" y="2796"/>
                  <a:pt x="3303" y="2563"/>
                </a:cubicBezTo>
                <a:lnTo>
                  <a:pt x="3303" y="3230"/>
                </a:lnTo>
                <a:cubicBezTo>
                  <a:pt x="3303" y="3458"/>
                  <a:pt x="3496" y="3610"/>
                  <a:pt x="3707" y="3610"/>
                </a:cubicBezTo>
                <a:cubicBezTo>
                  <a:pt x="3772" y="3610"/>
                  <a:pt x="3840" y="3595"/>
                  <a:pt x="3903" y="3563"/>
                </a:cubicBezTo>
                <a:lnTo>
                  <a:pt x="6338" y="2162"/>
                </a:lnTo>
                <a:cubicBezTo>
                  <a:pt x="6605" y="1995"/>
                  <a:pt x="6605" y="1629"/>
                  <a:pt x="6338" y="1462"/>
                </a:cubicBezTo>
                <a:lnTo>
                  <a:pt x="3903" y="61"/>
                </a:lnTo>
                <a:cubicBezTo>
                  <a:pt x="3836" y="19"/>
                  <a:pt x="3765" y="0"/>
                  <a:pt x="3697"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9"/>
          <p:cNvSpPr/>
          <p:nvPr/>
        </p:nvSpPr>
        <p:spPr>
          <a:xfrm>
            <a:off x="5807688" y="3645183"/>
            <a:ext cx="105563" cy="8374"/>
          </a:xfrm>
          <a:custGeom>
            <a:rect b="b" l="l" r="r" t="t"/>
            <a:pathLst>
              <a:path extrusionOk="0" h="434" w="5471">
                <a:moveTo>
                  <a:pt x="0" y="0"/>
                </a:moveTo>
                <a:lnTo>
                  <a:pt x="0" y="434"/>
                </a:lnTo>
                <a:lnTo>
                  <a:pt x="5471" y="434"/>
                </a:lnTo>
                <a:lnTo>
                  <a:pt x="547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9"/>
          <p:cNvSpPr/>
          <p:nvPr/>
        </p:nvSpPr>
        <p:spPr>
          <a:xfrm>
            <a:off x="5807688" y="3658053"/>
            <a:ext cx="105563" cy="7737"/>
          </a:xfrm>
          <a:custGeom>
            <a:rect b="b" l="l" r="r" t="t"/>
            <a:pathLst>
              <a:path extrusionOk="0" h="401" w="5471">
                <a:moveTo>
                  <a:pt x="0" y="0"/>
                </a:moveTo>
                <a:lnTo>
                  <a:pt x="0" y="401"/>
                </a:lnTo>
                <a:lnTo>
                  <a:pt x="5471" y="401"/>
                </a:lnTo>
                <a:lnTo>
                  <a:pt x="547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9"/>
          <p:cNvSpPr/>
          <p:nvPr/>
        </p:nvSpPr>
        <p:spPr>
          <a:xfrm>
            <a:off x="5807688" y="3670287"/>
            <a:ext cx="32840" cy="8374"/>
          </a:xfrm>
          <a:custGeom>
            <a:rect b="b" l="l" r="r" t="t"/>
            <a:pathLst>
              <a:path extrusionOk="0" h="434" w="1702">
                <a:moveTo>
                  <a:pt x="0" y="0"/>
                </a:moveTo>
                <a:lnTo>
                  <a:pt x="0" y="434"/>
                </a:lnTo>
                <a:lnTo>
                  <a:pt x="1701" y="434"/>
                </a:lnTo>
                <a:lnTo>
                  <a:pt x="170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9"/>
          <p:cNvSpPr/>
          <p:nvPr/>
        </p:nvSpPr>
        <p:spPr>
          <a:xfrm>
            <a:off x="5807688" y="3682501"/>
            <a:ext cx="32840" cy="8393"/>
          </a:xfrm>
          <a:custGeom>
            <a:rect b="b" l="l" r="r" t="t"/>
            <a:pathLst>
              <a:path extrusionOk="0" h="435" w="1702">
                <a:moveTo>
                  <a:pt x="0" y="1"/>
                </a:moveTo>
                <a:lnTo>
                  <a:pt x="0" y="435"/>
                </a:lnTo>
                <a:lnTo>
                  <a:pt x="1701" y="435"/>
                </a:lnTo>
                <a:lnTo>
                  <a:pt x="1701" y="1"/>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9"/>
          <p:cNvSpPr/>
          <p:nvPr/>
        </p:nvSpPr>
        <p:spPr>
          <a:xfrm>
            <a:off x="5807688" y="3695391"/>
            <a:ext cx="32840" cy="7737"/>
          </a:xfrm>
          <a:custGeom>
            <a:rect b="b" l="l" r="r" t="t"/>
            <a:pathLst>
              <a:path extrusionOk="0" h="401" w="1702">
                <a:moveTo>
                  <a:pt x="0" y="0"/>
                </a:moveTo>
                <a:lnTo>
                  <a:pt x="0" y="400"/>
                </a:lnTo>
                <a:lnTo>
                  <a:pt x="1701" y="400"/>
                </a:lnTo>
                <a:lnTo>
                  <a:pt x="170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9"/>
          <p:cNvSpPr/>
          <p:nvPr/>
        </p:nvSpPr>
        <p:spPr>
          <a:xfrm>
            <a:off x="5807688" y="3707605"/>
            <a:ext cx="32840" cy="8393"/>
          </a:xfrm>
          <a:custGeom>
            <a:rect b="b" l="l" r="r" t="t"/>
            <a:pathLst>
              <a:path extrusionOk="0" h="435" w="1702">
                <a:moveTo>
                  <a:pt x="0" y="1"/>
                </a:moveTo>
                <a:lnTo>
                  <a:pt x="0" y="435"/>
                </a:lnTo>
                <a:lnTo>
                  <a:pt x="1701" y="435"/>
                </a:lnTo>
                <a:lnTo>
                  <a:pt x="1701" y="1"/>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9"/>
          <p:cNvSpPr/>
          <p:nvPr/>
        </p:nvSpPr>
        <p:spPr>
          <a:xfrm>
            <a:off x="5859806" y="3670287"/>
            <a:ext cx="44436" cy="44417"/>
          </a:xfrm>
          <a:custGeom>
            <a:rect b="b" l="l" r="r" t="t"/>
            <a:pathLst>
              <a:path extrusionOk="0" h="2302" w="2303">
                <a:moveTo>
                  <a:pt x="1002" y="0"/>
                </a:moveTo>
                <a:cubicBezTo>
                  <a:pt x="868" y="0"/>
                  <a:pt x="768" y="100"/>
                  <a:pt x="768" y="234"/>
                </a:cubicBezTo>
                <a:lnTo>
                  <a:pt x="768" y="534"/>
                </a:lnTo>
                <a:cubicBezTo>
                  <a:pt x="768" y="667"/>
                  <a:pt x="668" y="767"/>
                  <a:pt x="535" y="767"/>
                </a:cubicBezTo>
                <a:lnTo>
                  <a:pt x="234" y="767"/>
                </a:lnTo>
                <a:cubicBezTo>
                  <a:pt x="101" y="767"/>
                  <a:pt x="1" y="867"/>
                  <a:pt x="1" y="1001"/>
                </a:cubicBezTo>
                <a:lnTo>
                  <a:pt x="1" y="1301"/>
                </a:lnTo>
                <a:cubicBezTo>
                  <a:pt x="1" y="1435"/>
                  <a:pt x="101" y="1535"/>
                  <a:pt x="234" y="1535"/>
                </a:cubicBezTo>
                <a:lnTo>
                  <a:pt x="535" y="1535"/>
                </a:lnTo>
                <a:cubicBezTo>
                  <a:pt x="668" y="1535"/>
                  <a:pt x="768" y="1668"/>
                  <a:pt x="768" y="1801"/>
                </a:cubicBezTo>
                <a:lnTo>
                  <a:pt x="768" y="2068"/>
                </a:lnTo>
                <a:cubicBezTo>
                  <a:pt x="768" y="2202"/>
                  <a:pt x="868" y="2302"/>
                  <a:pt x="1002" y="2302"/>
                </a:cubicBezTo>
                <a:lnTo>
                  <a:pt x="1302" y="2302"/>
                </a:lnTo>
                <a:cubicBezTo>
                  <a:pt x="1435" y="2302"/>
                  <a:pt x="1535" y="2202"/>
                  <a:pt x="1535" y="2068"/>
                </a:cubicBezTo>
                <a:lnTo>
                  <a:pt x="1535" y="1801"/>
                </a:lnTo>
                <a:cubicBezTo>
                  <a:pt x="1535" y="1668"/>
                  <a:pt x="1635" y="1535"/>
                  <a:pt x="1802" y="1535"/>
                </a:cubicBezTo>
                <a:lnTo>
                  <a:pt x="2069" y="1535"/>
                </a:lnTo>
                <a:cubicBezTo>
                  <a:pt x="2203" y="1535"/>
                  <a:pt x="2303" y="1435"/>
                  <a:pt x="2303" y="1301"/>
                </a:cubicBezTo>
                <a:lnTo>
                  <a:pt x="2303" y="1001"/>
                </a:lnTo>
                <a:cubicBezTo>
                  <a:pt x="2303" y="867"/>
                  <a:pt x="2203" y="767"/>
                  <a:pt x="2069" y="767"/>
                </a:cubicBezTo>
                <a:lnTo>
                  <a:pt x="1802" y="767"/>
                </a:lnTo>
                <a:cubicBezTo>
                  <a:pt x="1669" y="767"/>
                  <a:pt x="1535" y="667"/>
                  <a:pt x="1535" y="534"/>
                </a:cubicBezTo>
                <a:lnTo>
                  <a:pt x="1535" y="234"/>
                </a:lnTo>
                <a:cubicBezTo>
                  <a:pt x="1535" y="100"/>
                  <a:pt x="1435" y="0"/>
                  <a:pt x="1302"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9"/>
          <p:cNvSpPr/>
          <p:nvPr/>
        </p:nvSpPr>
        <p:spPr>
          <a:xfrm>
            <a:off x="6046471" y="3672853"/>
            <a:ext cx="16111" cy="16111"/>
          </a:xfrm>
          <a:custGeom>
            <a:rect b="b" l="l" r="r" t="t"/>
            <a:pathLst>
              <a:path extrusionOk="0" h="835" w="835">
                <a:moveTo>
                  <a:pt x="434" y="1"/>
                </a:moveTo>
                <a:cubicBezTo>
                  <a:pt x="201" y="1"/>
                  <a:pt x="1" y="167"/>
                  <a:pt x="1" y="401"/>
                </a:cubicBezTo>
                <a:cubicBezTo>
                  <a:pt x="1" y="634"/>
                  <a:pt x="201" y="835"/>
                  <a:pt x="434" y="835"/>
                </a:cubicBezTo>
                <a:cubicBezTo>
                  <a:pt x="634" y="835"/>
                  <a:pt x="834" y="634"/>
                  <a:pt x="834" y="401"/>
                </a:cubicBezTo>
                <a:cubicBezTo>
                  <a:pt x="834" y="167"/>
                  <a:pt x="634" y="1"/>
                  <a:pt x="434"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9"/>
          <p:cNvSpPr/>
          <p:nvPr/>
        </p:nvSpPr>
        <p:spPr>
          <a:xfrm>
            <a:off x="6079948" y="3672853"/>
            <a:ext cx="16111" cy="16111"/>
          </a:xfrm>
          <a:custGeom>
            <a:rect b="b" l="l" r="r" t="t"/>
            <a:pathLst>
              <a:path extrusionOk="0" h="835" w="835">
                <a:moveTo>
                  <a:pt x="400" y="1"/>
                </a:moveTo>
                <a:cubicBezTo>
                  <a:pt x="167" y="1"/>
                  <a:pt x="0" y="167"/>
                  <a:pt x="0" y="401"/>
                </a:cubicBezTo>
                <a:cubicBezTo>
                  <a:pt x="0" y="634"/>
                  <a:pt x="167" y="835"/>
                  <a:pt x="400" y="835"/>
                </a:cubicBezTo>
                <a:cubicBezTo>
                  <a:pt x="634" y="835"/>
                  <a:pt x="834" y="634"/>
                  <a:pt x="834" y="401"/>
                </a:cubicBezTo>
                <a:cubicBezTo>
                  <a:pt x="834" y="167"/>
                  <a:pt x="634" y="1"/>
                  <a:pt x="400"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9"/>
          <p:cNvSpPr/>
          <p:nvPr/>
        </p:nvSpPr>
        <p:spPr>
          <a:xfrm>
            <a:off x="6112770" y="3672853"/>
            <a:ext cx="16111" cy="16111"/>
          </a:xfrm>
          <a:custGeom>
            <a:rect b="b" l="l" r="r" t="t"/>
            <a:pathLst>
              <a:path extrusionOk="0" h="835" w="835">
                <a:moveTo>
                  <a:pt x="434" y="1"/>
                </a:moveTo>
                <a:cubicBezTo>
                  <a:pt x="200" y="1"/>
                  <a:pt x="0" y="167"/>
                  <a:pt x="0" y="401"/>
                </a:cubicBezTo>
                <a:cubicBezTo>
                  <a:pt x="0" y="634"/>
                  <a:pt x="200" y="835"/>
                  <a:pt x="434" y="835"/>
                </a:cubicBezTo>
                <a:cubicBezTo>
                  <a:pt x="667" y="835"/>
                  <a:pt x="834" y="634"/>
                  <a:pt x="834" y="401"/>
                </a:cubicBezTo>
                <a:cubicBezTo>
                  <a:pt x="834" y="167"/>
                  <a:pt x="667" y="1"/>
                  <a:pt x="434"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9"/>
          <p:cNvSpPr/>
          <p:nvPr/>
        </p:nvSpPr>
        <p:spPr>
          <a:xfrm>
            <a:off x="5097748" y="1393045"/>
            <a:ext cx="177649" cy="177649"/>
          </a:xfrm>
          <a:custGeom>
            <a:rect b="b" l="l" r="r" t="t"/>
            <a:pathLst>
              <a:path extrusionOk="0" h="9207" w="9207">
                <a:moveTo>
                  <a:pt x="4603" y="0"/>
                </a:moveTo>
                <a:cubicBezTo>
                  <a:pt x="2035" y="0"/>
                  <a:pt x="0" y="2069"/>
                  <a:pt x="0" y="4604"/>
                </a:cubicBezTo>
                <a:cubicBezTo>
                  <a:pt x="0" y="7139"/>
                  <a:pt x="2035" y="9207"/>
                  <a:pt x="4603" y="9207"/>
                </a:cubicBezTo>
                <a:cubicBezTo>
                  <a:pt x="7139" y="9207"/>
                  <a:pt x="9207" y="7139"/>
                  <a:pt x="9207" y="4604"/>
                </a:cubicBezTo>
                <a:cubicBezTo>
                  <a:pt x="9207" y="2069"/>
                  <a:pt x="7139" y="0"/>
                  <a:pt x="4603"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9"/>
          <p:cNvSpPr/>
          <p:nvPr/>
        </p:nvSpPr>
        <p:spPr>
          <a:xfrm>
            <a:off x="5165321" y="1439394"/>
            <a:ext cx="39285" cy="39265"/>
          </a:xfrm>
          <a:custGeom>
            <a:rect b="b" l="l" r="r" t="t"/>
            <a:pathLst>
              <a:path extrusionOk="0" h="2035" w="2036">
                <a:moveTo>
                  <a:pt x="1035" y="0"/>
                </a:moveTo>
                <a:cubicBezTo>
                  <a:pt x="468" y="0"/>
                  <a:pt x="1" y="467"/>
                  <a:pt x="1" y="1034"/>
                </a:cubicBezTo>
                <a:cubicBezTo>
                  <a:pt x="1" y="1601"/>
                  <a:pt x="468" y="2035"/>
                  <a:pt x="1035" y="2035"/>
                </a:cubicBezTo>
                <a:cubicBezTo>
                  <a:pt x="1602" y="2035"/>
                  <a:pt x="2035" y="1601"/>
                  <a:pt x="2035" y="1034"/>
                </a:cubicBezTo>
                <a:cubicBezTo>
                  <a:pt x="2035" y="467"/>
                  <a:pt x="1602" y="0"/>
                  <a:pt x="1035" y="0"/>
                </a:cubicBezTo>
                <a:close/>
              </a:path>
            </a:pathLst>
          </a:custGeom>
          <a:solidFill>
            <a:srgbClr val="FE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9"/>
          <p:cNvSpPr/>
          <p:nvPr/>
        </p:nvSpPr>
        <p:spPr>
          <a:xfrm>
            <a:off x="5152451" y="1481864"/>
            <a:ext cx="68246" cy="39921"/>
          </a:xfrm>
          <a:custGeom>
            <a:rect b="b" l="l" r="r" t="t"/>
            <a:pathLst>
              <a:path extrusionOk="0" h="2069" w="3537">
                <a:moveTo>
                  <a:pt x="1768" y="1"/>
                </a:moveTo>
                <a:cubicBezTo>
                  <a:pt x="768" y="1"/>
                  <a:pt x="0" y="801"/>
                  <a:pt x="0" y="1802"/>
                </a:cubicBezTo>
                <a:lnTo>
                  <a:pt x="0" y="2069"/>
                </a:lnTo>
                <a:lnTo>
                  <a:pt x="3536" y="2069"/>
                </a:lnTo>
                <a:lnTo>
                  <a:pt x="3536" y="1802"/>
                </a:lnTo>
                <a:cubicBezTo>
                  <a:pt x="3536" y="801"/>
                  <a:pt x="2736" y="1"/>
                  <a:pt x="1768" y="1"/>
                </a:cubicBezTo>
                <a:close/>
              </a:path>
            </a:pathLst>
          </a:custGeom>
          <a:solidFill>
            <a:srgbClr val="FE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9"/>
          <p:cNvSpPr/>
          <p:nvPr/>
        </p:nvSpPr>
        <p:spPr>
          <a:xfrm>
            <a:off x="5393182" y="1438738"/>
            <a:ext cx="724083" cy="86268"/>
          </a:xfrm>
          <a:custGeom>
            <a:rect b="b" l="l" r="r" t="t"/>
            <a:pathLst>
              <a:path extrusionOk="0" h="4471" w="37527">
                <a:moveTo>
                  <a:pt x="2235" y="1"/>
                </a:moveTo>
                <a:cubicBezTo>
                  <a:pt x="1001" y="1"/>
                  <a:pt x="0" y="1001"/>
                  <a:pt x="0" y="2236"/>
                </a:cubicBezTo>
                <a:cubicBezTo>
                  <a:pt x="0" y="3470"/>
                  <a:pt x="1001" y="4471"/>
                  <a:pt x="2235" y="4471"/>
                </a:cubicBezTo>
                <a:lnTo>
                  <a:pt x="35292" y="4471"/>
                </a:lnTo>
                <a:cubicBezTo>
                  <a:pt x="36526" y="4471"/>
                  <a:pt x="37527" y="3470"/>
                  <a:pt x="37527" y="2236"/>
                </a:cubicBezTo>
                <a:cubicBezTo>
                  <a:pt x="37527" y="1001"/>
                  <a:pt x="36526" y="1"/>
                  <a:pt x="35292" y="1"/>
                </a:cubicBez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9"/>
          <p:cNvSpPr/>
          <p:nvPr/>
        </p:nvSpPr>
        <p:spPr>
          <a:xfrm>
            <a:off x="5097748" y="3936761"/>
            <a:ext cx="3004463" cy="17385"/>
          </a:xfrm>
          <a:custGeom>
            <a:rect b="b" l="l" r="r" t="t"/>
            <a:pathLst>
              <a:path extrusionOk="0" h="901" w="155712">
                <a:moveTo>
                  <a:pt x="434" y="0"/>
                </a:moveTo>
                <a:cubicBezTo>
                  <a:pt x="200" y="0"/>
                  <a:pt x="0" y="200"/>
                  <a:pt x="0" y="467"/>
                </a:cubicBezTo>
                <a:cubicBezTo>
                  <a:pt x="0" y="701"/>
                  <a:pt x="200" y="901"/>
                  <a:pt x="434" y="901"/>
                </a:cubicBezTo>
                <a:lnTo>
                  <a:pt x="155278" y="901"/>
                </a:lnTo>
                <a:cubicBezTo>
                  <a:pt x="155511" y="901"/>
                  <a:pt x="155711" y="701"/>
                  <a:pt x="155711" y="467"/>
                </a:cubicBezTo>
                <a:cubicBezTo>
                  <a:pt x="155711" y="200"/>
                  <a:pt x="155511" y="0"/>
                  <a:pt x="155278" y="0"/>
                </a:cubicBezTo>
                <a:close/>
              </a:path>
            </a:pathLst>
          </a:cu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eave No Trace, or LNT, principles are a group of best practices for enjoying our wild spaces. In this video, Miranda talks about the seven principles of Leave No Trace and how you can follow them to leave the wilderness as beautiful as you found it. &#10;&#10;Check out or videos on how to poop in the woods: https://youtu.be/ZaOKKzpCjgA&#10;How to build a campfire: https://youtu.be/0O3Bj8JFcTc&#10;And food storage for backpackers: https://youtu.be/TlF0JlwVYHo&#10;&#10;To learn more about LNT, read our article: https://www.rei.com/learn/expert-advice/leave-no-trace.html&#10;&#10;--------------------------------------------------------&#10;&#10;At Recreational Equipment, Inc. (REI), we love to get outside and play, and we know first-hand the importance of quality outdoor gear. We stand behind all our products with a 100% satisfaction guarantee, and we design our own line of award-winning REI brand gear and clothing. Whether you're new to outdoor adventure or a seasoned pro, we gladly share our enthusiasm for our products—and the trails, slopes and waterways where we play. &#10;&#10;Shop REI.com: https://www.rei.com/ &#10;Take a class: https://www.rei.com/learn.html &#10;Travel with REI: https://www.rei.com/adventures &#10;Learn something new: https://www.rei.com/learn/expert-advice &#10;Find a trail: https://www.rei.com/h/adventure-projects &#10;Read: https://www.rei.com/blog &#10;REI Membership: https://www.rei.com/membership/benefits" id="363" name="Google Shape;363;p29" title="What is Leave No Trace? || REI">
            <a:hlinkClick r:id="rId4"/>
          </p:cNvPr>
          <p:cNvPicPr preferRelativeResize="0"/>
          <p:nvPr/>
        </p:nvPicPr>
        <p:blipFill>
          <a:blip r:embed="rId5">
            <a:alphaModFix/>
          </a:blip>
          <a:stretch>
            <a:fillRect/>
          </a:stretch>
        </p:blipFill>
        <p:spPr>
          <a:xfrm>
            <a:off x="5110613" y="1704575"/>
            <a:ext cx="3004475" cy="18131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30"/>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369" name="Google Shape;369;p30"/>
          <p:cNvSpPr txBox="1"/>
          <p:nvPr>
            <p:ph idx="2" type="ctrTitle"/>
          </p:nvPr>
        </p:nvSpPr>
        <p:spPr>
          <a:xfrm>
            <a:off x="4102300" y="304800"/>
            <a:ext cx="3941400" cy="234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Before our first video meeting, look at the questions on the document linked below. Make notes so you will be prepared to share what you’ve learned and ask questions!</a:t>
            </a:r>
            <a:endParaRPr/>
          </a:p>
        </p:txBody>
      </p:sp>
      <p:pic>
        <p:nvPicPr>
          <p:cNvPr id="370" name="Google Shape;370;p30"/>
          <p:cNvPicPr preferRelativeResize="0"/>
          <p:nvPr/>
        </p:nvPicPr>
        <p:blipFill>
          <a:blip r:embed="rId3">
            <a:alphaModFix/>
          </a:blip>
          <a:stretch>
            <a:fillRect/>
          </a:stretch>
        </p:blipFill>
        <p:spPr>
          <a:xfrm>
            <a:off x="0" y="304800"/>
            <a:ext cx="2714970" cy="4838700"/>
          </a:xfrm>
          <a:prstGeom prst="rect">
            <a:avLst/>
          </a:prstGeom>
          <a:noFill/>
          <a:ln>
            <a:noFill/>
          </a:ln>
        </p:spPr>
      </p:pic>
      <p:sp>
        <p:nvSpPr>
          <p:cNvPr id="371" name="Google Shape;371;p30"/>
          <p:cNvSpPr/>
          <p:nvPr/>
        </p:nvSpPr>
        <p:spPr>
          <a:xfrm>
            <a:off x="4399775" y="2875425"/>
            <a:ext cx="2875500" cy="1338600"/>
          </a:xfrm>
          <a:prstGeom prst="rect">
            <a:avLst/>
          </a:prstGeom>
          <a:solidFill>
            <a:srgbClr val="46626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30"/>
          <p:cNvSpPr txBox="1"/>
          <p:nvPr/>
        </p:nvSpPr>
        <p:spPr>
          <a:xfrm>
            <a:off x="4220063" y="3037900"/>
            <a:ext cx="3234900" cy="133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2400" u="sng">
                <a:solidFill>
                  <a:schemeClr val="hlink"/>
                </a:solidFill>
                <a:latin typeface="Oswald"/>
                <a:ea typeface="Oswald"/>
                <a:cs typeface="Oswald"/>
                <a:sym typeface="Oswald"/>
                <a:hlinkClick r:id="rId4"/>
              </a:rPr>
              <a:t>Click here to get started planning</a:t>
            </a:r>
            <a:endParaRPr b="1" sz="2400">
              <a:latin typeface="Oswald"/>
              <a:ea typeface="Oswald"/>
              <a:cs typeface="Oswald"/>
              <a:sym typeface="Oswa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6" name="Shape 376"/>
        <p:cNvGrpSpPr/>
        <p:nvPr/>
      </p:nvGrpSpPr>
      <p:grpSpPr>
        <a:xfrm>
          <a:off x="0" y="0"/>
          <a:ext cx="0" cy="0"/>
          <a:chOff x="0" y="0"/>
          <a:chExt cx="0" cy="0"/>
        </a:xfrm>
      </p:grpSpPr>
      <p:sp>
        <p:nvSpPr>
          <p:cNvPr id="377" name="Google Shape;377;p31"/>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378" name="Google Shape;378;p31"/>
          <p:cNvSpPr txBox="1"/>
          <p:nvPr>
            <p:ph idx="1" type="subTitle"/>
          </p:nvPr>
        </p:nvSpPr>
        <p:spPr>
          <a:xfrm>
            <a:off x="2389050" y="1665463"/>
            <a:ext cx="4365900" cy="590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t>Join us on a GoToMeeting call to discuss your work so far and ask questions to an expert.</a:t>
            </a:r>
            <a:endParaRPr sz="1400"/>
          </a:p>
        </p:txBody>
      </p:sp>
      <p:sp>
        <p:nvSpPr>
          <p:cNvPr id="379" name="Google Shape;379;p31"/>
          <p:cNvSpPr txBox="1"/>
          <p:nvPr>
            <p:ph idx="5" type="title"/>
          </p:nvPr>
        </p:nvSpPr>
        <p:spPr>
          <a:xfrm>
            <a:off x="2939475" y="809100"/>
            <a:ext cx="3265200" cy="96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First Video Call</a:t>
            </a:r>
            <a:endParaRPr/>
          </a:p>
        </p:txBody>
      </p:sp>
      <p:sp>
        <p:nvSpPr>
          <p:cNvPr id="380" name="Google Shape;380;p31"/>
          <p:cNvSpPr txBox="1"/>
          <p:nvPr>
            <p:ph idx="4" type="title"/>
          </p:nvPr>
        </p:nvSpPr>
        <p:spPr>
          <a:xfrm>
            <a:off x="2389125" y="2283900"/>
            <a:ext cx="4365900" cy="125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Wednesday, May 13th</a:t>
            </a:r>
            <a:endParaRPr/>
          </a:p>
          <a:p>
            <a:pPr indent="0" lvl="0" marL="0" rtl="0" algn="ctr">
              <a:spcBef>
                <a:spcPts val="0"/>
              </a:spcBef>
              <a:spcAft>
                <a:spcPts val="0"/>
              </a:spcAft>
              <a:buNone/>
            </a:pPr>
            <a:r>
              <a:rPr lang="es"/>
              <a:t>4:30 pm</a:t>
            </a:r>
            <a:endParaRPr/>
          </a:p>
        </p:txBody>
      </p:sp>
      <p:sp>
        <p:nvSpPr>
          <p:cNvPr id="381" name="Google Shape;381;p31"/>
          <p:cNvSpPr txBox="1"/>
          <p:nvPr/>
        </p:nvSpPr>
        <p:spPr>
          <a:xfrm>
            <a:off x="2223375" y="3284400"/>
            <a:ext cx="4697400" cy="590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Clr>
                <a:schemeClr val="dk1"/>
              </a:buClr>
              <a:buSzPts val="1100"/>
              <a:buFont typeface="Arial"/>
              <a:buNone/>
            </a:pPr>
            <a:r>
              <a:rPr lang="es" sz="1700" u="sng">
                <a:solidFill>
                  <a:schemeClr val="hlink"/>
                </a:solidFill>
                <a:latin typeface="Didact Gothic"/>
                <a:ea typeface="Didact Gothic"/>
                <a:cs typeface="Didact Gothic"/>
                <a:sym typeface="Didact Gothic"/>
                <a:hlinkClick r:id="rId4"/>
              </a:rPr>
              <a:t>https://global.gotomeeting.com/join/401368869</a:t>
            </a:r>
            <a:endParaRPr sz="1700" u="sng">
              <a:solidFill>
                <a:schemeClr val="hlink"/>
              </a:solidFill>
              <a:latin typeface="Didact Gothic"/>
              <a:ea typeface="Didact Gothic"/>
              <a:cs typeface="Didact Gothic"/>
              <a:sym typeface="Didact Gothic"/>
            </a:endParaRPr>
          </a:p>
          <a:p>
            <a:pPr indent="0" lvl="0" marL="0" rtl="0" algn="ctr">
              <a:spcBef>
                <a:spcPts val="1200"/>
              </a:spcBef>
              <a:spcAft>
                <a:spcPts val="0"/>
              </a:spcAft>
              <a:buNone/>
            </a:pPr>
            <a:r>
              <a:t/>
            </a:r>
            <a:endParaRPr>
              <a:latin typeface="Didact Gothic"/>
              <a:ea typeface="Didact Gothic"/>
              <a:cs typeface="Didact Gothic"/>
              <a:sym typeface="Didact Gothic"/>
            </a:endParaRPr>
          </a:p>
        </p:txBody>
      </p:sp>
      <p:sp>
        <p:nvSpPr>
          <p:cNvPr id="382" name="Google Shape;382;p31"/>
          <p:cNvSpPr txBox="1"/>
          <p:nvPr/>
        </p:nvSpPr>
        <p:spPr>
          <a:xfrm>
            <a:off x="2491200" y="3874500"/>
            <a:ext cx="4152000" cy="27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s" sz="1700">
                <a:solidFill>
                  <a:srgbClr val="FFFFFF"/>
                </a:solidFill>
                <a:latin typeface="Didact Gothic"/>
                <a:ea typeface="Didact Gothic"/>
                <a:cs typeface="Didact Gothic"/>
                <a:sym typeface="Didact Gothic"/>
              </a:rPr>
              <a:t>Access Code: 401-368-869</a:t>
            </a:r>
            <a:endParaRPr sz="1700">
              <a:solidFill>
                <a:srgbClr val="FFFFFF"/>
              </a:solidFill>
              <a:latin typeface="Didact Gothic"/>
              <a:ea typeface="Didact Gothic"/>
              <a:cs typeface="Didact Gothic"/>
              <a:sym typeface="Didact Gothic"/>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32"/>
          <p:cNvSpPr txBox="1"/>
          <p:nvPr>
            <p:ph type="ctrTitle"/>
          </p:nvPr>
        </p:nvSpPr>
        <p:spPr>
          <a:xfrm>
            <a:off x="1007650" y="790500"/>
            <a:ext cx="71268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MENU PLANNING</a:t>
            </a:r>
            <a:endParaRPr/>
          </a:p>
        </p:txBody>
      </p:sp>
      <p:sp>
        <p:nvSpPr>
          <p:cNvPr id="388" name="Google Shape;388;p32"/>
          <p:cNvSpPr/>
          <p:nvPr/>
        </p:nvSpPr>
        <p:spPr>
          <a:xfrm>
            <a:off x="2072300" y="1536675"/>
            <a:ext cx="5229900" cy="10272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32"/>
          <p:cNvSpPr txBox="1"/>
          <p:nvPr>
            <p:ph idx="1" type="subTitle"/>
          </p:nvPr>
        </p:nvSpPr>
        <p:spPr>
          <a:xfrm>
            <a:off x="1629825" y="3142475"/>
            <a:ext cx="2076900" cy="11520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s" sz="1400"/>
              <a:t>Number of Meals</a:t>
            </a:r>
            <a:endParaRPr sz="1400"/>
          </a:p>
          <a:p>
            <a:pPr indent="-317500" lvl="0" marL="457200" rtl="0" algn="l">
              <a:spcBef>
                <a:spcPts val="0"/>
              </a:spcBef>
              <a:spcAft>
                <a:spcPts val="0"/>
              </a:spcAft>
              <a:buSzPts val="1400"/>
              <a:buChar char="●"/>
            </a:pPr>
            <a:r>
              <a:rPr lang="es" sz="1400"/>
              <a:t>Weight of Cooking Gear</a:t>
            </a:r>
            <a:endParaRPr sz="1400"/>
          </a:p>
          <a:p>
            <a:pPr indent="-317500" lvl="0" marL="457200" rtl="0" algn="l">
              <a:spcBef>
                <a:spcPts val="0"/>
              </a:spcBef>
              <a:spcAft>
                <a:spcPts val="0"/>
              </a:spcAft>
              <a:buSzPts val="1400"/>
              <a:buChar char="●"/>
            </a:pPr>
            <a:r>
              <a:rPr lang="es" sz="1400"/>
              <a:t>Weight of Food</a:t>
            </a:r>
            <a:endParaRPr sz="1400"/>
          </a:p>
          <a:p>
            <a:pPr indent="0" lvl="0" marL="457200" rtl="0" algn="l">
              <a:spcBef>
                <a:spcPts val="1600"/>
              </a:spcBef>
              <a:spcAft>
                <a:spcPts val="1600"/>
              </a:spcAft>
              <a:buNone/>
            </a:pPr>
            <a:r>
              <a:t/>
            </a:r>
            <a:endParaRPr sz="1400"/>
          </a:p>
        </p:txBody>
      </p:sp>
      <p:sp>
        <p:nvSpPr>
          <p:cNvPr id="390" name="Google Shape;390;p32"/>
          <p:cNvSpPr txBox="1"/>
          <p:nvPr>
            <p:ph idx="1" type="subTitle"/>
          </p:nvPr>
        </p:nvSpPr>
        <p:spPr>
          <a:xfrm>
            <a:off x="2180400" y="1536675"/>
            <a:ext cx="5043300" cy="5385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s" sz="1300">
                <a:solidFill>
                  <a:srgbClr val="F3F3F3"/>
                </a:solidFill>
              </a:rPr>
              <a:t>Before your trip, you will need to </a:t>
            </a:r>
            <a:r>
              <a:rPr lang="es" sz="1300">
                <a:solidFill>
                  <a:srgbClr val="F3F3F3"/>
                </a:solidFill>
              </a:rPr>
              <a:t>plan</a:t>
            </a:r>
            <a:r>
              <a:rPr lang="es" sz="1300">
                <a:solidFill>
                  <a:srgbClr val="F3F3F3"/>
                </a:solidFill>
              </a:rPr>
              <a:t> what you will eat and drink on your trip by considering your nutritional needs, any food allergies in your group, the </a:t>
            </a:r>
            <a:r>
              <a:rPr lang="es" sz="1300">
                <a:solidFill>
                  <a:srgbClr val="F3F3F3"/>
                </a:solidFill>
              </a:rPr>
              <a:t>weight and</a:t>
            </a:r>
            <a:r>
              <a:rPr lang="es" sz="1300">
                <a:solidFill>
                  <a:srgbClr val="F3F3F3"/>
                </a:solidFill>
              </a:rPr>
              <a:t> bulk of the food, and your budget. There are many different ways you might prepare your food while camping.</a:t>
            </a:r>
            <a:endParaRPr sz="1300">
              <a:solidFill>
                <a:srgbClr val="F3F3F3"/>
              </a:solidFill>
            </a:endParaRPr>
          </a:p>
        </p:txBody>
      </p:sp>
      <p:sp>
        <p:nvSpPr>
          <p:cNvPr id="391" name="Google Shape;391;p32"/>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
        <p:nvSpPr>
          <p:cNvPr id="392" name="Google Shape;392;p32"/>
          <p:cNvSpPr txBox="1"/>
          <p:nvPr/>
        </p:nvSpPr>
        <p:spPr>
          <a:xfrm>
            <a:off x="4713250" y="3142475"/>
            <a:ext cx="3129600" cy="12087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374957"/>
              </a:buClr>
              <a:buSzPts val="1400"/>
              <a:buFont typeface="Didact Gothic"/>
              <a:buChar char="●"/>
            </a:pPr>
            <a:r>
              <a:rPr lang="es">
                <a:solidFill>
                  <a:srgbClr val="466269"/>
                </a:solidFill>
                <a:latin typeface="Didact Gothic"/>
                <a:ea typeface="Didact Gothic"/>
                <a:cs typeface="Didact Gothic"/>
                <a:sym typeface="Didact Gothic"/>
              </a:rPr>
              <a:t>Amount of time for cooking</a:t>
            </a:r>
            <a:endParaRPr>
              <a:solidFill>
                <a:srgbClr val="466269"/>
              </a:solidFill>
              <a:latin typeface="Didact Gothic"/>
              <a:ea typeface="Didact Gothic"/>
              <a:cs typeface="Didact Gothic"/>
              <a:sym typeface="Didact Gothic"/>
            </a:endParaRPr>
          </a:p>
          <a:p>
            <a:pPr indent="-304800" lvl="0" marL="457200" rtl="0" algn="l">
              <a:spcBef>
                <a:spcPts val="0"/>
              </a:spcBef>
              <a:spcAft>
                <a:spcPts val="0"/>
              </a:spcAft>
              <a:buClr>
                <a:srgbClr val="466269"/>
              </a:buClr>
              <a:buSzPts val="1200"/>
              <a:buFont typeface="Didact Gothic"/>
              <a:buChar char="●"/>
            </a:pPr>
            <a:r>
              <a:rPr lang="es">
                <a:solidFill>
                  <a:srgbClr val="466269"/>
                </a:solidFill>
                <a:latin typeface="Didact Gothic"/>
                <a:ea typeface="Didact Gothic"/>
                <a:cs typeface="Didact Gothic"/>
                <a:sym typeface="Didact Gothic"/>
              </a:rPr>
              <a:t>Budget</a:t>
            </a:r>
            <a:endParaRPr>
              <a:solidFill>
                <a:srgbClr val="466269"/>
              </a:solidFill>
              <a:latin typeface="Didact Gothic"/>
              <a:ea typeface="Didact Gothic"/>
              <a:cs typeface="Didact Gothic"/>
              <a:sym typeface="Didact Gothic"/>
            </a:endParaRPr>
          </a:p>
          <a:p>
            <a:pPr indent="-304800" lvl="0" marL="457200" rtl="0" algn="l">
              <a:spcBef>
                <a:spcPts val="0"/>
              </a:spcBef>
              <a:spcAft>
                <a:spcPts val="0"/>
              </a:spcAft>
              <a:buClr>
                <a:srgbClr val="466269"/>
              </a:buClr>
              <a:buSzPts val="1200"/>
              <a:buFont typeface="Didact Gothic"/>
              <a:buChar char="●"/>
            </a:pPr>
            <a:r>
              <a:rPr lang="es">
                <a:solidFill>
                  <a:srgbClr val="466269"/>
                </a:solidFill>
                <a:latin typeface="Didact Gothic"/>
                <a:ea typeface="Didact Gothic"/>
                <a:cs typeface="Didact Gothic"/>
                <a:sym typeface="Didact Gothic"/>
              </a:rPr>
              <a:t>Any </a:t>
            </a:r>
            <a:r>
              <a:rPr lang="es">
                <a:solidFill>
                  <a:srgbClr val="466269"/>
                </a:solidFill>
                <a:latin typeface="Didact Gothic"/>
                <a:ea typeface="Didact Gothic"/>
                <a:cs typeface="Didact Gothic"/>
                <a:sym typeface="Didact Gothic"/>
              </a:rPr>
              <a:t>campsite</a:t>
            </a:r>
            <a:r>
              <a:rPr lang="es">
                <a:solidFill>
                  <a:srgbClr val="466269"/>
                </a:solidFill>
                <a:latin typeface="Didact Gothic"/>
                <a:ea typeface="Didact Gothic"/>
                <a:cs typeface="Didact Gothic"/>
                <a:sym typeface="Didact Gothic"/>
              </a:rPr>
              <a:t> restrictions, such as burn restrictions</a:t>
            </a:r>
            <a:endParaRPr>
              <a:solidFill>
                <a:srgbClr val="466269"/>
              </a:solidFill>
              <a:latin typeface="Didact Gothic"/>
              <a:ea typeface="Didact Gothic"/>
              <a:cs typeface="Didact Gothic"/>
              <a:sym typeface="Didact Gothic"/>
            </a:endParaRPr>
          </a:p>
          <a:p>
            <a:pPr indent="0" lvl="0" marL="0" rtl="0" algn="l">
              <a:spcBef>
                <a:spcPts val="1600"/>
              </a:spcBef>
              <a:spcAft>
                <a:spcPts val="0"/>
              </a:spcAft>
              <a:buNone/>
            </a:pPr>
            <a:r>
              <a:t/>
            </a:r>
            <a:endParaRPr>
              <a:latin typeface="Didact Gothic"/>
              <a:ea typeface="Didact Gothic"/>
              <a:cs typeface="Didact Gothic"/>
              <a:sym typeface="Didact Gothic"/>
            </a:endParaRPr>
          </a:p>
        </p:txBody>
      </p:sp>
      <p:sp>
        <p:nvSpPr>
          <p:cNvPr id="393" name="Google Shape;393;p32"/>
          <p:cNvSpPr txBox="1"/>
          <p:nvPr/>
        </p:nvSpPr>
        <p:spPr>
          <a:xfrm>
            <a:off x="1793150" y="2749375"/>
            <a:ext cx="5788200" cy="20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700">
                <a:solidFill>
                  <a:srgbClr val="466269"/>
                </a:solidFill>
                <a:latin typeface="Oswald Medium"/>
                <a:ea typeface="Oswald Medium"/>
                <a:cs typeface="Oswald Medium"/>
                <a:sym typeface="Oswald Medium"/>
              </a:rPr>
              <a:t>Things to consider when planning your menu</a:t>
            </a:r>
            <a:endParaRPr sz="1700">
              <a:solidFill>
                <a:srgbClr val="466269"/>
              </a:solidFill>
              <a:latin typeface="Oswald Medium"/>
              <a:ea typeface="Oswald Medium"/>
              <a:cs typeface="Oswald Medium"/>
              <a:sym typeface="Oswald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33"/>
          <p:cNvSpPr txBox="1"/>
          <p:nvPr/>
        </p:nvSpPr>
        <p:spPr>
          <a:xfrm>
            <a:off x="1034071" y="1922550"/>
            <a:ext cx="1753200" cy="374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200"/>
              </a:spcAft>
              <a:buNone/>
            </a:pPr>
            <a:r>
              <a:rPr lang="es" sz="1000">
                <a:solidFill>
                  <a:srgbClr val="466269"/>
                </a:solidFill>
                <a:latin typeface="Didact Gothic"/>
                <a:ea typeface="Didact Gothic"/>
                <a:cs typeface="Didact Gothic"/>
                <a:sym typeface="Didact Gothic"/>
              </a:rPr>
              <a:t>Quick and great for hikes, but not as many options</a:t>
            </a:r>
            <a:r>
              <a:rPr lang="es" sz="1000">
                <a:solidFill>
                  <a:srgbClr val="466269"/>
                </a:solidFill>
                <a:latin typeface="Didact Gothic"/>
                <a:ea typeface="Didact Gothic"/>
                <a:cs typeface="Didact Gothic"/>
                <a:sym typeface="Didact Gothic"/>
              </a:rPr>
              <a:t> </a:t>
            </a:r>
            <a:endParaRPr sz="1000">
              <a:solidFill>
                <a:srgbClr val="466269"/>
              </a:solidFill>
              <a:latin typeface="Didact Gothic"/>
              <a:ea typeface="Didact Gothic"/>
              <a:cs typeface="Didact Gothic"/>
              <a:sym typeface="Didact Gothic"/>
            </a:endParaRPr>
          </a:p>
        </p:txBody>
      </p:sp>
      <p:sp>
        <p:nvSpPr>
          <p:cNvPr id="399" name="Google Shape;399;p33"/>
          <p:cNvSpPr txBox="1"/>
          <p:nvPr/>
        </p:nvSpPr>
        <p:spPr>
          <a:xfrm>
            <a:off x="3679675" y="796850"/>
            <a:ext cx="1665300" cy="342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000">
                <a:solidFill>
                  <a:srgbClr val="466269"/>
                </a:solidFill>
                <a:latin typeface="Didact Gothic"/>
                <a:ea typeface="Didact Gothic"/>
                <a:cs typeface="Didact Gothic"/>
                <a:sym typeface="Didact Gothic"/>
              </a:rPr>
              <a:t>Doesn’t go bad easily, but needs to be </a:t>
            </a:r>
            <a:r>
              <a:rPr lang="es" sz="1000">
                <a:solidFill>
                  <a:srgbClr val="466269"/>
                </a:solidFill>
                <a:latin typeface="Didact Gothic"/>
                <a:ea typeface="Didact Gothic"/>
                <a:cs typeface="Didact Gothic"/>
                <a:sym typeface="Didact Gothic"/>
              </a:rPr>
              <a:t>prepared</a:t>
            </a:r>
            <a:r>
              <a:rPr lang="es" sz="1000">
                <a:solidFill>
                  <a:srgbClr val="466269"/>
                </a:solidFill>
                <a:latin typeface="Didact Gothic"/>
                <a:ea typeface="Didact Gothic"/>
                <a:cs typeface="Didact Gothic"/>
                <a:sym typeface="Didact Gothic"/>
              </a:rPr>
              <a:t> beforehand</a:t>
            </a:r>
            <a:endParaRPr sz="1000">
              <a:solidFill>
                <a:srgbClr val="466269"/>
              </a:solidFill>
              <a:latin typeface="Didact Gothic"/>
              <a:ea typeface="Didact Gothic"/>
              <a:cs typeface="Didact Gothic"/>
              <a:sym typeface="Didact Gothic"/>
            </a:endParaRPr>
          </a:p>
        </p:txBody>
      </p:sp>
      <p:sp>
        <p:nvSpPr>
          <p:cNvPr id="400" name="Google Shape;400;p33"/>
          <p:cNvSpPr txBox="1"/>
          <p:nvPr/>
        </p:nvSpPr>
        <p:spPr>
          <a:xfrm>
            <a:off x="6127249" y="1927375"/>
            <a:ext cx="1910400" cy="34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000">
                <a:solidFill>
                  <a:srgbClr val="466269"/>
                </a:solidFill>
                <a:latin typeface="Didact Gothic"/>
                <a:ea typeface="Didact Gothic"/>
                <a:cs typeface="Didact Gothic"/>
                <a:sym typeface="Didact Gothic"/>
              </a:rPr>
              <a:t>Good alternative for not having a fire, but relies on the sun which is not always reliable</a:t>
            </a:r>
            <a:endParaRPr sz="1000">
              <a:solidFill>
                <a:srgbClr val="466269"/>
              </a:solidFill>
              <a:latin typeface="Didact Gothic"/>
              <a:ea typeface="Didact Gothic"/>
              <a:cs typeface="Didact Gothic"/>
              <a:sym typeface="Didact Gothic"/>
            </a:endParaRPr>
          </a:p>
        </p:txBody>
      </p:sp>
      <p:sp>
        <p:nvSpPr>
          <p:cNvPr id="401" name="Google Shape;401;p33"/>
          <p:cNvSpPr txBox="1"/>
          <p:nvPr/>
        </p:nvSpPr>
        <p:spPr>
          <a:xfrm>
            <a:off x="483451" y="3047200"/>
            <a:ext cx="2146500" cy="342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200"/>
              </a:spcAft>
              <a:buNone/>
            </a:pPr>
            <a:r>
              <a:rPr lang="es" sz="1000">
                <a:solidFill>
                  <a:srgbClr val="466269"/>
                </a:solidFill>
                <a:latin typeface="Didact Gothic"/>
                <a:ea typeface="Didact Gothic"/>
                <a:cs typeface="Didact Gothic"/>
                <a:sym typeface="Didact Gothic"/>
              </a:rPr>
              <a:t>Can cook almost anything, but are more time consuming and not always allowed.</a:t>
            </a:r>
            <a:endParaRPr sz="1000">
              <a:solidFill>
                <a:srgbClr val="466269"/>
              </a:solidFill>
              <a:latin typeface="Didact Gothic"/>
              <a:ea typeface="Didact Gothic"/>
              <a:cs typeface="Didact Gothic"/>
              <a:sym typeface="Didact Gothic"/>
            </a:endParaRPr>
          </a:p>
        </p:txBody>
      </p:sp>
      <p:sp>
        <p:nvSpPr>
          <p:cNvPr id="402" name="Google Shape;402;p33"/>
          <p:cNvSpPr txBox="1"/>
          <p:nvPr/>
        </p:nvSpPr>
        <p:spPr>
          <a:xfrm>
            <a:off x="6302074" y="3047200"/>
            <a:ext cx="1665300" cy="34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000">
                <a:solidFill>
                  <a:srgbClr val="466269"/>
                </a:solidFill>
                <a:latin typeface="Didact Gothic"/>
                <a:ea typeface="Didact Gothic"/>
                <a:cs typeface="Didact Gothic"/>
                <a:sym typeface="Didact Gothic"/>
              </a:rPr>
              <a:t>Lightweight way to bake, but not always allowed on campsite. Instructions: </a:t>
            </a:r>
            <a:r>
              <a:rPr lang="es" sz="1000" u="sng">
                <a:solidFill>
                  <a:schemeClr val="hlink"/>
                </a:solidFill>
                <a:latin typeface="Didact Gothic"/>
                <a:ea typeface="Didact Gothic"/>
                <a:cs typeface="Didact Gothic"/>
                <a:sym typeface="Didact Gothic"/>
                <a:hlinkClick r:id="rId3"/>
              </a:rPr>
              <a:t>here.</a:t>
            </a:r>
            <a:endParaRPr sz="1000">
              <a:solidFill>
                <a:srgbClr val="466269"/>
              </a:solidFill>
              <a:latin typeface="Didact Gothic"/>
              <a:ea typeface="Didact Gothic"/>
              <a:cs typeface="Didact Gothic"/>
              <a:sym typeface="Didact Gothic"/>
            </a:endParaRPr>
          </a:p>
        </p:txBody>
      </p:sp>
      <p:sp>
        <p:nvSpPr>
          <p:cNvPr id="403" name="Google Shape;403;p33"/>
          <p:cNvSpPr txBox="1"/>
          <p:nvPr/>
        </p:nvSpPr>
        <p:spPr>
          <a:xfrm>
            <a:off x="1684384" y="1682898"/>
            <a:ext cx="1103100" cy="3741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200"/>
              </a:spcAft>
              <a:buNone/>
            </a:pPr>
            <a:r>
              <a:rPr lang="es">
                <a:solidFill>
                  <a:srgbClr val="466269"/>
                </a:solidFill>
                <a:latin typeface="Oswald Medium"/>
                <a:ea typeface="Oswald Medium"/>
                <a:cs typeface="Oswald Medium"/>
                <a:sym typeface="Oswald Medium"/>
              </a:rPr>
              <a:t>NO COOK</a:t>
            </a:r>
            <a:endParaRPr>
              <a:solidFill>
                <a:srgbClr val="466269"/>
              </a:solidFill>
              <a:latin typeface="Oswald Medium"/>
              <a:ea typeface="Oswald Medium"/>
              <a:cs typeface="Oswald Medium"/>
              <a:sym typeface="Oswald Medium"/>
            </a:endParaRPr>
          </a:p>
        </p:txBody>
      </p:sp>
      <p:sp>
        <p:nvSpPr>
          <p:cNvPr id="404" name="Google Shape;404;p33"/>
          <p:cNvSpPr txBox="1"/>
          <p:nvPr/>
        </p:nvSpPr>
        <p:spPr>
          <a:xfrm>
            <a:off x="3797835" y="557199"/>
            <a:ext cx="1285200" cy="3420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s">
                <a:solidFill>
                  <a:srgbClr val="466269"/>
                </a:solidFill>
                <a:latin typeface="Oswald Medium"/>
                <a:ea typeface="Oswald Medium"/>
                <a:cs typeface="Oswald Medium"/>
                <a:sym typeface="Oswald Medium"/>
              </a:rPr>
              <a:t>DEHYDRATED</a:t>
            </a:r>
            <a:endParaRPr>
              <a:solidFill>
                <a:srgbClr val="466269"/>
              </a:solidFill>
              <a:latin typeface="Oswald Medium"/>
              <a:ea typeface="Oswald Medium"/>
              <a:cs typeface="Oswald Medium"/>
              <a:sym typeface="Oswald Medium"/>
            </a:endParaRPr>
          </a:p>
        </p:txBody>
      </p:sp>
      <p:sp>
        <p:nvSpPr>
          <p:cNvPr id="405" name="Google Shape;405;p33"/>
          <p:cNvSpPr txBox="1"/>
          <p:nvPr/>
        </p:nvSpPr>
        <p:spPr>
          <a:xfrm>
            <a:off x="6127245" y="1687724"/>
            <a:ext cx="1155300" cy="3420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s">
                <a:solidFill>
                  <a:srgbClr val="466269"/>
                </a:solidFill>
                <a:latin typeface="Oswald Medium"/>
                <a:ea typeface="Oswald Medium"/>
                <a:cs typeface="Oswald Medium"/>
                <a:sym typeface="Oswald Medium"/>
              </a:rPr>
              <a:t>SOLAR COOKED</a:t>
            </a:r>
            <a:endParaRPr>
              <a:solidFill>
                <a:srgbClr val="466269"/>
              </a:solidFill>
              <a:latin typeface="Oswald Medium"/>
              <a:ea typeface="Oswald Medium"/>
              <a:cs typeface="Oswald Medium"/>
              <a:sym typeface="Oswald Medium"/>
            </a:endParaRPr>
          </a:p>
        </p:txBody>
      </p:sp>
      <p:sp>
        <p:nvSpPr>
          <p:cNvPr id="406" name="Google Shape;406;p33"/>
          <p:cNvSpPr txBox="1"/>
          <p:nvPr/>
        </p:nvSpPr>
        <p:spPr>
          <a:xfrm>
            <a:off x="1633431" y="2807560"/>
            <a:ext cx="996600" cy="3420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200"/>
              </a:spcAft>
              <a:buNone/>
            </a:pPr>
            <a:r>
              <a:rPr lang="es">
                <a:solidFill>
                  <a:srgbClr val="466269"/>
                </a:solidFill>
                <a:latin typeface="Oswald Medium"/>
                <a:ea typeface="Oswald Medium"/>
                <a:cs typeface="Oswald Medium"/>
                <a:sym typeface="Oswald Medium"/>
              </a:rPr>
              <a:t>CAMPFIRE</a:t>
            </a:r>
            <a:endParaRPr>
              <a:solidFill>
                <a:srgbClr val="466269"/>
              </a:solidFill>
              <a:latin typeface="Oswald Medium"/>
              <a:ea typeface="Oswald Medium"/>
              <a:cs typeface="Oswald Medium"/>
              <a:sym typeface="Oswald Medium"/>
            </a:endParaRPr>
          </a:p>
        </p:txBody>
      </p:sp>
      <p:sp>
        <p:nvSpPr>
          <p:cNvPr id="407" name="Google Shape;407;p33"/>
          <p:cNvSpPr txBox="1"/>
          <p:nvPr/>
        </p:nvSpPr>
        <p:spPr>
          <a:xfrm>
            <a:off x="6302063" y="2807560"/>
            <a:ext cx="1273500" cy="3420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s">
                <a:solidFill>
                  <a:srgbClr val="466269"/>
                </a:solidFill>
                <a:latin typeface="Oswald Medium"/>
                <a:ea typeface="Oswald Medium"/>
                <a:cs typeface="Oswald Medium"/>
                <a:sym typeface="Oswald Medium"/>
              </a:rPr>
              <a:t>BOX OVEN</a:t>
            </a:r>
            <a:endParaRPr>
              <a:solidFill>
                <a:srgbClr val="466269"/>
              </a:solidFill>
              <a:latin typeface="Oswald Medium"/>
              <a:ea typeface="Oswald Medium"/>
              <a:cs typeface="Oswald Medium"/>
              <a:sym typeface="Oswald Medium"/>
            </a:endParaRPr>
          </a:p>
        </p:txBody>
      </p:sp>
      <p:sp>
        <p:nvSpPr>
          <p:cNvPr id="408" name="Google Shape;408;p33"/>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grpSp>
        <p:nvGrpSpPr>
          <p:cNvPr id="409" name="Google Shape;409;p33"/>
          <p:cNvGrpSpPr/>
          <p:nvPr/>
        </p:nvGrpSpPr>
        <p:grpSpPr>
          <a:xfrm>
            <a:off x="2629951" y="1413504"/>
            <a:ext cx="3672123" cy="3251973"/>
            <a:chOff x="2629951" y="1413504"/>
            <a:chExt cx="3672123" cy="3251973"/>
          </a:xfrm>
        </p:grpSpPr>
        <p:cxnSp>
          <p:nvCxnSpPr>
            <p:cNvPr id="410" name="Google Shape;410;p33"/>
            <p:cNvCxnSpPr>
              <a:stCxn id="411" idx="0"/>
              <a:endCxn id="398" idx="3"/>
            </p:cNvCxnSpPr>
            <p:nvPr/>
          </p:nvCxnSpPr>
          <p:spPr>
            <a:xfrm rot="10800000">
              <a:off x="2787271" y="2109600"/>
              <a:ext cx="451800" cy="155100"/>
            </a:xfrm>
            <a:prstGeom prst="bentConnector3">
              <a:avLst>
                <a:gd fmla="val 50000" name="adj1"/>
              </a:avLst>
            </a:prstGeom>
            <a:noFill/>
            <a:ln cap="flat" cmpd="sng" w="19050">
              <a:solidFill>
                <a:srgbClr val="466269"/>
              </a:solidFill>
              <a:prstDash val="solid"/>
              <a:round/>
              <a:headEnd len="med" w="med" type="oval"/>
              <a:tailEnd len="med" w="med" type="none"/>
            </a:ln>
          </p:spPr>
        </p:cxnSp>
        <p:cxnSp>
          <p:nvCxnSpPr>
            <p:cNvPr id="412" name="Google Shape;412;p33"/>
            <p:cNvCxnSpPr>
              <a:stCxn id="413" idx="0"/>
              <a:endCxn id="400" idx="1"/>
            </p:cNvCxnSpPr>
            <p:nvPr/>
          </p:nvCxnSpPr>
          <p:spPr>
            <a:xfrm flipH="1" rot="10800000">
              <a:off x="5689849" y="2098375"/>
              <a:ext cx="437400" cy="171000"/>
            </a:xfrm>
            <a:prstGeom prst="bentConnector3">
              <a:avLst>
                <a:gd fmla="val 50000" name="adj1"/>
              </a:avLst>
            </a:prstGeom>
            <a:noFill/>
            <a:ln cap="flat" cmpd="sng" w="19050">
              <a:solidFill>
                <a:srgbClr val="466269"/>
              </a:solidFill>
              <a:prstDash val="solid"/>
              <a:round/>
              <a:headEnd len="med" w="med" type="oval"/>
              <a:tailEnd len="med" w="med" type="none"/>
            </a:ln>
          </p:spPr>
        </p:cxnSp>
        <p:cxnSp>
          <p:nvCxnSpPr>
            <p:cNvPr id="414" name="Google Shape;414;p33"/>
            <p:cNvCxnSpPr/>
            <p:nvPr/>
          </p:nvCxnSpPr>
          <p:spPr>
            <a:xfrm rot="-5400000">
              <a:off x="4328835" y="1524204"/>
              <a:ext cx="222000" cy="600"/>
            </a:xfrm>
            <a:prstGeom prst="bentConnector3">
              <a:avLst>
                <a:gd fmla="val 34972" name="adj1"/>
              </a:avLst>
            </a:prstGeom>
            <a:noFill/>
            <a:ln cap="flat" cmpd="sng" w="19050">
              <a:solidFill>
                <a:srgbClr val="466269"/>
              </a:solidFill>
              <a:prstDash val="solid"/>
              <a:round/>
              <a:headEnd len="med" w="med" type="oval"/>
              <a:tailEnd len="med" w="med" type="none"/>
            </a:ln>
          </p:spPr>
        </p:cxnSp>
        <p:cxnSp>
          <p:nvCxnSpPr>
            <p:cNvPr id="415" name="Google Shape;415;p33"/>
            <p:cNvCxnSpPr>
              <a:stCxn id="416" idx="2"/>
              <a:endCxn id="401" idx="3"/>
            </p:cNvCxnSpPr>
            <p:nvPr/>
          </p:nvCxnSpPr>
          <p:spPr>
            <a:xfrm flipH="1">
              <a:off x="2629951" y="3217600"/>
              <a:ext cx="350700" cy="600"/>
            </a:xfrm>
            <a:prstGeom prst="bentConnector3">
              <a:avLst>
                <a:gd fmla="val 50000" name="adj1"/>
              </a:avLst>
            </a:prstGeom>
            <a:noFill/>
            <a:ln cap="flat" cmpd="sng" w="19050">
              <a:solidFill>
                <a:srgbClr val="466269"/>
              </a:solidFill>
              <a:prstDash val="solid"/>
              <a:round/>
              <a:headEnd len="med" w="med" type="oval"/>
              <a:tailEnd len="med" w="med" type="none"/>
            </a:ln>
          </p:spPr>
        </p:cxnSp>
        <p:cxnSp>
          <p:nvCxnSpPr>
            <p:cNvPr id="417" name="Google Shape;417;p33"/>
            <p:cNvCxnSpPr>
              <a:stCxn id="418" idx="6"/>
              <a:endCxn id="402" idx="1"/>
            </p:cNvCxnSpPr>
            <p:nvPr/>
          </p:nvCxnSpPr>
          <p:spPr>
            <a:xfrm>
              <a:off x="5955274" y="3217600"/>
              <a:ext cx="346800" cy="600"/>
            </a:xfrm>
            <a:prstGeom prst="bentConnector3">
              <a:avLst>
                <a:gd fmla="val 50000" name="adj1"/>
              </a:avLst>
            </a:prstGeom>
            <a:noFill/>
            <a:ln cap="flat" cmpd="sng" w="19050">
              <a:solidFill>
                <a:srgbClr val="466269"/>
              </a:solidFill>
              <a:prstDash val="solid"/>
              <a:round/>
              <a:headEnd len="med" w="med" type="oval"/>
              <a:tailEnd len="med" w="med" type="none"/>
            </a:ln>
          </p:spPr>
        </p:cxnSp>
        <p:sp>
          <p:nvSpPr>
            <p:cNvPr id="419" name="Google Shape;419;p33"/>
            <p:cNvSpPr/>
            <p:nvPr/>
          </p:nvSpPr>
          <p:spPr>
            <a:xfrm>
              <a:off x="2932475" y="1588500"/>
              <a:ext cx="3076977" cy="3076977"/>
            </a:xfrm>
            <a:custGeom>
              <a:rect b="b" l="l" r="r" t="t"/>
              <a:pathLst>
                <a:path extrusionOk="0" h="82670" w="82670">
                  <a:moveTo>
                    <a:pt x="41343" y="500"/>
                  </a:moveTo>
                  <a:cubicBezTo>
                    <a:pt x="63828" y="500"/>
                    <a:pt x="82170" y="18842"/>
                    <a:pt x="82170" y="41328"/>
                  </a:cubicBezTo>
                  <a:cubicBezTo>
                    <a:pt x="82170" y="63889"/>
                    <a:pt x="63828" y="82155"/>
                    <a:pt x="41343" y="82155"/>
                  </a:cubicBezTo>
                  <a:cubicBezTo>
                    <a:pt x="18842" y="82155"/>
                    <a:pt x="515" y="63889"/>
                    <a:pt x="515" y="41328"/>
                  </a:cubicBezTo>
                  <a:cubicBezTo>
                    <a:pt x="515" y="18842"/>
                    <a:pt x="18842" y="500"/>
                    <a:pt x="41343" y="500"/>
                  </a:cubicBezTo>
                  <a:close/>
                  <a:moveTo>
                    <a:pt x="41343" y="1"/>
                  </a:moveTo>
                  <a:cubicBezTo>
                    <a:pt x="18524" y="1"/>
                    <a:pt x="0" y="18525"/>
                    <a:pt x="0" y="41328"/>
                  </a:cubicBezTo>
                  <a:cubicBezTo>
                    <a:pt x="0" y="64146"/>
                    <a:pt x="18524" y="82669"/>
                    <a:pt x="41343" y="82669"/>
                  </a:cubicBezTo>
                  <a:cubicBezTo>
                    <a:pt x="64146" y="82669"/>
                    <a:pt x="82669" y="64146"/>
                    <a:pt x="82669" y="41328"/>
                  </a:cubicBezTo>
                  <a:cubicBezTo>
                    <a:pt x="82669" y="18525"/>
                    <a:pt x="64146" y="1"/>
                    <a:pt x="41343" y="1"/>
                  </a:cubicBezTo>
                  <a:close/>
                </a:path>
              </a:pathLst>
            </a:custGeom>
            <a:solidFill>
              <a:srgbClr val="434343"/>
            </a:solidFill>
            <a:ln cap="flat" cmpd="sng" w="19050">
              <a:solidFill>
                <a:srgbClr val="46626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33"/>
            <p:cNvSpPr/>
            <p:nvPr/>
          </p:nvSpPr>
          <p:spPr>
            <a:xfrm>
              <a:off x="3101309" y="1757371"/>
              <a:ext cx="2739280" cy="2739280"/>
            </a:xfrm>
            <a:custGeom>
              <a:rect b="b" l="l" r="r" t="t"/>
              <a:pathLst>
                <a:path extrusionOk="0" h="73597" w="73597">
                  <a:moveTo>
                    <a:pt x="36807" y="2525"/>
                  </a:moveTo>
                  <a:cubicBezTo>
                    <a:pt x="55708" y="2525"/>
                    <a:pt x="71072" y="17889"/>
                    <a:pt x="71072" y="36791"/>
                  </a:cubicBezTo>
                  <a:cubicBezTo>
                    <a:pt x="71072" y="55692"/>
                    <a:pt x="55708" y="71071"/>
                    <a:pt x="36807" y="71071"/>
                  </a:cubicBezTo>
                  <a:cubicBezTo>
                    <a:pt x="17905" y="71071"/>
                    <a:pt x="2526" y="55692"/>
                    <a:pt x="2526" y="36791"/>
                  </a:cubicBezTo>
                  <a:cubicBezTo>
                    <a:pt x="2526" y="17889"/>
                    <a:pt x="17905" y="2525"/>
                    <a:pt x="36807" y="2525"/>
                  </a:cubicBezTo>
                  <a:close/>
                  <a:moveTo>
                    <a:pt x="36807" y="0"/>
                  </a:moveTo>
                  <a:cubicBezTo>
                    <a:pt x="16514" y="0"/>
                    <a:pt x="1" y="16513"/>
                    <a:pt x="1" y="36791"/>
                  </a:cubicBezTo>
                  <a:cubicBezTo>
                    <a:pt x="1" y="57083"/>
                    <a:pt x="16514" y="73596"/>
                    <a:pt x="36807" y="73596"/>
                  </a:cubicBezTo>
                  <a:cubicBezTo>
                    <a:pt x="57084" y="73596"/>
                    <a:pt x="73597" y="57083"/>
                    <a:pt x="73597" y="36791"/>
                  </a:cubicBezTo>
                  <a:cubicBezTo>
                    <a:pt x="73597" y="16513"/>
                    <a:pt x="57084" y="0"/>
                    <a:pt x="36807" y="0"/>
                  </a:cubicBezTo>
                  <a:close/>
                </a:path>
              </a:pathLst>
            </a:custGeom>
            <a:solidFill>
              <a:srgbClr val="E6B6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33"/>
            <p:cNvSpPr/>
            <p:nvPr/>
          </p:nvSpPr>
          <p:spPr>
            <a:xfrm>
              <a:off x="3345589" y="2001056"/>
              <a:ext cx="2251326" cy="2251326"/>
            </a:xfrm>
            <a:custGeom>
              <a:rect b="b" l="l" r="r" t="t"/>
              <a:pathLst>
                <a:path extrusionOk="0" h="60487" w="60487">
                  <a:moveTo>
                    <a:pt x="30244" y="515"/>
                  </a:moveTo>
                  <a:cubicBezTo>
                    <a:pt x="46620" y="515"/>
                    <a:pt x="59972" y="13867"/>
                    <a:pt x="59972" y="30244"/>
                  </a:cubicBezTo>
                  <a:cubicBezTo>
                    <a:pt x="59972" y="46635"/>
                    <a:pt x="46620" y="59987"/>
                    <a:pt x="30244" y="59987"/>
                  </a:cubicBezTo>
                  <a:cubicBezTo>
                    <a:pt x="13852" y="59987"/>
                    <a:pt x="500" y="46635"/>
                    <a:pt x="500" y="30244"/>
                  </a:cubicBezTo>
                  <a:cubicBezTo>
                    <a:pt x="500" y="13867"/>
                    <a:pt x="13852" y="515"/>
                    <a:pt x="30244" y="515"/>
                  </a:cubicBezTo>
                  <a:close/>
                  <a:moveTo>
                    <a:pt x="30244" y="1"/>
                  </a:moveTo>
                  <a:cubicBezTo>
                    <a:pt x="13549" y="1"/>
                    <a:pt x="1" y="13610"/>
                    <a:pt x="1" y="30244"/>
                  </a:cubicBezTo>
                  <a:cubicBezTo>
                    <a:pt x="1" y="46938"/>
                    <a:pt x="13549" y="60486"/>
                    <a:pt x="30244" y="60486"/>
                  </a:cubicBezTo>
                  <a:cubicBezTo>
                    <a:pt x="46938" y="60486"/>
                    <a:pt x="60486" y="46938"/>
                    <a:pt x="60486" y="30244"/>
                  </a:cubicBezTo>
                  <a:cubicBezTo>
                    <a:pt x="60486" y="13610"/>
                    <a:pt x="46938" y="1"/>
                    <a:pt x="30244" y="1"/>
                  </a:cubicBezTo>
                  <a:close/>
                </a:path>
              </a:pathLst>
            </a:custGeom>
            <a:solidFill>
              <a:srgbClr val="466269"/>
            </a:solidFill>
            <a:ln cap="flat" cmpd="sng" w="19050">
              <a:solidFill>
                <a:srgbClr val="46626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2" name="Google Shape;422;p33"/>
            <p:cNvGrpSpPr/>
            <p:nvPr/>
          </p:nvGrpSpPr>
          <p:grpSpPr>
            <a:xfrm>
              <a:off x="3471070" y="2658841"/>
              <a:ext cx="1928879" cy="1118124"/>
              <a:chOff x="1397225" y="1410350"/>
              <a:chExt cx="4786300" cy="2774500"/>
            </a:xfrm>
          </p:grpSpPr>
          <p:grpSp>
            <p:nvGrpSpPr>
              <p:cNvPr id="423" name="Google Shape;423;p33"/>
              <p:cNvGrpSpPr/>
              <p:nvPr/>
            </p:nvGrpSpPr>
            <p:grpSpPr>
              <a:xfrm>
                <a:off x="4293400" y="2574725"/>
                <a:ext cx="84425" cy="80100"/>
                <a:chOff x="4293400" y="2574725"/>
                <a:chExt cx="84425" cy="80100"/>
              </a:xfrm>
            </p:grpSpPr>
            <p:sp>
              <p:nvSpPr>
                <p:cNvPr id="424" name="Google Shape;424;p33"/>
                <p:cNvSpPr/>
                <p:nvPr/>
              </p:nvSpPr>
              <p:spPr>
                <a:xfrm>
                  <a:off x="4293400" y="2574725"/>
                  <a:ext cx="57150" cy="45250"/>
                </a:xfrm>
                <a:custGeom>
                  <a:rect b="b" l="l" r="r" t="t"/>
                  <a:pathLst>
                    <a:path extrusionOk="0" h="1810" w="2286">
                      <a:moveTo>
                        <a:pt x="2286" y="905"/>
                      </a:moveTo>
                      <a:lnTo>
                        <a:pt x="1857" y="476"/>
                      </a:lnTo>
                      <a:lnTo>
                        <a:pt x="0" y="0"/>
                      </a:lnTo>
                      <a:lnTo>
                        <a:pt x="95" y="834"/>
                      </a:lnTo>
                      <a:lnTo>
                        <a:pt x="952" y="1476"/>
                      </a:lnTo>
                      <a:lnTo>
                        <a:pt x="1952" y="1810"/>
                      </a:lnTo>
                      <a:close/>
                    </a:path>
                  </a:pathLst>
                </a:custGeom>
                <a:solidFill>
                  <a:srgbClr val="466269"/>
                </a:solidFill>
                <a:ln>
                  <a:noFill/>
                </a:ln>
              </p:spPr>
            </p:sp>
            <p:sp>
              <p:nvSpPr>
                <p:cNvPr id="425" name="Google Shape;425;p33"/>
                <p:cNvSpPr/>
                <p:nvPr/>
              </p:nvSpPr>
              <p:spPr>
                <a:xfrm>
                  <a:off x="4299350" y="2589925"/>
                  <a:ext cx="78475" cy="64900"/>
                </a:xfrm>
                <a:custGeom>
                  <a:rect b="b" l="l" r="r" t="t"/>
                  <a:pathLst>
                    <a:path extrusionOk="0" h="2596" w="3139">
                      <a:moveTo>
                        <a:pt x="2009" y="1"/>
                      </a:moveTo>
                      <a:lnTo>
                        <a:pt x="1820" y="252"/>
                      </a:lnTo>
                      <a:lnTo>
                        <a:pt x="1632" y="314"/>
                      </a:lnTo>
                      <a:lnTo>
                        <a:pt x="1590" y="419"/>
                      </a:lnTo>
                      <a:lnTo>
                        <a:pt x="1318" y="398"/>
                      </a:lnTo>
                      <a:lnTo>
                        <a:pt x="1255" y="273"/>
                      </a:lnTo>
                      <a:lnTo>
                        <a:pt x="983" y="63"/>
                      </a:lnTo>
                      <a:lnTo>
                        <a:pt x="837" y="42"/>
                      </a:lnTo>
                      <a:lnTo>
                        <a:pt x="795" y="63"/>
                      </a:lnTo>
                      <a:lnTo>
                        <a:pt x="753" y="252"/>
                      </a:lnTo>
                      <a:lnTo>
                        <a:pt x="900" y="314"/>
                      </a:lnTo>
                      <a:lnTo>
                        <a:pt x="983" y="461"/>
                      </a:lnTo>
                      <a:lnTo>
                        <a:pt x="963" y="670"/>
                      </a:lnTo>
                      <a:lnTo>
                        <a:pt x="753" y="566"/>
                      </a:lnTo>
                      <a:lnTo>
                        <a:pt x="544" y="524"/>
                      </a:lnTo>
                      <a:lnTo>
                        <a:pt x="209" y="356"/>
                      </a:lnTo>
                      <a:lnTo>
                        <a:pt x="0" y="419"/>
                      </a:lnTo>
                      <a:lnTo>
                        <a:pt x="0" y="524"/>
                      </a:lnTo>
                      <a:lnTo>
                        <a:pt x="105" y="628"/>
                      </a:lnTo>
                      <a:lnTo>
                        <a:pt x="314" y="670"/>
                      </a:lnTo>
                      <a:lnTo>
                        <a:pt x="419" y="796"/>
                      </a:lnTo>
                      <a:lnTo>
                        <a:pt x="377" y="921"/>
                      </a:lnTo>
                      <a:lnTo>
                        <a:pt x="377" y="1026"/>
                      </a:lnTo>
                      <a:lnTo>
                        <a:pt x="628" y="1214"/>
                      </a:lnTo>
                      <a:lnTo>
                        <a:pt x="628" y="1340"/>
                      </a:lnTo>
                      <a:lnTo>
                        <a:pt x="544" y="1423"/>
                      </a:lnTo>
                      <a:lnTo>
                        <a:pt x="628" y="1612"/>
                      </a:lnTo>
                      <a:lnTo>
                        <a:pt x="879" y="1737"/>
                      </a:lnTo>
                      <a:lnTo>
                        <a:pt x="1067" y="1737"/>
                      </a:lnTo>
                      <a:lnTo>
                        <a:pt x="1193" y="1863"/>
                      </a:lnTo>
                      <a:lnTo>
                        <a:pt x="1046" y="1884"/>
                      </a:lnTo>
                      <a:lnTo>
                        <a:pt x="1109" y="2051"/>
                      </a:lnTo>
                      <a:lnTo>
                        <a:pt x="1088" y="2093"/>
                      </a:lnTo>
                      <a:lnTo>
                        <a:pt x="1088" y="2239"/>
                      </a:lnTo>
                      <a:lnTo>
                        <a:pt x="1172" y="2260"/>
                      </a:lnTo>
                      <a:lnTo>
                        <a:pt x="1276" y="2198"/>
                      </a:lnTo>
                      <a:lnTo>
                        <a:pt x="1276" y="2156"/>
                      </a:lnTo>
                      <a:lnTo>
                        <a:pt x="1318" y="2093"/>
                      </a:lnTo>
                      <a:lnTo>
                        <a:pt x="1381" y="2072"/>
                      </a:lnTo>
                      <a:lnTo>
                        <a:pt x="1486" y="1946"/>
                      </a:lnTo>
                      <a:lnTo>
                        <a:pt x="1569" y="1926"/>
                      </a:lnTo>
                      <a:lnTo>
                        <a:pt x="1611" y="1821"/>
                      </a:lnTo>
                      <a:lnTo>
                        <a:pt x="1695" y="1821"/>
                      </a:lnTo>
                      <a:lnTo>
                        <a:pt x="1820" y="1737"/>
                      </a:lnTo>
                      <a:lnTo>
                        <a:pt x="1883" y="1737"/>
                      </a:lnTo>
                      <a:lnTo>
                        <a:pt x="1883" y="1758"/>
                      </a:lnTo>
                      <a:lnTo>
                        <a:pt x="1925" y="1758"/>
                      </a:lnTo>
                      <a:lnTo>
                        <a:pt x="1988" y="1863"/>
                      </a:lnTo>
                      <a:lnTo>
                        <a:pt x="2051" y="1946"/>
                      </a:lnTo>
                      <a:lnTo>
                        <a:pt x="2009" y="1988"/>
                      </a:lnTo>
                      <a:lnTo>
                        <a:pt x="2030" y="2051"/>
                      </a:lnTo>
                      <a:lnTo>
                        <a:pt x="2155" y="2135"/>
                      </a:lnTo>
                      <a:lnTo>
                        <a:pt x="1988" y="2260"/>
                      </a:lnTo>
                      <a:lnTo>
                        <a:pt x="2155" y="2470"/>
                      </a:lnTo>
                      <a:lnTo>
                        <a:pt x="2260" y="2511"/>
                      </a:lnTo>
                      <a:lnTo>
                        <a:pt x="2302" y="2574"/>
                      </a:lnTo>
                      <a:lnTo>
                        <a:pt x="2406" y="2595"/>
                      </a:lnTo>
                      <a:lnTo>
                        <a:pt x="2448" y="2574"/>
                      </a:lnTo>
                      <a:lnTo>
                        <a:pt x="2448" y="2365"/>
                      </a:lnTo>
                      <a:lnTo>
                        <a:pt x="2427" y="2302"/>
                      </a:lnTo>
                      <a:lnTo>
                        <a:pt x="2427" y="2198"/>
                      </a:lnTo>
                      <a:lnTo>
                        <a:pt x="2406" y="2072"/>
                      </a:lnTo>
                      <a:lnTo>
                        <a:pt x="2427" y="1967"/>
                      </a:lnTo>
                      <a:lnTo>
                        <a:pt x="2469" y="1946"/>
                      </a:lnTo>
                      <a:lnTo>
                        <a:pt x="2553" y="2030"/>
                      </a:lnTo>
                      <a:lnTo>
                        <a:pt x="2511" y="2135"/>
                      </a:lnTo>
                      <a:lnTo>
                        <a:pt x="2553" y="2198"/>
                      </a:lnTo>
                      <a:lnTo>
                        <a:pt x="2574" y="2135"/>
                      </a:lnTo>
                      <a:lnTo>
                        <a:pt x="2574" y="1946"/>
                      </a:lnTo>
                      <a:lnTo>
                        <a:pt x="2636" y="1884"/>
                      </a:lnTo>
                      <a:lnTo>
                        <a:pt x="2636" y="1779"/>
                      </a:lnTo>
                      <a:lnTo>
                        <a:pt x="2574" y="1737"/>
                      </a:lnTo>
                      <a:lnTo>
                        <a:pt x="2616" y="1633"/>
                      </a:lnTo>
                      <a:lnTo>
                        <a:pt x="2657" y="1549"/>
                      </a:lnTo>
                      <a:lnTo>
                        <a:pt x="2636" y="1444"/>
                      </a:lnTo>
                      <a:lnTo>
                        <a:pt x="2636" y="1298"/>
                      </a:lnTo>
                      <a:lnTo>
                        <a:pt x="2783" y="1151"/>
                      </a:lnTo>
                      <a:lnTo>
                        <a:pt x="2950" y="1130"/>
                      </a:lnTo>
                      <a:lnTo>
                        <a:pt x="3034" y="1089"/>
                      </a:lnTo>
                      <a:lnTo>
                        <a:pt x="3139" y="1089"/>
                      </a:lnTo>
                      <a:lnTo>
                        <a:pt x="3034" y="984"/>
                      </a:lnTo>
                      <a:lnTo>
                        <a:pt x="2888" y="900"/>
                      </a:lnTo>
                      <a:lnTo>
                        <a:pt x="2741" y="921"/>
                      </a:lnTo>
                      <a:lnTo>
                        <a:pt x="2616" y="817"/>
                      </a:lnTo>
                      <a:lnTo>
                        <a:pt x="2574" y="712"/>
                      </a:lnTo>
                      <a:lnTo>
                        <a:pt x="2406" y="586"/>
                      </a:lnTo>
                      <a:lnTo>
                        <a:pt x="2323" y="419"/>
                      </a:lnTo>
                      <a:lnTo>
                        <a:pt x="2323" y="314"/>
                      </a:lnTo>
                      <a:lnTo>
                        <a:pt x="2134" y="84"/>
                      </a:lnTo>
                      <a:lnTo>
                        <a:pt x="2009"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6" name="Google Shape;426;p33"/>
              <p:cNvGrpSpPr/>
              <p:nvPr/>
            </p:nvGrpSpPr>
            <p:grpSpPr>
              <a:xfrm>
                <a:off x="3960625" y="2587825"/>
                <a:ext cx="94050" cy="104125"/>
                <a:chOff x="3960625" y="2587825"/>
                <a:chExt cx="94050" cy="104125"/>
              </a:xfrm>
            </p:grpSpPr>
            <p:sp>
              <p:nvSpPr>
                <p:cNvPr id="427" name="Google Shape;427;p33"/>
                <p:cNvSpPr/>
                <p:nvPr/>
              </p:nvSpPr>
              <p:spPr>
                <a:xfrm>
                  <a:off x="3960625" y="2587825"/>
                  <a:ext cx="94050" cy="51200"/>
                </a:xfrm>
                <a:custGeom>
                  <a:rect b="b" l="l" r="r" t="t"/>
                  <a:pathLst>
                    <a:path extrusionOk="0" h="2048" w="3762">
                      <a:moveTo>
                        <a:pt x="190" y="2048"/>
                      </a:moveTo>
                      <a:lnTo>
                        <a:pt x="0" y="1762"/>
                      </a:lnTo>
                      <a:lnTo>
                        <a:pt x="309" y="1048"/>
                      </a:lnTo>
                      <a:lnTo>
                        <a:pt x="3762" y="0"/>
                      </a:lnTo>
                      <a:lnTo>
                        <a:pt x="3714" y="1072"/>
                      </a:lnTo>
                      <a:lnTo>
                        <a:pt x="2929" y="1143"/>
                      </a:lnTo>
                      <a:lnTo>
                        <a:pt x="2167" y="1000"/>
                      </a:lnTo>
                      <a:close/>
                    </a:path>
                  </a:pathLst>
                </a:custGeom>
                <a:solidFill>
                  <a:srgbClr val="466269"/>
                </a:solidFill>
                <a:ln>
                  <a:noFill/>
                </a:ln>
              </p:spPr>
            </p:sp>
            <p:sp>
              <p:nvSpPr>
                <p:cNvPr id="428" name="Google Shape;428;p33"/>
                <p:cNvSpPr/>
                <p:nvPr/>
              </p:nvSpPr>
              <p:spPr>
                <a:xfrm>
                  <a:off x="3963000" y="2596725"/>
                  <a:ext cx="86850" cy="95225"/>
                </a:xfrm>
                <a:custGeom>
                  <a:rect b="b" l="l" r="r" t="t"/>
                  <a:pathLst>
                    <a:path extrusionOk="0" h="3809" w="3474">
                      <a:moveTo>
                        <a:pt x="1549" y="2009"/>
                      </a:moveTo>
                      <a:lnTo>
                        <a:pt x="1632" y="2030"/>
                      </a:lnTo>
                      <a:lnTo>
                        <a:pt x="1695" y="2093"/>
                      </a:lnTo>
                      <a:lnTo>
                        <a:pt x="1674" y="2135"/>
                      </a:lnTo>
                      <a:lnTo>
                        <a:pt x="1674" y="2189"/>
                      </a:lnTo>
                      <a:lnTo>
                        <a:pt x="1674" y="2189"/>
                      </a:lnTo>
                      <a:cubicBezTo>
                        <a:pt x="1645" y="2167"/>
                        <a:pt x="1613" y="2146"/>
                        <a:pt x="1569" y="2135"/>
                      </a:cubicBezTo>
                      <a:cubicBezTo>
                        <a:pt x="1549" y="2114"/>
                        <a:pt x="1528" y="2114"/>
                        <a:pt x="1486" y="2114"/>
                      </a:cubicBezTo>
                      <a:lnTo>
                        <a:pt x="1549" y="2072"/>
                      </a:lnTo>
                      <a:lnTo>
                        <a:pt x="1549" y="2009"/>
                      </a:lnTo>
                      <a:close/>
                      <a:moveTo>
                        <a:pt x="3327" y="1"/>
                      </a:moveTo>
                      <a:lnTo>
                        <a:pt x="3201" y="105"/>
                      </a:lnTo>
                      <a:lnTo>
                        <a:pt x="3201" y="231"/>
                      </a:lnTo>
                      <a:lnTo>
                        <a:pt x="3243" y="335"/>
                      </a:lnTo>
                      <a:lnTo>
                        <a:pt x="3160" y="377"/>
                      </a:lnTo>
                      <a:lnTo>
                        <a:pt x="2929" y="356"/>
                      </a:lnTo>
                      <a:lnTo>
                        <a:pt x="2825" y="419"/>
                      </a:lnTo>
                      <a:lnTo>
                        <a:pt x="2720" y="356"/>
                      </a:lnTo>
                      <a:lnTo>
                        <a:pt x="2616" y="356"/>
                      </a:lnTo>
                      <a:lnTo>
                        <a:pt x="2532" y="419"/>
                      </a:lnTo>
                      <a:lnTo>
                        <a:pt x="2427" y="419"/>
                      </a:lnTo>
                      <a:lnTo>
                        <a:pt x="2406" y="314"/>
                      </a:lnTo>
                      <a:lnTo>
                        <a:pt x="2260" y="314"/>
                      </a:lnTo>
                      <a:lnTo>
                        <a:pt x="2113" y="273"/>
                      </a:lnTo>
                      <a:lnTo>
                        <a:pt x="2009" y="377"/>
                      </a:lnTo>
                      <a:lnTo>
                        <a:pt x="1862" y="419"/>
                      </a:lnTo>
                      <a:lnTo>
                        <a:pt x="1674" y="419"/>
                      </a:lnTo>
                      <a:lnTo>
                        <a:pt x="1632" y="377"/>
                      </a:lnTo>
                      <a:lnTo>
                        <a:pt x="1549" y="440"/>
                      </a:lnTo>
                      <a:lnTo>
                        <a:pt x="1444" y="440"/>
                      </a:lnTo>
                      <a:lnTo>
                        <a:pt x="1318" y="524"/>
                      </a:lnTo>
                      <a:lnTo>
                        <a:pt x="1025" y="524"/>
                      </a:lnTo>
                      <a:lnTo>
                        <a:pt x="900" y="586"/>
                      </a:lnTo>
                      <a:lnTo>
                        <a:pt x="900" y="649"/>
                      </a:lnTo>
                      <a:lnTo>
                        <a:pt x="732" y="691"/>
                      </a:lnTo>
                      <a:lnTo>
                        <a:pt x="502" y="838"/>
                      </a:lnTo>
                      <a:lnTo>
                        <a:pt x="481" y="984"/>
                      </a:lnTo>
                      <a:lnTo>
                        <a:pt x="398" y="1151"/>
                      </a:lnTo>
                      <a:lnTo>
                        <a:pt x="168" y="1214"/>
                      </a:lnTo>
                      <a:lnTo>
                        <a:pt x="168" y="1361"/>
                      </a:lnTo>
                      <a:lnTo>
                        <a:pt x="84" y="1507"/>
                      </a:lnTo>
                      <a:lnTo>
                        <a:pt x="0" y="1570"/>
                      </a:lnTo>
                      <a:lnTo>
                        <a:pt x="0" y="1716"/>
                      </a:lnTo>
                      <a:lnTo>
                        <a:pt x="209" y="1884"/>
                      </a:lnTo>
                      <a:lnTo>
                        <a:pt x="335" y="2072"/>
                      </a:lnTo>
                      <a:lnTo>
                        <a:pt x="398" y="2093"/>
                      </a:lnTo>
                      <a:lnTo>
                        <a:pt x="398" y="2135"/>
                      </a:lnTo>
                      <a:lnTo>
                        <a:pt x="544" y="2365"/>
                      </a:lnTo>
                      <a:lnTo>
                        <a:pt x="586" y="2532"/>
                      </a:lnTo>
                      <a:lnTo>
                        <a:pt x="649" y="2553"/>
                      </a:lnTo>
                      <a:lnTo>
                        <a:pt x="753" y="2449"/>
                      </a:lnTo>
                      <a:lnTo>
                        <a:pt x="837" y="2553"/>
                      </a:lnTo>
                      <a:lnTo>
                        <a:pt x="963" y="2595"/>
                      </a:lnTo>
                      <a:lnTo>
                        <a:pt x="1025" y="2511"/>
                      </a:lnTo>
                      <a:lnTo>
                        <a:pt x="1130" y="2511"/>
                      </a:lnTo>
                      <a:lnTo>
                        <a:pt x="1277" y="2595"/>
                      </a:lnTo>
                      <a:lnTo>
                        <a:pt x="1360" y="2532"/>
                      </a:lnTo>
                      <a:lnTo>
                        <a:pt x="1381" y="2616"/>
                      </a:lnTo>
                      <a:lnTo>
                        <a:pt x="1465" y="2616"/>
                      </a:lnTo>
                      <a:lnTo>
                        <a:pt x="1528" y="2658"/>
                      </a:lnTo>
                      <a:lnTo>
                        <a:pt x="1653" y="2700"/>
                      </a:lnTo>
                      <a:lnTo>
                        <a:pt x="1569" y="2742"/>
                      </a:lnTo>
                      <a:lnTo>
                        <a:pt x="1486" y="2825"/>
                      </a:lnTo>
                      <a:lnTo>
                        <a:pt x="1423" y="2762"/>
                      </a:lnTo>
                      <a:lnTo>
                        <a:pt x="1318" y="2742"/>
                      </a:lnTo>
                      <a:lnTo>
                        <a:pt x="1067" y="2595"/>
                      </a:lnTo>
                      <a:lnTo>
                        <a:pt x="963" y="2616"/>
                      </a:lnTo>
                      <a:lnTo>
                        <a:pt x="858" y="2658"/>
                      </a:lnTo>
                      <a:lnTo>
                        <a:pt x="753" y="2616"/>
                      </a:lnTo>
                      <a:lnTo>
                        <a:pt x="691" y="2721"/>
                      </a:lnTo>
                      <a:lnTo>
                        <a:pt x="628" y="2742"/>
                      </a:lnTo>
                      <a:lnTo>
                        <a:pt x="607" y="2846"/>
                      </a:lnTo>
                      <a:lnTo>
                        <a:pt x="732" y="2972"/>
                      </a:lnTo>
                      <a:lnTo>
                        <a:pt x="858" y="3035"/>
                      </a:lnTo>
                      <a:lnTo>
                        <a:pt x="1004" y="3139"/>
                      </a:lnTo>
                      <a:lnTo>
                        <a:pt x="1004" y="3223"/>
                      </a:lnTo>
                      <a:lnTo>
                        <a:pt x="942" y="3265"/>
                      </a:lnTo>
                      <a:lnTo>
                        <a:pt x="942" y="3369"/>
                      </a:lnTo>
                      <a:lnTo>
                        <a:pt x="1046" y="3495"/>
                      </a:lnTo>
                      <a:lnTo>
                        <a:pt x="1130" y="3579"/>
                      </a:lnTo>
                      <a:lnTo>
                        <a:pt x="1151" y="3495"/>
                      </a:lnTo>
                      <a:lnTo>
                        <a:pt x="1130" y="3453"/>
                      </a:lnTo>
                      <a:lnTo>
                        <a:pt x="1172" y="3348"/>
                      </a:lnTo>
                      <a:lnTo>
                        <a:pt x="1214" y="3474"/>
                      </a:lnTo>
                      <a:lnTo>
                        <a:pt x="1360" y="3537"/>
                      </a:lnTo>
                      <a:lnTo>
                        <a:pt x="1381" y="3599"/>
                      </a:lnTo>
                      <a:lnTo>
                        <a:pt x="1360" y="3704"/>
                      </a:lnTo>
                      <a:lnTo>
                        <a:pt x="1423" y="3788"/>
                      </a:lnTo>
                      <a:lnTo>
                        <a:pt x="1423" y="3746"/>
                      </a:lnTo>
                      <a:lnTo>
                        <a:pt x="1465" y="3599"/>
                      </a:lnTo>
                      <a:lnTo>
                        <a:pt x="1569" y="3599"/>
                      </a:lnTo>
                      <a:lnTo>
                        <a:pt x="1632" y="3704"/>
                      </a:lnTo>
                      <a:lnTo>
                        <a:pt x="1800" y="3809"/>
                      </a:lnTo>
                      <a:lnTo>
                        <a:pt x="1800" y="3809"/>
                      </a:lnTo>
                      <a:lnTo>
                        <a:pt x="1737" y="3704"/>
                      </a:lnTo>
                      <a:lnTo>
                        <a:pt x="1758" y="3641"/>
                      </a:lnTo>
                      <a:lnTo>
                        <a:pt x="1695" y="3537"/>
                      </a:lnTo>
                      <a:lnTo>
                        <a:pt x="1632" y="3348"/>
                      </a:lnTo>
                      <a:lnTo>
                        <a:pt x="1549" y="3244"/>
                      </a:lnTo>
                      <a:lnTo>
                        <a:pt x="1549" y="3181"/>
                      </a:lnTo>
                      <a:lnTo>
                        <a:pt x="1632" y="3181"/>
                      </a:lnTo>
                      <a:lnTo>
                        <a:pt x="1758" y="3265"/>
                      </a:lnTo>
                      <a:lnTo>
                        <a:pt x="1737" y="3327"/>
                      </a:lnTo>
                      <a:lnTo>
                        <a:pt x="1758" y="3369"/>
                      </a:lnTo>
                      <a:lnTo>
                        <a:pt x="1841" y="3286"/>
                      </a:lnTo>
                      <a:lnTo>
                        <a:pt x="1967" y="3348"/>
                      </a:lnTo>
                      <a:lnTo>
                        <a:pt x="1967" y="3286"/>
                      </a:lnTo>
                      <a:lnTo>
                        <a:pt x="1904" y="3244"/>
                      </a:lnTo>
                      <a:lnTo>
                        <a:pt x="1904" y="3181"/>
                      </a:lnTo>
                      <a:lnTo>
                        <a:pt x="1862" y="3181"/>
                      </a:lnTo>
                      <a:lnTo>
                        <a:pt x="1758" y="3139"/>
                      </a:lnTo>
                      <a:lnTo>
                        <a:pt x="1758" y="3076"/>
                      </a:lnTo>
                      <a:lnTo>
                        <a:pt x="1653" y="3014"/>
                      </a:lnTo>
                      <a:lnTo>
                        <a:pt x="1758" y="2951"/>
                      </a:lnTo>
                      <a:lnTo>
                        <a:pt x="1862" y="2951"/>
                      </a:lnTo>
                      <a:lnTo>
                        <a:pt x="1904" y="2909"/>
                      </a:lnTo>
                      <a:lnTo>
                        <a:pt x="2072" y="3014"/>
                      </a:lnTo>
                      <a:lnTo>
                        <a:pt x="2093" y="3055"/>
                      </a:lnTo>
                      <a:lnTo>
                        <a:pt x="2197" y="3076"/>
                      </a:lnTo>
                      <a:lnTo>
                        <a:pt x="2218" y="3035"/>
                      </a:lnTo>
                      <a:lnTo>
                        <a:pt x="2113" y="2909"/>
                      </a:lnTo>
                      <a:lnTo>
                        <a:pt x="2155" y="2762"/>
                      </a:lnTo>
                      <a:lnTo>
                        <a:pt x="2093" y="2700"/>
                      </a:lnTo>
                      <a:lnTo>
                        <a:pt x="1841" y="2532"/>
                      </a:lnTo>
                      <a:lnTo>
                        <a:pt x="1758" y="2511"/>
                      </a:lnTo>
                      <a:lnTo>
                        <a:pt x="1737" y="2490"/>
                      </a:lnTo>
                      <a:cubicBezTo>
                        <a:pt x="1758" y="2490"/>
                        <a:pt x="1779" y="2449"/>
                        <a:pt x="1800" y="2407"/>
                      </a:cubicBezTo>
                      <a:lnTo>
                        <a:pt x="1862" y="2449"/>
                      </a:lnTo>
                      <a:lnTo>
                        <a:pt x="1946" y="2490"/>
                      </a:lnTo>
                      <a:lnTo>
                        <a:pt x="1988" y="2553"/>
                      </a:lnTo>
                      <a:lnTo>
                        <a:pt x="2093" y="2616"/>
                      </a:lnTo>
                      <a:lnTo>
                        <a:pt x="2176" y="2616"/>
                      </a:lnTo>
                      <a:lnTo>
                        <a:pt x="2197" y="2658"/>
                      </a:lnTo>
                      <a:lnTo>
                        <a:pt x="2281" y="2762"/>
                      </a:lnTo>
                      <a:lnTo>
                        <a:pt x="2323" y="2825"/>
                      </a:lnTo>
                      <a:lnTo>
                        <a:pt x="2323" y="2867"/>
                      </a:lnTo>
                      <a:lnTo>
                        <a:pt x="2365" y="2930"/>
                      </a:lnTo>
                      <a:lnTo>
                        <a:pt x="2427" y="2972"/>
                      </a:lnTo>
                      <a:lnTo>
                        <a:pt x="2490" y="2951"/>
                      </a:lnTo>
                      <a:lnTo>
                        <a:pt x="2532" y="2972"/>
                      </a:lnTo>
                      <a:lnTo>
                        <a:pt x="2595" y="2867"/>
                      </a:lnTo>
                      <a:lnTo>
                        <a:pt x="2490" y="2867"/>
                      </a:lnTo>
                      <a:lnTo>
                        <a:pt x="2469" y="2888"/>
                      </a:lnTo>
                      <a:lnTo>
                        <a:pt x="2385" y="2825"/>
                      </a:lnTo>
                      <a:lnTo>
                        <a:pt x="2385" y="2742"/>
                      </a:lnTo>
                      <a:lnTo>
                        <a:pt x="2365" y="2679"/>
                      </a:lnTo>
                      <a:lnTo>
                        <a:pt x="2365" y="2637"/>
                      </a:lnTo>
                      <a:lnTo>
                        <a:pt x="2302" y="2553"/>
                      </a:lnTo>
                      <a:lnTo>
                        <a:pt x="2176" y="2428"/>
                      </a:lnTo>
                      <a:lnTo>
                        <a:pt x="2176" y="2449"/>
                      </a:lnTo>
                      <a:lnTo>
                        <a:pt x="2093" y="2449"/>
                      </a:lnTo>
                      <a:lnTo>
                        <a:pt x="2093" y="2428"/>
                      </a:lnTo>
                      <a:lnTo>
                        <a:pt x="1988" y="2365"/>
                      </a:lnTo>
                      <a:lnTo>
                        <a:pt x="1883" y="2344"/>
                      </a:lnTo>
                      <a:lnTo>
                        <a:pt x="1800" y="2239"/>
                      </a:lnTo>
                      <a:lnTo>
                        <a:pt x="1758" y="2239"/>
                      </a:lnTo>
                      <a:cubicBezTo>
                        <a:pt x="1730" y="2230"/>
                        <a:pt x="1706" y="2212"/>
                        <a:pt x="1680" y="2193"/>
                      </a:cubicBezTo>
                      <a:lnTo>
                        <a:pt x="1680" y="2193"/>
                      </a:lnTo>
                      <a:lnTo>
                        <a:pt x="1737" y="2156"/>
                      </a:lnTo>
                      <a:lnTo>
                        <a:pt x="1758" y="2030"/>
                      </a:lnTo>
                      <a:lnTo>
                        <a:pt x="1674" y="1946"/>
                      </a:lnTo>
                      <a:lnTo>
                        <a:pt x="1486" y="1737"/>
                      </a:lnTo>
                      <a:lnTo>
                        <a:pt x="1423" y="1695"/>
                      </a:lnTo>
                      <a:lnTo>
                        <a:pt x="1381" y="1612"/>
                      </a:lnTo>
                      <a:lnTo>
                        <a:pt x="1256" y="1507"/>
                      </a:lnTo>
                      <a:lnTo>
                        <a:pt x="1318" y="1465"/>
                      </a:lnTo>
                      <a:lnTo>
                        <a:pt x="1277" y="1235"/>
                      </a:lnTo>
                      <a:lnTo>
                        <a:pt x="1360" y="1130"/>
                      </a:lnTo>
                      <a:lnTo>
                        <a:pt x="1486" y="1089"/>
                      </a:lnTo>
                      <a:lnTo>
                        <a:pt x="1528" y="1193"/>
                      </a:lnTo>
                      <a:lnTo>
                        <a:pt x="1465" y="1193"/>
                      </a:lnTo>
                      <a:lnTo>
                        <a:pt x="1465" y="1256"/>
                      </a:lnTo>
                      <a:lnTo>
                        <a:pt x="1653" y="1319"/>
                      </a:lnTo>
                      <a:lnTo>
                        <a:pt x="1674" y="1465"/>
                      </a:lnTo>
                      <a:lnTo>
                        <a:pt x="1779" y="1570"/>
                      </a:lnTo>
                      <a:lnTo>
                        <a:pt x="1904" y="1570"/>
                      </a:lnTo>
                      <a:lnTo>
                        <a:pt x="1841" y="1507"/>
                      </a:lnTo>
                      <a:lnTo>
                        <a:pt x="1779" y="1423"/>
                      </a:lnTo>
                      <a:lnTo>
                        <a:pt x="1800" y="1361"/>
                      </a:lnTo>
                      <a:lnTo>
                        <a:pt x="1946" y="1402"/>
                      </a:lnTo>
                      <a:lnTo>
                        <a:pt x="2009" y="1528"/>
                      </a:lnTo>
                      <a:lnTo>
                        <a:pt x="2093" y="1570"/>
                      </a:lnTo>
                      <a:lnTo>
                        <a:pt x="2155" y="1486"/>
                      </a:lnTo>
                      <a:lnTo>
                        <a:pt x="2072" y="1423"/>
                      </a:lnTo>
                      <a:lnTo>
                        <a:pt x="1988" y="1402"/>
                      </a:lnTo>
                      <a:lnTo>
                        <a:pt x="1988" y="1361"/>
                      </a:lnTo>
                      <a:lnTo>
                        <a:pt x="2197" y="1361"/>
                      </a:lnTo>
                      <a:lnTo>
                        <a:pt x="2281" y="1423"/>
                      </a:lnTo>
                      <a:lnTo>
                        <a:pt x="2302" y="1402"/>
                      </a:lnTo>
                      <a:lnTo>
                        <a:pt x="2176" y="1298"/>
                      </a:lnTo>
                      <a:lnTo>
                        <a:pt x="2051" y="1277"/>
                      </a:lnTo>
                      <a:lnTo>
                        <a:pt x="1946" y="1151"/>
                      </a:lnTo>
                      <a:lnTo>
                        <a:pt x="1988" y="1068"/>
                      </a:lnTo>
                      <a:lnTo>
                        <a:pt x="2093" y="1089"/>
                      </a:lnTo>
                      <a:lnTo>
                        <a:pt x="2176" y="1047"/>
                      </a:lnTo>
                      <a:lnTo>
                        <a:pt x="2218" y="879"/>
                      </a:lnTo>
                      <a:lnTo>
                        <a:pt x="2302" y="858"/>
                      </a:lnTo>
                      <a:lnTo>
                        <a:pt x="2427" y="963"/>
                      </a:lnTo>
                      <a:lnTo>
                        <a:pt x="2532" y="963"/>
                      </a:lnTo>
                      <a:lnTo>
                        <a:pt x="2637" y="858"/>
                      </a:lnTo>
                      <a:lnTo>
                        <a:pt x="2637" y="796"/>
                      </a:lnTo>
                      <a:lnTo>
                        <a:pt x="2699" y="796"/>
                      </a:lnTo>
                      <a:lnTo>
                        <a:pt x="2783" y="879"/>
                      </a:lnTo>
                      <a:lnTo>
                        <a:pt x="3013" y="879"/>
                      </a:lnTo>
                      <a:lnTo>
                        <a:pt x="3201" y="942"/>
                      </a:lnTo>
                      <a:lnTo>
                        <a:pt x="3327" y="900"/>
                      </a:lnTo>
                      <a:lnTo>
                        <a:pt x="3348" y="566"/>
                      </a:lnTo>
                      <a:lnTo>
                        <a:pt x="3327" y="440"/>
                      </a:lnTo>
                      <a:lnTo>
                        <a:pt x="3473" y="335"/>
                      </a:lnTo>
                      <a:lnTo>
                        <a:pt x="3473" y="210"/>
                      </a:lnTo>
                      <a:lnTo>
                        <a:pt x="3369" y="147"/>
                      </a:lnTo>
                      <a:lnTo>
                        <a:pt x="341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9" name="Google Shape;429;p33"/>
              <p:cNvGrpSpPr/>
              <p:nvPr/>
            </p:nvGrpSpPr>
            <p:grpSpPr>
              <a:xfrm>
                <a:off x="3765350" y="2500900"/>
                <a:ext cx="173600" cy="187925"/>
                <a:chOff x="3765350" y="2500900"/>
                <a:chExt cx="173600" cy="187925"/>
              </a:xfrm>
            </p:grpSpPr>
            <p:sp>
              <p:nvSpPr>
                <p:cNvPr id="430" name="Google Shape;430;p33"/>
                <p:cNvSpPr/>
                <p:nvPr/>
              </p:nvSpPr>
              <p:spPr>
                <a:xfrm>
                  <a:off x="3765350" y="2500900"/>
                  <a:ext cx="108950" cy="64300"/>
                </a:xfrm>
                <a:custGeom>
                  <a:rect b="b" l="l" r="r" t="t"/>
                  <a:pathLst>
                    <a:path extrusionOk="0" h="2572" w="4358">
                      <a:moveTo>
                        <a:pt x="1286" y="596"/>
                      </a:moveTo>
                      <a:lnTo>
                        <a:pt x="0" y="1072"/>
                      </a:lnTo>
                      <a:lnTo>
                        <a:pt x="429" y="2239"/>
                      </a:lnTo>
                      <a:lnTo>
                        <a:pt x="857" y="2572"/>
                      </a:lnTo>
                      <a:lnTo>
                        <a:pt x="2191" y="1215"/>
                      </a:lnTo>
                      <a:lnTo>
                        <a:pt x="4024" y="1072"/>
                      </a:lnTo>
                      <a:lnTo>
                        <a:pt x="4358" y="429"/>
                      </a:lnTo>
                      <a:lnTo>
                        <a:pt x="3120" y="0"/>
                      </a:lnTo>
                      <a:lnTo>
                        <a:pt x="2477" y="358"/>
                      </a:lnTo>
                      <a:close/>
                    </a:path>
                  </a:pathLst>
                </a:custGeom>
                <a:solidFill>
                  <a:srgbClr val="466269"/>
                </a:solidFill>
                <a:ln>
                  <a:noFill/>
                </a:ln>
              </p:spPr>
            </p:sp>
            <p:sp>
              <p:nvSpPr>
                <p:cNvPr id="431" name="Google Shape;431;p33"/>
                <p:cNvSpPr/>
                <p:nvPr/>
              </p:nvSpPr>
              <p:spPr>
                <a:xfrm>
                  <a:off x="3797175" y="2609800"/>
                  <a:ext cx="2625" cy="3700"/>
                </a:xfrm>
                <a:custGeom>
                  <a:rect b="b" l="l" r="r" t="t"/>
                  <a:pathLst>
                    <a:path extrusionOk="0" h="148" w="105">
                      <a:moveTo>
                        <a:pt x="42" y="1"/>
                      </a:moveTo>
                      <a:lnTo>
                        <a:pt x="21" y="43"/>
                      </a:lnTo>
                      <a:lnTo>
                        <a:pt x="0" y="84"/>
                      </a:lnTo>
                      <a:lnTo>
                        <a:pt x="0" y="147"/>
                      </a:lnTo>
                      <a:lnTo>
                        <a:pt x="21" y="147"/>
                      </a:lnTo>
                      <a:lnTo>
                        <a:pt x="42" y="105"/>
                      </a:lnTo>
                      <a:lnTo>
                        <a:pt x="105" y="22"/>
                      </a:lnTo>
                      <a:lnTo>
                        <a:pt x="4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3"/>
                <p:cNvSpPr/>
                <p:nvPr/>
              </p:nvSpPr>
              <p:spPr>
                <a:xfrm>
                  <a:off x="3796125" y="2610325"/>
                  <a:ext cx="22525" cy="41875"/>
                </a:xfrm>
                <a:custGeom>
                  <a:rect b="b" l="l" r="r" t="t"/>
                  <a:pathLst>
                    <a:path extrusionOk="0" h="1675" w="901">
                      <a:moveTo>
                        <a:pt x="565" y="1"/>
                      </a:moveTo>
                      <a:lnTo>
                        <a:pt x="461" y="22"/>
                      </a:lnTo>
                      <a:lnTo>
                        <a:pt x="252" y="273"/>
                      </a:lnTo>
                      <a:lnTo>
                        <a:pt x="168" y="273"/>
                      </a:lnTo>
                      <a:lnTo>
                        <a:pt x="42" y="189"/>
                      </a:lnTo>
                      <a:lnTo>
                        <a:pt x="42" y="314"/>
                      </a:lnTo>
                      <a:lnTo>
                        <a:pt x="1" y="398"/>
                      </a:lnTo>
                      <a:lnTo>
                        <a:pt x="105" y="503"/>
                      </a:lnTo>
                      <a:lnTo>
                        <a:pt x="105" y="586"/>
                      </a:lnTo>
                      <a:lnTo>
                        <a:pt x="189" y="649"/>
                      </a:lnTo>
                      <a:lnTo>
                        <a:pt x="189" y="796"/>
                      </a:lnTo>
                      <a:lnTo>
                        <a:pt x="105" y="858"/>
                      </a:lnTo>
                      <a:lnTo>
                        <a:pt x="147" y="942"/>
                      </a:lnTo>
                      <a:lnTo>
                        <a:pt x="273" y="942"/>
                      </a:lnTo>
                      <a:lnTo>
                        <a:pt x="273" y="1005"/>
                      </a:lnTo>
                      <a:lnTo>
                        <a:pt x="189" y="1068"/>
                      </a:lnTo>
                      <a:lnTo>
                        <a:pt x="147" y="1277"/>
                      </a:lnTo>
                      <a:lnTo>
                        <a:pt x="189" y="1361"/>
                      </a:lnTo>
                      <a:lnTo>
                        <a:pt x="252" y="1591"/>
                      </a:lnTo>
                      <a:lnTo>
                        <a:pt x="314" y="1674"/>
                      </a:lnTo>
                      <a:lnTo>
                        <a:pt x="377" y="1654"/>
                      </a:lnTo>
                      <a:lnTo>
                        <a:pt x="419" y="1674"/>
                      </a:lnTo>
                      <a:lnTo>
                        <a:pt x="503" y="1654"/>
                      </a:lnTo>
                      <a:lnTo>
                        <a:pt x="524" y="1528"/>
                      </a:lnTo>
                      <a:lnTo>
                        <a:pt x="565" y="1444"/>
                      </a:lnTo>
                      <a:lnTo>
                        <a:pt x="670" y="1444"/>
                      </a:lnTo>
                      <a:lnTo>
                        <a:pt x="733" y="1528"/>
                      </a:lnTo>
                      <a:lnTo>
                        <a:pt x="796" y="1528"/>
                      </a:lnTo>
                      <a:lnTo>
                        <a:pt x="837" y="1444"/>
                      </a:lnTo>
                      <a:lnTo>
                        <a:pt x="837" y="1214"/>
                      </a:lnTo>
                      <a:lnTo>
                        <a:pt x="879" y="1151"/>
                      </a:lnTo>
                      <a:lnTo>
                        <a:pt x="837" y="921"/>
                      </a:lnTo>
                      <a:lnTo>
                        <a:pt x="900" y="712"/>
                      </a:lnTo>
                      <a:lnTo>
                        <a:pt x="733" y="586"/>
                      </a:lnTo>
                      <a:lnTo>
                        <a:pt x="879" y="503"/>
                      </a:lnTo>
                      <a:lnTo>
                        <a:pt x="879" y="419"/>
                      </a:lnTo>
                      <a:lnTo>
                        <a:pt x="837" y="294"/>
                      </a:lnTo>
                      <a:lnTo>
                        <a:pt x="775" y="189"/>
                      </a:lnTo>
                      <a:lnTo>
                        <a:pt x="691" y="63"/>
                      </a:lnTo>
                      <a:lnTo>
                        <a:pt x="670" y="84"/>
                      </a:lnTo>
                      <a:lnTo>
                        <a:pt x="565"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33"/>
                <p:cNvSpPr/>
                <p:nvPr/>
              </p:nvSpPr>
              <p:spPr>
                <a:xfrm>
                  <a:off x="3821225" y="2579475"/>
                  <a:ext cx="6300" cy="4200"/>
                </a:xfrm>
                <a:custGeom>
                  <a:rect b="b" l="l" r="r" t="t"/>
                  <a:pathLst>
                    <a:path extrusionOk="0" h="168" w="252">
                      <a:moveTo>
                        <a:pt x="189" y="0"/>
                      </a:moveTo>
                      <a:lnTo>
                        <a:pt x="147" y="42"/>
                      </a:lnTo>
                      <a:lnTo>
                        <a:pt x="43" y="84"/>
                      </a:lnTo>
                      <a:lnTo>
                        <a:pt x="1" y="147"/>
                      </a:lnTo>
                      <a:lnTo>
                        <a:pt x="43" y="167"/>
                      </a:lnTo>
                      <a:lnTo>
                        <a:pt x="189" y="147"/>
                      </a:lnTo>
                      <a:lnTo>
                        <a:pt x="252" y="147"/>
                      </a:lnTo>
                      <a:lnTo>
                        <a:pt x="252" y="63"/>
                      </a:lnTo>
                      <a:lnTo>
                        <a:pt x="18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33"/>
                <p:cNvSpPr/>
                <p:nvPr/>
              </p:nvSpPr>
              <p:spPr>
                <a:xfrm>
                  <a:off x="3833800" y="2589400"/>
                  <a:ext cx="1575" cy="1600"/>
                </a:xfrm>
                <a:custGeom>
                  <a:rect b="b" l="l" r="r" t="t"/>
                  <a:pathLst>
                    <a:path extrusionOk="0" h="64" w="63">
                      <a:moveTo>
                        <a:pt x="42" y="1"/>
                      </a:moveTo>
                      <a:lnTo>
                        <a:pt x="0" y="22"/>
                      </a:lnTo>
                      <a:lnTo>
                        <a:pt x="63" y="63"/>
                      </a:lnTo>
                      <a:lnTo>
                        <a:pt x="4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33"/>
                <p:cNvSpPr/>
                <p:nvPr/>
              </p:nvSpPr>
              <p:spPr>
                <a:xfrm>
                  <a:off x="3774675" y="2506225"/>
                  <a:ext cx="164275" cy="182600"/>
                </a:xfrm>
                <a:custGeom>
                  <a:rect b="b" l="l" r="r" t="t"/>
                  <a:pathLst>
                    <a:path extrusionOk="0" h="7304" w="6571">
                      <a:moveTo>
                        <a:pt x="2595" y="1"/>
                      </a:moveTo>
                      <a:lnTo>
                        <a:pt x="2302" y="189"/>
                      </a:lnTo>
                      <a:lnTo>
                        <a:pt x="2114" y="105"/>
                      </a:lnTo>
                      <a:lnTo>
                        <a:pt x="2009" y="252"/>
                      </a:lnTo>
                      <a:lnTo>
                        <a:pt x="2072" y="419"/>
                      </a:lnTo>
                      <a:lnTo>
                        <a:pt x="1842" y="482"/>
                      </a:lnTo>
                      <a:lnTo>
                        <a:pt x="1800" y="691"/>
                      </a:lnTo>
                      <a:lnTo>
                        <a:pt x="1695" y="608"/>
                      </a:lnTo>
                      <a:lnTo>
                        <a:pt x="1591" y="608"/>
                      </a:lnTo>
                      <a:lnTo>
                        <a:pt x="1340" y="524"/>
                      </a:lnTo>
                      <a:lnTo>
                        <a:pt x="1340" y="691"/>
                      </a:lnTo>
                      <a:lnTo>
                        <a:pt x="1235" y="901"/>
                      </a:lnTo>
                      <a:lnTo>
                        <a:pt x="1172" y="796"/>
                      </a:lnTo>
                      <a:lnTo>
                        <a:pt x="1005" y="712"/>
                      </a:lnTo>
                      <a:lnTo>
                        <a:pt x="1026" y="587"/>
                      </a:lnTo>
                      <a:lnTo>
                        <a:pt x="900" y="503"/>
                      </a:lnTo>
                      <a:lnTo>
                        <a:pt x="691" y="880"/>
                      </a:lnTo>
                      <a:lnTo>
                        <a:pt x="524" y="796"/>
                      </a:lnTo>
                      <a:lnTo>
                        <a:pt x="294" y="942"/>
                      </a:lnTo>
                      <a:lnTo>
                        <a:pt x="168" y="901"/>
                      </a:lnTo>
                      <a:lnTo>
                        <a:pt x="105" y="942"/>
                      </a:lnTo>
                      <a:lnTo>
                        <a:pt x="126" y="1089"/>
                      </a:lnTo>
                      <a:lnTo>
                        <a:pt x="231" y="1193"/>
                      </a:lnTo>
                      <a:lnTo>
                        <a:pt x="210" y="1361"/>
                      </a:lnTo>
                      <a:lnTo>
                        <a:pt x="84" y="1403"/>
                      </a:lnTo>
                      <a:lnTo>
                        <a:pt x="1" y="1465"/>
                      </a:lnTo>
                      <a:lnTo>
                        <a:pt x="126" y="1633"/>
                      </a:lnTo>
                      <a:lnTo>
                        <a:pt x="168" y="1926"/>
                      </a:lnTo>
                      <a:lnTo>
                        <a:pt x="335" y="2051"/>
                      </a:lnTo>
                      <a:lnTo>
                        <a:pt x="524" y="2051"/>
                      </a:lnTo>
                      <a:lnTo>
                        <a:pt x="440" y="2240"/>
                      </a:lnTo>
                      <a:lnTo>
                        <a:pt x="503" y="2365"/>
                      </a:lnTo>
                      <a:lnTo>
                        <a:pt x="796" y="2302"/>
                      </a:lnTo>
                      <a:lnTo>
                        <a:pt x="900" y="2177"/>
                      </a:lnTo>
                      <a:lnTo>
                        <a:pt x="900" y="2072"/>
                      </a:lnTo>
                      <a:lnTo>
                        <a:pt x="1172" y="1926"/>
                      </a:lnTo>
                      <a:lnTo>
                        <a:pt x="1570" y="2030"/>
                      </a:lnTo>
                      <a:lnTo>
                        <a:pt x="1675" y="2093"/>
                      </a:lnTo>
                      <a:lnTo>
                        <a:pt x="1842" y="2156"/>
                      </a:lnTo>
                      <a:lnTo>
                        <a:pt x="1884" y="2261"/>
                      </a:lnTo>
                      <a:lnTo>
                        <a:pt x="1905" y="2302"/>
                      </a:lnTo>
                      <a:lnTo>
                        <a:pt x="1967" y="2386"/>
                      </a:lnTo>
                      <a:lnTo>
                        <a:pt x="2072" y="2574"/>
                      </a:lnTo>
                      <a:lnTo>
                        <a:pt x="2072" y="2679"/>
                      </a:lnTo>
                      <a:lnTo>
                        <a:pt x="2156" y="2721"/>
                      </a:lnTo>
                      <a:lnTo>
                        <a:pt x="2156" y="2888"/>
                      </a:lnTo>
                      <a:lnTo>
                        <a:pt x="2281" y="2930"/>
                      </a:lnTo>
                      <a:lnTo>
                        <a:pt x="2365" y="3035"/>
                      </a:lnTo>
                      <a:lnTo>
                        <a:pt x="2511" y="3202"/>
                      </a:lnTo>
                      <a:lnTo>
                        <a:pt x="2532" y="3307"/>
                      </a:lnTo>
                      <a:lnTo>
                        <a:pt x="2700" y="3307"/>
                      </a:lnTo>
                      <a:lnTo>
                        <a:pt x="2804" y="3432"/>
                      </a:lnTo>
                      <a:lnTo>
                        <a:pt x="2825" y="3537"/>
                      </a:lnTo>
                      <a:lnTo>
                        <a:pt x="2909" y="3558"/>
                      </a:lnTo>
                      <a:lnTo>
                        <a:pt x="3139" y="3851"/>
                      </a:lnTo>
                      <a:lnTo>
                        <a:pt x="3369" y="4018"/>
                      </a:lnTo>
                      <a:lnTo>
                        <a:pt x="3474" y="4039"/>
                      </a:lnTo>
                      <a:lnTo>
                        <a:pt x="3579" y="4081"/>
                      </a:lnTo>
                      <a:lnTo>
                        <a:pt x="3620" y="4186"/>
                      </a:lnTo>
                      <a:lnTo>
                        <a:pt x="3725" y="4186"/>
                      </a:lnTo>
                      <a:lnTo>
                        <a:pt x="3788" y="4123"/>
                      </a:lnTo>
                      <a:lnTo>
                        <a:pt x="3934" y="4165"/>
                      </a:lnTo>
                      <a:lnTo>
                        <a:pt x="4039" y="4165"/>
                      </a:lnTo>
                      <a:lnTo>
                        <a:pt x="4164" y="4395"/>
                      </a:lnTo>
                      <a:lnTo>
                        <a:pt x="4248" y="4458"/>
                      </a:lnTo>
                      <a:lnTo>
                        <a:pt x="4290" y="4416"/>
                      </a:lnTo>
                      <a:lnTo>
                        <a:pt x="4395" y="4458"/>
                      </a:lnTo>
                      <a:lnTo>
                        <a:pt x="4395" y="4520"/>
                      </a:lnTo>
                      <a:lnTo>
                        <a:pt x="4604" y="4520"/>
                      </a:lnTo>
                      <a:lnTo>
                        <a:pt x="4688" y="4625"/>
                      </a:lnTo>
                      <a:lnTo>
                        <a:pt x="4688" y="4730"/>
                      </a:lnTo>
                      <a:lnTo>
                        <a:pt x="4646" y="4792"/>
                      </a:lnTo>
                      <a:lnTo>
                        <a:pt x="4708" y="4834"/>
                      </a:lnTo>
                      <a:lnTo>
                        <a:pt x="4834" y="4834"/>
                      </a:lnTo>
                      <a:lnTo>
                        <a:pt x="4897" y="4939"/>
                      </a:lnTo>
                      <a:lnTo>
                        <a:pt x="5043" y="4981"/>
                      </a:lnTo>
                      <a:lnTo>
                        <a:pt x="5106" y="4939"/>
                      </a:lnTo>
                      <a:lnTo>
                        <a:pt x="5169" y="5002"/>
                      </a:lnTo>
                      <a:lnTo>
                        <a:pt x="5232" y="5190"/>
                      </a:lnTo>
                      <a:lnTo>
                        <a:pt x="5252" y="5357"/>
                      </a:lnTo>
                      <a:lnTo>
                        <a:pt x="5315" y="5441"/>
                      </a:lnTo>
                      <a:lnTo>
                        <a:pt x="5357" y="5650"/>
                      </a:lnTo>
                      <a:lnTo>
                        <a:pt x="5420" y="5755"/>
                      </a:lnTo>
                      <a:lnTo>
                        <a:pt x="5420" y="5859"/>
                      </a:lnTo>
                      <a:lnTo>
                        <a:pt x="5357" y="5943"/>
                      </a:lnTo>
                      <a:lnTo>
                        <a:pt x="5315" y="5943"/>
                      </a:lnTo>
                      <a:lnTo>
                        <a:pt x="5273" y="5964"/>
                      </a:lnTo>
                      <a:lnTo>
                        <a:pt x="5315" y="6069"/>
                      </a:lnTo>
                      <a:lnTo>
                        <a:pt x="5273" y="6173"/>
                      </a:lnTo>
                      <a:lnTo>
                        <a:pt x="5211" y="6257"/>
                      </a:lnTo>
                      <a:lnTo>
                        <a:pt x="5127" y="6278"/>
                      </a:lnTo>
                      <a:lnTo>
                        <a:pt x="5106" y="6341"/>
                      </a:lnTo>
                      <a:lnTo>
                        <a:pt x="5106" y="6362"/>
                      </a:lnTo>
                      <a:lnTo>
                        <a:pt x="5211" y="6466"/>
                      </a:lnTo>
                      <a:lnTo>
                        <a:pt x="5357" y="6445"/>
                      </a:lnTo>
                      <a:lnTo>
                        <a:pt x="5441" y="6341"/>
                      </a:lnTo>
                      <a:lnTo>
                        <a:pt x="5462" y="6194"/>
                      </a:lnTo>
                      <a:lnTo>
                        <a:pt x="5629" y="6069"/>
                      </a:lnTo>
                      <a:lnTo>
                        <a:pt x="5650" y="5818"/>
                      </a:lnTo>
                      <a:lnTo>
                        <a:pt x="5755" y="5713"/>
                      </a:lnTo>
                      <a:lnTo>
                        <a:pt x="5859" y="5671"/>
                      </a:lnTo>
                      <a:lnTo>
                        <a:pt x="5880" y="5608"/>
                      </a:lnTo>
                      <a:lnTo>
                        <a:pt x="5859" y="5546"/>
                      </a:lnTo>
                      <a:lnTo>
                        <a:pt x="5880" y="5399"/>
                      </a:lnTo>
                      <a:lnTo>
                        <a:pt x="5859" y="5336"/>
                      </a:lnTo>
                      <a:lnTo>
                        <a:pt x="5692" y="5190"/>
                      </a:lnTo>
                      <a:lnTo>
                        <a:pt x="5587" y="5190"/>
                      </a:lnTo>
                      <a:lnTo>
                        <a:pt x="5566" y="5127"/>
                      </a:lnTo>
                      <a:lnTo>
                        <a:pt x="5566" y="5043"/>
                      </a:lnTo>
                      <a:lnTo>
                        <a:pt x="5650" y="5002"/>
                      </a:lnTo>
                      <a:lnTo>
                        <a:pt x="5671" y="4918"/>
                      </a:lnTo>
                      <a:lnTo>
                        <a:pt x="5671" y="4834"/>
                      </a:lnTo>
                      <a:lnTo>
                        <a:pt x="5734" y="4771"/>
                      </a:lnTo>
                      <a:lnTo>
                        <a:pt x="5776" y="4625"/>
                      </a:lnTo>
                      <a:lnTo>
                        <a:pt x="5838" y="4604"/>
                      </a:lnTo>
                      <a:lnTo>
                        <a:pt x="5901" y="4604"/>
                      </a:lnTo>
                      <a:lnTo>
                        <a:pt x="6006" y="4667"/>
                      </a:lnTo>
                      <a:lnTo>
                        <a:pt x="6048" y="4709"/>
                      </a:lnTo>
                      <a:lnTo>
                        <a:pt x="6215" y="4709"/>
                      </a:lnTo>
                      <a:lnTo>
                        <a:pt x="6278" y="4730"/>
                      </a:lnTo>
                      <a:lnTo>
                        <a:pt x="6257" y="4813"/>
                      </a:lnTo>
                      <a:lnTo>
                        <a:pt x="6299" y="4918"/>
                      </a:lnTo>
                      <a:lnTo>
                        <a:pt x="6382" y="5022"/>
                      </a:lnTo>
                      <a:lnTo>
                        <a:pt x="6487" y="5085"/>
                      </a:lnTo>
                      <a:lnTo>
                        <a:pt x="6487" y="5043"/>
                      </a:lnTo>
                      <a:lnTo>
                        <a:pt x="6508" y="5022"/>
                      </a:lnTo>
                      <a:lnTo>
                        <a:pt x="6487" y="5002"/>
                      </a:lnTo>
                      <a:lnTo>
                        <a:pt x="6550" y="4918"/>
                      </a:lnTo>
                      <a:lnTo>
                        <a:pt x="6571" y="4771"/>
                      </a:lnTo>
                      <a:lnTo>
                        <a:pt x="6508" y="4688"/>
                      </a:lnTo>
                      <a:lnTo>
                        <a:pt x="6403" y="4604"/>
                      </a:lnTo>
                      <a:lnTo>
                        <a:pt x="6236" y="4562"/>
                      </a:lnTo>
                      <a:lnTo>
                        <a:pt x="6131" y="4416"/>
                      </a:lnTo>
                      <a:lnTo>
                        <a:pt x="5943" y="4290"/>
                      </a:lnTo>
                      <a:lnTo>
                        <a:pt x="5504" y="4060"/>
                      </a:lnTo>
                      <a:lnTo>
                        <a:pt x="5294" y="4018"/>
                      </a:lnTo>
                      <a:lnTo>
                        <a:pt x="5148" y="4018"/>
                      </a:lnTo>
                      <a:lnTo>
                        <a:pt x="5106" y="3914"/>
                      </a:lnTo>
                      <a:lnTo>
                        <a:pt x="5106" y="3851"/>
                      </a:lnTo>
                      <a:lnTo>
                        <a:pt x="5232" y="3746"/>
                      </a:lnTo>
                      <a:lnTo>
                        <a:pt x="5252" y="3662"/>
                      </a:lnTo>
                      <a:lnTo>
                        <a:pt x="5148" y="3621"/>
                      </a:lnTo>
                      <a:lnTo>
                        <a:pt x="5022" y="3642"/>
                      </a:lnTo>
                      <a:lnTo>
                        <a:pt x="4918" y="3621"/>
                      </a:lnTo>
                      <a:lnTo>
                        <a:pt x="4708" y="3621"/>
                      </a:lnTo>
                      <a:lnTo>
                        <a:pt x="4625" y="3558"/>
                      </a:lnTo>
                      <a:lnTo>
                        <a:pt x="4520" y="3537"/>
                      </a:lnTo>
                      <a:lnTo>
                        <a:pt x="4457" y="3453"/>
                      </a:lnTo>
                      <a:lnTo>
                        <a:pt x="4290" y="3328"/>
                      </a:lnTo>
                      <a:lnTo>
                        <a:pt x="4206" y="3202"/>
                      </a:lnTo>
                      <a:lnTo>
                        <a:pt x="4102" y="3097"/>
                      </a:lnTo>
                      <a:lnTo>
                        <a:pt x="4039" y="2993"/>
                      </a:lnTo>
                      <a:lnTo>
                        <a:pt x="4039" y="2867"/>
                      </a:lnTo>
                      <a:lnTo>
                        <a:pt x="3976" y="2825"/>
                      </a:lnTo>
                      <a:lnTo>
                        <a:pt x="3976" y="2721"/>
                      </a:lnTo>
                      <a:lnTo>
                        <a:pt x="3620" y="2365"/>
                      </a:lnTo>
                      <a:lnTo>
                        <a:pt x="3537" y="2261"/>
                      </a:lnTo>
                      <a:lnTo>
                        <a:pt x="3411" y="2177"/>
                      </a:lnTo>
                      <a:lnTo>
                        <a:pt x="3139" y="2051"/>
                      </a:lnTo>
                      <a:lnTo>
                        <a:pt x="3097" y="1968"/>
                      </a:lnTo>
                      <a:lnTo>
                        <a:pt x="3056" y="1821"/>
                      </a:lnTo>
                      <a:lnTo>
                        <a:pt x="3014" y="1654"/>
                      </a:lnTo>
                      <a:lnTo>
                        <a:pt x="3056" y="1612"/>
                      </a:lnTo>
                      <a:lnTo>
                        <a:pt x="3139" y="1465"/>
                      </a:lnTo>
                      <a:lnTo>
                        <a:pt x="3056" y="1361"/>
                      </a:lnTo>
                      <a:lnTo>
                        <a:pt x="3014" y="1235"/>
                      </a:lnTo>
                      <a:lnTo>
                        <a:pt x="3056" y="1152"/>
                      </a:lnTo>
                      <a:lnTo>
                        <a:pt x="3202" y="1131"/>
                      </a:lnTo>
                      <a:lnTo>
                        <a:pt x="3307" y="1026"/>
                      </a:lnTo>
                      <a:lnTo>
                        <a:pt x="3432" y="1026"/>
                      </a:lnTo>
                      <a:lnTo>
                        <a:pt x="3516" y="942"/>
                      </a:lnTo>
                      <a:lnTo>
                        <a:pt x="3579" y="901"/>
                      </a:lnTo>
                      <a:lnTo>
                        <a:pt x="3725" y="921"/>
                      </a:lnTo>
                      <a:lnTo>
                        <a:pt x="3683" y="712"/>
                      </a:lnTo>
                      <a:lnTo>
                        <a:pt x="3725" y="691"/>
                      </a:lnTo>
                      <a:lnTo>
                        <a:pt x="3662" y="587"/>
                      </a:lnTo>
                      <a:lnTo>
                        <a:pt x="3788" y="398"/>
                      </a:lnTo>
                      <a:lnTo>
                        <a:pt x="3725" y="315"/>
                      </a:lnTo>
                      <a:lnTo>
                        <a:pt x="3537" y="356"/>
                      </a:lnTo>
                      <a:lnTo>
                        <a:pt x="3202" y="273"/>
                      </a:lnTo>
                      <a:lnTo>
                        <a:pt x="2909" y="105"/>
                      </a:lnTo>
                      <a:lnTo>
                        <a:pt x="2930" y="1"/>
                      </a:lnTo>
                      <a:lnTo>
                        <a:pt x="2721" y="43"/>
                      </a:lnTo>
                      <a:lnTo>
                        <a:pt x="2595" y="1"/>
                      </a:lnTo>
                      <a:close/>
                      <a:moveTo>
                        <a:pt x="4960" y="6236"/>
                      </a:moveTo>
                      <a:lnTo>
                        <a:pt x="4813" y="6362"/>
                      </a:lnTo>
                      <a:lnTo>
                        <a:pt x="4750" y="6362"/>
                      </a:lnTo>
                      <a:lnTo>
                        <a:pt x="4625" y="6278"/>
                      </a:lnTo>
                      <a:lnTo>
                        <a:pt x="4499" y="6403"/>
                      </a:lnTo>
                      <a:lnTo>
                        <a:pt x="4227" y="6382"/>
                      </a:lnTo>
                      <a:lnTo>
                        <a:pt x="4018" y="6445"/>
                      </a:lnTo>
                      <a:lnTo>
                        <a:pt x="3872" y="6403"/>
                      </a:lnTo>
                      <a:lnTo>
                        <a:pt x="3767" y="6341"/>
                      </a:lnTo>
                      <a:lnTo>
                        <a:pt x="3641" y="6341"/>
                      </a:lnTo>
                      <a:lnTo>
                        <a:pt x="3558" y="6382"/>
                      </a:lnTo>
                      <a:lnTo>
                        <a:pt x="3495" y="6341"/>
                      </a:lnTo>
                      <a:lnTo>
                        <a:pt x="3369" y="6382"/>
                      </a:lnTo>
                      <a:lnTo>
                        <a:pt x="3348" y="6571"/>
                      </a:lnTo>
                      <a:lnTo>
                        <a:pt x="3474" y="6675"/>
                      </a:lnTo>
                      <a:lnTo>
                        <a:pt x="3600" y="6655"/>
                      </a:lnTo>
                      <a:lnTo>
                        <a:pt x="3809" y="6801"/>
                      </a:lnTo>
                      <a:lnTo>
                        <a:pt x="3955" y="6822"/>
                      </a:lnTo>
                      <a:lnTo>
                        <a:pt x="4060" y="6927"/>
                      </a:lnTo>
                      <a:lnTo>
                        <a:pt x="4311" y="7031"/>
                      </a:lnTo>
                      <a:lnTo>
                        <a:pt x="4374" y="7010"/>
                      </a:lnTo>
                      <a:lnTo>
                        <a:pt x="4478" y="7094"/>
                      </a:lnTo>
                      <a:lnTo>
                        <a:pt x="4499" y="7199"/>
                      </a:lnTo>
                      <a:lnTo>
                        <a:pt x="4750" y="7303"/>
                      </a:lnTo>
                      <a:lnTo>
                        <a:pt x="4855" y="7282"/>
                      </a:lnTo>
                      <a:lnTo>
                        <a:pt x="4855" y="7136"/>
                      </a:lnTo>
                      <a:lnTo>
                        <a:pt x="4918" y="7073"/>
                      </a:lnTo>
                      <a:lnTo>
                        <a:pt x="4918" y="6927"/>
                      </a:lnTo>
                      <a:lnTo>
                        <a:pt x="4813" y="6801"/>
                      </a:lnTo>
                      <a:lnTo>
                        <a:pt x="4918" y="6508"/>
                      </a:lnTo>
                      <a:lnTo>
                        <a:pt x="5022" y="6403"/>
                      </a:lnTo>
                      <a:lnTo>
                        <a:pt x="5022" y="6362"/>
                      </a:lnTo>
                      <a:lnTo>
                        <a:pt x="5043" y="6362"/>
                      </a:lnTo>
                      <a:lnTo>
                        <a:pt x="5043" y="6341"/>
                      </a:lnTo>
                      <a:lnTo>
                        <a:pt x="4960" y="6236"/>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6" name="Google Shape;436;p33"/>
              <p:cNvGrpSpPr/>
              <p:nvPr/>
            </p:nvGrpSpPr>
            <p:grpSpPr>
              <a:xfrm>
                <a:off x="3750475" y="2481850"/>
                <a:ext cx="85125" cy="51800"/>
                <a:chOff x="3750475" y="2481850"/>
                <a:chExt cx="85125" cy="51800"/>
              </a:xfrm>
            </p:grpSpPr>
            <p:sp>
              <p:nvSpPr>
                <p:cNvPr id="437" name="Google Shape;437;p33"/>
                <p:cNvSpPr/>
                <p:nvPr/>
              </p:nvSpPr>
              <p:spPr>
                <a:xfrm>
                  <a:off x="3762125" y="2492625"/>
                  <a:ext cx="64900" cy="36650"/>
                </a:xfrm>
                <a:custGeom>
                  <a:rect b="b" l="l" r="r" t="t"/>
                  <a:pathLst>
                    <a:path extrusionOk="0" h="1466" w="2596">
                      <a:moveTo>
                        <a:pt x="1507" y="1"/>
                      </a:moveTo>
                      <a:lnTo>
                        <a:pt x="1361" y="64"/>
                      </a:lnTo>
                      <a:lnTo>
                        <a:pt x="1402" y="105"/>
                      </a:lnTo>
                      <a:lnTo>
                        <a:pt x="1340" y="189"/>
                      </a:lnTo>
                      <a:lnTo>
                        <a:pt x="1214" y="126"/>
                      </a:lnTo>
                      <a:lnTo>
                        <a:pt x="1109" y="189"/>
                      </a:lnTo>
                      <a:lnTo>
                        <a:pt x="1005" y="168"/>
                      </a:lnTo>
                      <a:lnTo>
                        <a:pt x="817" y="210"/>
                      </a:lnTo>
                      <a:lnTo>
                        <a:pt x="712" y="210"/>
                      </a:lnTo>
                      <a:lnTo>
                        <a:pt x="691" y="126"/>
                      </a:lnTo>
                      <a:lnTo>
                        <a:pt x="565" y="126"/>
                      </a:lnTo>
                      <a:lnTo>
                        <a:pt x="482" y="231"/>
                      </a:lnTo>
                      <a:lnTo>
                        <a:pt x="607" y="294"/>
                      </a:lnTo>
                      <a:lnTo>
                        <a:pt x="607" y="398"/>
                      </a:lnTo>
                      <a:lnTo>
                        <a:pt x="503" y="440"/>
                      </a:lnTo>
                      <a:lnTo>
                        <a:pt x="398" y="608"/>
                      </a:lnTo>
                      <a:lnTo>
                        <a:pt x="314" y="628"/>
                      </a:lnTo>
                      <a:lnTo>
                        <a:pt x="168" y="859"/>
                      </a:lnTo>
                      <a:lnTo>
                        <a:pt x="147" y="1047"/>
                      </a:lnTo>
                      <a:lnTo>
                        <a:pt x="147" y="1152"/>
                      </a:lnTo>
                      <a:lnTo>
                        <a:pt x="84" y="1152"/>
                      </a:lnTo>
                      <a:lnTo>
                        <a:pt x="0" y="1173"/>
                      </a:lnTo>
                      <a:lnTo>
                        <a:pt x="42" y="1277"/>
                      </a:lnTo>
                      <a:lnTo>
                        <a:pt x="147" y="1277"/>
                      </a:lnTo>
                      <a:lnTo>
                        <a:pt x="293" y="1235"/>
                      </a:lnTo>
                      <a:lnTo>
                        <a:pt x="252" y="1068"/>
                      </a:lnTo>
                      <a:lnTo>
                        <a:pt x="314" y="1026"/>
                      </a:lnTo>
                      <a:lnTo>
                        <a:pt x="482" y="1026"/>
                      </a:lnTo>
                      <a:lnTo>
                        <a:pt x="524" y="1131"/>
                      </a:lnTo>
                      <a:lnTo>
                        <a:pt x="586" y="1277"/>
                      </a:lnTo>
                      <a:lnTo>
                        <a:pt x="670" y="1340"/>
                      </a:lnTo>
                      <a:lnTo>
                        <a:pt x="670" y="1424"/>
                      </a:lnTo>
                      <a:lnTo>
                        <a:pt x="796" y="1465"/>
                      </a:lnTo>
                      <a:lnTo>
                        <a:pt x="1026" y="1319"/>
                      </a:lnTo>
                      <a:lnTo>
                        <a:pt x="1151" y="1361"/>
                      </a:lnTo>
                      <a:lnTo>
                        <a:pt x="1361" y="1026"/>
                      </a:lnTo>
                      <a:lnTo>
                        <a:pt x="1507" y="1110"/>
                      </a:lnTo>
                      <a:lnTo>
                        <a:pt x="1507" y="1235"/>
                      </a:lnTo>
                      <a:lnTo>
                        <a:pt x="1674" y="1319"/>
                      </a:lnTo>
                      <a:lnTo>
                        <a:pt x="1737" y="1445"/>
                      </a:lnTo>
                      <a:lnTo>
                        <a:pt x="1842" y="1235"/>
                      </a:lnTo>
                      <a:lnTo>
                        <a:pt x="1842" y="1068"/>
                      </a:lnTo>
                      <a:lnTo>
                        <a:pt x="2093" y="1131"/>
                      </a:lnTo>
                      <a:lnTo>
                        <a:pt x="2197" y="1131"/>
                      </a:lnTo>
                      <a:lnTo>
                        <a:pt x="2302" y="1214"/>
                      </a:lnTo>
                      <a:lnTo>
                        <a:pt x="2302" y="1005"/>
                      </a:lnTo>
                      <a:lnTo>
                        <a:pt x="2553" y="942"/>
                      </a:lnTo>
                      <a:lnTo>
                        <a:pt x="2490" y="754"/>
                      </a:lnTo>
                      <a:lnTo>
                        <a:pt x="2595" y="628"/>
                      </a:lnTo>
                      <a:lnTo>
                        <a:pt x="2553" y="524"/>
                      </a:lnTo>
                      <a:lnTo>
                        <a:pt x="2469" y="524"/>
                      </a:lnTo>
                      <a:lnTo>
                        <a:pt x="2365" y="628"/>
                      </a:lnTo>
                      <a:lnTo>
                        <a:pt x="2260" y="503"/>
                      </a:lnTo>
                      <a:lnTo>
                        <a:pt x="2177" y="524"/>
                      </a:lnTo>
                      <a:lnTo>
                        <a:pt x="2030" y="524"/>
                      </a:lnTo>
                      <a:lnTo>
                        <a:pt x="1988" y="440"/>
                      </a:lnTo>
                      <a:lnTo>
                        <a:pt x="2030" y="398"/>
                      </a:lnTo>
                      <a:lnTo>
                        <a:pt x="2030" y="294"/>
                      </a:lnTo>
                      <a:lnTo>
                        <a:pt x="1884" y="210"/>
                      </a:lnTo>
                      <a:lnTo>
                        <a:pt x="1737" y="84"/>
                      </a:lnTo>
                      <a:lnTo>
                        <a:pt x="1653" y="84"/>
                      </a:lnTo>
                      <a:lnTo>
                        <a:pt x="1612" y="126"/>
                      </a:lnTo>
                      <a:lnTo>
                        <a:pt x="1528" y="105"/>
                      </a:lnTo>
                      <a:lnTo>
                        <a:pt x="150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33"/>
                <p:cNvSpPr/>
                <p:nvPr/>
              </p:nvSpPr>
              <p:spPr>
                <a:xfrm>
                  <a:off x="3750475" y="2481850"/>
                  <a:ext cx="85125" cy="51800"/>
                </a:xfrm>
                <a:custGeom>
                  <a:rect b="b" l="l" r="r" t="t"/>
                  <a:pathLst>
                    <a:path extrusionOk="0" h="2072" w="3405">
                      <a:moveTo>
                        <a:pt x="1095" y="286"/>
                      </a:moveTo>
                      <a:lnTo>
                        <a:pt x="0" y="1667"/>
                      </a:lnTo>
                      <a:lnTo>
                        <a:pt x="547" y="2072"/>
                      </a:lnTo>
                      <a:lnTo>
                        <a:pt x="1214" y="1858"/>
                      </a:lnTo>
                      <a:lnTo>
                        <a:pt x="1881" y="1262"/>
                      </a:lnTo>
                      <a:lnTo>
                        <a:pt x="2976" y="1286"/>
                      </a:lnTo>
                      <a:lnTo>
                        <a:pt x="3405" y="786"/>
                      </a:lnTo>
                      <a:lnTo>
                        <a:pt x="2167" y="0"/>
                      </a:lnTo>
                      <a:close/>
                    </a:path>
                  </a:pathLst>
                </a:custGeom>
                <a:solidFill>
                  <a:srgbClr val="466269"/>
                </a:solidFill>
                <a:ln>
                  <a:noFill/>
                </a:ln>
              </p:spPr>
            </p:sp>
          </p:grpSp>
          <p:grpSp>
            <p:nvGrpSpPr>
              <p:cNvPr id="439" name="Google Shape;439;p33"/>
              <p:cNvGrpSpPr/>
              <p:nvPr/>
            </p:nvGrpSpPr>
            <p:grpSpPr>
              <a:xfrm>
                <a:off x="3627175" y="2432450"/>
                <a:ext cx="172100" cy="169075"/>
                <a:chOff x="3627175" y="2432450"/>
                <a:chExt cx="172100" cy="169075"/>
              </a:xfrm>
            </p:grpSpPr>
            <p:sp>
              <p:nvSpPr>
                <p:cNvPr id="440" name="Google Shape;440;p33"/>
                <p:cNvSpPr/>
                <p:nvPr/>
              </p:nvSpPr>
              <p:spPr>
                <a:xfrm>
                  <a:off x="3627175" y="2433000"/>
                  <a:ext cx="164800" cy="156950"/>
                </a:xfrm>
                <a:custGeom>
                  <a:rect b="b" l="l" r="r" t="t"/>
                  <a:pathLst>
                    <a:path extrusionOk="0" h="6278" w="6592">
                      <a:moveTo>
                        <a:pt x="3829" y="0"/>
                      </a:moveTo>
                      <a:lnTo>
                        <a:pt x="3808" y="42"/>
                      </a:lnTo>
                      <a:lnTo>
                        <a:pt x="3599" y="105"/>
                      </a:lnTo>
                      <a:lnTo>
                        <a:pt x="3578" y="63"/>
                      </a:lnTo>
                      <a:lnTo>
                        <a:pt x="3390" y="168"/>
                      </a:lnTo>
                      <a:lnTo>
                        <a:pt x="3369" y="272"/>
                      </a:lnTo>
                      <a:lnTo>
                        <a:pt x="3390" y="398"/>
                      </a:lnTo>
                      <a:lnTo>
                        <a:pt x="3348" y="607"/>
                      </a:lnTo>
                      <a:lnTo>
                        <a:pt x="3181" y="796"/>
                      </a:lnTo>
                      <a:lnTo>
                        <a:pt x="3181" y="837"/>
                      </a:lnTo>
                      <a:lnTo>
                        <a:pt x="2992" y="900"/>
                      </a:lnTo>
                      <a:lnTo>
                        <a:pt x="2888" y="900"/>
                      </a:lnTo>
                      <a:lnTo>
                        <a:pt x="2783" y="879"/>
                      </a:lnTo>
                      <a:lnTo>
                        <a:pt x="2574" y="1005"/>
                      </a:lnTo>
                      <a:lnTo>
                        <a:pt x="2532" y="1089"/>
                      </a:lnTo>
                      <a:lnTo>
                        <a:pt x="2574" y="1151"/>
                      </a:lnTo>
                      <a:lnTo>
                        <a:pt x="2658" y="1193"/>
                      </a:lnTo>
                      <a:lnTo>
                        <a:pt x="2532" y="1298"/>
                      </a:lnTo>
                      <a:lnTo>
                        <a:pt x="2365" y="1319"/>
                      </a:lnTo>
                      <a:lnTo>
                        <a:pt x="2134" y="1298"/>
                      </a:lnTo>
                      <a:lnTo>
                        <a:pt x="2030" y="1235"/>
                      </a:lnTo>
                      <a:lnTo>
                        <a:pt x="1946" y="1298"/>
                      </a:lnTo>
                      <a:lnTo>
                        <a:pt x="1925" y="1214"/>
                      </a:lnTo>
                      <a:lnTo>
                        <a:pt x="1841" y="1151"/>
                      </a:lnTo>
                      <a:lnTo>
                        <a:pt x="1883" y="1047"/>
                      </a:lnTo>
                      <a:lnTo>
                        <a:pt x="1800" y="1026"/>
                      </a:lnTo>
                      <a:lnTo>
                        <a:pt x="1695" y="1047"/>
                      </a:lnTo>
                      <a:lnTo>
                        <a:pt x="1569" y="1047"/>
                      </a:lnTo>
                      <a:lnTo>
                        <a:pt x="1507" y="1026"/>
                      </a:lnTo>
                      <a:lnTo>
                        <a:pt x="1528" y="1151"/>
                      </a:lnTo>
                      <a:lnTo>
                        <a:pt x="1507" y="1214"/>
                      </a:lnTo>
                      <a:lnTo>
                        <a:pt x="1716" y="1402"/>
                      </a:lnTo>
                      <a:lnTo>
                        <a:pt x="1674" y="1444"/>
                      </a:lnTo>
                      <a:lnTo>
                        <a:pt x="1695" y="1528"/>
                      </a:lnTo>
                      <a:lnTo>
                        <a:pt x="1695" y="1633"/>
                      </a:lnTo>
                      <a:lnTo>
                        <a:pt x="1737" y="1716"/>
                      </a:lnTo>
                      <a:lnTo>
                        <a:pt x="1737" y="1821"/>
                      </a:lnTo>
                      <a:lnTo>
                        <a:pt x="1569" y="1779"/>
                      </a:lnTo>
                      <a:lnTo>
                        <a:pt x="1465" y="1821"/>
                      </a:lnTo>
                      <a:lnTo>
                        <a:pt x="1381" y="1779"/>
                      </a:lnTo>
                      <a:lnTo>
                        <a:pt x="1277" y="1821"/>
                      </a:lnTo>
                      <a:lnTo>
                        <a:pt x="1256" y="1758"/>
                      </a:lnTo>
                      <a:lnTo>
                        <a:pt x="1109" y="1863"/>
                      </a:lnTo>
                      <a:lnTo>
                        <a:pt x="963" y="1653"/>
                      </a:lnTo>
                      <a:lnTo>
                        <a:pt x="858" y="1633"/>
                      </a:lnTo>
                      <a:lnTo>
                        <a:pt x="733" y="1653"/>
                      </a:lnTo>
                      <a:lnTo>
                        <a:pt x="628" y="1758"/>
                      </a:lnTo>
                      <a:lnTo>
                        <a:pt x="565" y="1737"/>
                      </a:lnTo>
                      <a:lnTo>
                        <a:pt x="481" y="1779"/>
                      </a:lnTo>
                      <a:lnTo>
                        <a:pt x="440" y="1758"/>
                      </a:lnTo>
                      <a:lnTo>
                        <a:pt x="335" y="1758"/>
                      </a:lnTo>
                      <a:lnTo>
                        <a:pt x="251" y="1842"/>
                      </a:lnTo>
                      <a:lnTo>
                        <a:pt x="63" y="1863"/>
                      </a:lnTo>
                      <a:lnTo>
                        <a:pt x="0" y="1946"/>
                      </a:lnTo>
                      <a:lnTo>
                        <a:pt x="42" y="2030"/>
                      </a:lnTo>
                      <a:lnTo>
                        <a:pt x="147" y="1988"/>
                      </a:lnTo>
                      <a:lnTo>
                        <a:pt x="251" y="2030"/>
                      </a:lnTo>
                      <a:lnTo>
                        <a:pt x="272" y="2051"/>
                      </a:lnTo>
                      <a:lnTo>
                        <a:pt x="272" y="2051"/>
                      </a:lnTo>
                      <a:lnTo>
                        <a:pt x="147" y="2030"/>
                      </a:lnTo>
                      <a:lnTo>
                        <a:pt x="105" y="2051"/>
                      </a:lnTo>
                      <a:lnTo>
                        <a:pt x="126" y="2156"/>
                      </a:lnTo>
                      <a:lnTo>
                        <a:pt x="168" y="2072"/>
                      </a:lnTo>
                      <a:lnTo>
                        <a:pt x="230" y="2093"/>
                      </a:lnTo>
                      <a:lnTo>
                        <a:pt x="251" y="2177"/>
                      </a:lnTo>
                      <a:lnTo>
                        <a:pt x="209" y="2197"/>
                      </a:lnTo>
                      <a:lnTo>
                        <a:pt x="105" y="2239"/>
                      </a:lnTo>
                      <a:lnTo>
                        <a:pt x="105" y="2260"/>
                      </a:lnTo>
                      <a:lnTo>
                        <a:pt x="209" y="2260"/>
                      </a:lnTo>
                      <a:lnTo>
                        <a:pt x="230" y="2386"/>
                      </a:lnTo>
                      <a:lnTo>
                        <a:pt x="230" y="2469"/>
                      </a:lnTo>
                      <a:lnTo>
                        <a:pt x="335" y="2386"/>
                      </a:lnTo>
                      <a:lnTo>
                        <a:pt x="481" y="2386"/>
                      </a:lnTo>
                      <a:lnTo>
                        <a:pt x="670" y="2469"/>
                      </a:lnTo>
                      <a:lnTo>
                        <a:pt x="733" y="2511"/>
                      </a:lnTo>
                      <a:lnTo>
                        <a:pt x="774" y="2511"/>
                      </a:lnTo>
                      <a:lnTo>
                        <a:pt x="900" y="2595"/>
                      </a:lnTo>
                      <a:lnTo>
                        <a:pt x="1005" y="2511"/>
                      </a:lnTo>
                      <a:lnTo>
                        <a:pt x="1067" y="2553"/>
                      </a:lnTo>
                      <a:lnTo>
                        <a:pt x="1046" y="2595"/>
                      </a:lnTo>
                      <a:lnTo>
                        <a:pt x="1067" y="2658"/>
                      </a:lnTo>
                      <a:lnTo>
                        <a:pt x="1172" y="2595"/>
                      </a:lnTo>
                      <a:lnTo>
                        <a:pt x="1214" y="2658"/>
                      </a:lnTo>
                      <a:lnTo>
                        <a:pt x="1172" y="2762"/>
                      </a:lnTo>
                      <a:lnTo>
                        <a:pt x="1214" y="2825"/>
                      </a:lnTo>
                      <a:lnTo>
                        <a:pt x="1297" y="2825"/>
                      </a:lnTo>
                      <a:lnTo>
                        <a:pt x="1402" y="2783"/>
                      </a:lnTo>
                      <a:lnTo>
                        <a:pt x="1528" y="2783"/>
                      </a:lnTo>
                      <a:lnTo>
                        <a:pt x="1611" y="2888"/>
                      </a:lnTo>
                      <a:lnTo>
                        <a:pt x="1507" y="2825"/>
                      </a:lnTo>
                      <a:lnTo>
                        <a:pt x="1402" y="2825"/>
                      </a:lnTo>
                      <a:lnTo>
                        <a:pt x="1360" y="2930"/>
                      </a:lnTo>
                      <a:lnTo>
                        <a:pt x="1402" y="2972"/>
                      </a:lnTo>
                      <a:lnTo>
                        <a:pt x="1423" y="3076"/>
                      </a:lnTo>
                      <a:lnTo>
                        <a:pt x="1381" y="3181"/>
                      </a:lnTo>
                      <a:lnTo>
                        <a:pt x="1402" y="3244"/>
                      </a:lnTo>
                      <a:lnTo>
                        <a:pt x="1486" y="3244"/>
                      </a:lnTo>
                      <a:lnTo>
                        <a:pt x="1632" y="3432"/>
                      </a:lnTo>
                      <a:lnTo>
                        <a:pt x="1779" y="3453"/>
                      </a:lnTo>
                      <a:lnTo>
                        <a:pt x="1904" y="3537"/>
                      </a:lnTo>
                      <a:lnTo>
                        <a:pt x="1904" y="3641"/>
                      </a:lnTo>
                      <a:lnTo>
                        <a:pt x="1946" y="3725"/>
                      </a:lnTo>
                      <a:lnTo>
                        <a:pt x="1904" y="3830"/>
                      </a:lnTo>
                      <a:lnTo>
                        <a:pt x="1883" y="3850"/>
                      </a:lnTo>
                      <a:lnTo>
                        <a:pt x="1841" y="3934"/>
                      </a:lnTo>
                      <a:lnTo>
                        <a:pt x="1946" y="3955"/>
                      </a:lnTo>
                      <a:lnTo>
                        <a:pt x="2134" y="4081"/>
                      </a:lnTo>
                      <a:lnTo>
                        <a:pt x="2260" y="4436"/>
                      </a:lnTo>
                      <a:lnTo>
                        <a:pt x="2260" y="4436"/>
                      </a:lnTo>
                      <a:lnTo>
                        <a:pt x="2113" y="4269"/>
                      </a:lnTo>
                      <a:lnTo>
                        <a:pt x="2093" y="4143"/>
                      </a:lnTo>
                      <a:lnTo>
                        <a:pt x="1946" y="4081"/>
                      </a:lnTo>
                      <a:lnTo>
                        <a:pt x="1904" y="4122"/>
                      </a:lnTo>
                      <a:lnTo>
                        <a:pt x="1841" y="4394"/>
                      </a:lnTo>
                      <a:lnTo>
                        <a:pt x="1841" y="4604"/>
                      </a:lnTo>
                      <a:lnTo>
                        <a:pt x="1946" y="4687"/>
                      </a:lnTo>
                      <a:lnTo>
                        <a:pt x="1883" y="4750"/>
                      </a:lnTo>
                      <a:lnTo>
                        <a:pt x="1841" y="5127"/>
                      </a:lnTo>
                      <a:lnTo>
                        <a:pt x="1737" y="5482"/>
                      </a:lnTo>
                      <a:lnTo>
                        <a:pt x="1590" y="5545"/>
                      </a:lnTo>
                      <a:lnTo>
                        <a:pt x="1695" y="5608"/>
                      </a:lnTo>
                      <a:lnTo>
                        <a:pt x="1716" y="5629"/>
                      </a:lnTo>
                      <a:lnTo>
                        <a:pt x="1779" y="5629"/>
                      </a:lnTo>
                      <a:lnTo>
                        <a:pt x="1800" y="5754"/>
                      </a:lnTo>
                      <a:lnTo>
                        <a:pt x="1800" y="5859"/>
                      </a:lnTo>
                      <a:lnTo>
                        <a:pt x="1946" y="5838"/>
                      </a:lnTo>
                      <a:lnTo>
                        <a:pt x="2197" y="5922"/>
                      </a:lnTo>
                      <a:lnTo>
                        <a:pt x="2302" y="6047"/>
                      </a:lnTo>
                      <a:lnTo>
                        <a:pt x="2406" y="6006"/>
                      </a:lnTo>
                      <a:lnTo>
                        <a:pt x="2532" y="6131"/>
                      </a:lnTo>
                      <a:lnTo>
                        <a:pt x="2678" y="6131"/>
                      </a:lnTo>
                      <a:lnTo>
                        <a:pt x="2762" y="6152"/>
                      </a:lnTo>
                      <a:lnTo>
                        <a:pt x="2867" y="6047"/>
                      </a:lnTo>
                      <a:lnTo>
                        <a:pt x="3139" y="6047"/>
                      </a:lnTo>
                      <a:lnTo>
                        <a:pt x="3243" y="6110"/>
                      </a:lnTo>
                      <a:lnTo>
                        <a:pt x="3390" y="6068"/>
                      </a:lnTo>
                      <a:lnTo>
                        <a:pt x="3557" y="6173"/>
                      </a:lnTo>
                      <a:lnTo>
                        <a:pt x="3829" y="6152"/>
                      </a:lnTo>
                      <a:lnTo>
                        <a:pt x="4018" y="6257"/>
                      </a:lnTo>
                      <a:lnTo>
                        <a:pt x="4101" y="6278"/>
                      </a:lnTo>
                      <a:lnTo>
                        <a:pt x="4101" y="6236"/>
                      </a:lnTo>
                      <a:lnTo>
                        <a:pt x="4038" y="6068"/>
                      </a:lnTo>
                      <a:lnTo>
                        <a:pt x="4101" y="5859"/>
                      </a:lnTo>
                      <a:lnTo>
                        <a:pt x="4101" y="5796"/>
                      </a:lnTo>
                      <a:lnTo>
                        <a:pt x="4227" y="5650"/>
                      </a:lnTo>
                      <a:lnTo>
                        <a:pt x="4436" y="5441"/>
                      </a:lnTo>
                      <a:lnTo>
                        <a:pt x="4499" y="5441"/>
                      </a:lnTo>
                      <a:lnTo>
                        <a:pt x="4562" y="5503"/>
                      </a:lnTo>
                      <a:lnTo>
                        <a:pt x="4708" y="5503"/>
                      </a:lnTo>
                      <a:lnTo>
                        <a:pt x="4834" y="5587"/>
                      </a:lnTo>
                      <a:lnTo>
                        <a:pt x="4938" y="5587"/>
                      </a:lnTo>
                      <a:lnTo>
                        <a:pt x="5022" y="5524"/>
                      </a:lnTo>
                      <a:lnTo>
                        <a:pt x="5085" y="5503"/>
                      </a:lnTo>
                      <a:lnTo>
                        <a:pt x="5461" y="5734"/>
                      </a:lnTo>
                      <a:lnTo>
                        <a:pt x="5545" y="5817"/>
                      </a:lnTo>
                      <a:lnTo>
                        <a:pt x="5796" y="5817"/>
                      </a:lnTo>
                      <a:lnTo>
                        <a:pt x="5901" y="5734"/>
                      </a:lnTo>
                      <a:lnTo>
                        <a:pt x="5880" y="5692"/>
                      </a:lnTo>
                      <a:lnTo>
                        <a:pt x="5984" y="5545"/>
                      </a:lnTo>
                      <a:lnTo>
                        <a:pt x="6340" y="5294"/>
                      </a:lnTo>
                      <a:lnTo>
                        <a:pt x="6382" y="5273"/>
                      </a:lnTo>
                      <a:lnTo>
                        <a:pt x="6319" y="5169"/>
                      </a:lnTo>
                      <a:lnTo>
                        <a:pt x="6403" y="4980"/>
                      </a:lnTo>
                      <a:lnTo>
                        <a:pt x="6235" y="4980"/>
                      </a:lnTo>
                      <a:lnTo>
                        <a:pt x="6068" y="4855"/>
                      </a:lnTo>
                      <a:lnTo>
                        <a:pt x="6026" y="4562"/>
                      </a:lnTo>
                      <a:lnTo>
                        <a:pt x="5880" y="4394"/>
                      </a:lnTo>
                      <a:lnTo>
                        <a:pt x="5963" y="4332"/>
                      </a:lnTo>
                      <a:lnTo>
                        <a:pt x="6089" y="4290"/>
                      </a:lnTo>
                      <a:lnTo>
                        <a:pt x="6131" y="4122"/>
                      </a:lnTo>
                      <a:lnTo>
                        <a:pt x="6026" y="4018"/>
                      </a:lnTo>
                      <a:lnTo>
                        <a:pt x="6005" y="3850"/>
                      </a:lnTo>
                      <a:lnTo>
                        <a:pt x="6068" y="3809"/>
                      </a:lnTo>
                      <a:lnTo>
                        <a:pt x="6068" y="3725"/>
                      </a:lnTo>
                      <a:lnTo>
                        <a:pt x="5984" y="3662"/>
                      </a:lnTo>
                      <a:lnTo>
                        <a:pt x="5922" y="3516"/>
                      </a:lnTo>
                      <a:lnTo>
                        <a:pt x="5880" y="3411"/>
                      </a:lnTo>
                      <a:lnTo>
                        <a:pt x="5712" y="3411"/>
                      </a:lnTo>
                      <a:lnTo>
                        <a:pt x="5650" y="3453"/>
                      </a:lnTo>
                      <a:lnTo>
                        <a:pt x="5691" y="3620"/>
                      </a:lnTo>
                      <a:lnTo>
                        <a:pt x="5545" y="3662"/>
                      </a:lnTo>
                      <a:lnTo>
                        <a:pt x="5440" y="3662"/>
                      </a:lnTo>
                      <a:lnTo>
                        <a:pt x="5398" y="3558"/>
                      </a:lnTo>
                      <a:lnTo>
                        <a:pt x="5482" y="3537"/>
                      </a:lnTo>
                      <a:lnTo>
                        <a:pt x="5545" y="3537"/>
                      </a:lnTo>
                      <a:lnTo>
                        <a:pt x="5545" y="3432"/>
                      </a:lnTo>
                      <a:lnTo>
                        <a:pt x="5566" y="3244"/>
                      </a:lnTo>
                      <a:lnTo>
                        <a:pt x="5712" y="3013"/>
                      </a:lnTo>
                      <a:lnTo>
                        <a:pt x="5796" y="2993"/>
                      </a:lnTo>
                      <a:lnTo>
                        <a:pt x="5901" y="2825"/>
                      </a:lnTo>
                      <a:lnTo>
                        <a:pt x="6005" y="2783"/>
                      </a:lnTo>
                      <a:lnTo>
                        <a:pt x="6005" y="2679"/>
                      </a:lnTo>
                      <a:lnTo>
                        <a:pt x="5880" y="2616"/>
                      </a:lnTo>
                      <a:lnTo>
                        <a:pt x="5963" y="2511"/>
                      </a:lnTo>
                      <a:lnTo>
                        <a:pt x="6089" y="2511"/>
                      </a:lnTo>
                      <a:lnTo>
                        <a:pt x="6110" y="2595"/>
                      </a:lnTo>
                      <a:lnTo>
                        <a:pt x="6215" y="2595"/>
                      </a:lnTo>
                      <a:lnTo>
                        <a:pt x="6403" y="2553"/>
                      </a:lnTo>
                      <a:lnTo>
                        <a:pt x="6340" y="2449"/>
                      </a:lnTo>
                      <a:lnTo>
                        <a:pt x="6235" y="2365"/>
                      </a:lnTo>
                      <a:lnTo>
                        <a:pt x="6235" y="2197"/>
                      </a:lnTo>
                      <a:lnTo>
                        <a:pt x="6298" y="2030"/>
                      </a:lnTo>
                      <a:lnTo>
                        <a:pt x="6382" y="1946"/>
                      </a:lnTo>
                      <a:lnTo>
                        <a:pt x="6382" y="1842"/>
                      </a:lnTo>
                      <a:lnTo>
                        <a:pt x="6445" y="1674"/>
                      </a:lnTo>
                      <a:lnTo>
                        <a:pt x="6591" y="1549"/>
                      </a:lnTo>
                      <a:lnTo>
                        <a:pt x="6445" y="1465"/>
                      </a:lnTo>
                      <a:lnTo>
                        <a:pt x="6340" y="1465"/>
                      </a:lnTo>
                      <a:lnTo>
                        <a:pt x="6215" y="1402"/>
                      </a:lnTo>
                      <a:lnTo>
                        <a:pt x="6110" y="1444"/>
                      </a:lnTo>
                      <a:lnTo>
                        <a:pt x="6026" y="1402"/>
                      </a:lnTo>
                      <a:lnTo>
                        <a:pt x="5922" y="1402"/>
                      </a:lnTo>
                      <a:lnTo>
                        <a:pt x="5859" y="1444"/>
                      </a:lnTo>
                      <a:lnTo>
                        <a:pt x="5754" y="1361"/>
                      </a:lnTo>
                      <a:lnTo>
                        <a:pt x="5754" y="1298"/>
                      </a:lnTo>
                      <a:lnTo>
                        <a:pt x="5650" y="1214"/>
                      </a:lnTo>
                      <a:lnTo>
                        <a:pt x="5566" y="1235"/>
                      </a:lnTo>
                      <a:lnTo>
                        <a:pt x="5398" y="1193"/>
                      </a:lnTo>
                      <a:lnTo>
                        <a:pt x="5357" y="1089"/>
                      </a:lnTo>
                      <a:lnTo>
                        <a:pt x="5252" y="1089"/>
                      </a:lnTo>
                      <a:lnTo>
                        <a:pt x="5189" y="1130"/>
                      </a:lnTo>
                      <a:lnTo>
                        <a:pt x="5085" y="1047"/>
                      </a:lnTo>
                      <a:lnTo>
                        <a:pt x="4980" y="1026"/>
                      </a:lnTo>
                      <a:lnTo>
                        <a:pt x="4854" y="879"/>
                      </a:lnTo>
                      <a:lnTo>
                        <a:pt x="4771" y="837"/>
                      </a:lnTo>
                      <a:lnTo>
                        <a:pt x="4729" y="796"/>
                      </a:lnTo>
                      <a:lnTo>
                        <a:pt x="4645" y="796"/>
                      </a:lnTo>
                      <a:lnTo>
                        <a:pt x="4603" y="837"/>
                      </a:lnTo>
                      <a:lnTo>
                        <a:pt x="4457" y="775"/>
                      </a:lnTo>
                      <a:lnTo>
                        <a:pt x="4457" y="607"/>
                      </a:lnTo>
                      <a:lnTo>
                        <a:pt x="4394" y="586"/>
                      </a:lnTo>
                      <a:lnTo>
                        <a:pt x="4310" y="524"/>
                      </a:lnTo>
                      <a:lnTo>
                        <a:pt x="4227" y="524"/>
                      </a:lnTo>
                      <a:lnTo>
                        <a:pt x="4080" y="398"/>
                      </a:lnTo>
                      <a:lnTo>
                        <a:pt x="4038" y="293"/>
                      </a:lnTo>
                      <a:lnTo>
                        <a:pt x="3913" y="252"/>
                      </a:lnTo>
                      <a:lnTo>
                        <a:pt x="3892" y="63"/>
                      </a:lnTo>
                      <a:lnTo>
                        <a:pt x="382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33"/>
                <p:cNvSpPr/>
                <p:nvPr/>
              </p:nvSpPr>
              <p:spPr>
                <a:xfrm>
                  <a:off x="3658200" y="2557475"/>
                  <a:ext cx="70850" cy="44050"/>
                </a:xfrm>
                <a:custGeom>
                  <a:rect b="b" l="l" r="r" t="t"/>
                  <a:pathLst>
                    <a:path extrusionOk="0" h="1762" w="2834">
                      <a:moveTo>
                        <a:pt x="571" y="595"/>
                      </a:moveTo>
                      <a:lnTo>
                        <a:pt x="0" y="1119"/>
                      </a:lnTo>
                      <a:lnTo>
                        <a:pt x="1833" y="1762"/>
                      </a:lnTo>
                      <a:lnTo>
                        <a:pt x="2714" y="1476"/>
                      </a:lnTo>
                      <a:lnTo>
                        <a:pt x="2834" y="1071"/>
                      </a:lnTo>
                      <a:lnTo>
                        <a:pt x="1833" y="0"/>
                      </a:lnTo>
                      <a:close/>
                    </a:path>
                  </a:pathLst>
                </a:custGeom>
                <a:solidFill>
                  <a:srgbClr val="466269"/>
                </a:solidFill>
                <a:ln>
                  <a:noFill/>
                </a:ln>
              </p:spPr>
            </p:sp>
            <p:sp>
              <p:nvSpPr>
                <p:cNvPr id="442" name="Google Shape;442;p33"/>
                <p:cNvSpPr/>
                <p:nvPr/>
              </p:nvSpPr>
              <p:spPr>
                <a:xfrm>
                  <a:off x="3719525" y="2432450"/>
                  <a:ext cx="79750" cy="89900"/>
                </a:xfrm>
                <a:custGeom>
                  <a:rect b="b" l="l" r="r" t="t"/>
                  <a:pathLst>
                    <a:path extrusionOk="0" h="3596" w="3190">
                      <a:moveTo>
                        <a:pt x="0" y="167"/>
                      </a:moveTo>
                      <a:lnTo>
                        <a:pt x="261" y="0"/>
                      </a:lnTo>
                      <a:lnTo>
                        <a:pt x="1619" y="1095"/>
                      </a:lnTo>
                      <a:lnTo>
                        <a:pt x="2381" y="1286"/>
                      </a:lnTo>
                      <a:lnTo>
                        <a:pt x="3190" y="1429"/>
                      </a:lnTo>
                      <a:lnTo>
                        <a:pt x="2809" y="2595"/>
                      </a:lnTo>
                      <a:lnTo>
                        <a:pt x="2071" y="2429"/>
                      </a:lnTo>
                      <a:lnTo>
                        <a:pt x="1524" y="3596"/>
                      </a:lnTo>
                      <a:close/>
                    </a:path>
                  </a:pathLst>
                </a:custGeom>
                <a:solidFill>
                  <a:srgbClr val="466269"/>
                </a:solidFill>
                <a:ln>
                  <a:noFill/>
                </a:ln>
              </p:spPr>
            </p:sp>
          </p:grpSp>
          <p:grpSp>
            <p:nvGrpSpPr>
              <p:cNvPr id="443" name="Google Shape;443;p33"/>
              <p:cNvGrpSpPr/>
              <p:nvPr/>
            </p:nvGrpSpPr>
            <p:grpSpPr>
              <a:xfrm>
                <a:off x="3561536" y="2585450"/>
                <a:ext cx="61539" cy="99045"/>
                <a:chOff x="3561536" y="2585450"/>
                <a:chExt cx="61539" cy="99045"/>
              </a:xfrm>
            </p:grpSpPr>
            <p:sp>
              <p:nvSpPr>
                <p:cNvPr id="444" name="Google Shape;444;p33"/>
                <p:cNvSpPr/>
                <p:nvPr/>
              </p:nvSpPr>
              <p:spPr>
                <a:xfrm rot="192277">
                  <a:off x="3564002" y="2593849"/>
                  <a:ext cx="44498" cy="89472"/>
                </a:xfrm>
                <a:custGeom>
                  <a:rect b="b" l="l" r="r" t="t"/>
                  <a:pathLst>
                    <a:path extrusionOk="0" h="3579" w="1780">
                      <a:moveTo>
                        <a:pt x="628" y="1"/>
                      </a:moveTo>
                      <a:lnTo>
                        <a:pt x="356" y="22"/>
                      </a:lnTo>
                      <a:lnTo>
                        <a:pt x="377" y="147"/>
                      </a:lnTo>
                      <a:lnTo>
                        <a:pt x="461" y="357"/>
                      </a:lnTo>
                      <a:lnTo>
                        <a:pt x="440" y="712"/>
                      </a:lnTo>
                      <a:lnTo>
                        <a:pt x="440" y="775"/>
                      </a:lnTo>
                      <a:lnTo>
                        <a:pt x="419" y="943"/>
                      </a:lnTo>
                      <a:lnTo>
                        <a:pt x="482" y="1026"/>
                      </a:lnTo>
                      <a:lnTo>
                        <a:pt x="440" y="1131"/>
                      </a:lnTo>
                      <a:lnTo>
                        <a:pt x="356" y="1256"/>
                      </a:lnTo>
                      <a:lnTo>
                        <a:pt x="356" y="1445"/>
                      </a:lnTo>
                      <a:lnTo>
                        <a:pt x="231" y="1654"/>
                      </a:lnTo>
                      <a:lnTo>
                        <a:pt x="231" y="1759"/>
                      </a:lnTo>
                      <a:lnTo>
                        <a:pt x="64" y="1968"/>
                      </a:lnTo>
                      <a:lnTo>
                        <a:pt x="1" y="2303"/>
                      </a:lnTo>
                      <a:lnTo>
                        <a:pt x="1" y="2386"/>
                      </a:lnTo>
                      <a:lnTo>
                        <a:pt x="105" y="2386"/>
                      </a:lnTo>
                      <a:lnTo>
                        <a:pt x="168" y="2303"/>
                      </a:lnTo>
                      <a:lnTo>
                        <a:pt x="273" y="2219"/>
                      </a:lnTo>
                      <a:lnTo>
                        <a:pt x="252" y="2303"/>
                      </a:lnTo>
                      <a:lnTo>
                        <a:pt x="315" y="2344"/>
                      </a:lnTo>
                      <a:lnTo>
                        <a:pt x="126" y="2428"/>
                      </a:lnTo>
                      <a:lnTo>
                        <a:pt x="126" y="2554"/>
                      </a:lnTo>
                      <a:lnTo>
                        <a:pt x="168" y="2616"/>
                      </a:lnTo>
                      <a:lnTo>
                        <a:pt x="252" y="2533"/>
                      </a:lnTo>
                      <a:lnTo>
                        <a:pt x="419" y="2533"/>
                      </a:lnTo>
                      <a:lnTo>
                        <a:pt x="336" y="2616"/>
                      </a:lnTo>
                      <a:lnTo>
                        <a:pt x="377" y="2763"/>
                      </a:lnTo>
                      <a:lnTo>
                        <a:pt x="336" y="2909"/>
                      </a:lnTo>
                      <a:lnTo>
                        <a:pt x="336" y="3223"/>
                      </a:lnTo>
                      <a:lnTo>
                        <a:pt x="273" y="3432"/>
                      </a:lnTo>
                      <a:lnTo>
                        <a:pt x="231" y="3495"/>
                      </a:lnTo>
                      <a:lnTo>
                        <a:pt x="273" y="3537"/>
                      </a:lnTo>
                      <a:lnTo>
                        <a:pt x="440" y="3432"/>
                      </a:lnTo>
                      <a:lnTo>
                        <a:pt x="691" y="3495"/>
                      </a:lnTo>
                      <a:lnTo>
                        <a:pt x="796" y="3579"/>
                      </a:lnTo>
                      <a:lnTo>
                        <a:pt x="963" y="3474"/>
                      </a:lnTo>
                      <a:lnTo>
                        <a:pt x="1110" y="3474"/>
                      </a:lnTo>
                      <a:lnTo>
                        <a:pt x="1152" y="3432"/>
                      </a:lnTo>
                      <a:lnTo>
                        <a:pt x="1152" y="3286"/>
                      </a:lnTo>
                      <a:lnTo>
                        <a:pt x="1068" y="3160"/>
                      </a:lnTo>
                      <a:lnTo>
                        <a:pt x="1193" y="2909"/>
                      </a:lnTo>
                      <a:lnTo>
                        <a:pt x="1319" y="2805"/>
                      </a:lnTo>
                      <a:lnTo>
                        <a:pt x="1361" y="2658"/>
                      </a:lnTo>
                      <a:lnTo>
                        <a:pt x="1214" y="2658"/>
                      </a:lnTo>
                      <a:lnTo>
                        <a:pt x="1152" y="2512"/>
                      </a:lnTo>
                      <a:lnTo>
                        <a:pt x="1319" y="2323"/>
                      </a:lnTo>
                      <a:lnTo>
                        <a:pt x="1319" y="2093"/>
                      </a:lnTo>
                      <a:lnTo>
                        <a:pt x="1193" y="2010"/>
                      </a:lnTo>
                      <a:lnTo>
                        <a:pt x="1047" y="1717"/>
                      </a:lnTo>
                      <a:lnTo>
                        <a:pt x="1172" y="1696"/>
                      </a:lnTo>
                      <a:lnTo>
                        <a:pt x="1277" y="1696"/>
                      </a:lnTo>
                      <a:lnTo>
                        <a:pt x="1424" y="1487"/>
                      </a:lnTo>
                      <a:lnTo>
                        <a:pt x="1319" y="1382"/>
                      </a:lnTo>
                      <a:lnTo>
                        <a:pt x="1465" y="1277"/>
                      </a:lnTo>
                      <a:lnTo>
                        <a:pt x="1465" y="922"/>
                      </a:lnTo>
                      <a:lnTo>
                        <a:pt x="1424" y="754"/>
                      </a:lnTo>
                      <a:lnTo>
                        <a:pt x="1675" y="545"/>
                      </a:lnTo>
                      <a:lnTo>
                        <a:pt x="1737" y="545"/>
                      </a:lnTo>
                      <a:lnTo>
                        <a:pt x="1779" y="440"/>
                      </a:lnTo>
                      <a:lnTo>
                        <a:pt x="1675" y="252"/>
                      </a:lnTo>
                      <a:lnTo>
                        <a:pt x="1633" y="127"/>
                      </a:lnTo>
                      <a:lnTo>
                        <a:pt x="1382" y="85"/>
                      </a:lnTo>
                      <a:lnTo>
                        <a:pt x="1277" y="210"/>
                      </a:lnTo>
                      <a:lnTo>
                        <a:pt x="942" y="127"/>
                      </a:lnTo>
                      <a:lnTo>
                        <a:pt x="754" y="231"/>
                      </a:lnTo>
                      <a:lnTo>
                        <a:pt x="691" y="147"/>
                      </a:lnTo>
                      <a:lnTo>
                        <a:pt x="733" y="22"/>
                      </a:lnTo>
                      <a:lnTo>
                        <a:pt x="628"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33"/>
                <p:cNvSpPr/>
                <p:nvPr/>
              </p:nvSpPr>
              <p:spPr>
                <a:xfrm>
                  <a:off x="3580800" y="2585450"/>
                  <a:ext cx="42275" cy="93450"/>
                </a:xfrm>
                <a:custGeom>
                  <a:rect b="b" l="l" r="r" t="t"/>
                  <a:pathLst>
                    <a:path extrusionOk="0" h="3738" w="1691">
                      <a:moveTo>
                        <a:pt x="453" y="0"/>
                      </a:moveTo>
                      <a:lnTo>
                        <a:pt x="0" y="547"/>
                      </a:lnTo>
                      <a:lnTo>
                        <a:pt x="0" y="3429"/>
                      </a:lnTo>
                      <a:lnTo>
                        <a:pt x="429" y="3738"/>
                      </a:lnTo>
                      <a:lnTo>
                        <a:pt x="1691" y="2714"/>
                      </a:lnTo>
                      <a:lnTo>
                        <a:pt x="1691" y="500"/>
                      </a:lnTo>
                      <a:close/>
                    </a:path>
                  </a:pathLst>
                </a:custGeom>
                <a:solidFill>
                  <a:srgbClr val="466269"/>
                </a:solidFill>
                <a:ln>
                  <a:noFill/>
                </a:ln>
              </p:spPr>
            </p:sp>
          </p:grpSp>
          <p:grpSp>
            <p:nvGrpSpPr>
              <p:cNvPr id="446" name="Google Shape;446;p33"/>
              <p:cNvGrpSpPr/>
              <p:nvPr/>
            </p:nvGrpSpPr>
            <p:grpSpPr>
              <a:xfrm>
                <a:off x="3906325" y="1984500"/>
                <a:ext cx="156075" cy="262825"/>
                <a:chOff x="3906325" y="1984500"/>
                <a:chExt cx="156075" cy="262825"/>
              </a:xfrm>
            </p:grpSpPr>
            <p:sp>
              <p:nvSpPr>
                <p:cNvPr id="447" name="Google Shape;447;p33"/>
                <p:cNvSpPr/>
                <p:nvPr/>
              </p:nvSpPr>
              <p:spPr>
                <a:xfrm>
                  <a:off x="3906325" y="1984500"/>
                  <a:ext cx="100825" cy="124200"/>
                </a:xfrm>
                <a:custGeom>
                  <a:rect b="b" l="l" r="r" t="t"/>
                  <a:pathLst>
                    <a:path extrusionOk="0" h="4968" w="4033">
                      <a:moveTo>
                        <a:pt x="2901" y="4968"/>
                      </a:moveTo>
                      <a:lnTo>
                        <a:pt x="1524" y="4673"/>
                      </a:lnTo>
                      <a:lnTo>
                        <a:pt x="0" y="1771"/>
                      </a:lnTo>
                      <a:lnTo>
                        <a:pt x="737" y="886"/>
                      </a:lnTo>
                      <a:lnTo>
                        <a:pt x="2508" y="1181"/>
                      </a:lnTo>
                      <a:lnTo>
                        <a:pt x="2655" y="345"/>
                      </a:lnTo>
                      <a:lnTo>
                        <a:pt x="3442" y="0"/>
                      </a:lnTo>
                      <a:lnTo>
                        <a:pt x="4033" y="443"/>
                      </a:lnTo>
                      <a:close/>
                    </a:path>
                  </a:pathLst>
                </a:custGeom>
                <a:solidFill>
                  <a:srgbClr val="466269"/>
                </a:solidFill>
                <a:ln>
                  <a:noFill/>
                </a:ln>
              </p:spPr>
            </p:sp>
            <p:sp>
              <p:nvSpPr>
                <p:cNvPr id="448" name="Google Shape;448;p33"/>
                <p:cNvSpPr/>
                <p:nvPr/>
              </p:nvSpPr>
              <p:spPr>
                <a:xfrm>
                  <a:off x="3919575" y="1989950"/>
                  <a:ext cx="142825" cy="257375"/>
                </a:xfrm>
                <a:custGeom>
                  <a:rect b="b" l="l" r="r" t="t"/>
                  <a:pathLst>
                    <a:path extrusionOk="0" h="10295" w="5713">
                      <a:moveTo>
                        <a:pt x="2867" y="0"/>
                      </a:moveTo>
                      <a:lnTo>
                        <a:pt x="2762" y="105"/>
                      </a:lnTo>
                      <a:lnTo>
                        <a:pt x="2762" y="147"/>
                      </a:lnTo>
                      <a:lnTo>
                        <a:pt x="2679" y="189"/>
                      </a:lnTo>
                      <a:lnTo>
                        <a:pt x="2532" y="147"/>
                      </a:lnTo>
                      <a:lnTo>
                        <a:pt x="2386" y="209"/>
                      </a:lnTo>
                      <a:lnTo>
                        <a:pt x="2386" y="293"/>
                      </a:lnTo>
                      <a:lnTo>
                        <a:pt x="2323" y="419"/>
                      </a:lnTo>
                      <a:lnTo>
                        <a:pt x="2239" y="461"/>
                      </a:lnTo>
                      <a:lnTo>
                        <a:pt x="2281" y="544"/>
                      </a:lnTo>
                      <a:lnTo>
                        <a:pt x="2260" y="628"/>
                      </a:lnTo>
                      <a:lnTo>
                        <a:pt x="2239" y="921"/>
                      </a:lnTo>
                      <a:lnTo>
                        <a:pt x="2281" y="1088"/>
                      </a:lnTo>
                      <a:lnTo>
                        <a:pt x="2344" y="1193"/>
                      </a:lnTo>
                      <a:lnTo>
                        <a:pt x="2281" y="1277"/>
                      </a:lnTo>
                      <a:lnTo>
                        <a:pt x="2177" y="1360"/>
                      </a:lnTo>
                      <a:lnTo>
                        <a:pt x="2072" y="1360"/>
                      </a:lnTo>
                      <a:lnTo>
                        <a:pt x="1967" y="1444"/>
                      </a:lnTo>
                      <a:lnTo>
                        <a:pt x="1905" y="1486"/>
                      </a:lnTo>
                      <a:lnTo>
                        <a:pt x="1821" y="1611"/>
                      </a:lnTo>
                      <a:lnTo>
                        <a:pt x="1674" y="1590"/>
                      </a:lnTo>
                      <a:lnTo>
                        <a:pt x="1507" y="1465"/>
                      </a:lnTo>
                      <a:lnTo>
                        <a:pt x="1381" y="1465"/>
                      </a:lnTo>
                      <a:lnTo>
                        <a:pt x="1298" y="1549"/>
                      </a:lnTo>
                      <a:lnTo>
                        <a:pt x="1151" y="1674"/>
                      </a:lnTo>
                      <a:lnTo>
                        <a:pt x="900" y="1674"/>
                      </a:lnTo>
                      <a:lnTo>
                        <a:pt x="733" y="1590"/>
                      </a:lnTo>
                      <a:lnTo>
                        <a:pt x="670" y="1465"/>
                      </a:lnTo>
                      <a:lnTo>
                        <a:pt x="607" y="1339"/>
                      </a:lnTo>
                      <a:lnTo>
                        <a:pt x="377" y="1130"/>
                      </a:lnTo>
                      <a:lnTo>
                        <a:pt x="293" y="984"/>
                      </a:lnTo>
                      <a:lnTo>
                        <a:pt x="189" y="963"/>
                      </a:lnTo>
                      <a:lnTo>
                        <a:pt x="105" y="1046"/>
                      </a:lnTo>
                      <a:lnTo>
                        <a:pt x="84" y="1151"/>
                      </a:lnTo>
                      <a:lnTo>
                        <a:pt x="105" y="1214"/>
                      </a:lnTo>
                      <a:lnTo>
                        <a:pt x="84" y="1256"/>
                      </a:lnTo>
                      <a:lnTo>
                        <a:pt x="42" y="1214"/>
                      </a:lnTo>
                      <a:lnTo>
                        <a:pt x="1" y="1256"/>
                      </a:lnTo>
                      <a:lnTo>
                        <a:pt x="105" y="1360"/>
                      </a:lnTo>
                      <a:lnTo>
                        <a:pt x="273" y="1423"/>
                      </a:lnTo>
                      <a:lnTo>
                        <a:pt x="482" y="1674"/>
                      </a:lnTo>
                      <a:lnTo>
                        <a:pt x="628" y="1779"/>
                      </a:lnTo>
                      <a:lnTo>
                        <a:pt x="879" y="1800"/>
                      </a:lnTo>
                      <a:lnTo>
                        <a:pt x="942" y="1841"/>
                      </a:lnTo>
                      <a:lnTo>
                        <a:pt x="1026" y="1883"/>
                      </a:lnTo>
                      <a:lnTo>
                        <a:pt x="1130" y="2009"/>
                      </a:lnTo>
                      <a:lnTo>
                        <a:pt x="1193" y="2113"/>
                      </a:lnTo>
                      <a:lnTo>
                        <a:pt x="1298" y="2113"/>
                      </a:lnTo>
                      <a:lnTo>
                        <a:pt x="1402" y="2239"/>
                      </a:lnTo>
                      <a:lnTo>
                        <a:pt x="1465" y="2239"/>
                      </a:lnTo>
                      <a:lnTo>
                        <a:pt x="1528" y="2323"/>
                      </a:lnTo>
                      <a:lnTo>
                        <a:pt x="1465" y="2427"/>
                      </a:lnTo>
                      <a:lnTo>
                        <a:pt x="1507" y="2574"/>
                      </a:lnTo>
                      <a:lnTo>
                        <a:pt x="1444" y="2720"/>
                      </a:lnTo>
                      <a:lnTo>
                        <a:pt x="1444" y="2825"/>
                      </a:lnTo>
                      <a:lnTo>
                        <a:pt x="1612" y="2825"/>
                      </a:lnTo>
                      <a:lnTo>
                        <a:pt x="1633" y="2950"/>
                      </a:lnTo>
                      <a:lnTo>
                        <a:pt x="1591" y="3034"/>
                      </a:lnTo>
                      <a:lnTo>
                        <a:pt x="1612" y="3181"/>
                      </a:lnTo>
                      <a:lnTo>
                        <a:pt x="1653" y="3285"/>
                      </a:lnTo>
                      <a:lnTo>
                        <a:pt x="1695" y="3494"/>
                      </a:lnTo>
                      <a:lnTo>
                        <a:pt x="1653" y="3599"/>
                      </a:lnTo>
                      <a:lnTo>
                        <a:pt x="1695" y="3683"/>
                      </a:lnTo>
                      <a:lnTo>
                        <a:pt x="1695" y="3913"/>
                      </a:lnTo>
                      <a:lnTo>
                        <a:pt x="1653" y="3997"/>
                      </a:lnTo>
                      <a:lnTo>
                        <a:pt x="1716" y="4143"/>
                      </a:lnTo>
                      <a:lnTo>
                        <a:pt x="1821" y="4185"/>
                      </a:lnTo>
                      <a:lnTo>
                        <a:pt x="1925" y="4394"/>
                      </a:lnTo>
                      <a:lnTo>
                        <a:pt x="1967" y="4478"/>
                      </a:lnTo>
                      <a:lnTo>
                        <a:pt x="1967" y="4603"/>
                      </a:lnTo>
                      <a:lnTo>
                        <a:pt x="1988" y="4645"/>
                      </a:lnTo>
                      <a:lnTo>
                        <a:pt x="2093" y="4645"/>
                      </a:lnTo>
                      <a:lnTo>
                        <a:pt x="2197" y="4750"/>
                      </a:lnTo>
                      <a:lnTo>
                        <a:pt x="2407" y="4750"/>
                      </a:lnTo>
                      <a:lnTo>
                        <a:pt x="2574" y="4875"/>
                      </a:lnTo>
                      <a:lnTo>
                        <a:pt x="2490" y="4938"/>
                      </a:lnTo>
                      <a:lnTo>
                        <a:pt x="2553" y="5022"/>
                      </a:lnTo>
                      <a:lnTo>
                        <a:pt x="2553" y="5189"/>
                      </a:lnTo>
                      <a:lnTo>
                        <a:pt x="2490" y="5231"/>
                      </a:lnTo>
                      <a:lnTo>
                        <a:pt x="2679" y="5378"/>
                      </a:lnTo>
                      <a:lnTo>
                        <a:pt x="2553" y="5357"/>
                      </a:lnTo>
                      <a:lnTo>
                        <a:pt x="2490" y="5378"/>
                      </a:lnTo>
                      <a:lnTo>
                        <a:pt x="2658" y="5524"/>
                      </a:lnTo>
                      <a:lnTo>
                        <a:pt x="2658" y="5587"/>
                      </a:lnTo>
                      <a:lnTo>
                        <a:pt x="2469" y="5482"/>
                      </a:lnTo>
                      <a:lnTo>
                        <a:pt x="2302" y="5482"/>
                      </a:lnTo>
                      <a:lnTo>
                        <a:pt x="2156" y="5587"/>
                      </a:lnTo>
                      <a:lnTo>
                        <a:pt x="2156" y="5691"/>
                      </a:lnTo>
                      <a:lnTo>
                        <a:pt x="2051" y="5796"/>
                      </a:lnTo>
                      <a:lnTo>
                        <a:pt x="2051" y="5880"/>
                      </a:lnTo>
                      <a:lnTo>
                        <a:pt x="1988" y="5901"/>
                      </a:lnTo>
                      <a:lnTo>
                        <a:pt x="1821" y="6089"/>
                      </a:lnTo>
                      <a:lnTo>
                        <a:pt x="1779" y="6277"/>
                      </a:lnTo>
                      <a:lnTo>
                        <a:pt x="1737" y="6298"/>
                      </a:lnTo>
                      <a:lnTo>
                        <a:pt x="1716" y="6256"/>
                      </a:lnTo>
                      <a:lnTo>
                        <a:pt x="1653" y="6256"/>
                      </a:lnTo>
                      <a:lnTo>
                        <a:pt x="1716" y="6361"/>
                      </a:lnTo>
                      <a:lnTo>
                        <a:pt x="1674" y="6445"/>
                      </a:lnTo>
                      <a:lnTo>
                        <a:pt x="1549" y="6445"/>
                      </a:lnTo>
                      <a:lnTo>
                        <a:pt x="1465" y="6549"/>
                      </a:lnTo>
                      <a:lnTo>
                        <a:pt x="1507" y="6717"/>
                      </a:lnTo>
                      <a:lnTo>
                        <a:pt x="1570" y="6759"/>
                      </a:lnTo>
                      <a:lnTo>
                        <a:pt x="1444" y="6717"/>
                      </a:lnTo>
                      <a:lnTo>
                        <a:pt x="1402" y="6654"/>
                      </a:lnTo>
                      <a:lnTo>
                        <a:pt x="1319" y="6696"/>
                      </a:lnTo>
                      <a:lnTo>
                        <a:pt x="1256" y="6821"/>
                      </a:lnTo>
                      <a:lnTo>
                        <a:pt x="1298" y="6884"/>
                      </a:lnTo>
                      <a:lnTo>
                        <a:pt x="1214" y="6842"/>
                      </a:lnTo>
                      <a:lnTo>
                        <a:pt x="1193" y="6905"/>
                      </a:lnTo>
                      <a:lnTo>
                        <a:pt x="1256" y="6968"/>
                      </a:lnTo>
                      <a:lnTo>
                        <a:pt x="1256" y="7031"/>
                      </a:lnTo>
                      <a:lnTo>
                        <a:pt x="1193" y="7114"/>
                      </a:lnTo>
                      <a:lnTo>
                        <a:pt x="1151" y="7156"/>
                      </a:lnTo>
                      <a:lnTo>
                        <a:pt x="1047" y="7219"/>
                      </a:lnTo>
                      <a:lnTo>
                        <a:pt x="1005" y="7177"/>
                      </a:lnTo>
                      <a:lnTo>
                        <a:pt x="984" y="7135"/>
                      </a:lnTo>
                      <a:lnTo>
                        <a:pt x="900" y="7114"/>
                      </a:lnTo>
                      <a:lnTo>
                        <a:pt x="817" y="7135"/>
                      </a:lnTo>
                      <a:lnTo>
                        <a:pt x="837" y="7240"/>
                      </a:lnTo>
                      <a:lnTo>
                        <a:pt x="796" y="7282"/>
                      </a:lnTo>
                      <a:lnTo>
                        <a:pt x="837" y="7386"/>
                      </a:lnTo>
                      <a:lnTo>
                        <a:pt x="796" y="7491"/>
                      </a:lnTo>
                      <a:lnTo>
                        <a:pt x="733" y="7533"/>
                      </a:lnTo>
                      <a:lnTo>
                        <a:pt x="691" y="7637"/>
                      </a:lnTo>
                      <a:lnTo>
                        <a:pt x="733" y="7742"/>
                      </a:lnTo>
                      <a:lnTo>
                        <a:pt x="775" y="7763"/>
                      </a:lnTo>
                      <a:lnTo>
                        <a:pt x="733" y="7867"/>
                      </a:lnTo>
                      <a:lnTo>
                        <a:pt x="775" y="7951"/>
                      </a:lnTo>
                      <a:lnTo>
                        <a:pt x="858" y="7909"/>
                      </a:lnTo>
                      <a:lnTo>
                        <a:pt x="900" y="7972"/>
                      </a:lnTo>
                      <a:lnTo>
                        <a:pt x="879" y="8098"/>
                      </a:lnTo>
                      <a:lnTo>
                        <a:pt x="837" y="8160"/>
                      </a:lnTo>
                      <a:lnTo>
                        <a:pt x="879" y="8265"/>
                      </a:lnTo>
                      <a:lnTo>
                        <a:pt x="837" y="8307"/>
                      </a:lnTo>
                      <a:lnTo>
                        <a:pt x="942" y="8495"/>
                      </a:lnTo>
                      <a:lnTo>
                        <a:pt x="1005" y="8537"/>
                      </a:lnTo>
                      <a:lnTo>
                        <a:pt x="942" y="8621"/>
                      </a:lnTo>
                      <a:lnTo>
                        <a:pt x="1026" y="8746"/>
                      </a:lnTo>
                      <a:lnTo>
                        <a:pt x="942" y="8788"/>
                      </a:lnTo>
                      <a:lnTo>
                        <a:pt x="984" y="8955"/>
                      </a:lnTo>
                      <a:lnTo>
                        <a:pt x="942" y="9039"/>
                      </a:lnTo>
                      <a:lnTo>
                        <a:pt x="942" y="9269"/>
                      </a:lnTo>
                      <a:lnTo>
                        <a:pt x="1005" y="9353"/>
                      </a:lnTo>
                      <a:lnTo>
                        <a:pt x="942" y="9479"/>
                      </a:lnTo>
                      <a:lnTo>
                        <a:pt x="942" y="9562"/>
                      </a:lnTo>
                      <a:lnTo>
                        <a:pt x="1005" y="9625"/>
                      </a:lnTo>
                      <a:lnTo>
                        <a:pt x="1151" y="9541"/>
                      </a:lnTo>
                      <a:lnTo>
                        <a:pt x="1214" y="9583"/>
                      </a:lnTo>
                      <a:lnTo>
                        <a:pt x="1235" y="9520"/>
                      </a:lnTo>
                      <a:lnTo>
                        <a:pt x="1361" y="9646"/>
                      </a:lnTo>
                      <a:lnTo>
                        <a:pt x="1444" y="9625"/>
                      </a:lnTo>
                      <a:lnTo>
                        <a:pt x="1528" y="9688"/>
                      </a:lnTo>
                      <a:lnTo>
                        <a:pt x="1674" y="9667"/>
                      </a:lnTo>
                      <a:lnTo>
                        <a:pt x="1737" y="9688"/>
                      </a:lnTo>
                      <a:lnTo>
                        <a:pt x="1674" y="9772"/>
                      </a:lnTo>
                      <a:lnTo>
                        <a:pt x="1737" y="9772"/>
                      </a:lnTo>
                      <a:lnTo>
                        <a:pt x="1863" y="9667"/>
                      </a:lnTo>
                      <a:lnTo>
                        <a:pt x="1863" y="9751"/>
                      </a:lnTo>
                      <a:lnTo>
                        <a:pt x="1779" y="9855"/>
                      </a:lnTo>
                      <a:lnTo>
                        <a:pt x="1946" y="10064"/>
                      </a:lnTo>
                      <a:lnTo>
                        <a:pt x="1967" y="10148"/>
                      </a:lnTo>
                      <a:lnTo>
                        <a:pt x="1946" y="10274"/>
                      </a:lnTo>
                      <a:lnTo>
                        <a:pt x="1967" y="10295"/>
                      </a:lnTo>
                      <a:lnTo>
                        <a:pt x="2030" y="10148"/>
                      </a:lnTo>
                      <a:lnTo>
                        <a:pt x="2114" y="10106"/>
                      </a:lnTo>
                      <a:lnTo>
                        <a:pt x="2135" y="10190"/>
                      </a:lnTo>
                      <a:lnTo>
                        <a:pt x="2239" y="10148"/>
                      </a:lnTo>
                      <a:lnTo>
                        <a:pt x="2323" y="10148"/>
                      </a:lnTo>
                      <a:lnTo>
                        <a:pt x="2490" y="10002"/>
                      </a:lnTo>
                      <a:lnTo>
                        <a:pt x="2595" y="10002"/>
                      </a:lnTo>
                      <a:lnTo>
                        <a:pt x="2825" y="9855"/>
                      </a:lnTo>
                      <a:lnTo>
                        <a:pt x="2867" y="9792"/>
                      </a:lnTo>
                      <a:lnTo>
                        <a:pt x="3014" y="9855"/>
                      </a:lnTo>
                      <a:lnTo>
                        <a:pt x="3118" y="9834"/>
                      </a:lnTo>
                      <a:lnTo>
                        <a:pt x="3223" y="9688"/>
                      </a:lnTo>
                      <a:lnTo>
                        <a:pt x="3244" y="9751"/>
                      </a:lnTo>
                      <a:lnTo>
                        <a:pt x="3202" y="9855"/>
                      </a:lnTo>
                      <a:lnTo>
                        <a:pt x="3244" y="9876"/>
                      </a:lnTo>
                      <a:lnTo>
                        <a:pt x="3306" y="9751"/>
                      </a:lnTo>
                      <a:lnTo>
                        <a:pt x="3348" y="9772"/>
                      </a:lnTo>
                      <a:lnTo>
                        <a:pt x="3306" y="9646"/>
                      </a:lnTo>
                      <a:lnTo>
                        <a:pt x="3348" y="9583"/>
                      </a:lnTo>
                      <a:lnTo>
                        <a:pt x="3411" y="9688"/>
                      </a:lnTo>
                      <a:lnTo>
                        <a:pt x="3453" y="9688"/>
                      </a:lnTo>
                      <a:lnTo>
                        <a:pt x="3495" y="9625"/>
                      </a:lnTo>
                      <a:lnTo>
                        <a:pt x="3537" y="9751"/>
                      </a:lnTo>
                      <a:lnTo>
                        <a:pt x="3620" y="9730"/>
                      </a:lnTo>
                      <a:lnTo>
                        <a:pt x="3620" y="9646"/>
                      </a:lnTo>
                      <a:lnTo>
                        <a:pt x="3662" y="9667"/>
                      </a:lnTo>
                      <a:lnTo>
                        <a:pt x="3704" y="9730"/>
                      </a:lnTo>
                      <a:lnTo>
                        <a:pt x="3767" y="9646"/>
                      </a:lnTo>
                      <a:lnTo>
                        <a:pt x="3934" y="9625"/>
                      </a:lnTo>
                      <a:lnTo>
                        <a:pt x="4018" y="9688"/>
                      </a:lnTo>
                      <a:lnTo>
                        <a:pt x="4206" y="9667"/>
                      </a:lnTo>
                      <a:lnTo>
                        <a:pt x="4206" y="9625"/>
                      </a:lnTo>
                      <a:lnTo>
                        <a:pt x="4143" y="9562"/>
                      </a:lnTo>
                      <a:lnTo>
                        <a:pt x="4206" y="9541"/>
                      </a:lnTo>
                      <a:lnTo>
                        <a:pt x="4269" y="9562"/>
                      </a:lnTo>
                      <a:lnTo>
                        <a:pt x="4311" y="9646"/>
                      </a:lnTo>
                      <a:lnTo>
                        <a:pt x="4415" y="9667"/>
                      </a:lnTo>
                      <a:lnTo>
                        <a:pt x="4457" y="9562"/>
                      </a:lnTo>
                      <a:lnTo>
                        <a:pt x="4436" y="9416"/>
                      </a:lnTo>
                      <a:lnTo>
                        <a:pt x="4687" y="9144"/>
                      </a:lnTo>
                      <a:lnTo>
                        <a:pt x="4876" y="9123"/>
                      </a:lnTo>
                      <a:lnTo>
                        <a:pt x="5043" y="8872"/>
                      </a:lnTo>
                      <a:lnTo>
                        <a:pt x="5190" y="8621"/>
                      </a:lnTo>
                      <a:lnTo>
                        <a:pt x="5315" y="8349"/>
                      </a:lnTo>
                      <a:lnTo>
                        <a:pt x="5566" y="7951"/>
                      </a:lnTo>
                      <a:lnTo>
                        <a:pt x="5713" y="7533"/>
                      </a:lnTo>
                      <a:lnTo>
                        <a:pt x="5692" y="7344"/>
                      </a:lnTo>
                      <a:lnTo>
                        <a:pt x="5420" y="7051"/>
                      </a:lnTo>
                      <a:lnTo>
                        <a:pt x="5273" y="7010"/>
                      </a:lnTo>
                      <a:lnTo>
                        <a:pt x="5001" y="6633"/>
                      </a:lnTo>
                      <a:lnTo>
                        <a:pt x="5064" y="6466"/>
                      </a:lnTo>
                      <a:lnTo>
                        <a:pt x="5169" y="6298"/>
                      </a:lnTo>
                      <a:lnTo>
                        <a:pt x="5169" y="6110"/>
                      </a:lnTo>
                      <a:lnTo>
                        <a:pt x="4980" y="5984"/>
                      </a:lnTo>
                      <a:lnTo>
                        <a:pt x="4938" y="5859"/>
                      </a:lnTo>
                      <a:lnTo>
                        <a:pt x="4938" y="5650"/>
                      </a:lnTo>
                      <a:lnTo>
                        <a:pt x="4980" y="5587"/>
                      </a:lnTo>
                      <a:lnTo>
                        <a:pt x="4938" y="5482"/>
                      </a:lnTo>
                      <a:lnTo>
                        <a:pt x="4792" y="5461"/>
                      </a:lnTo>
                      <a:lnTo>
                        <a:pt x="4729" y="5357"/>
                      </a:lnTo>
                      <a:lnTo>
                        <a:pt x="4729" y="5168"/>
                      </a:lnTo>
                      <a:lnTo>
                        <a:pt x="4792" y="5064"/>
                      </a:lnTo>
                      <a:lnTo>
                        <a:pt x="4687" y="5043"/>
                      </a:lnTo>
                      <a:lnTo>
                        <a:pt x="4687" y="4938"/>
                      </a:lnTo>
                      <a:lnTo>
                        <a:pt x="4729" y="4582"/>
                      </a:lnTo>
                      <a:lnTo>
                        <a:pt x="4834" y="4541"/>
                      </a:lnTo>
                      <a:lnTo>
                        <a:pt x="4562" y="3955"/>
                      </a:lnTo>
                      <a:lnTo>
                        <a:pt x="4332" y="3494"/>
                      </a:lnTo>
                      <a:lnTo>
                        <a:pt x="4269" y="3348"/>
                      </a:lnTo>
                      <a:lnTo>
                        <a:pt x="4143" y="3181"/>
                      </a:lnTo>
                      <a:lnTo>
                        <a:pt x="4248" y="2929"/>
                      </a:lnTo>
                      <a:lnTo>
                        <a:pt x="4353" y="2741"/>
                      </a:lnTo>
                      <a:lnTo>
                        <a:pt x="4415" y="2553"/>
                      </a:lnTo>
                      <a:lnTo>
                        <a:pt x="4332" y="2490"/>
                      </a:lnTo>
                      <a:lnTo>
                        <a:pt x="4060" y="2323"/>
                      </a:lnTo>
                      <a:lnTo>
                        <a:pt x="4018" y="2218"/>
                      </a:lnTo>
                      <a:lnTo>
                        <a:pt x="3934" y="2093"/>
                      </a:lnTo>
                      <a:lnTo>
                        <a:pt x="3767" y="2009"/>
                      </a:lnTo>
                      <a:lnTo>
                        <a:pt x="3704" y="2009"/>
                      </a:lnTo>
                      <a:lnTo>
                        <a:pt x="3599" y="1758"/>
                      </a:lnTo>
                      <a:lnTo>
                        <a:pt x="3516" y="1653"/>
                      </a:lnTo>
                      <a:lnTo>
                        <a:pt x="3558" y="1465"/>
                      </a:lnTo>
                      <a:lnTo>
                        <a:pt x="3599" y="1297"/>
                      </a:lnTo>
                      <a:lnTo>
                        <a:pt x="3495" y="1277"/>
                      </a:lnTo>
                      <a:lnTo>
                        <a:pt x="3599" y="1235"/>
                      </a:lnTo>
                      <a:lnTo>
                        <a:pt x="3746" y="1172"/>
                      </a:lnTo>
                      <a:lnTo>
                        <a:pt x="3725" y="942"/>
                      </a:lnTo>
                      <a:lnTo>
                        <a:pt x="3830" y="774"/>
                      </a:lnTo>
                      <a:lnTo>
                        <a:pt x="3850" y="649"/>
                      </a:lnTo>
                      <a:lnTo>
                        <a:pt x="3746" y="523"/>
                      </a:lnTo>
                      <a:lnTo>
                        <a:pt x="3725" y="419"/>
                      </a:lnTo>
                      <a:lnTo>
                        <a:pt x="3537" y="398"/>
                      </a:lnTo>
                      <a:lnTo>
                        <a:pt x="3411" y="335"/>
                      </a:lnTo>
                      <a:lnTo>
                        <a:pt x="3327" y="251"/>
                      </a:lnTo>
                      <a:lnTo>
                        <a:pt x="3202" y="84"/>
                      </a:lnTo>
                      <a:lnTo>
                        <a:pt x="309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9" name="Google Shape;449;p33"/>
              <p:cNvGrpSpPr/>
              <p:nvPr/>
            </p:nvGrpSpPr>
            <p:grpSpPr>
              <a:xfrm>
                <a:off x="1397225" y="1637375"/>
                <a:ext cx="1401575" cy="1228250"/>
                <a:chOff x="1397225" y="1637375"/>
                <a:chExt cx="1401575" cy="1228250"/>
              </a:xfrm>
            </p:grpSpPr>
            <p:sp>
              <p:nvSpPr>
                <p:cNvPr id="450" name="Google Shape;450;p33"/>
                <p:cNvSpPr/>
                <p:nvPr/>
              </p:nvSpPr>
              <p:spPr>
                <a:xfrm>
                  <a:off x="2050925" y="2362200"/>
                  <a:ext cx="747875" cy="497225"/>
                </a:xfrm>
                <a:custGeom>
                  <a:rect b="b" l="l" r="r" t="t"/>
                  <a:pathLst>
                    <a:path extrusionOk="0" h="19889" w="29915">
                      <a:moveTo>
                        <a:pt x="107" y="1186"/>
                      </a:moveTo>
                      <a:lnTo>
                        <a:pt x="0" y="0"/>
                      </a:lnTo>
                      <a:lnTo>
                        <a:pt x="15577" y="1563"/>
                      </a:lnTo>
                      <a:lnTo>
                        <a:pt x="26519" y="5336"/>
                      </a:lnTo>
                      <a:lnTo>
                        <a:pt x="27435" y="5444"/>
                      </a:lnTo>
                      <a:lnTo>
                        <a:pt x="28783" y="4420"/>
                      </a:lnTo>
                      <a:lnTo>
                        <a:pt x="29753" y="4527"/>
                      </a:lnTo>
                      <a:lnTo>
                        <a:pt x="29915" y="6198"/>
                      </a:lnTo>
                      <a:lnTo>
                        <a:pt x="26465" y="6899"/>
                      </a:lnTo>
                      <a:lnTo>
                        <a:pt x="11157" y="16062"/>
                      </a:lnTo>
                      <a:lnTo>
                        <a:pt x="10295" y="18649"/>
                      </a:lnTo>
                      <a:lnTo>
                        <a:pt x="10295" y="19889"/>
                      </a:lnTo>
                      <a:lnTo>
                        <a:pt x="2803" y="15846"/>
                      </a:lnTo>
                      <a:lnTo>
                        <a:pt x="1347" y="14876"/>
                      </a:lnTo>
                      <a:lnTo>
                        <a:pt x="0" y="14607"/>
                      </a:lnTo>
                      <a:lnTo>
                        <a:pt x="916" y="11642"/>
                      </a:lnTo>
                      <a:lnTo>
                        <a:pt x="1725" y="3881"/>
                      </a:lnTo>
                      <a:close/>
                    </a:path>
                  </a:pathLst>
                </a:custGeom>
                <a:solidFill>
                  <a:srgbClr val="466269"/>
                </a:solidFill>
                <a:ln>
                  <a:noFill/>
                </a:ln>
              </p:spPr>
            </p:sp>
            <p:grpSp>
              <p:nvGrpSpPr>
                <p:cNvPr id="451" name="Google Shape;451;p33"/>
                <p:cNvGrpSpPr/>
                <p:nvPr/>
              </p:nvGrpSpPr>
              <p:grpSpPr>
                <a:xfrm>
                  <a:off x="1397225" y="1637375"/>
                  <a:ext cx="1398775" cy="1228250"/>
                  <a:chOff x="1397225" y="1637375"/>
                  <a:chExt cx="1398775" cy="1228250"/>
                </a:xfrm>
              </p:grpSpPr>
              <p:sp>
                <p:nvSpPr>
                  <p:cNvPr id="452" name="Google Shape;452;p33"/>
                  <p:cNvSpPr/>
                  <p:nvPr/>
                </p:nvSpPr>
                <p:spPr>
                  <a:xfrm>
                    <a:off x="1397225" y="1637375"/>
                    <a:ext cx="692600" cy="594250"/>
                  </a:xfrm>
                  <a:custGeom>
                    <a:rect b="b" l="l" r="r" t="t"/>
                    <a:pathLst>
                      <a:path extrusionOk="0" h="23770" w="27704">
                        <a:moveTo>
                          <a:pt x="14864" y="15547"/>
                        </a:moveTo>
                        <a:lnTo>
                          <a:pt x="14836" y="15589"/>
                        </a:lnTo>
                        <a:lnTo>
                          <a:pt x="14836" y="15568"/>
                        </a:lnTo>
                        <a:lnTo>
                          <a:pt x="14864" y="15547"/>
                        </a:lnTo>
                        <a:close/>
                        <a:moveTo>
                          <a:pt x="19460" y="16760"/>
                        </a:moveTo>
                        <a:lnTo>
                          <a:pt x="19523" y="16823"/>
                        </a:lnTo>
                        <a:lnTo>
                          <a:pt x="19460" y="16844"/>
                        </a:lnTo>
                        <a:lnTo>
                          <a:pt x="19460" y="16760"/>
                        </a:lnTo>
                        <a:close/>
                        <a:moveTo>
                          <a:pt x="23686" y="18497"/>
                        </a:moveTo>
                        <a:lnTo>
                          <a:pt x="23624" y="18644"/>
                        </a:lnTo>
                        <a:lnTo>
                          <a:pt x="23561" y="18853"/>
                        </a:lnTo>
                        <a:lnTo>
                          <a:pt x="23582" y="19020"/>
                        </a:lnTo>
                        <a:lnTo>
                          <a:pt x="23477" y="19229"/>
                        </a:lnTo>
                        <a:lnTo>
                          <a:pt x="23477" y="19355"/>
                        </a:lnTo>
                        <a:lnTo>
                          <a:pt x="23519" y="19439"/>
                        </a:lnTo>
                        <a:lnTo>
                          <a:pt x="23393" y="19355"/>
                        </a:lnTo>
                        <a:lnTo>
                          <a:pt x="23393" y="19543"/>
                        </a:lnTo>
                        <a:lnTo>
                          <a:pt x="23393" y="19564"/>
                        </a:lnTo>
                        <a:cubicBezTo>
                          <a:pt x="23352" y="19648"/>
                          <a:pt x="23310" y="19753"/>
                          <a:pt x="23310" y="19836"/>
                        </a:cubicBezTo>
                        <a:lnTo>
                          <a:pt x="23310" y="19962"/>
                        </a:lnTo>
                        <a:lnTo>
                          <a:pt x="23289" y="19941"/>
                        </a:lnTo>
                        <a:lnTo>
                          <a:pt x="23289" y="19836"/>
                        </a:lnTo>
                        <a:lnTo>
                          <a:pt x="23258" y="19791"/>
                        </a:lnTo>
                        <a:lnTo>
                          <a:pt x="23268" y="19773"/>
                        </a:lnTo>
                        <a:lnTo>
                          <a:pt x="23268" y="19627"/>
                        </a:lnTo>
                        <a:lnTo>
                          <a:pt x="23331" y="19543"/>
                        </a:lnTo>
                        <a:lnTo>
                          <a:pt x="23352" y="19250"/>
                        </a:lnTo>
                        <a:lnTo>
                          <a:pt x="23435" y="19020"/>
                        </a:lnTo>
                        <a:lnTo>
                          <a:pt x="23435" y="18790"/>
                        </a:lnTo>
                        <a:lnTo>
                          <a:pt x="23414" y="18623"/>
                        </a:lnTo>
                        <a:lnTo>
                          <a:pt x="23352" y="18539"/>
                        </a:lnTo>
                        <a:lnTo>
                          <a:pt x="23352" y="18518"/>
                        </a:lnTo>
                        <a:lnTo>
                          <a:pt x="23414" y="18539"/>
                        </a:lnTo>
                        <a:lnTo>
                          <a:pt x="23456" y="18685"/>
                        </a:lnTo>
                        <a:lnTo>
                          <a:pt x="23519" y="18706"/>
                        </a:lnTo>
                        <a:lnTo>
                          <a:pt x="23561" y="18581"/>
                        </a:lnTo>
                        <a:lnTo>
                          <a:pt x="23686" y="18497"/>
                        </a:lnTo>
                        <a:close/>
                        <a:moveTo>
                          <a:pt x="23204" y="19889"/>
                        </a:moveTo>
                        <a:lnTo>
                          <a:pt x="23184" y="19941"/>
                        </a:lnTo>
                        <a:lnTo>
                          <a:pt x="23142" y="20297"/>
                        </a:lnTo>
                        <a:lnTo>
                          <a:pt x="23038" y="20464"/>
                        </a:lnTo>
                        <a:lnTo>
                          <a:pt x="23017" y="20631"/>
                        </a:lnTo>
                        <a:lnTo>
                          <a:pt x="23121" y="20694"/>
                        </a:lnTo>
                        <a:lnTo>
                          <a:pt x="23080" y="20778"/>
                        </a:lnTo>
                        <a:lnTo>
                          <a:pt x="23121" y="20841"/>
                        </a:lnTo>
                        <a:lnTo>
                          <a:pt x="22996" y="20841"/>
                        </a:lnTo>
                        <a:lnTo>
                          <a:pt x="22912" y="20924"/>
                        </a:lnTo>
                        <a:lnTo>
                          <a:pt x="22912" y="21050"/>
                        </a:lnTo>
                        <a:cubicBezTo>
                          <a:pt x="22891" y="21050"/>
                          <a:pt x="22870" y="21092"/>
                          <a:pt x="22870" y="21134"/>
                        </a:cubicBezTo>
                        <a:lnTo>
                          <a:pt x="22870" y="21154"/>
                        </a:lnTo>
                        <a:lnTo>
                          <a:pt x="22847" y="21178"/>
                        </a:lnTo>
                        <a:lnTo>
                          <a:pt x="22847" y="21178"/>
                        </a:lnTo>
                        <a:lnTo>
                          <a:pt x="22849" y="21154"/>
                        </a:lnTo>
                        <a:lnTo>
                          <a:pt x="22849" y="20945"/>
                        </a:lnTo>
                        <a:lnTo>
                          <a:pt x="22828" y="20882"/>
                        </a:lnTo>
                        <a:cubicBezTo>
                          <a:pt x="22828" y="20820"/>
                          <a:pt x="22849" y="20778"/>
                          <a:pt x="22849" y="20736"/>
                        </a:cubicBezTo>
                        <a:lnTo>
                          <a:pt x="22891" y="20778"/>
                        </a:lnTo>
                        <a:lnTo>
                          <a:pt x="22954" y="20778"/>
                        </a:lnTo>
                        <a:lnTo>
                          <a:pt x="22954" y="20610"/>
                        </a:lnTo>
                        <a:lnTo>
                          <a:pt x="23017" y="20569"/>
                        </a:lnTo>
                        <a:lnTo>
                          <a:pt x="22954" y="20485"/>
                        </a:lnTo>
                        <a:lnTo>
                          <a:pt x="22828" y="20464"/>
                        </a:lnTo>
                        <a:lnTo>
                          <a:pt x="22828" y="20380"/>
                        </a:lnTo>
                        <a:lnTo>
                          <a:pt x="22703" y="20150"/>
                        </a:lnTo>
                        <a:lnTo>
                          <a:pt x="22703" y="20108"/>
                        </a:lnTo>
                        <a:lnTo>
                          <a:pt x="22828" y="20255"/>
                        </a:lnTo>
                        <a:lnTo>
                          <a:pt x="22912" y="20380"/>
                        </a:lnTo>
                        <a:lnTo>
                          <a:pt x="22996" y="20401"/>
                        </a:lnTo>
                        <a:lnTo>
                          <a:pt x="23038" y="20359"/>
                        </a:lnTo>
                        <a:lnTo>
                          <a:pt x="23017" y="20276"/>
                        </a:lnTo>
                        <a:lnTo>
                          <a:pt x="23121" y="20255"/>
                        </a:lnTo>
                        <a:lnTo>
                          <a:pt x="23121" y="20171"/>
                        </a:lnTo>
                        <a:lnTo>
                          <a:pt x="23059" y="20108"/>
                        </a:lnTo>
                        <a:cubicBezTo>
                          <a:pt x="23101" y="20066"/>
                          <a:pt x="23121" y="19983"/>
                          <a:pt x="23142" y="19941"/>
                        </a:cubicBezTo>
                        <a:lnTo>
                          <a:pt x="23163" y="19962"/>
                        </a:lnTo>
                        <a:lnTo>
                          <a:pt x="23204" y="19889"/>
                        </a:lnTo>
                        <a:close/>
                        <a:moveTo>
                          <a:pt x="23519" y="19836"/>
                        </a:moveTo>
                        <a:lnTo>
                          <a:pt x="23540" y="19962"/>
                        </a:lnTo>
                        <a:lnTo>
                          <a:pt x="23582" y="19962"/>
                        </a:lnTo>
                        <a:lnTo>
                          <a:pt x="23582" y="20087"/>
                        </a:lnTo>
                        <a:lnTo>
                          <a:pt x="23665" y="20171"/>
                        </a:lnTo>
                        <a:lnTo>
                          <a:pt x="23728" y="20108"/>
                        </a:lnTo>
                        <a:lnTo>
                          <a:pt x="23770" y="20150"/>
                        </a:lnTo>
                        <a:lnTo>
                          <a:pt x="23875" y="20087"/>
                        </a:lnTo>
                        <a:lnTo>
                          <a:pt x="24021" y="20087"/>
                        </a:lnTo>
                        <a:lnTo>
                          <a:pt x="24021" y="20108"/>
                        </a:lnTo>
                        <a:lnTo>
                          <a:pt x="23854" y="20213"/>
                        </a:lnTo>
                        <a:lnTo>
                          <a:pt x="23812" y="20255"/>
                        </a:lnTo>
                        <a:lnTo>
                          <a:pt x="23812" y="20297"/>
                        </a:lnTo>
                        <a:lnTo>
                          <a:pt x="23875" y="20359"/>
                        </a:lnTo>
                        <a:lnTo>
                          <a:pt x="23854" y="20401"/>
                        </a:lnTo>
                        <a:lnTo>
                          <a:pt x="23770" y="20401"/>
                        </a:lnTo>
                        <a:lnTo>
                          <a:pt x="23770" y="20464"/>
                        </a:lnTo>
                        <a:lnTo>
                          <a:pt x="23854" y="20590"/>
                        </a:lnTo>
                        <a:lnTo>
                          <a:pt x="23854" y="20694"/>
                        </a:lnTo>
                        <a:lnTo>
                          <a:pt x="23812" y="20715"/>
                        </a:lnTo>
                        <a:lnTo>
                          <a:pt x="23728" y="20631"/>
                        </a:lnTo>
                        <a:lnTo>
                          <a:pt x="23665" y="20548"/>
                        </a:lnTo>
                        <a:lnTo>
                          <a:pt x="23645" y="20610"/>
                        </a:lnTo>
                        <a:lnTo>
                          <a:pt x="23665" y="20694"/>
                        </a:lnTo>
                        <a:lnTo>
                          <a:pt x="23624" y="20757"/>
                        </a:lnTo>
                        <a:lnTo>
                          <a:pt x="23624" y="20903"/>
                        </a:lnTo>
                        <a:lnTo>
                          <a:pt x="23645" y="20924"/>
                        </a:lnTo>
                        <a:cubicBezTo>
                          <a:pt x="23629" y="20919"/>
                          <a:pt x="23614" y="20916"/>
                          <a:pt x="23601" y="20916"/>
                        </a:cubicBezTo>
                        <a:cubicBezTo>
                          <a:pt x="23562" y="20916"/>
                          <a:pt x="23535" y="20940"/>
                          <a:pt x="23519" y="20987"/>
                        </a:cubicBezTo>
                        <a:cubicBezTo>
                          <a:pt x="23456" y="21071"/>
                          <a:pt x="23414" y="21154"/>
                          <a:pt x="23373" y="21259"/>
                        </a:cubicBezTo>
                        <a:lnTo>
                          <a:pt x="23268" y="21154"/>
                        </a:lnTo>
                        <a:lnTo>
                          <a:pt x="23121" y="21154"/>
                        </a:lnTo>
                        <a:lnTo>
                          <a:pt x="23121" y="21238"/>
                        </a:lnTo>
                        <a:lnTo>
                          <a:pt x="23163" y="21322"/>
                        </a:lnTo>
                        <a:lnTo>
                          <a:pt x="23142" y="21426"/>
                        </a:lnTo>
                        <a:lnTo>
                          <a:pt x="23247" y="21468"/>
                        </a:lnTo>
                        <a:lnTo>
                          <a:pt x="23205" y="21552"/>
                        </a:lnTo>
                        <a:lnTo>
                          <a:pt x="23121" y="21552"/>
                        </a:lnTo>
                        <a:lnTo>
                          <a:pt x="23101" y="21531"/>
                        </a:lnTo>
                        <a:lnTo>
                          <a:pt x="23038" y="21615"/>
                        </a:lnTo>
                        <a:lnTo>
                          <a:pt x="23038" y="21531"/>
                        </a:lnTo>
                        <a:lnTo>
                          <a:pt x="23101" y="21447"/>
                        </a:lnTo>
                        <a:lnTo>
                          <a:pt x="22996" y="21322"/>
                        </a:lnTo>
                        <a:cubicBezTo>
                          <a:pt x="22996" y="21259"/>
                          <a:pt x="22996" y="21196"/>
                          <a:pt x="23017" y="21134"/>
                        </a:cubicBezTo>
                        <a:lnTo>
                          <a:pt x="23163" y="21050"/>
                        </a:lnTo>
                        <a:lnTo>
                          <a:pt x="23205" y="20882"/>
                        </a:lnTo>
                        <a:lnTo>
                          <a:pt x="23268" y="20903"/>
                        </a:lnTo>
                        <a:lnTo>
                          <a:pt x="23331" y="20841"/>
                        </a:lnTo>
                        <a:lnTo>
                          <a:pt x="23331" y="20736"/>
                        </a:lnTo>
                        <a:lnTo>
                          <a:pt x="23352" y="20673"/>
                        </a:lnTo>
                        <a:lnTo>
                          <a:pt x="23352" y="20276"/>
                        </a:lnTo>
                        <a:lnTo>
                          <a:pt x="23373" y="20171"/>
                        </a:lnTo>
                        <a:lnTo>
                          <a:pt x="23435" y="20401"/>
                        </a:lnTo>
                        <a:lnTo>
                          <a:pt x="23414" y="20673"/>
                        </a:lnTo>
                        <a:lnTo>
                          <a:pt x="23456" y="20694"/>
                        </a:lnTo>
                        <a:lnTo>
                          <a:pt x="23540" y="20527"/>
                        </a:lnTo>
                        <a:lnTo>
                          <a:pt x="23519" y="20108"/>
                        </a:lnTo>
                        <a:lnTo>
                          <a:pt x="23435" y="20004"/>
                        </a:lnTo>
                        <a:cubicBezTo>
                          <a:pt x="23456" y="19983"/>
                          <a:pt x="23456" y="19941"/>
                          <a:pt x="23498" y="19899"/>
                        </a:cubicBezTo>
                        <a:cubicBezTo>
                          <a:pt x="23519" y="19878"/>
                          <a:pt x="23519" y="19857"/>
                          <a:pt x="23519" y="19836"/>
                        </a:cubicBezTo>
                        <a:close/>
                        <a:moveTo>
                          <a:pt x="22808" y="1"/>
                        </a:moveTo>
                        <a:lnTo>
                          <a:pt x="22598" y="105"/>
                        </a:lnTo>
                        <a:lnTo>
                          <a:pt x="22556" y="168"/>
                        </a:lnTo>
                        <a:lnTo>
                          <a:pt x="22389" y="168"/>
                        </a:lnTo>
                        <a:lnTo>
                          <a:pt x="22264" y="231"/>
                        </a:lnTo>
                        <a:lnTo>
                          <a:pt x="22033" y="440"/>
                        </a:lnTo>
                        <a:lnTo>
                          <a:pt x="21866" y="503"/>
                        </a:lnTo>
                        <a:lnTo>
                          <a:pt x="21615" y="503"/>
                        </a:lnTo>
                        <a:lnTo>
                          <a:pt x="21448" y="398"/>
                        </a:lnTo>
                        <a:lnTo>
                          <a:pt x="21406" y="335"/>
                        </a:lnTo>
                        <a:lnTo>
                          <a:pt x="21406" y="398"/>
                        </a:lnTo>
                        <a:lnTo>
                          <a:pt x="21322" y="398"/>
                        </a:lnTo>
                        <a:lnTo>
                          <a:pt x="21217" y="294"/>
                        </a:lnTo>
                        <a:lnTo>
                          <a:pt x="21113" y="335"/>
                        </a:lnTo>
                        <a:lnTo>
                          <a:pt x="21092" y="419"/>
                        </a:lnTo>
                        <a:lnTo>
                          <a:pt x="21029" y="419"/>
                        </a:lnTo>
                        <a:lnTo>
                          <a:pt x="21008" y="335"/>
                        </a:lnTo>
                        <a:lnTo>
                          <a:pt x="21029" y="273"/>
                        </a:lnTo>
                        <a:lnTo>
                          <a:pt x="21134" y="210"/>
                        </a:lnTo>
                        <a:lnTo>
                          <a:pt x="21092" y="168"/>
                        </a:lnTo>
                        <a:lnTo>
                          <a:pt x="20945" y="210"/>
                        </a:lnTo>
                        <a:lnTo>
                          <a:pt x="20736" y="315"/>
                        </a:lnTo>
                        <a:lnTo>
                          <a:pt x="20590" y="398"/>
                        </a:lnTo>
                        <a:lnTo>
                          <a:pt x="20527" y="524"/>
                        </a:lnTo>
                        <a:lnTo>
                          <a:pt x="20569" y="628"/>
                        </a:lnTo>
                        <a:lnTo>
                          <a:pt x="20694" y="649"/>
                        </a:lnTo>
                        <a:lnTo>
                          <a:pt x="20611" y="733"/>
                        </a:lnTo>
                        <a:lnTo>
                          <a:pt x="20255" y="733"/>
                        </a:lnTo>
                        <a:lnTo>
                          <a:pt x="20088" y="859"/>
                        </a:lnTo>
                        <a:lnTo>
                          <a:pt x="19983" y="1131"/>
                        </a:lnTo>
                        <a:lnTo>
                          <a:pt x="19941" y="1319"/>
                        </a:lnTo>
                        <a:lnTo>
                          <a:pt x="19878" y="1319"/>
                        </a:lnTo>
                        <a:lnTo>
                          <a:pt x="19857" y="1256"/>
                        </a:lnTo>
                        <a:lnTo>
                          <a:pt x="19878" y="1068"/>
                        </a:lnTo>
                        <a:lnTo>
                          <a:pt x="20025" y="817"/>
                        </a:lnTo>
                        <a:lnTo>
                          <a:pt x="20025" y="733"/>
                        </a:lnTo>
                        <a:lnTo>
                          <a:pt x="19983" y="733"/>
                        </a:lnTo>
                        <a:lnTo>
                          <a:pt x="19732" y="1047"/>
                        </a:lnTo>
                        <a:lnTo>
                          <a:pt x="19585" y="1047"/>
                        </a:lnTo>
                        <a:lnTo>
                          <a:pt x="19523" y="1026"/>
                        </a:lnTo>
                        <a:lnTo>
                          <a:pt x="19439" y="921"/>
                        </a:lnTo>
                        <a:lnTo>
                          <a:pt x="19313" y="900"/>
                        </a:lnTo>
                        <a:lnTo>
                          <a:pt x="19230" y="900"/>
                        </a:lnTo>
                        <a:lnTo>
                          <a:pt x="19230" y="942"/>
                        </a:lnTo>
                        <a:lnTo>
                          <a:pt x="19418" y="1026"/>
                        </a:lnTo>
                        <a:lnTo>
                          <a:pt x="19460" y="1110"/>
                        </a:lnTo>
                        <a:lnTo>
                          <a:pt x="19418" y="1131"/>
                        </a:lnTo>
                        <a:lnTo>
                          <a:pt x="19251" y="1068"/>
                        </a:lnTo>
                        <a:lnTo>
                          <a:pt x="19062" y="1047"/>
                        </a:lnTo>
                        <a:lnTo>
                          <a:pt x="18832" y="1151"/>
                        </a:lnTo>
                        <a:lnTo>
                          <a:pt x="18539" y="1423"/>
                        </a:lnTo>
                        <a:lnTo>
                          <a:pt x="18204" y="1570"/>
                        </a:lnTo>
                        <a:lnTo>
                          <a:pt x="17974" y="1758"/>
                        </a:lnTo>
                        <a:lnTo>
                          <a:pt x="17744" y="1967"/>
                        </a:lnTo>
                        <a:lnTo>
                          <a:pt x="17451" y="2219"/>
                        </a:lnTo>
                        <a:lnTo>
                          <a:pt x="17263" y="2302"/>
                        </a:lnTo>
                        <a:lnTo>
                          <a:pt x="17158" y="2323"/>
                        </a:lnTo>
                        <a:lnTo>
                          <a:pt x="17012" y="2428"/>
                        </a:lnTo>
                        <a:lnTo>
                          <a:pt x="16865" y="2428"/>
                        </a:lnTo>
                        <a:lnTo>
                          <a:pt x="16698" y="2574"/>
                        </a:lnTo>
                        <a:lnTo>
                          <a:pt x="16510" y="2574"/>
                        </a:lnTo>
                        <a:lnTo>
                          <a:pt x="16426" y="2491"/>
                        </a:lnTo>
                        <a:lnTo>
                          <a:pt x="16238" y="2470"/>
                        </a:lnTo>
                        <a:lnTo>
                          <a:pt x="16091" y="2365"/>
                        </a:lnTo>
                        <a:lnTo>
                          <a:pt x="15986" y="2302"/>
                        </a:lnTo>
                        <a:lnTo>
                          <a:pt x="15798" y="2219"/>
                        </a:lnTo>
                        <a:lnTo>
                          <a:pt x="15714" y="2260"/>
                        </a:lnTo>
                        <a:lnTo>
                          <a:pt x="15589" y="2386"/>
                        </a:lnTo>
                        <a:lnTo>
                          <a:pt x="15380" y="2595"/>
                        </a:lnTo>
                        <a:lnTo>
                          <a:pt x="15338" y="2721"/>
                        </a:lnTo>
                        <a:lnTo>
                          <a:pt x="15233" y="2825"/>
                        </a:lnTo>
                        <a:lnTo>
                          <a:pt x="15170" y="2951"/>
                        </a:lnTo>
                        <a:lnTo>
                          <a:pt x="15087" y="2951"/>
                        </a:lnTo>
                        <a:lnTo>
                          <a:pt x="15024" y="2909"/>
                        </a:lnTo>
                        <a:lnTo>
                          <a:pt x="14940" y="2951"/>
                        </a:lnTo>
                        <a:lnTo>
                          <a:pt x="15045" y="3202"/>
                        </a:lnTo>
                        <a:lnTo>
                          <a:pt x="15170" y="3683"/>
                        </a:lnTo>
                        <a:lnTo>
                          <a:pt x="15296" y="4081"/>
                        </a:lnTo>
                        <a:lnTo>
                          <a:pt x="15359" y="4416"/>
                        </a:lnTo>
                        <a:lnTo>
                          <a:pt x="15338" y="4729"/>
                        </a:lnTo>
                        <a:lnTo>
                          <a:pt x="15191" y="4980"/>
                        </a:lnTo>
                        <a:lnTo>
                          <a:pt x="15087" y="5127"/>
                        </a:lnTo>
                        <a:lnTo>
                          <a:pt x="15087" y="5190"/>
                        </a:lnTo>
                        <a:lnTo>
                          <a:pt x="15296" y="5441"/>
                        </a:lnTo>
                        <a:lnTo>
                          <a:pt x="15442" y="5504"/>
                        </a:lnTo>
                        <a:lnTo>
                          <a:pt x="15442" y="5357"/>
                        </a:lnTo>
                        <a:lnTo>
                          <a:pt x="15484" y="5420"/>
                        </a:lnTo>
                        <a:lnTo>
                          <a:pt x="15589" y="5357"/>
                        </a:lnTo>
                        <a:lnTo>
                          <a:pt x="15673" y="5357"/>
                        </a:lnTo>
                        <a:lnTo>
                          <a:pt x="15589" y="5441"/>
                        </a:lnTo>
                        <a:lnTo>
                          <a:pt x="15589" y="5525"/>
                        </a:lnTo>
                        <a:lnTo>
                          <a:pt x="15882" y="5755"/>
                        </a:lnTo>
                        <a:lnTo>
                          <a:pt x="15798" y="5817"/>
                        </a:lnTo>
                        <a:lnTo>
                          <a:pt x="15673" y="5776"/>
                        </a:lnTo>
                        <a:lnTo>
                          <a:pt x="15652" y="5859"/>
                        </a:lnTo>
                        <a:lnTo>
                          <a:pt x="15610" y="6152"/>
                        </a:lnTo>
                        <a:lnTo>
                          <a:pt x="15610" y="6278"/>
                        </a:lnTo>
                        <a:lnTo>
                          <a:pt x="15673" y="6341"/>
                        </a:lnTo>
                        <a:lnTo>
                          <a:pt x="15756" y="6257"/>
                        </a:lnTo>
                        <a:lnTo>
                          <a:pt x="15882" y="6236"/>
                        </a:lnTo>
                        <a:lnTo>
                          <a:pt x="15986" y="6278"/>
                        </a:lnTo>
                        <a:lnTo>
                          <a:pt x="16028" y="6361"/>
                        </a:lnTo>
                        <a:lnTo>
                          <a:pt x="16196" y="6299"/>
                        </a:lnTo>
                        <a:lnTo>
                          <a:pt x="16384" y="6361"/>
                        </a:lnTo>
                        <a:lnTo>
                          <a:pt x="16530" y="6445"/>
                        </a:lnTo>
                        <a:lnTo>
                          <a:pt x="16384" y="6508"/>
                        </a:lnTo>
                        <a:lnTo>
                          <a:pt x="16405" y="6654"/>
                        </a:lnTo>
                        <a:lnTo>
                          <a:pt x="16384" y="6759"/>
                        </a:lnTo>
                        <a:lnTo>
                          <a:pt x="16196" y="6780"/>
                        </a:lnTo>
                        <a:lnTo>
                          <a:pt x="16217" y="6696"/>
                        </a:lnTo>
                        <a:lnTo>
                          <a:pt x="16112" y="6613"/>
                        </a:lnTo>
                        <a:lnTo>
                          <a:pt x="16028" y="6675"/>
                        </a:lnTo>
                        <a:lnTo>
                          <a:pt x="15882" y="6654"/>
                        </a:lnTo>
                        <a:lnTo>
                          <a:pt x="15819" y="6592"/>
                        </a:lnTo>
                        <a:lnTo>
                          <a:pt x="15777" y="6445"/>
                        </a:lnTo>
                        <a:lnTo>
                          <a:pt x="15673" y="6403"/>
                        </a:lnTo>
                        <a:lnTo>
                          <a:pt x="15610" y="6403"/>
                        </a:lnTo>
                        <a:lnTo>
                          <a:pt x="15484" y="6299"/>
                        </a:lnTo>
                        <a:lnTo>
                          <a:pt x="15505" y="6131"/>
                        </a:lnTo>
                        <a:lnTo>
                          <a:pt x="15652" y="5776"/>
                        </a:lnTo>
                        <a:lnTo>
                          <a:pt x="15610" y="5671"/>
                        </a:lnTo>
                        <a:lnTo>
                          <a:pt x="15568" y="5671"/>
                        </a:lnTo>
                        <a:lnTo>
                          <a:pt x="15463" y="5776"/>
                        </a:lnTo>
                        <a:lnTo>
                          <a:pt x="15463" y="6131"/>
                        </a:lnTo>
                        <a:lnTo>
                          <a:pt x="15401" y="6341"/>
                        </a:lnTo>
                        <a:lnTo>
                          <a:pt x="15296" y="6445"/>
                        </a:lnTo>
                        <a:lnTo>
                          <a:pt x="15296" y="6508"/>
                        </a:lnTo>
                        <a:lnTo>
                          <a:pt x="15380" y="6382"/>
                        </a:lnTo>
                        <a:lnTo>
                          <a:pt x="15463" y="6382"/>
                        </a:lnTo>
                        <a:lnTo>
                          <a:pt x="15505" y="6445"/>
                        </a:lnTo>
                        <a:lnTo>
                          <a:pt x="15652" y="6445"/>
                        </a:lnTo>
                        <a:lnTo>
                          <a:pt x="15694" y="6571"/>
                        </a:lnTo>
                        <a:lnTo>
                          <a:pt x="15694" y="6780"/>
                        </a:lnTo>
                        <a:lnTo>
                          <a:pt x="15589" y="6905"/>
                        </a:lnTo>
                        <a:lnTo>
                          <a:pt x="15442" y="6968"/>
                        </a:lnTo>
                        <a:lnTo>
                          <a:pt x="15442" y="6968"/>
                        </a:lnTo>
                        <a:lnTo>
                          <a:pt x="15589" y="6780"/>
                        </a:lnTo>
                        <a:lnTo>
                          <a:pt x="15589" y="6696"/>
                        </a:lnTo>
                        <a:lnTo>
                          <a:pt x="15505" y="6675"/>
                        </a:lnTo>
                        <a:lnTo>
                          <a:pt x="15463" y="6613"/>
                        </a:lnTo>
                        <a:lnTo>
                          <a:pt x="15380" y="6675"/>
                        </a:lnTo>
                        <a:lnTo>
                          <a:pt x="15191" y="6801"/>
                        </a:lnTo>
                        <a:lnTo>
                          <a:pt x="15191" y="6905"/>
                        </a:lnTo>
                        <a:lnTo>
                          <a:pt x="15087" y="6926"/>
                        </a:lnTo>
                        <a:lnTo>
                          <a:pt x="14982" y="6989"/>
                        </a:lnTo>
                        <a:lnTo>
                          <a:pt x="14961" y="6885"/>
                        </a:lnTo>
                        <a:lnTo>
                          <a:pt x="14898" y="6864"/>
                        </a:lnTo>
                        <a:lnTo>
                          <a:pt x="14752" y="6864"/>
                        </a:lnTo>
                        <a:lnTo>
                          <a:pt x="14668" y="6822"/>
                        </a:lnTo>
                        <a:lnTo>
                          <a:pt x="14647" y="6696"/>
                        </a:lnTo>
                        <a:lnTo>
                          <a:pt x="14564" y="6675"/>
                        </a:lnTo>
                        <a:lnTo>
                          <a:pt x="14522" y="6696"/>
                        </a:lnTo>
                        <a:lnTo>
                          <a:pt x="14417" y="6696"/>
                        </a:lnTo>
                        <a:lnTo>
                          <a:pt x="14417" y="6613"/>
                        </a:lnTo>
                        <a:lnTo>
                          <a:pt x="14334" y="6571"/>
                        </a:lnTo>
                        <a:lnTo>
                          <a:pt x="14250" y="6613"/>
                        </a:lnTo>
                        <a:lnTo>
                          <a:pt x="14208" y="6613"/>
                        </a:lnTo>
                        <a:lnTo>
                          <a:pt x="14208" y="6487"/>
                        </a:lnTo>
                        <a:lnTo>
                          <a:pt x="14145" y="6403"/>
                        </a:lnTo>
                        <a:lnTo>
                          <a:pt x="14145" y="6341"/>
                        </a:lnTo>
                        <a:lnTo>
                          <a:pt x="14250" y="6299"/>
                        </a:lnTo>
                        <a:lnTo>
                          <a:pt x="14396" y="6131"/>
                        </a:lnTo>
                        <a:lnTo>
                          <a:pt x="14459" y="6131"/>
                        </a:lnTo>
                        <a:lnTo>
                          <a:pt x="14543" y="6048"/>
                        </a:lnTo>
                        <a:lnTo>
                          <a:pt x="14543" y="5964"/>
                        </a:lnTo>
                        <a:lnTo>
                          <a:pt x="14396" y="5817"/>
                        </a:lnTo>
                        <a:lnTo>
                          <a:pt x="14313" y="5755"/>
                        </a:lnTo>
                        <a:lnTo>
                          <a:pt x="14208" y="5755"/>
                        </a:lnTo>
                        <a:lnTo>
                          <a:pt x="14020" y="5859"/>
                        </a:lnTo>
                        <a:lnTo>
                          <a:pt x="13915" y="5859"/>
                        </a:lnTo>
                        <a:lnTo>
                          <a:pt x="13810" y="5776"/>
                        </a:lnTo>
                        <a:lnTo>
                          <a:pt x="13706" y="5776"/>
                        </a:lnTo>
                        <a:lnTo>
                          <a:pt x="13371" y="5922"/>
                        </a:lnTo>
                        <a:lnTo>
                          <a:pt x="13329" y="5964"/>
                        </a:lnTo>
                        <a:lnTo>
                          <a:pt x="13392" y="6027"/>
                        </a:lnTo>
                        <a:lnTo>
                          <a:pt x="13517" y="6131"/>
                        </a:lnTo>
                        <a:lnTo>
                          <a:pt x="13497" y="6152"/>
                        </a:lnTo>
                        <a:lnTo>
                          <a:pt x="13392" y="6131"/>
                        </a:lnTo>
                        <a:lnTo>
                          <a:pt x="13287" y="6131"/>
                        </a:lnTo>
                        <a:lnTo>
                          <a:pt x="13225" y="6069"/>
                        </a:lnTo>
                        <a:lnTo>
                          <a:pt x="13120" y="6048"/>
                        </a:lnTo>
                        <a:lnTo>
                          <a:pt x="12911" y="6027"/>
                        </a:lnTo>
                        <a:lnTo>
                          <a:pt x="12701" y="6048"/>
                        </a:lnTo>
                        <a:lnTo>
                          <a:pt x="12639" y="6089"/>
                        </a:lnTo>
                        <a:lnTo>
                          <a:pt x="12639" y="6152"/>
                        </a:lnTo>
                        <a:lnTo>
                          <a:pt x="12534" y="6152"/>
                        </a:lnTo>
                        <a:lnTo>
                          <a:pt x="12492" y="6131"/>
                        </a:lnTo>
                        <a:lnTo>
                          <a:pt x="12429" y="6131"/>
                        </a:lnTo>
                        <a:lnTo>
                          <a:pt x="12262" y="6236"/>
                        </a:lnTo>
                        <a:lnTo>
                          <a:pt x="12262" y="6278"/>
                        </a:lnTo>
                        <a:lnTo>
                          <a:pt x="12178" y="6299"/>
                        </a:lnTo>
                        <a:lnTo>
                          <a:pt x="12011" y="6382"/>
                        </a:lnTo>
                        <a:lnTo>
                          <a:pt x="11865" y="6466"/>
                        </a:lnTo>
                        <a:lnTo>
                          <a:pt x="11802" y="6466"/>
                        </a:lnTo>
                        <a:lnTo>
                          <a:pt x="11823" y="6403"/>
                        </a:lnTo>
                        <a:lnTo>
                          <a:pt x="11844" y="6341"/>
                        </a:lnTo>
                        <a:lnTo>
                          <a:pt x="11739" y="6382"/>
                        </a:lnTo>
                        <a:lnTo>
                          <a:pt x="11634" y="6508"/>
                        </a:lnTo>
                        <a:lnTo>
                          <a:pt x="11634" y="6571"/>
                        </a:lnTo>
                        <a:lnTo>
                          <a:pt x="11802" y="6759"/>
                        </a:lnTo>
                        <a:lnTo>
                          <a:pt x="11948" y="6989"/>
                        </a:lnTo>
                        <a:lnTo>
                          <a:pt x="12116" y="7031"/>
                        </a:lnTo>
                        <a:lnTo>
                          <a:pt x="12241" y="7198"/>
                        </a:lnTo>
                        <a:lnTo>
                          <a:pt x="12367" y="7282"/>
                        </a:lnTo>
                        <a:lnTo>
                          <a:pt x="12429" y="7408"/>
                        </a:lnTo>
                        <a:lnTo>
                          <a:pt x="12534" y="7429"/>
                        </a:lnTo>
                        <a:lnTo>
                          <a:pt x="12660" y="7512"/>
                        </a:lnTo>
                        <a:lnTo>
                          <a:pt x="12597" y="7533"/>
                        </a:lnTo>
                        <a:lnTo>
                          <a:pt x="12429" y="7533"/>
                        </a:lnTo>
                        <a:lnTo>
                          <a:pt x="12388" y="7429"/>
                        </a:lnTo>
                        <a:lnTo>
                          <a:pt x="12262" y="7324"/>
                        </a:lnTo>
                        <a:lnTo>
                          <a:pt x="12178" y="7282"/>
                        </a:lnTo>
                        <a:lnTo>
                          <a:pt x="12137" y="7282"/>
                        </a:lnTo>
                        <a:lnTo>
                          <a:pt x="12011" y="7408"/>
                        </a:lnTo>
                        <a:lnTo>
                          <a:pt x="11885" y="7408"/>
                        </a:lnTo>
                        <a:lnTo>
                          <a:pt x="11802" y="7303"/>
                        </a:lnTo>
                        <a:lnTo>
                          <a:pt x="11906" y="7198"/>
                        </a:lnTo>
                        <a:lnTo>
                          <a:pt x="11906" y="7136"/>
                        </a:lnTo>
                        <a:lnTo>
                          <a:pt x="11823" y="7136"/>
                        </a:lnTo>
                        <a:lnTo>
                          <a:pt x="11739" y="7282"/>
                        </a:lnTo>
                        <a:lnTo>
                          <a:pt x="11781" y="7512"/>
                        </a:lnTo>
                        <a:lnTo>
                          <a:pt x="11802" y="7554"/>
                        </a:lnTo>
                        <a:lnTo>
                          <a:pt x="11802" y="7638"/>
                        </a:lnTo>
                        <a:lnTo>
                          <a:pt x="11676" y="7742"/>
                        </a:lnTo>
                        <a:lnTo>
                          <a:pt x="11593" y="7910"/>
                        </a:lnTo>
                        <a:lnTo>
                          <a:pt x="11572" y="8056"/>
                        </a:lnTo>
                        <a:lnTo>
                          <a:pt x="11593" y="8224"/>
                        </a:lnTo>
                        <a:lnTo>
                          <a:pt x="11802" y="8454"/>
                        </a:lnTo>
                        <a:lnTo>
                          <a:pt x="11990" y="8538"/>
                        </a:lnTo>
                        <a:lnTo>
                          <a:pt x="12116" y="8663"/>
                        </a:lnTo>
                        <a:lnTo>
                          <a:pt x="12199" y="8663"/>
                        </a:lnTo>
                        <a:lnTo>
                          <a:pt x="12346" y="8558"/>
                        </a:lnTo>
                        <a:lnTo>
                          <a:pt x="12492" y="8496"/>
                        </a:lnTo>
                        <a:lnTo>
                          <a:pt x="12639" y="8579"/>
                        </a:lnTo>
                        <a:lnTo>
                          <a:pt x="12890" y="8600"/>
                        </a:lnTo>
                        <a:lnTo>
                          <a:pt x="12994" y="8684"/>
                        </a:lnTo>
                        <a:lnTo>
                          <a:pt x="13015" y="8810"/>
                        </a:lnTo>
                        <a:lnTo>
                          <a:pt x="13078" y="8851"/>
                        </a:lnTo>
                        <a:lnTo>
                          <a:pt x="13141" y="8789"/>
                        </a:lnTo>
                        <a:lnTo>
                          <a:pt x="13141" y="8642"/>
                        </a:lnTo>
                        <a:lnTo>
                          <a:pt x="13162" y="8579"/>
                        </a:lnTo>
                        <a:lnTo>
                          <a:pt x="13266" y="8642"/>
                        </a:lnTo>
                        <a:lnTo>
                          <a:pt x="13266" y="8705"/>
                        </a:lnTo>
                        <a:lnTo>
                          <a:pt x="13162" y="8851"/>
                        </a:lnTo>
                        <a:lnTo>
                          <a:pt x="13162" y="8956"/>
                        </a:lnTo>
                        <a:lnTo>
                          <a:pt x="13204" y="8956"/>
                        </a:lnTo>
                        <a:lnTo>
                          <a:pt x="13371" y="8810"/>
                        </a:lnTo>
                        <a:lnTo>
                          <a:pt x="13413" y="8747"/>
                        </a:lnTo>
                        <a:lnTo>
                          <a:pt x="13601" y="8684"/>
                        </a:lnTo>
                        <a:lnTo>
                          <a:pt x="13831" y="8538"/>
                        </a:lnTo>
                        <a:lnTo>
                          <a:pt x="13999" y="8496"/>
                        </a:lnTo>
                        <a:lnTo>
                          <a:pt x="14082" y="8391"/>
                        </a:lnTo>
                        <a:lnTo>
                          <a:pt x="14124" y="8391"/>
                        </a:lnTo>
                        <a:lnTo>
                          <a:pt x="14145" y="8475"/>
                        </a:lnTo>
                        <a:lnTo>
                          <a:pt x="14208" y="8496"/>
                        </a:lnTo>
                        <a:lnTo>
                          <a:pt x="14396" y="8370"/>
                        </a:lnTo>
                        <a:lnTo>
                          <a:pt x="14543" y="8370"/>
                        </a:lnTo>
                        <a:lnTo>
                          <a:pt x="14606" y="8328"/>
                        </a:lnTo>
                        <a:lnTo>
                          <a:pt x="14543" y="8391"/>
                        </a:lnTo>
                        <a:lnTo>
                          <a:pt x="14417" y="8475"/>
                        </a:lnTo>
                        <a:lnTo>
                          <a:pt x="14417" y="8538"/>
                        </a:lnTo>
                        <a:lnTo>
                          <a:pt x="14459" y="8558"/>
                        </a:lnTo>
                        <a:lnTo>
                          <a:pt x="14354" y="8747"/>
                        </a:lnTo>
                        <a:lnTo>
                          <a:pt x="14208" y="8768"/>
                        </a:lnTo>
                        <a:lnTo>
                          <a:pt x="14145" y="8705"/>
                        </a:lnTo>
                        <a:lnTo>
                          <a:pt x="14082" y="8705"/>
                        </a:lnTo>
                        <a:lnTo>
                          <a:pt x="13915" y="8851"/>
                        </a:lnTo>
                        <a:lnTo>
                          <a:pt x="13915" y="8872"/>
                        </a:lnTo>
                        <a:lnTo>
                          <a:pt x="14041" y="8893"/>
                        </a:lnTo>
                        <a:lnTo>
                          <a:pt x="14124" y="8977"/>
                        </a:lnTo>
                        <a:lnTo>
                          <a:pt x="14124" y="9123"/>
                        </a:lnTo>
                        <a:lnTo>
                          <a:pt x="13936" y="9333"/>
                        </a:lnTo>
                        <a:lnTo>
                          <a:pt x="13915" y="9479"/>
                        </a:lnTo>
                        <a:lnTo>
                          <a:pt x="13873" y="9542"/>
                        </a:lnTo>
                        <a:lnTo>
                          <a:pt x="13831" y="9626"/>
                        </a:lnTo>
                        <a:lnTo>
                          <a:pt x="13873" y="9688"/>
                        </a:lnTo>
                        <a:lnTo>
                          <a:pt x="13894" y="9751"/>
                        </a:lnTo>
                        <a:lnTo>
                          <a:pt x="13873" y="9856"/>
                        </a:lnTo>
                        <a:lnTo>
                          <a:pt x="13748" y="10002"/>
                        </a:lnTo>
                        <a:lnTo>
                          <a:pt x="13643" y="10065"/>
                        </a:lnTo>
                        <a:lnTo>
                          <a:pt x="13538" y="10065"/>
                        </a:lnTo>
                        <a:lnTo>
                          <a:pt x="13476" y="10128"/>
                        </a:lnTo>
                        <a:lnTo>
                          <a:pt x="13371" y="10232"/>
                        </a:lnTo>
                        <a:lnTo>
                          <a:pt x="13287" y="10253"/>
                        </a:lnTo>
                        <a:lnTo>
                          <a:pt x="13162" y="10232"/>
                        </a:lnTo>
                        <a:lnTo>
                          <a:pt x="12994" y="10128"/>
                        </a:lnTo>
                        <a:lnTo>
                          <a:pt x="12953" y="10149"/>
                        </a:lnTo>
                        <a:lnTo>
                          <a:pt x="12890" y="10107"/>
                        </a:lnTo>
                        <a:lnTo>
                          <a:pt x="12806" y="10002"/>
                        </a:lnTo>
                        <a:lnTo>
                          <a:pt x="12785" y="10023"/>
                        </a:lnTo>
                        <a:lnTo>
                          <a:pt x="12681" y="10170"/>
                        </a:lnTo>
                        <a:lnTo>
                          <a:pt x="12555" y="10253"/>
                        </a:lnTo>
                        <a:lnTo>
                          <a:pt x="12471" y="10358"/>
                        </a:lnTo>
                        <a:lnTo>
                          <a:pt x="12241" y="10442"/>
                        </a:lnTo>
                        <a:lnTo>
                          <a:pt x="12157" y="10483"/>
                        </a:lnTo>
                        <a:lnTo>
                          <a:pt x="12053" y="10483"/>
                        </a:lnTo>
                        <a:lnTo>
                          <a:pt x="11948" y="10462"/>
                        </a:lnTo>
                        <a:lnTo>
                          <a:pt x="11760" y="10462"/>
                        </a:lnTo>
                        <a:lnTo>
                          <a:pt x="11634" y="10567"/>
                        </a:lnTo>
                        <a:lnTo>
                          <a:pt x="11509" y="10567"/>
                        </a:lnTo>
                        <a:lnTo>
                          <a:pt x="11425" y="10630"/>
                        </a:lnTo>
                        <a:lnTo>
                          <a:pt x="11425" y="10755"/>
                        </a:lnTo>
                        <a:lnTo>
                          <a:pt x="11341" y="10965"/>
                        </a:lnTo>
                        <a:lnTo>
                          <a:pt x="11279" y="11048"/>
                        </a:lnTo>
                        <a:lnTo>
                          <a:pt x="11279" y="10965"/>
                        </a:lnTo>
                        <a:lnTo>
                          <a:pt x="11132" y="10839"/>
                        </a:lnTo>
                        <a:lnTo>
                          <a:pt x="10986" y="10839"/>
                        </a:lnTo>
                        <a:lnTo>
                          <a:pt x="10902" y="10860"/>
                        </a:lnTo>
                        <a:lnTo>
                          <a:pt x="10923" y="10944"/>
                        </a:lnTo>
                        <a:lnTo>
                          <a:pt x="11007" y="10986"/>
                        </a:lnTo>
                        <a:lnTo>
                          <a:pt x="10965" y="11090"/>
                        </a:lnTo>
                        <a:lnTo>
                          <a:pt x="10902" y="11090"/>
                        </a:lnTo>
                        <a:lnTo>
                          <a:pt x="10860" y="10986"/>
                        </a:lnTo>
                        <a:lnTo>
                          <a:pt x="10756" y="10881"/>
                        </a:lnTo>
                        <a:lnTo>
                          <a:pt x="10693" y="10881"/>
                        </a:lnTo>
                        <a:lnTo>
                          <a:pt x="10546" y="11048"/>
                        </a:lnTo>
                        <a:lnTo>
                          <a:pt x="10484" y="11174"/>
                        </a:lnTo>
                        <a:lnTo>
                          <a:pt x="10400" y="11195"/>
                        </a:lnTo>
                        <a:lnTo>
                          <a:pt x="10337" y="11195"/>
                        </a:lnTo>
                        <a:lnTo>
                          <a:pt x="10065" y="11425"/>
                        </a:lnTo>
                        <a:lnTo>
                          <a:pt x="10023" y="11613"/>
                        </a:lnTo>
                        <a:lnTo>
                          <a:pt x="9960" y="11634"/>
                        </a:lnTo>
                        <a:lnTo>
                          <a:pt x="9835" y="11676"/>
                        </a:lnTo>
                        <a:lnTo>
                          <a:pt x="9730" y="11613"/>
                        </a:lnTo>
                        <a:lnTo>
                          <a:pt x="9709" y="11634"/>
                        </a:lnTo>
                        <a:lnTo>
                          <a:pt x="9814" y="11781"/>
                        </a:lnTo>
                        <a:lnTo>
                          <a:pt x="9772" y="11843"/>
                        </a:lnTo>
                        <a:lnTo>
                          <a:pt x="9709" y="11843"/>
                        </a:lnTo>
                        <a:lnTo>
                          <a:pt x="9647" y="11739"/>
                        </a:lnTo>
                        <a:lnTo>
                          <a:pt x="9605" y="11739"/>
                        </a:lnTo>
                        <a:lnTo>
                          <a:pt x="9542" y="11843"/>
                        </a:lnTo>
                        <a:lnTo>
                          <a:pt x="9416" y="12011"/>
                        </a:lnTo>
                        <a:lnTo>
                          <a:pt x="9416" y="12095"/>
                        </a:lnTo>
                        <a:lnTo>
                          <a:pt x="9521" y="12241"/>
                        </a:lnTo>
                        <a:lnTo>
                          <a:pt x="9542" y="12367"/>
                        </a:lnTo>
                        <a:lnTo>
                          <a:pt x="9521" y="12471"/>
                        </a:lnTo>
                        <a:lnTo>
                          <a:pt x="9458" y="12576"/>
                        </a:lnTo>
                        <a:lnTo>
                          <a:pt x="9500" y="12680"/>
                        </a:lnTo>
                        <a:lnTo>
                          <a:pt x="9563" y="12659"/>
                        </a:lnTo>
                        <a:lnTo>
                          <a:pt x="9647" y="12576"/>
                        </a:lnTo>
                        <a:lnTo>
                          <a:pt x="9668" y="12639"/>
                        </a:lnTo>
                        <a:lnTo>
                          <a:pt x="9709" y="12785"/>
                        </a:lnTo>
                        <a:lnTo>
                          <a:pt x="9647" y="12827"/>
                        </a:lnTo>
                        <a:lnTo>
                          <a:pt x="9605" y="12869"/>
                        </a:lnTo>
                        <a:lnTo>
                          <a:pt x="9626" y="12931"/>
                        </a:lnTo>
                        <a:lnTo>
                          <a:pt x="9709" y="12931"/>
                        </a:lnTo>
                        <a:lnTo>
                          <a:pt x="9751" y="12869"/>
                        </a:lnTo>
                        <a:lnTo>
                          <a:pt x="9835" y="12869"/>
                        </a:lnTo>
                        <a:lnTo>
                          <a:pt x="9856" y="12931"/>
                        </a:lnTo>
                        <a:lnTo>
                          <a:pt x="9856" y="12973"/>
                        </a:lnTo>
                        <a:lnTo>
                          <a:pt x="9981" y="12994"/>
                        </a:lnTo>
                        <a:lnTo>
                          <a:pt x="10086" y="13057"/>
                        </a:lnTo>
                        <a:lnTo>
                          <a:pt x="10232" y="13057"/>
                        </a:lnTo>
                        <a:lnTo>
                          <a:pt x="10337" y="12973"/>
                        </a:lnTo>
                        <a:lnTo>
                          <a:pt x="10379" y="12764"/>
                        </a:lnTo>
                        <a:lnTo>
                          <a:pt x="10463" y="12680"/>
                        </a:lnTo>
                        <a:lnTo>
                          <a:pt x="10672" y="12680"/>
                        </a:lnTo>
                        <a:lnTo>
                          <a:pt x="10756" y="12639"/>
                        </a:lnTo>
                        <a:lnTo>
                          <a:pt x="10651" y="12764"/>
                        </a:lnTo>
                        <a:lnTo>
                          <a:pt x="10546" y="12764"/>
                        </a:lnTo>
                        <a:lnTo>
                          <a:pt x="10358" y="12952"/>
                        </a:lnTo>
                        <a:lnTo>
                          <a:pt x="10337" y="13057"/>
                        </a:lnTo>
                        <a:lnTo>
                          <a:pt x="10253" y="13141"/>
                        </a:lnTo>
                        <a:lnTo>
                          <a:pt x="10358" y="13266"/>
                        </a:lnTo>
                        <a:lnTo>
                          <a:pt x="10358" y="13350"/>
                        </a:lnTo>
                        <a:lnTo>
                          <a:pt x="10191" y="13392"/>
                        </a:lnTo>
                        <a:lnTo>
                          <a:pt x="10149" y="13350"/>
                        </a:lnTo>
                        <a:lnTo>
                          <a:pt x="10149" y="13266"/>
                        </a:lnTo>
                        <a:lnTo>
                          <a:pt x="10086" y="13203"/>
                        </a:lnTo>
                        <a:lnTo>
                          <a:pt x="9981" y="13203"/>
                        </a:lnTo>
                        <a:lnTo>
                          <a:pt x="9940" y="13099"/>
                        </a:lnTo>
                        <a:lnTo>
                          <a:pt x="9772" y="13078"/>
                        </a:lnTo>
                        <a:lnTo>
                          <a:pt x="9730" y="12994"/>
                        </a:lnTo>
                        <a:lnTo>
                          <a:pt x="9647" y="13078"/>
                        </a:lnTo>
                        <a:lnTo>
                          <a:pt x="9542" y="13099"/>
                        </a:lnTo>
                        <a:lnTo>
                          <a:pt x="9521" y="13203"/>
                        </a:lnTo>
                        <a:lnTo>
                          <a:pt x="9437" y="13266"/>
                        </a:lnTo>
                        <a:lnTo>
                          <a:pt x="9312" y="13245"/>
                        </a:lnTo>
                        <a:lnTo>
                          <a:pt x="9291" y="13308"/>
                        </a:lnTo>
                        <a:lnTo>
                          <a:pt x="9333" y="13413"/>
                        </a:lnTo>
                        <a:lnTo>
                          <a:pt x="9396" y="13413"/>
                        </a:lnTo>
                        <a:lnTo>
                          <a:pt x="9312" y="13496"/>
                        </a:lnTo>
                        <a:lnTo>
                          <a:pt x="9291" y="13664"/>
                        </a:lnTo>
                        <a:lnTo>
                          <a:pt x="9312" y="13768"/>
                        </a:lnTo>
                        <a:lnTo>
                          <a:pt x="9396" y="13768"/>
                        </a:lnTo>
                        <a:lnTo>
                          <a:pt x="9396" y="13936"/>
                        </a:lnTo>
                        <a:lnTo>
                          <a:pt x="9416" y="13999"/>
                        </a:lnTo>
                        <a:lnTo>
                          <a:pt x="9416" y="14082"/>
                        </a:lnTo>
                        <a:lnTo>
                          <a:pt x="9521" y="14187"/>
                        </a:lnTo>
                        <a:lnTo>
                          <a:pt x="9521" y="14229"/>
                        </a:lnTo>
                        <a:lnTo>
                          <a:pt x="9396" y="14250"/>
                        </a:lnTo>
                        <a:lnTo>
                          <a:pt x="9354" y="14312"/>
                        </a:lnTo>
                        <a:lnTo>
                          <a:pt x="9730" y="14501"/>
                        </a:lnTo>
                        <a:lnTo>
                          <a:pt x="9877" y="14501"/>
                        </a:lnTo>
                        <a:lnTo>
                          <a:pt x="10065" y="14417"/>
                        </a:lnTo>
                        <a:lnTo>
                          <a:pt x="10170" y="14396"/>
                        </a:lnTo>
                        <a:lnTo>
                          <a:pt x="10232" y="14438"/>
                        </a:lnTo>
                        <a:lnTo>
                          <a:pt x="10295" y="14438"/>
                        </a:lnTo>
                        <a:lnTo>
                          <a:pt x="10463" y="14229"/>
                        </a:lnTo>
                        <a:lnTo>
                          <a:pt x="10463" y="14124"/>
                        </a:lnTo>
                        <a:lnTo>
                          <a:pt x="10400" y="14040"/>
                        </a:lnTo>
                        <a:lnTo>
                          <a:pt x="10400" y="13999"/>
                        </a:lnTo>
                        <a:lnTo>
                          <a:pt x="10567" y="13915"/>
                        </a:lnTo>
                        <a:lnTo>
                          <a:pt x="10714" y="13789"/>
                        </a:lnTo>
                        <a:lnTo>
                          <a:pt x="10986" y="13622"/>
                        </a:lnTo>
                        <a:lnTo>
                          <a:pt x="11090" y="13664"/>
                        </a:lnTo>
                        <a:lnTo>
                          <a:pt x="10986" y="13664"/>
                        </a:lnTo>
                        <a:lnTo>
                          <a:pt x="10756" y="13894"/>
                        </a:lnTo>
                        <a:lnTo>
                          <a:pt x="10588" y="13978"/>
                        </a:lnTo>
                        <a:lnTo>
                          <a:pt x="10588" y="14019"/>
                        </a:lnTo>
                        <a:lnTo>
                          <a:pt x="10693" y="14103"/>
                        </a:lnTo>
                        <a:lnTo>
                          <a:pt x="10693" y="14187"/>
                        </a:lnTo>
                        <a:lnTo>
                          <a:pt x="10588" y="14333"/>
                        </a:lnTo>
                        <a:lnTo>
                          <a:pt x="10463" y="14417"/>
                        </a:lnTo>
                        <a:lnTo>
                          <a:pt x="10442" y="14543"/>
                        </a:lnTo>
                        <a:lnTo>
                          <a:pt x="10463" y="14710"/>
                        </a:lnTo>
                        <a:lnTo>
                          <a:pt x="10442" y="14815"/>
                        </a:lnTo>
                        <a:lnTo>
                          <a:pt x="10442" y="14856"/>
                        </a:lnTo>
                        <a:lnTo>
                          <a:pt x="10442" y="14961"/>
                        </a:lnTo>
                        <a:lnTo>
                          <a:pt x="10463" y="15087"/>
                        </a:lnTo>
                        <a:lnTo>
                          <a:pt x="10295" y="15149"/>
                        </a:lnTo>
                        <a:lnTo>
                          <a:pt x="10232" y="15191"/>
                        </a:lnTo>
                        <a:lnTo>
                          <a:pt x="10191" y="15275"/>
                        </a:lnTo>
                        <a:lnTo>
                          <a:pt x="10044" y="15442"/>
                        </a:lnTo>
                        <a:lnTo>
                          <a:pt x="10002" y="15463"/>
                        </a:lnTo>
                        <a:lnTo>
                          <a:pt x="10044" y="15568"/>
                        </a:lnTo>
                        <a:lnTo>
                          <a:pt x="10044" y="15672"/>
                        </a:lnTo>
                        <a:lnTo>
                          <a:pt x="10107" y="15693"/>
                        </a:lnTo>
                        <a:lnTo>
                          <a:pt x="10212" y="15672"/>
                        </a:lnTo>
                        <a:lnTo>
                          <a:pt x="10274" y="15672"/>
                        </a:lnTo>
                        <a:lnTo>
                          <a:pt x="10316" y="15714"/>
                        </a:lnTo>
                        <a:lnTo>
                          <a:pt x="10253" y="15798"/>
                        </a:lnTo>
                        <a:lnTo>
                          <a:pt x="10128" y="15798"/>
                        </a:lnTo>
                        <a:lnTo>
                          <a:pt x="10065" y="15840"/>
                        </a:lnTo>
                        <a:lnTo>
                          <a:pt x="10086" y="15903"/>
                        </a:lnTo>
                        <a:lnTo>
                          <a:pt x="10065" y="15944"/>
                        </a:lnTo>
                        <a:lnTo>
                          <a:pt x="10086" y="16028"/>
                        </a:lnTo>
                        <a:lnTo>
                          <a:pt x="10023" y="16091"/>
                        </a:lnTo>
                        <a:lnTo>
                          <a:pt x="9940" y="16112"/>
                        </a:lnTo>
                        <a:lnTo>
                          <a:pt x="9835" y="16154"/>
                        </a:lnTo>
                        <a:lnTo>
                          <a:pt x="9751" y="16133"/>
                        </a:lnTo>
                        <a:lnTo>
                          <a:pt x="9709" y="16154"/>
                        </a:lnTo>
                        <a:lnTo>
                          <a:pt x="9772" y="16216"/>
                        </a:lnTo>
                        <a:lnTo>
                          <a:pt x="9877" y="16237"/>
                        </a:lnTo>
                        <a:lnTo>
                          <a:pt x="9960" y="16300"/>
                        </a:lnTo>
                        <a:lnTo>
                          <a:pt x="10086" y="16154"/>
                        </a:lnTo>
                        <a:lnTo>
                          <a:pt x="10337" y="16007"/>
                        </a:lnTo>
                        <a:lnTo>
                          <a:pt x="10379" y="16007"/>
                        </a:lnTo>
                        <a:lnTo>
                          <a:pt x="10463" y="16028"/>
                        </a:lnTo>
                        <a:lnTo>
                          <a:pt x="10546" y="15944"/>
                        </a:lnTo>
                        <a:lnTo>
                          <a:pt x="10714" y="15882"/>
                        </a:lnTo>
                        <a:lnTo>
                          <a:pt x="10693" y="15944"/>
                        </a:lnTo>
                        <a:lnTo>
                          <a:pt x="10630" y="16007"/>
                        </a:lnTo>
                        <a:lnTo>
                          <a:pt x="10630" y="16049"/>
                        </a:lnTo>
                        <a:lnTo>
                          <a:pt x="10693" y="16091"/>
                        </a:lnTo>
                        <a:lnTo>
                          <a:pt x="10714" y="16196"/>
                        </a:lnTo>
                        <a:lnTo>
                          <a:pt x="10693" y="16237"/>
                        </a:lnTo>
                        <a:lnTo>
                          <a:pt x="10776" y="16300"/>
                        </a:lnTo>
                        <a:lnTo>
                          <a:pt x="10881" y="16216"/>
                        </a:lnTo>
                        <a:lnTo>
                          <a:pt x="10944" y="16133"/>
                        </a:lnTo>
                        <a:lnTo>
                          <a:pt x="10986" y="16196"/>
                        </a:lnTo>
                        <a:lnTo>
                          <a:pt x="10965" y="16237"/>
                        </a:lnTo>
                        <a:lnTo>
                          <a:pt x="11049" y="16363"/>
                        </a:lnTo>
                        <a:lnTo>
                          <a:pt x="11069" y="16551"/>
                        </a:lnTo>
                        <a:lnTo>
                          <a:pt x="11049" y="16656"/>
                        </a:lnTo>
                        <a:lnTo>
                          <a:pt x="11090" y="16823"/>
                        </a:lnTo>
                        <a:lnTo>
                          <a:pt x="11153" y="16823"/>
                        </a:lnTo>
                        <a:lnTo>
                          <a:pt x="11195" y="16677"/>
                        </a:lnTo>
                        <a:lnTo>
                          <a:pt x="11195" y="16572"/>
                        </a:lnTo>
                        <a:lnTo>
                          <a:pt x="11300" y="16426"/>
                        </a:lnTo>
                        <a:lnTo>
                          <a:pt x="11321" y="16321"/>
                        </a:lnTo>
                        <a:lnTo>
                          <a:pt x="11467" y="16216"/>
                        </a:lnTo>
                        <a:lnTo>
                          <a:pt x="11488" y="16216"/>
                        </a:lnTo>
                        <a:lnTo>
                          <a:pt x="11593" y="16133"/>
                        </a:lnTo>
                        <a:lnTo>
                          <a:pt x="11739" y="16133"/>
                        </a:lnTo>
                        <a:lnTo>
                          <a:pt x="11593" y="16216"/>
                        </a:lnTo>
                        <a:lnTo>
                          <a:pt x="11425" y="16405"/>
                        </a:lnTo>
                        <a:lnTo>
                          <a:pt x="11425" y="16447"/>
                        </a:lnTo>
                        <a:lnTo>
                          <a:pt x="11572" y="16614"/>
                        </a:lnTo>
                        <a:lnTo>
                          <a:pt x="11634" y="16635"/>
                        </a:lnTo>
                        <a:lnTo>
                          <a:pt x="11802" y="16551"/>
                        </a:lnTo>
                        <a:lnTo>
                          <a:pt x="12032" y="16530"/>
                        </a:lnTo>
                        <a:lnTo>
                          <a:pt x="12137" y="16447"/>
                        </a:lnTo>
                        <a:lnTo>
                          <a:pt x="12220" y="16447"/>
                        </a:lnTo>
                        <a:lnTo>
                          <a:pt x="12429" y="16342"/>
                        </a:lnTo>
                        <a:lnTo>
                          <a:pt x="12513" y="16342"/>
                        </a:lnTo>
                        <a:lnTo>
                          <a:pt x="12429" y="16363"/>
                        </a:lnTo>
                        <a:lnTo>
                          <a:pt x="12304" y="16530"/>
                        </a:lnTo>
                        <a:lnTo>
                          <a:pt x="12304" y="16572"/>
                        </a:lnTo>
                        <a:lnTo>
                          <a:pt x="12220" y="16656"/>
                        </a:lnTo>
                        <a:lnTo>
                          <a:pt x="11906" y="16844"/>
                        </a:lnTo>
                        <a:lnTo>
                          <a:pt x="11781" y="16970"/>
                        </a:lnTo>
                        <a:lnTo>
                          <a:pt x="11676" y="17158"/>
                        </a:lnTo>
                        <a:lnTo>
                          <a:pt x="11634" y="17263"/>
                        </a:lnTo>
                        <a:lnTo>
                          <a:pt x="11697" y="17367"/>
                        </a:lnTo>
                        <a:lnTo>
                          <a:pt x="11802" y="17451"/>
                        </a:lnTo>
                        <a:lnTo>
                          <a:pt x="11613" y="17409"/>
                        </a:lnTo>
                        <a:lnTo>
                          <a:pt x="11530" y="17451"/>
                        </a:lnTo>
                        <a:lnTo>
                          <a:pt x="11425" y="17577"/>
                        </a:lnTo>
                        <a:lnTo>
                          <a:pt x="11383" y="17702"/>
                        </a:lnTo>
                        <a:lnTo>
                          <a:pt x="11216" y="17869"/>
                        </a:lnTo>
                        <a:lnTo>
                          <a:pt x="11153" y="17974"/>
                        </a:lnTo>
                        <a:lnTo>
                          <a:pt x="11174" y="18016"/>
                        </a:lnTo>
                        <a:lnTo>
                          <a:pt x="11216" y="18079"/>
                        </a:lnTo>
                        <a:lnTo>
                          <a:pt x="11195" y="18141"/>
                        </a:lnTo>
                        <a:lnTo>
                          <a:pt x="11111" y="18121"/>
                        </a:lnTo>
                        <a:lnTo>
                          <a:pt x="11090" y="18037"/>
                        </a:lnTo>
                        <a:lnTo>
                          <a:pt x="11007" y="18016"/>
                        </a:lnTo>
                        <a:lnTo>
                          <a:pt x="10944" y="18121"/>
                        </a:lnTo>
                        <a:lnTo>
                          <a:pt x="10776" y="18204"/>
                        </a:lnTo>
                        <a:lnTo>
                          <a:pt x="10839" y="18288"/>
                        </a:lnTo>
                        <a:lnTo>
                          <a:pt x="10776" y="18351"/>
                        </a:lnTo>
                        <a:lnTo>
                          <a:pt x="10693" y="18330"/>
                        </a:lnTo>
                        <a:lnTo>
                          <a:pt x="10672" y="18288"/>
                        </a:lnTo>
                        <a:lnTo>
                          <a:pt x="10630" y="18330"/>
                        </a:lnTo>
                        <a:lnTo>
                          <a:pt x="10358" y="18539"/>
                        </a:lnTo>
                        <a:lnTo>
                          <a:pt x="10274" y="18644"/>
                        </a:lnTo>
                        <a:lnTo>
                          <a:pt x="10316" y="18727"/>
                        </a:lnTo>
                        <a:lnTo>
                          <a:pt x="10253" y="18769"/>
                        </a:lnTo>
                        <a:lnTo>
                          <a:pt x="10170" y="18748"/>
                        </a:lnTo>
                        <a:lnTo>
                          <a:pt x="10170" y="18644"/>
                        </a:lnTo>
                        <a:lnTo>
                          <a:pt x="10023" y="18727"/>
                        </a:lnTo>
                        <a:lnTo>
                          <a:pt x="9898" y="18811"/>
                        </a:lnTo>
                        <a:lnTo>
                          <a:pt x="9793" y="18853"/>
                        </a:lnTo>
                        <a:lnTo>
                          <a:pt x="9751" y="18937"/>
                        </a:lnTo>
                        <a:lnTo>
                          <a:pt x="9647" y="18978"/>
                        </a:lnTo>
                        <a:lnTo>
                          <a:pt x="9500" y="18978"/>
                        </a:lnTo>
                        <a:lnTo>
                          <a:pt x="9333" y="19146"/>
                        </a:lnTo>
                        <a:lnTo>
                          <a:pt x="9082" y="19250"/>
                        </a:lnTo>
                        <a:lnTo>
                          <a:pt x="8893" y="19397"/>
                        </a:lnTo>
                        <a:lnTo>
                          <a:pt x="8810" y="19564"/>
                        </a:lnTo>
                        <a:lnTo>
                          <a:pt x="8810" y="19606"/>
                        </a:lnTo>
                        <a:lnTo>
                          <a:pt x="8872" y="19711"/>
                        </a:lnTo>
                        <a:lnTo>
                          <a:pt x="8872" y="19794"/>
                        </a:lnTo>
                        <a:lnTo>
                          <a:pt x="8852" y="19815"/>
                        </a:lnTo>
                        <a:lnTo>
                          <a:pt x="8768" y="19711"/>
                        </a:lnTo>
                        <a:lnTo>
                          <a:pt x="8747" y="19711"/>
                        </a:lnTo>
                        <a:lnTo>
                          <a:pt x="8705" y="19773"/>
                        </a:lnTo>
                        <a:lnTo>
                          <a:pt x="8747" y="19857"/>
                        </a:lnTo>
                        <a:lnTo>
                          <a:pt x="8684" y="19878"/>
                        </a:lnTo>
                        <a:lnTo>
                          <a:pt x="8621" y="19794"/>
                        </a:lnTo>
                        <a:lnTo>
                          <a:pt x="8705" y="19711"/>
                        </a:lnTo>
                        <a:cubicBezTo>
                          <a:pt x="8761" y="19673"/>
                          <a:pt x="8717" y="19603"/>
                          <a:pt x="8677" y="19603"/>
                        </a:cubicBezTo>
                        <a:cubicBezTo>
                          <a:pt x="8673" y="19603"/>
                          <a:pt x="8668" y="19604"/>
                          <a:pt x="8663" y="19606"/>
                        </a:cubicBezTo>
                        <a:lnTo>
                          <a:pt x="8600" y="19585"/>
                        </a:lnTo>
                        <a:lnTo>
                          <a:pt x="8496" y="19585"/>
                        </a:lnTo>
                        <a:lnTo>
                          <a:pt x="8454" y="19564"/>
                        </a:lnTo>
                        <a:lnTo>
                          <a:pt x="8349" y="19585"/>
                        </a:lnTo>
                        <a:lnTo>
                          <a:pt x="8161" y="19606"/>
                        </a:lnTo>
                        <a:lnTo>
                          <a:pt x="8056" y="19669"/>
                        </a:lnTo>
                        <a:lnTo>
                          <a:pt x="7973" y="19773"/>
                        </a:lnTo>
                        <a:lnTo>
                          <a:pt x="7826" y="19815"/>
                        </a:lnTo>
                        <a:lnTo>
                          <a:pt x="7680" y="19899"/>
                        </a:lnTo>
                        <a:lnTo>
                          <a:pt x="7554" y="20066"/>
                        </a:lnTo>
                        <a:lnTo>
                          <a:pt x="7575" y="20108"/>
                        </a:lnTo>
                        <a:lnTo>
                          <a:pt x="7533" y="20171"/>
                        </a:lnTo>
                        <a:lnTo>
                          <a:pt x="7471" y="20171"/>
                        </a:lnTo>
                        <a:lnTo>
                          <a:pt x="7345" y="20213"/>
                        </a:lnTo>
                        <a:lnTo>
                          <a:pt x="7261" y="20276"/>
                        </a:lnTo>
                        <a:lnTo>
                          <a:pt x="7261" y="20338"/>
                        </a:lnTo>
                        <a:lnTo>
                          <a:pt x="7219" y="20338"/>
                        </a:lnTo>
                        <a:lnTo>
                          <a:pt x="7115" y="20318"/>
                        </a:lnTo>
                        <a:lnTo>
                          <a:pt x="7010" y="20338"/>
                        </a:lnTo>
                        <a:lnTo>
                          <a:pt x="6989" y="20422"/>
                        </a:lnTo>
                        <a:lnTo>
                          <a:pt x="6947" y="20548"/>
                        </a:lnTo>
                        <a:lnTo>
                          <a:pt x="6947" y="20590"/>
                        </a:lnTo>
                        <a:cubicBezTo>
                          <a:pt x="6927" y="20590"/>
                          <a:pt x="6906" y="20610"/>
                          <a:pt x="6885" y="20610"/>
                        </a:cubicBezTo>
                        <a:lnTo>
                          <a:pt x="6843" y="20590"/>
                        </a:lnTo>
                        <a:lnTo>
                          <a:pt x="6906" y="20485"/>
                        </a:lnTo>
                        <a:lnTo>
                          <a:pt x="6822" y="20380"/>
                        </a:lnTo>
                        <a:lnTo>
                          <a:pt x="6675" y="20380"/>
                        </a:lnTo>
                        <a:lnTo>
                          <a:pt x="6634" y="20422"/>
                        </a:lnTo>
                        <a:lnTo>
                          <a:pt x="6571" y="20485"/>
                        </a:lnTo>
                        <a:lnTo>
                          <a:pt x="6466" y="20485"/>
                        </a:lnTo>
                        <a:lnTo>
                          <a:pt x="6403" y="20527"/>
                        </a:lnTo>
                        <a:lnTo>
                          <a:pt x="6299" y="20422"/>
                        </a:lnTo>
                        <a:lnTo>
                          <a:pt x="6257" y="20422"/>
                        </a:lnTo>
                        <a:lnTo>
                          <a:pt x="6152" y="20610"/>
                        </a:lnTo>
                        <a:lnTo>
                          <a:pt x="6090" y="20631"/>
                        </a:lnTo>
                        <a:lnTo>
                          <a:pt x="5985" y="20715"/>
                        </a:lnTo>
                        <a:lnTo>
                          <a:pt x="5943" y="20694"/>
                        </a:lnTo>
                        <a:lnTo>
                          <a:pt x="5880" y="20736"/>
                        </a:lnTo>
                        <a:lnTo>
                          <a:pt x="5859" y="20841"/>
                        </a:lnTo>
                        <a:lnTo>
                          <a:pt x="5880" y="20945"/>
                        </a:lnTo>
                        <a:lnTo>
                          <a:pt x="5943" y="20966"/>
                        </a:lnTo>
                        <a:cubicBezTo>
                          <a:pt x="5776" y="21029"/>
                          <a:pt x="5629" y="21071"/>
                          <a:pt x="5462" y="21154"/>
                        </a:cubicBezTo>
                        <a:lnTo>
                          <a:pt x="5441" y="21071"/>
                        </a:lnTo>
                        <a:lnTo>
                          <a:pt x="5378" y="21050"/>
                        </a:lnTo>
                        <a:lnTo>
                          <a:pt x="5378" y="21154"/>
                        </a:lnTo>
                        <a:lnTo>
                          <a:pt x="5378" y="21217"/>
                        </a:lnTo>
                        <a:cubicBezTo>
                          <a:pt x="5357" y="21217"/>
                          <a:pt x="5336" y="21238"/>
                          <a:pt x="5274" y="21238"/>
                        </a:cubicBezTo>
                        <a:lnTo>
                          <a:pt x="5232" y="21217"/>
                        </a:lnTo>
                        <a:lnTo>
                          <a:pt x="5169" y="21134"/>
                        </a:lnTo>
                        <a:lnTo>
                          <a:pt x="5064" y="21154"/>
                        </a:lnTo>
                        <a:lnTo>
                          <a:pt x="5064" y="21238"/>
                        </a:lnTo>
                        <a:lnTo>
                          <a:pt x="5127" y="21280"/>
                        </a:lnTo>
                        <a:cubicBezTo>
                          <a:pt x="5106" y="21322"/>
                          <a:pt x="5043" y="21322"/>
                          <a:pt x="5022" y="21343"/>
                        </a:cubicBezTo>
                        <a:lnTo>
                          <a:pt x="4960" y="21280"/>
                        </a:lnTo>
                        <a:lnTo>
                          <a:pt x="4960" y="21364"/>
                        </a:lnTo>
                        <a:cubicBezTo>
                          <a:pt x="4939" y="21385"/>
                          <a:pt x="4918" y="21385"/>
                          <a:pt x="4897" y="21385"/>
                        </a:cubicBezTo>
                        <a:lnTo>
                          <a:pt x="4855" y="21343"/>
                        </a:lnTo>
                        <a:lnTo>
                          <a:pt x="4730" y="21322"/>
                        </a:lnTo>
                        <a:lnTo>
                          <a:pt x="4688" y="21238"/>
                        </a:lnTo>
                        <a:lnTo>
                          <a:pt x="4583" y="21238"/>
                        </a:lnTo>
                        <a:lnTo>
                          <a:pt x="4478" y="21343"/>
                        </a:lnTo>
                        <a:lnTo>
                          <a:pt x="4478" y="21426"/>
                        </a:lnTo>
                        <a:lnTo>
                          <a:pt x="4541" y="21489"/>
                        </a:lnTo>
                        <a:cubicBezTo>
                          <a:pt x="4520" y="21489"/>
                          <a:pt x="4499" y="21531"/>
                          <a:pt x="4499" y="21531"/>
                        </a:cubicBezTo>
                        <a:lnTo>
                          <a:pt x="4395" y="21468"/>
                        </a:lnTo>
                        <a:lnTo>
                          <a:pt x="4290" y="21552"/>
                        </a:lnTo>
                        <a:lnTo>
                          <a:pt x="4290" y="21594"/>
                        </a:lnTo>
                        <a:cubicBezTo>
                          <a:pt x="4081" y="21678"/>
                          <a:pt x="3893" y="21761"/>
                          <a:pt x="3683" y="21845"/>
                        </a:cubicBezTo>
                        <a:lnTo>
                          <a:pt x="3704" y="21782"/>
                        </a:lnTo>
                        <a:lnTo>
                          <a:pt x="3809" y="21740"/>
                        </a:lnTo>
                        <a:lnTo>
                          <a:pt x="3746" y="21698"/>
                        </a:lnTo>
                        <a:lnTo>
                          <a:pt x="3704" y="21573"/>
                        </a:lnTo>
                        <a:lnTo>
                          <a:pt x="3600" y="21636"/>
                        </a:lnTo>
                        <a:lnTo>
                          <a:pt x="3432" y="21636"/>
                        </a:lnTo>
                        <a:lnTo>
                          <a:pt x="3453" y="21698"/>
                        </a:lnTo>
                        <a:lnTo>
                          <a:pt x="3390" y="21803"/>
                        </a:lnTo>
                        <a:lnTo>
                          <a:pt x="3286" y="21845"/>
                        </a:lnTo>
                        <a:lnTo>
                          <a:pt x="3160" y="21970"/>
                        </a:lnTo>
                        <a:lnTo>
                          <a:pt x="3160" y="22012"/>
                        </a:lnTo>
                        <a:cubicBezTo>
                          <a:pt x="2951" y="22096"/>
                          <a:pt x="2742" y="22159"/>
                          <a:pt x="2533" y="22201"/>
                        </a:cubicBezTo>
                        <a:lnTo>
                          <a:pt x="2512" y="22180"/>
                        </a:lnTo>
                        <a:lnTo>
                          <a:pt x="2386" y="22222"/>
                        </a:lnTo>
                        <a:lnTo>
                          <a:pt x="2407" y="22263"/>
                        </a:lnTo>
                        <a:cubicBezTo>
                          <a:pt x="2344" y="22263"/>
                          <a:pt x="2302" y="22284"/>
                          <a:pt x="2240" y="22284"/>
                        </a:cubicBezTo>
                        <a:cubicBezTo>
                          <a:pt x="2177" y="22305"/>
                          <a:pt x="2093" y="22305"/>
                          <a:pt x="2009" y="22326"/>
                        </a:cubicBezTo>
                        <a:lnTo>
                          <a:pt x="1926" y="22263"/>
                        </a:lnTo>
                        <a:lnTo>
                          <a:pt x="1821" y="22368"/>
                        </a:lnTo>
                        <a:lnTo>
                          <a:pt x="1821" y="22389"/>
                        </a:lnTo>
                        <a:cubicBezTo>
                          <a:pt x="1758" y="22410"/>
                          <a:pt x="1654" y="22410"/>
                          <a:pt x="1570" y="22431"/>
                        </a:cubicBezTo>
                        <a:cubicBezTo>
                          <a:pt x="1264" y="22480"/>
                          <a:pt x="957" y="22500"/>
                          <a:pt x="651" y="22500"/>
                        </a:cubicBezTo>
                        <a:cubicBezTo>
                          <a:pt x="434" y="22500"/>
                          <a:pt x="218" y="22490"/>
                          <a:pt x="1" y="22473"/>
                        </a:cubicBezTo>
                        <a:lnTo>
                          <a:pt x="1" y="22473"/>
                        </a:lnTo>
                        <a:cubicBezTo>
                          <a:pt x="332" y="22512"/>
                          <a:pt x="664" y="22527"/>
                          <a:pt x="990" y="22527"/>
                        </a:cubicBezTo>
                        <a:cubicBezTo>
                          <a:pt x="1179" y="22527"/>
                          <a:pt x="1365" y="22522"/>
                          <a:pt x="1549" y="22514"/>
                        </a:cubicBezTo>
                        <a:lnTo>
                          <a:pt x="1549" y="22535"/>
                        </a:lnTo>
                        <a:lnTo>
                          <a:pt x="1654" y="22577"/>
                        </a:lnTo>
                        <a:lnTo>
                          <a:pt x="1612" y="22514"/>
                        </a:lnTo>
                        <a:cubicBezTo>
                          <a:pt x="2093" y="22473"/>
                          <a:pt x="2533" y="22389"/>
                          <a:pt x="2972" y="22263"/>
                        </a:cubicBezTo>
                        <a:lnTo>
                          <a:pt x="2972" y="22263"/>
                        </a:lnTo>
                        <a:lnTo>
                          <a:pt x="2867" y="22368"/>
                        </a:lnTo>
                        <a:lnTo>
                          <a:pt x="3077" y="22368"/>
                        </a:lnTo>
                        <a:lnTo>
                          <a:pt x="3223" y="22222"/>
                        </a:lnTo>
                        <a:lnTo>
                          <a:pt x="3370" y="22222"/>
                        </a:lnTo>
                        <a:lnTo>
                          <a:pt x="3453" y="22159"/>
                        </a:lnTo>
                        <a:cubicBezTo>
                          <a:pt x="3579" y="22096"/>
                          <a:pt x="3746" y="22075"/>
                          <a:pt x="3872" y="22012"/>
                        </a:cubicBezTo>
                        <a:lnTo>
                          <a:pt x="3893" y="22054"/>
                        </a:lnTo>
                        <a:lnTo>
                          <a:pt x="4081" y="22054"/>
                        </a:lnTo>
                        <a:lnTo>
                          <a:pt x="4227" y="21991"/>
                        </a:lnTo>
                        <a:lnTo>
                          <a:pt x="4290" y="21719"/>
                        </a:lnTo>
                        <a:lnTo>
                          <a:pt x="4311" y="21803"/>
                        </a:lnTo>
                        <a:lnTo>
                          <a:pt x="4374" y="21845"/>
                        </a:lnTo>
                        <a:lnTo>
                          <a:pt x="4416" y="21740"/>
                        </a:lnTo>
                        <a:lnTo>
                          <a:pt x="4458" y="21657"/>
                        </a:lnTo>
                        <a:lnTo>
                          <a:pt x="4520" y="21678"/>
                        </a:lnTo>
                        <a:lnTo>
                          <a:pt x="4562" y="21740"/>
                        </a:lnTo>
                        <a:lnTo>
                          <a:pt x="4604" y="21719"/>
                        </a:lnTo>
                        <a:lnTo>
                          <a:pt x="4688" y="21615"/>
                        </a:lnTo>
                        <a:lnTo>
                          <a:pt x="4834" y="21531"/>
                        </a:lnTo>
                        <a:lnTo>
                          <a:pt x="4834" y="21468"/>
                        </a:lnTo>
                        <a:cubicBezTo>
                          <a:pt x="5043" y="21406"/>
                          <a:pt x="5253" y="21301"/>
                          <a:pt x="5462" y="21217"/>
                        </a:cubicBezTo>
                        <a:lnTo>
                          <a:pt x="5462" y="21217"/>
                        </a:lnTo>
                        <a:lnTo>
                          <a:pt x="5420" y="21238"/>
                        </a:lnTo>
                        <a:lnTo>
                          <a:pt x="5546" y="21238"/>
                        </a:lnTo>
                        <a:lnTo>
                          <a:pt x="5504" y="21196"/>
                        </a:lnTo>
                        <a:cubicBezTo>
                          <a:pt x="5839" y="21050"/>
                          <a:pt x="6173" y="20903"/>
                          <a:pt x="6508" y="20778"/>
                        </a:cubicBezTo>
                        <a:lnTo>
                          <a:pt x="6571" y="20799"/>
                        </a:lnTo>
                        <a:lnTo>
                          <a:pt x="6759" y="20778"/>
                        </a:lnTo>
                        <a:lnTo>
                          <a:pt x="6822" y="20694"/>
                        </a:lnTo>
                        <a:lnTo>
                          <a:pt x="6989" y="20715"/>
                        </a:lnTo>
                        <a:lnTo>
                          <a:pt x="6989" y="20673"/>
                        </a:lnTo>
                        <a:lnTo>
                          <a:pt x="6927" y="20610"/>
                        </a:lnTo>
                        <a:cubicBezTo>
                          <a:pt x="7031" y="20569"/>
                          <a:pt x="7136" y="20527"/>
                          <a:pt x="7240" y="20485"/>
                        </a:cubicBezTo>
                        <a:lnTo>
                          <a:pt x="7282" y="20485"/>
                        </a:lnTo>
                        <a:cubicBezTo>
                          <a:pt x="7324" y="20464"/>
                          <a:pt x="7387" y="20422"/>
                          <a:pt x="7429" y="20422"/>
                        </a:cubicBezTo>
                        <a:lnTo>
                          <a:pt x="7450" y="20485"/>
                        </a:lnTo>
                        <a:lnTo>
                          <a:pt x="7554" y="20485"/>
                        </a:lnTo>
                        <a:lnTo>
                          <a:pt x="7617" y="20380"/>
                        </a:lnTo>
                        <a:lnTo>
                          <a:pt x="7638" y="20464"/>
                        </a:lnTo>
                        <a:lnTo>
                          <a:pt x="7659" y="20464"/>
                        </a:lnTo>
                        <a:lnTo>
                          <a:pt x="7701" y="20380"/>
                        </a:lnTo>
                        <a:lnTo>
                          <a:pt x="7763" y="20318"/>
                        </a:lnTo>
                        <a:lnTo>
                          <a:pt x="7868" y="20318"/>
                        </a:lnTo>
                        <a:lnTo>
                          <a:pt x="7973" y="20255"/>
                        </a:lnTo>
                        <a:lnTo>
                          <a:pt x="8015" y="20171"/>
                        </a:lnTo>
                        <a:cubicBezTo>
                          <a:pt x="8077" y="20150"/>
                          <a:pt x="8161" y="20087"/>
                          <a:pt x="8224" y="20066"/>
                        </a:cubicBezTo>
                        <a:lnTo>
                          <a:pt x="8224" y="20066"/>
                        </a:lnTo>
                        <a:lnTo>
                          <a:pt x="8182" y="20108"/>
                        </a:lnTo>
                        <a:lnTo>
                          <a:pt x="8182" y="20213"/>
                        </a:lnTo>
                        <a:lnTo>
                          <a:pt x="8224" y="20255"/>
                        </a:lnTo>
                        <a:lnTo>
                          <a:pt x="8370" y="20150"/>
                        </a:lnTo>
                        <a:lnTo>
                          <a:pt x="8391" y="20066"/>
                        </a:lnTo>
                        <a:lnTo>
                          <a:pt x="8475" y="20045"/>
                        </a:lnTo>
                        <a:lnTo>
                          <a:pt x="8496" y="20087"/>
                        </a:lnTo>
                        <a:lnTo>
                          <a:pt x="8538" y="20045"/>
                        </a:lnTo>
                        <a:lnTo>
                          <a:pt x="8580" y="20045"/>
                        </a:lnTo>
                        <a:lnTo>
                          <a:pt x="8600" y="20108"/>
                        </a:lnTo>
                        <a:lnTo>
                          <a:pt x="8580" y="20192"/>
                        </a:lnTo>
                        <a:lnTo>
                          <a:pt x="8642" y="20192"/>
                        </a:lnTo>
                        <a:lnTo>
                          <a:pt x="8705" y="20087"/>
                        </a:lnTo>
                        <a:lnTo>
                          <a:pt x="8789" y="20087"/>
                        </a:lnTo>
                        <a:lnTo>
                          <a:pt x="8872" y="20004"/>
                        </a:lnTo>
                        <a:lnTo>
                          <a:pt x="8977" y="20004"/>
                        </a:lnTo>
                        <a:lnTo>
                          <a:pt x="9082" y="19857"/>
                        </a:lnTo>
                        <a:lnTo>
                          <a:pt x="9186" y="19794"/>
                        </a:lnTo>
                        <a:lnTo>
                          <a:pt x="9270" y="19836"/>
                        </a:lnTo>
                        <a:lnTo>
                          <a:pt x="9270" y="19899"/>
                        </a:lnTo>
                        <a:lnTo>
                          <a:pt x="9186" y="20004"/>
                        </a:lnTo>
                        <a:lnTo>
                          <a:pt x="9103" y="20150"/>
                        </a:lnTo>
                        <a:lnTo>
                          <a:pt x="9103" y="20192"/>
                        </a:lnTo>
                        <a:lnTo>
                          <a:pt x="9165" y="20192"/>
                        </a:lnTo>
                        <a:lnTo>
                          <a:pt x="9312" y="20045"/>
                        </a:lnTo>
                        <a:lnTo>
                          <a:pt x="9312" y="19857"/>
                        </a:lnTo>
                        <a:lnTo>
                          <a:pt x="9333" y="19836"/>
                        </a:lnTo>
                        <a:lnTo>
                          <a:pt x="9396" y="19899"/>
                        </a:lnTo>
                        <a:lnTo>
                          <a:pt x="9479" y="19857"/>
                        </a:lnTo>
                        <a:lnTo>
                          <a:pt x="9542" y="19878"/>
                        </a:lnTo>
                        <a:lnTo>
                          <a:pt x="9647" y="19878"/>
                        </a:lnTo>
                        <a:lnTo>
                          <a:pt x="9751" y="19753"/>
                        </a:lnTo>
                        <a:lnTo>
                          <a:pt x="9793" y="19753"/>
                        </a:lnTo>
                        <a:lnTo>
                          <a:pt x="9814" y="19773"/>
                        </a:lnTo>
                        <a:lnTo>
                          <a:pt x="9856" y="19648"/>
                        </a:lnTo>
                        <a:lnTo>
                          <a:pt x="9919" y="19585"/>
                        </a:lnTo>
                        <a:lnTo>
                          <a:pt x="9940" y="19627"/>
                        </a:lnTo>
                        <a:lnTo>
                          <a:pt x="9919" y="19690"/>
                        </a:lnTo>
                        <a:lnTo>
                          <a:pt x="9919" y="19794"/>
                        </a:lnTo>
                        <a:lnTo>
                          <a:pt x="9960" y="19773"/>
                        </a:lnTo>
                        <a:lnTo>
                          <a:pt x="10044" y="19669"/>
                        </a:lnTo>
                        <a:lnTo>
                          <a:pt x="10002" y="19648"/>
                        </a:lnTo>
                        <a:lnTo>
                          <a:pt x="10065" y="19564"/>
                        </a:lnTo>
                        <a:lnTo>
                          <a:pt x="10065" y="19522"/>
                        </a:lnTo>
                        <a:lnTo>
                          <a:pt x="9898" y="19522"/>
                        </a:lnTo>
                        <a:lnTo>
                          <a:pt x="9856" y="19481"/>
                        </a:lnTo>
                        <a:lnTo>
                          <a:pt x="10023" y="19439"/>
                        </a:lnTo>
                        <a:lnTo>
                          <a:pt x="10212" y="19334"/>
                        </a:lnTo>
                        <a:lnTo>
                          <a:pt x="10442" y="19334"/>
                        </a:lnTo>
                        <a:lnTo>
                          <a:pt x="10484" y="19271"/>
                        </a:lnTo>
                        <a:lnTo>
                          <a:pt x="10484" y="19209"/>
                        </a:lnTo>
                        <a:lnTo>
                          <a:pt x="10442" y="19209"/>
                        </a:lnTo>
                        <a:lnTo>
                          <a:pt x="10484" y="19167"/>
                        </a:lnTo>
                        <a:lnTo>
                          <a:pt x="10567" y="19146"/>
                        </a:lnTo>
                        <a:lnTo>
                          <a:pt x="10651" y="19104"/>
                        </a:lnTo>
                        <a:lnTo>
                          <a:pt x="10693" y="19104"/>
                        </a:lnTo>
                        <a:lnTo>
                          <a:pt x="10735" y="19209"/>
                        </a:lnTo>
                        <a:lnTo>
                          <a:pt x="10839" y="19209"/>
                        </a:lnTo>
                        <a:lnTo>
                          <a:pt x="10881" y="19125"/>
                        </a:lnTo>
                        <a:lnTo>
                          <a:pt x="10860" y="19104"/>
                        </a:lnTo>
                        <a:lnTo>
                          <a:pt x="10944" y="19020"/>
                        </a:lnTo>
                        <a:lnTo>
                          <a:pt x="10944" y="18916"/>
                        </a:lnTo>
                        <a:lnTo>
                          <a:pt x="10986" y="18853"/>
                        </a:lnTo>
                        <a:lnTo>
                          <a:pt x="11049" y="18916"/>
                        </a:lnTo>
                        <a:lnTo>
                          <a:pt x="11049" y="18999"/>
                        </a:lnTo>
                        <a:lnTo>
                          <a:pt x="11090" y="19041"/>
                        </a:lnTo>
                        <a:lnTo>
                          <a:pt x="11216" y="18957"/>
                        </a:lnTo>
                        <a:lnTo>
                          <a:pt x="11279" y="18895"/>
                        </a:lnTo>
                        <a:lnTo>
                          <a:pt x="11362" y="18895"/>
                        </a:lnTo>
                        <a:lnTo>
                          <a:pt x="11404" y="18790"/>
                        </a:lnTo>
                        <a:lnTo>
                          <a:pt x="11425" y="18748"/>
                        </a:lnTo>
                        <a:lnTo>
                          <a:pt x="11488" y="18811"/>
                        </a:lnTo>
                        <a:lnTo>
                          <a:pt x="11593" y="18790"/>
                        </a:lnTo>
                        <a:lnTo>
                          <a:pt x="11718" y="18623"/>
                        </a:lnTo>
                        <a:lnTo>
                          <a:pt x="11718" y="18539"/>
                        </a:lnTo>
                        <a:lnTo>
                          <a:pt x="11613" y="18539"/>
                        </a:lnTo>
                        <a:lnTo>
                          <a:pt x="11593" y="18518"/>
                        </a:lnTo>
                        <a:lnTo>
                          <a:pt x="11739" y="18413"/>
                        </a:lnTo>
                        <a:lnTo>
                          <a:pt x="11844" y="18393"/>
                        </a:lnTo>
                        <a:lnTo>
                          <a:pt x="11927" y="18288"/>
                        </a:lnTo>
                        <a:lnTo>
                          <a:pt x="11990" y="18288"/>
                        </a:lnTo>
                        <a:lnTo>
                          <a:pt x="12011" y="18330"/>
                        </a:lnTo>
                        <a:lnTo>
                          <a:pt x="12137" y="18204"/>
                        </a:lnTo>
                        <a:lnTo>
                          <a:pt x="12241" y="18141"/>
                        </a:lnTo>
                        <a:lnTo>
                          <a:pt x="12262" y="18079"/>
                        </a:lnTo>
                        <a:lnTo>
                          <a:pt x="12346" y="18037"/>
                        </a:lnTo>
                        <a:lnTo>
                          <a:pt x="12367" y="17995"/>
                        </a:lnTo>
                        <a:lnTo>
                          <a:pt x="12450" y="17995"/>
                        </a:lnTo>
                        <a:lnTo>
                          <a:pt x="12471" y="18079"/>
                        </a:lnTo>
                        <a:lnTo>
                          <a:pt x="12534" y="18100"/>
                        </a:lnTo>
                        <a:lnTo>
                          <a:pt x="12555" y="18016"/>
                        </a:lnTo>
                        <a:lnTo>
                          <a:pt x="12660" y="18016"/>
                        </a:lnTo>
                        <a:lnTo>
                          <a:pt x="12722" y="17995"/>
                        </a:lnTo>
                        <a:lnTo>
                          <a:pt x="12722" y="17911"/>
                        </a:lnTo>
                        <a:lnTo>
                          <a:pt x="12827" y="17890"/>
                        </a:lnTo>
                        <a:lnTo>
                          <a:pt x="12848" y="17828"/>
                        </a:lnTo>
                        <a:lnTo>
                          <a:pt x="12869" y="17869"/>
                        </a:lnTo>
                        <a:lnTo>
                          <a:pt x="13036" y="17890"/>
                        </a:lnTo>
                        <a:lnTo>
                          <a:pt x="13057" y="17786"/>
                        </a:lnTo>
                        <a:lnTo>
                          <a:pt x="13099" y="17786"/>
                        </a:lnTo>
                        <a:lnTo>
                          <a:pt x="13099" y="17849"/>
                        </a:lnTo>
                        <a:lnTo>
                          <a:pt x="13162" y="17849"/>
                        </a:lnTo>
                        <a:lnTo>
                          <a:pt x="13204" y="17786"/>
                        </a:lnTo>
                        <a:lnTo>
                          <a:pt x="13266" y="17849"/>
                        </a:lnTo>
                        <a:lnTo>
                          <a:pt x="13308" y="17807"/>
                        </a:lnTo>
                        <a:lnTo>
                          <a:pt x="13371" y="17660"/>
                        </a:lnTo>
                        <a:lnTo>
                          <a:pt x="13308" y="17660"/>
                        </a:lnTo>
                        <a:lnTo>
                          <a:pt x="13266" y="17681"/>
                        </a:lnTo>
                        <a:lnTo>
                          <a:pt x="13287" y="17597"/>
                        </a:lnTo>
                        <a:lnTo>
                          <a:pt x="13350" y="17556"/>
                        </a:lnTo>
                        <a:cubicBezTo>
                          <a:pt x="13371" y="17618"/>
                          <a:pt x="13392" y="17702"/>
                          <a:pt x="13455" y="17765"/>
                        </a:cubicBezTo>
                        <a:cubicBezTo>
                          <a:pt x="13517" y="17849"/>
                          <a:pt x="13392" y="17995"/>
                          <a:pt x="13308" y="18079"/>
                        </a:cubicBezTo>
                        <a:lnTo>
                          <a:pt x="13245" y="18183"/>
                        </a:lnTo>
                        <a:lnTo>
                          <a:pt x="13266" y="18225"/>
                        </a:lnTo>
                        <a:lnTo>
                          <a:pt x="13371" y="18309"/>
                        </a:lnTo>
                        <a:lnTo>
                          <a:pt x="13350" y="18413"/>
                        </a:lnTo>
                        <a:lnTo>
                          <a:pt x="13266" y="18351"/>
                        </a:lnTo>
                        <a:lnTo>
                          <a:pt x="13245" y="18393"/>
                        </a:lnTo>
                        <a:lnTo>
                          <a:pt x="13266" y="18497"/>
                        </a:lnTo>
                        <a:lnTo>
                          <a:pt x="13162" y="18623"/>
                        </a:lnTo>
                        <a:lnTo>
                          <a:pt x="13099" y="18602"/>
                        </a:lnTo>
                        <a:lnTo>
                          <a:pt x="13099" y="18351"/>
                        </a:lnTo>
                        <a:lnTo>
                          <a:pt x="13057" y="18330"/>
                        </a:lnTo>
                        <a:lnTo>
                          <a:pt x="12890" y="18351"/>
                        </a:lnTo>
                        <a:lnTo>
                          <a:pt x="12639" y="18497"/>
                        </a:lnTo>
                        <a:lnTo>
                          <a:pt x="12471" y="18602"/>
                        </a:lnTo>
                        <a:lnTo>
                          <a:pt x="12450" y="18665"/>
                        </a:lnTo>
                        <a:lnTo>
                          <a:pt x="12471" y="18727"/>
                        </a:lnTo>
                        <a:lnTo>
                          <a:pt x="12471" y="18853"/>
                        </a:lnTo>
                        <a:lnTo>
                          <a:pt x="12450" y="18957"/>
                        </a:lnTo>
                        <a:lnTo>
                          <a:pt x="12409" y="19041"/>
                        </a:lnTo>
                        <a:lnTo>
                          <a:pt x="12409" y="19146"/>
                        </a:lnTo>
                        <a:lnTo>
                          <a:pt x="12471" y="19188"/>
                        </a:lnTo>
                        <a:lnTo>
                          <a:pt x="12555" y="19167"/>
                        </a:lnTo>
                        <a:lnTo>
                          <a:pt x="12576" y="19125"/>
                        </a:lnTo>
                        <a:lnTo>
                          <a:pt x="12555" y="19083"/>
                        </a:lnTo>
                        <a:lnTo>
                          <a:pt x="12513" y="19062"/>
                        </a:lnTo>
                        <a:lnTo>
                          <a:pt x="12555" y="19020"/>
                        </a:lnTo>
                        <a:lnTo>
                          <a:pt x="12681" y="19020"/>
                        </a:lnTo>
                        <a:lnTo>
                          <a:pt x="12660" y="19062"/>
                        </a:lnTo>
                        <a:lnTo>
                          <a:pt x="12722" y="19125"/>
                        </a:lnTo>
                        <a:lnTo>
                          <a:pt x="12785" y="19041"/>
                        </a:lnTo>
                        <a:lnTo>
                          <a:pt x="12848" y="19041"/>
                        </a:lnTo>
                        <a:lnTo>
                          <a:pt x="12764" y="19146"/>
                        </a:lnTo>
                        <a:lnTo>
                          <a:pt x="12764" y="19188"/>
                        </a:lnTo>
                        <a:lnTo>
                          <a:pt x="12555" y="19355"/>
                        </a:lnTo>
                        <a:lnTo>
                          <a:pt x="12534" y="19397"/>
                        </a:lnTo>
                        <a:lnTo>
                          <a:pt x="12639" y="19439"/>
                        </a:lnTo>
                        <a:lnTo>
                          <a:pt x="12681" y="19355"/>
                        </a:lnTo>
                        <a:lnTo>
                          <a:pt x="12764" y="19292"/>
                        </a:lnTo>
                        <a:lnTo>
                          <a:pt x="12764" y="19229"/>
                        </a:lnTo>
                        <a:lnTo>
                          <a:pt x="12890" y="19146"/>
                        </a:lnTo>
                        <a:lnTo>
                          <a:pt x="12869" y="19083"/>
                        </a:lnTo>
                        <a:lnTo>
                          <a:pt x="12932" y="19041"/>
                        </a:lnTo>
                        <a:lnTo>
                          <a:pt x="12973" y="19041"/>
                        </a:lnTo>
                        <a:lnTo>
                          <a:pt x="13036" y="18916"/>
                        </a:lnTo>
                        <a:lnTo>
                          <a:pt x="13078" y="18937"/>
                        </a:lnTo>
                        <a:lnTo>
                          <a:pt x="13183" y="18916"/>
                        </a:lnTo>
                        <a:lnTo>
                          <a:pt x="13287" y="18937"/>
                        </a:lnTo>
                        <a:lnTo>
                          <a:pt x="13455" y="18832"/>
                        </a:lnTo>
                        <a:lnTo>
                          <a:pt x="13413" y="18748"/>
                        </a:lnTo>
                        <a:lnTo>
                          <a:pt x="13287" y="18706"/>
                        </a:lnTo>
                        <a:lnTo>
                          <a:pt x="13371" y="18665"/>
                        </a:lnTo>
                        <a:lnTo>
                          <a:pt x="13497" y="18665"/>
                        </a:lnTo>
                        <a:lnTo>
                          <a:pt x="13580" y="18769"/>
                        </a:lnTo>
                        <a:lnTo>
                          <a:pt x="13664" y="18769"/>
                        </a:lnTo>
                        <a:lnTo>
                          <a:pt x="13727" y="18665"/>
                        </a:lnTo>
                        <a:lnTo>
                          <a:pt x="13685" y="18539"/>
                        </a:lnTo>
                        <a:lnTo>
                          <a:pt x="13580" y="18518"/>
                        </a:lnTo>
                        <a:lnTo>
                          <a:pt x="13622" y="18455"/>
                        </a:lnTo>
                        <a:lnTo>
                          <a:pt x="13706" y="18455"/>
                        </a:lnTo>
                        <a:lnTo>
                          <a:pt x="13789" y="18497"/>
                        </a:lnTo>
                        <a:lnTo>
                          <a:pt x="13852" y="18455"/>
                        </a:lnTo>
                        <a:lnTo>
                          <a:pt x="13894" y="18518"/>
                        </a:lnTo>
                        <a:lnTo>
                          <a:pt x="13957" y="18539"/>
                        </a:lnTo>
                        <a:lnTo>
                          <a:pt x="14041" y="18413"/>
                        </a:lnTo>
                        <a:lnTo>
                          <a:pt x="14020" y="18330"/>
                        </a:lnTo>
                        <a:lnTo>
                          <a:pt x="13957" y="18309"/>
                        </a:lnTo>
                        <a:lnTo>
                          <a:pt x="13957" y="18225"/>
                        </a:lnTo>
                        <a:lnTo>
                          <a:pt x="14062" y="18225"/>
                        </a:lnTo>
                        <a:lnTo>
                          <a:pt x="14166" y="18204"/>
                        </a:lnTo>
                        <a:lnTo>
                          <a:pt x="14124" y="18079"/>
                        </a:lnTo>
                        <a:lnTo>
                          <a:pt x="14041" y="18037"/>
                        </a:lnTo>
                        <a:lnTo>
                          <a:pt x="13957" y="18079"/>
                        </a:lnTo>
                        <a:lnTo>
                          <a:pt x="14041" y="17995"/>
                        </a:lnTo>
                        <a:cubicBezTo>
                          <a:pt x="14062" y="17974"/>
                          <a:pt x="14041" y="17932"/>
                          <a:pt x="14041" y="17932"/>
                        </a:cubicBezTo>
                        <a:lnTo>
                          <a:pt x="14145" y="17828"/>
                        </a:lnTo>
                        <a:lnTo>
                          <a:pt x="14166" y="17911"/>
                        </a:lnTo>
                        <a:lnTo>
                          <a:pt x="14229" y="17911"/>
                        </a:lnTo>
                        <a:lnTo>
                          <a:pt x="14313" y="17807"/>
                        </a:lnTo>
                        <a:lnTo>
                          <a:pt x="14354" y="17869"/>
                        </a:lnTo>
                        <a:lnTo>
                          <a:pt x="14438" y="17828"/>
                        </a:lnTo>
                        <a:lnTo>
                          <a:pt x="14417" y="17765"/>
                        </a:lnTo>
                        <a:lnTo>
                          <a:pt x="14334" y="17723"/>
                        </a:lnTo>
                        <a:lnTo>
                          <a:pt x="14396" y="17660"/>
                        </a:lnTo>
                        <a:lnTo>
                          <a:pt x="14438" y="17597"/>
                        </a:lnTo>
                        <a:lnTo>
                          <a:pt x="14396" y="17514"/>
                        </a:lnTo>
                        <a:lnTo>
                          <a:pt x="14313" y="17556"/>
                        </a:lnTo>
                        <a:lnTo>
                          <a:pt x="14292" y="17597"/>
                        </a:lnTo>
                        <a:lnTo>
                          <a:pt x="14229" y="17597"/>
                        </a:lnTo>
                        <a:lnTo>
                          <a:pt x="14250" y="17493"/>
                        </a:lnTo>
                        <a:lnTo>
                          <a:pt x="14208" y="17472"/>
                        </a:lnTo>
                        <a:lnTo>
                          <a:pt x="14103" y="17493"/>
                        </a:lnTo>
                        <a:lnTo>
                          <a:pt x="14041" y="17577"/>
                        </a:lnTo>
                        <a:lnTo>
                          <a:pt x="14103" y="17618"/>
                        </a:lnTo>
                        <a:lnTo>
                          <a:pt x="14041" y="17723"/>
                        </a:lnTo>
                        <a:lnTo>
                          <a:pt x="13999" y="17702"/>
                        </a:lnTo>
                        <a:lnTo>
                          <a:pt x="13978" y="17786"/>
                        </a:lnTo>
                        <a:lnTo>
                          <a:pt x="13894" y="17765"/>
                        </a:lnTo>
                        <a:lnTo>
                          <a:pt x="13831" y="17807"/>
                        </a:lnTo>
                        <a:lnTo>
                          <a:pt x="13873" y="17869"/>
                        </a:lnTo>
                        <a:lnTo>
                          <a:pt x="13999" y="17995"/>
                        </a:lnTo>
                        <a:lnTo>
                          <a:pt x="13831" y="18141"/>
                        </a:lnTo>
                        <a:lnTo>
                          <a:pt x="13831" y="18079"/>
                        </a:lnTo>
                        <a:lnTo>
                          <a:pt x="13727" y="17995"/>
                        </a:lnTo>
                        <a:lnTo>
                          <a:pt x="13685" y="18037"/>
                        </a:lnTo>
                        <a:lnTo>
                          <a:pt x="13706" y="18121"/>
                        </a:lnTo>
                        <a:lnTo>
                          <a:pt x="13685" y="18225"/>
                        </a:lnTo>
                        <a:lnTo>
                          <a:pt x="13622" y="18204"/>
                        </a:lnTo>
                        <a:lnTo>
                          <a:pt x="13580" y="18225"/>
                        </a:lnTo>
                        <a:lnTo>
                          <a:pt x="13517" y="18330"/>
                        </a:lnTo>
                        <a:lnTo>
                          <a:pt x="13434" y="18351"/>
                        </a:lnTo>
                        <a:lnTo>
                          <a:pt x="13434" y="18288"/>
                        </a:lnTo>
                        <a:lnTo>
                          <a:pt x="13497" y="18225"/>
                        </a:lnTo>
                        <a:lnTo>
                          <a:pt x="13497" y="18121"/>
                        </a:lnTo>
                        <a:lnTo>
                          <a:pt x="13413" y="18079"/>
                        </a:lnTo>
                        <a:lnTo>
                          <a:pt x="13371" y="18079"/>
                        </a:lnTo>
                        <a:cubicBezTo>
                          <a:pt x="13413" y="17995"/>
                          <a:pt x="13476" y="17911"/>
                          <a:pt x="13559" y="17849"/>
                        </a:cubicBezTo>
                        <a:lnTo>
                          <a:pt x="13559" y="17807"/>
                        </a:lnTo>
                        <a:cubicBezTo>
                          <a:pt x="13497" y="17702"/>
                          <a:pt x="13476" y="17597"/>
                          <a:pt x="13434" y="17493"/>
                        </a:cubicBezTo>
                        <a:lnTo>
                          <a:pt x="13476" y="17493"/>
                        </a:lnTo>
                        <a:lnTo>
                          <a:pt x="13517" y="17535"/>
                        </a:lnTo>
                        <a:lnTo>
                          <a:pt x="13538" y="17493"/>
                        </a:lnTo>
                        <a:lnTo>
                          <a:pt x="13497" y="17409"/>
                        </a:lnTo>
                        <a:lnTo>
                          <a:pt x="13413" y="17388"/>
                        </a:lnTo>
                        <a:lnTo>
                          <a:pt x="13476" y="17367"/>
                        </a:lnTo>
                        <a:lnTo>
                          <a:pt x="13580" y="17388"/>
                        </a:lnTo>
                        <a:lnTo>
                          <a:pt x="13706" y="17263"/>
                        </a:lnTo>
                        <a:lnTo>
                          <a:pt x="13831" y="17263"/>
                        </a:lnTo>
                        <a:lnTo>
                          <a:pt x="13936" y="17158"/>
                        </a:lnTo>
                        <a:lnTo>
                          <a:pt x="14020" y="17137"/>
                        </a:lnTo>
                        <a:lnTo>
                          <a:pt x="14145" y="16991"/>
                        </a:lnTo>
                        <a:lnTo>
                          <a:pt x="14145" y="16844"/>
                        </a:lnTo>
                        <a:lnTo>
                          <a:pt x="14103" y="16781"/>
                        </a:lnTo>
                        <a:lnTo>
                          <a:pt x="14082" y="16781"/>
                        </a:lnTo>
                        <a:lnTo>
                          <a:pt x="14020" y="16656"/>
                        </a:lnTo>
                        <a:lnTo>
                          <a:pt x="13957" y="16635"/>
                        </a:lnTo>
                        <a:lnTo>
                          <a:pt x="13810" y="16635"/>
                        </a:lnTo>
                        <a:lnTo>
                          <a:pt x="13831" y="16530"/>
                        </a:lnTo>
                        <a:lnTo>
                          <a:pt x="13831" y="16426"/>
                        </a:lnTo>
                        <a:lnTo>
                          <a:pt x="13999" y="16363"/>
                        </a:lnTo>
                        <a:lnTo>
                          <a:pt x="14020" y="16321"/>
                        </a:lnTo>
                        <a:lnTo>
                          <a:pt x="14103" y="16300"/>
                        </a:lnTo>
                        <a:lnTo>
                          <a:pt x="14124" y="16216"/>
                        </a:lnTo>
                        <a:lnTo>
                          <a:pt x="14103" y="16216"/>
                        </a:lnTo>
                        <a:lnTo>
                          <a:pt x="14145" y="16154"/>
                        </a:lnTo>
                        <a:lnTo>
                          <a:pt x="14250" y="16196"/>
                        </a:lnTo>
                        <a:lnTo>
                          <a:pt x="14417" y="16091"/>
                        </a:lnTo>
                        <a:lnTo>
                          <a:pt x="14522" y="16175"/>
                        </a:lnTo>
                        <a:lnTo>
                          <a:pt x="14647" y="16091"/>
                        </a:lnTo>
                        <a:lnTo>
                          <a:pt x="14626" y="16175"/>
                        </a:lnTo>
                        <a:lnTo>
                          <a:pt x="14647" y="16216"/>
                        </a:lnTo>
                        <a:lnTo>
                          <a:pt x="14731" y="16216"/>
                        </a:lnTo>
                        <a:lnTo>
                          <a:pt x="14857" y="16091"/>
                        </a:lnTo>
                        <a:lnTo>
                          <a:pt x="14836" y="16028"/>
                        </a:lnTo>
                        <a:lnTo>
                          <a:pt x="14773" y="16007"/>
                        </a:lnTo>
                        <a:lnTo>
                          <a:pt x="14752" y="15965"/>
                        </a:lnTo>
                        <a:lnTo>
                          <a:pt x="14794" y="15924"/>
                        </a:lnTo>
                        <a:lnTo>
                          <a:pt x="14919" y="15986"/>
                        </a:lnTo>
                        <a:lnTo>
                          <a:pt x="15129" y="15924"/>
                        </a:lnTo>
                        <a:lnTo>
                          <a:pt x="15170" y="15777"/>
                        </a:lnTo>
                        <a:lnTo>
                          <a:pt x="15129" y="15631"/>
                        </a:lnTo>
                        <a:lnTo>
                          <a:pt x="14961" y="15526"/>
                        </a:lnTo>
                        <a:lnTo>
                          <a:pt x="14891" y="15526"/>
                        </a:lnTo>
                        <a:lnTo>
                          <a:pt x="14919" y="15505"/>
                        </a:lnTo>
                        <a:lnTo>
                          <a:pt x="15066" y="15505"/>
                        </a:lnTo>
                        <a:lnTo>
                          <a:pt x="15150" y="15589"/>
                        </a:lnTo>
                        <a:lnTo>
                          <a:pt x="15296" y="15589"/>
                        </a:lnTo>
                        <a:lnTo>
                          <a:pt x="15401" y="15484"/>
                        </a:lnTo>
                        <a:lnTo>
                          <a:pt x="15401" y="15400"/>
                        </a:lnTo>
                        <a:lnTo>
                          <a:pt x="15673" y="15275"/>
                        </a:lnTo>
                        <a:lnTo>
                          <a:pt x="15798" y="15149"/>
                        </a:lnTo>
                        <a:lnTo>
                          <a:pt x="15924" y="15149"/>
                        </a:lnTo>
                        <a:lnTo>
                          <a:pt x="15986" y="15087"/>
                        </a:lnTo>
                        <a:lnTo>
                          <a:pt x="15986" y="15003"/>
                        </a:lnTo>
                        <a:lnTo>
                          <a:pt x="16217" y="14836"/>
                        </a:lnTo>
                        <a:lnTo>
                          <a:pt x="16426" y="14794"/>
                        </a:lnTo>
                        <a:lnTo>
                          <a:pt x="16656" y="14584"/>
                        </a:lnTo>
                        <a:lnTo>
                          <a:pt x="16844" y="14564"/>
                        </a:lnTo>
                        <a:lnTo>
                          <a:pt x="17033" y="14333"/>
                        </a:lnTo>
                        <a:lnTo>
                          <a:pt x="16949" y="14480"/>
                        </a:lnTo>
                        <a:lnTo>
                          <a:pt x="16949" y="14626"/>
                        </a:lnTo>
                        <a:lnTo>
                          <a:pt x="17012" y="14647"/>
                        </a:lnTo>
                        <a:lnTo>
                          <a:pt x="17075" y="14668"/>
                        </a:lnTo>
                        <a:lnTo>
                          <a:pt x="17116" y="14731"/>
                        </a:lnTo>
                        <a:lnTo>
                          <a:pt x="17263" y="14564"/>
                        </a:lnTo>
                        <a:lnTo>
                          <a:pt x="17367" y="14522"/>
                        </a:lnTo>
                        <a:lnTo>
                          <a:pt x="17598" y="14438"/>
                        </a:lnTo>
                        <a:lnTo>
                          <a:pt x="17681" y="14354"/>
                        </a:lnTo>
                        <a:lnTo>
                          <a:pt x="17681" y="14354"/>
                        </a:lnTo>
                        <a:lnTo>
                          <a:pt x="17639" y="14480"/>
                        </a:lnTo>
                        <a:lnTo>
                          <a:pt x="17451" y="14584"/>
                        </a:lnTo>
                        <a:lnTo>
                          <a:pt x="17326" y="14584"/>
                        </a:lnTo>
                        <a:lnTo>
                          <a:pt x="17054" y="14856"/>
                        </a:lnTo>
                        <a:lnTo>
                          <a:pt x="17033" y="14961"/>
                        </a:lnTo>
                        <a:lnTo>
                          <a:pt x="17158" y="15149"/>
                        </a:lnTo>
                        <a:lnTo>
                          <a:pt x="17179" y="15275"/>
                        </a:lnTo>
                        <a:lnTo>
                          <a:pt x="17054" y="15191"/>
                        </a:lnTo>
                        <a:lnTo>
                          <a:pt x="16949" y="15191"/>
                        </a:lnTo>
                        <a:lnTo>
                          <a:pt x="16886" y="15212"/>
                        </a:lnTo>
                        <a:lnTo>
                          <a:pt x="16823" y="15212"/>
                        </a:lnTo>
                        <a:lnTo>
                          <a:pt x="16719" y="15149"/>
                        </a:lnTo>
                        <a:lnTo>
                          <a:pt x="16698" y="14982"/>
                        </a:lnTo>
                        <a:lnTo>
                          <a:pt x="16510" y="15066"/>
                        </a:lnTo>
                        <a:lnTo>
                          <a:pt x="16405" y="15066"/>
                        </a:lnTo>
                        <a:lnTo>
                          <a:pt x="16238" y="15170"/>
                        </a:lnTo>
                        <a:lnTo>
                          <a:pt x="16091" y="15170"/>
                        </a:lnTo>
                        <a:lnTo>
                          <a:pt x="15986" y="15275"/>
                        </a:lnTo>
                        <a:lnTo>
                          <a:pt x="15986" y="15380"/>
                        </a:lnTo>
                        <a:lnTo>
                          <a:pt x="16007" y="15421"/>
                        </a:lnTo>
                        <a:lnTo>
                          <a:pt x="15903" y="15610"/>
                        </a:lnTo>
                        <a:lnTo>
                          <a:pt x="15777" y="15693"/>
                        </a:lnTo>
                        <a:lnTo>
                          <a:pt x="15714" y="15840"/>
                        </a:lnTo>
                        <a:lnTo>
                          <a:pt x="15380" y="16133"/>
                        </a:lnTo>
                        <a:lnTo>
                          <a:pt x="15296" y="16237"/>
                        </a:lnTo>
                        <a:lnTo>
                          <a:pt x="15296" y="16321"/>
                        </a:lnTo>
                        <a:lnTo>
                          <a:pt x="15401" y="16468"/>
                        </a:lnTo>
                        <a:lnTo>
                          <a:pt x="15463" y="16405"/>
                        </a:lnTo>
                        <a:lnTo>
                          <a:pt x="15505" y="16405"/>
                        </a:lnTo>
                        <a:lnTo>
                          <a:pt x="15610" y="16321"/>
                        </a:lnTo>
                        <a:lnTo>
                          <a:pt x="15694" y="16342"/>
                        </a:lnTo>
                        <a:lnTo>
                          <a:pt x="15694" y="16405"/>
                        </a:lnTo>
                        <a:lnTo>
                          <a:pt x="15484" y="16551"/>
                        </a:lnTo>
                        <a:lnTo>
                          <a:pt x="15401" y="16551"/>
                        </a:lnTo>
                        <a:lnTo>
                          <a:pt x="15359" y="16656"/>
                        </a:lnTo>
                        <a:lnTo>
                          <a:pt x="15254" y="16614"/>
                        </a:lnTo>
                        <a:lnTo>
                          <a:pt x="15170" y="16614"/>
                        </a:lnTo>
                        <a:lnTo>
                          <a:pt x="15087" y="16635"/>
                        </a:lnTo>
                        <a:lnTo>
                          <a:pt x="15087" y="16740"/>
                        </a:lnTo>
                        <a:lnTo>
                          <a:pt x="15024" y="16719"/>
                        </a:lnTo>
                        <a:lnTo>
                          <a:pt x="14919" y="16740"/>
                        </a:lnTo>
                        <a:lnTo>
                          <a:pt x="14919" y="16865"/>
                        </a:lnTo>
                        <a:lnTo>
                          <a:pt x="15066" y="17053"/>
                        </a:lnTo>
                        <a:lnTo>
                          <a:pt x="15129" y="17032"/>
                        </a:lnTo>
                        <a:lnTo>
                          <a:pt x="15170" y="16949"/>
                        </a:lnTo>
                        <a:lnTo>
                          <a:pt x="15233" y="17032"/>
                        </a:lnTo>
                        <a:lnTo>
                          <a:pt x="15275" y="16886"/>
                        </a:lnTo>
                        <a:lnTo>
                          <a:pt x="15359" y="16886"/>
                        </a:lnTo>
                        <a:lnTo>
                          <a:pt x="15359" y="16991"/>
                        </a:lnTo>
                        <a:lnTo>
                          <a:pt x="15442" y="16949"/>
                        </a:lnTo>
                        <a:lnTo>
                          <a:pt x="15463" y="16865"/>
                        </a:lnTo>
                        <a:lnTo>
                          <a:pt x="15526" y="16823"/>
                        </a:lnTo>
                        <a:lnTo>
                          <a:pt x="15652" y="16740"/>
                        </a:lnTo>
                        <a:lnTo>
                          <a:pt x="15652" y="16614"/>
                        </a:lnTo>
                        <a:lnTo>
                          <a:pt x="15714" y="16530"/>
                        </a:lnTo>
                        <a:lnTo>
                          <a:pt x="15714" y="16572"/>
                        </a:lnTo>
                        <a:lnTo>
                          <a:pt x="15673" y="16635"/>
                        </a:lnTo>
                        <a:lnTo>
                          <a:pt x="15714" y="16719"/>
                        </a:lnTo>
                        <a:lnTo>
                          <a:pt x="15840" y="16719"/>
                        </a:lnTo>
                        <a:lnTo>
                          <a:pt x="16028" y="16572"/>
                        </a:lnTo>
                        <a:lnTo>
                          <a:pt x="16175" y="16572"/>
                        </a:lnTo>
                        <a:lnTo>
                          <a:pt x="16196" y="16656"/>
                        </a:lnTo>
                        <a:lnTo>
                          <a:pt x="16258" y="16614"/>
                        </a:lnTo>
                        <a:lnTo>
                          <a:pt x="16321" y="16405"/>
                        </a:lnTo>
                        <a:lnTo>
                          <a:pt x="16447" y="16321"/>
                        </a:lnTo>
                        <a:lnTo>
                          <a:pt x="16510" y="16321"/>
                        </a:lnTo>
                        <a:lnTo>
                          <a:pt x="16363" y="16468"/>
                        </a:lnTo>
                        <a:lnTo>
                          <a:pt x="16363" y="16551"/>
                        </a:lnTo>
                        <a:lnTo>
                          <a:pt x="16447" y="16509"/>
                        </a:lnTo>
                        <a:lnTo>
                          <a:pt x="16572" y="16342"/>
                        </a:lnTo>
                        <a:lnTo>
                          <a:pt x="16656" y="16154"/>
                        </a:lnTo>
                        <a:lnTo>
                          <a:pt x="16740" y="16112"/>
                        </a:lnTo>
                        <a:lnTo>
                          <a:pt x="16740" y="16196"/>
                        </a:lnTo>
                        <a:lnTo>
                          <a:pt x="16656" y="16321"/>
                        </a:lnTo>
                        <a:lnTo>
                          <a:pt x="16656" y="16363"/>
                        </a:lnTo>
                        <a:lnTo>
                          <a:pt x="16782" y="16237"/>
                        </a:lnTo>
                        <a:lnTo>
                          <a:pt x="16844" y="16321"/>
                        </a:lnTo>
                        <a:lnTo>
                          <a:pt x="16844" y="16405"/>
                        </a:lnTo>
                        <a:lnTo>
                          <a:pt x="16970" y="16426"/>
                        </a:lnTo>
                        <a:lnTo>
                          <a:pt x="17033" y="16468"/>
                        </a:lnTo>
                        <a:lnTo>
                          <a:pt x="17095" y="16405"/>
                        </a:lnTo>
                        <a:lnTo>
                          <a:pt x="17158" y="16258"/>
                        </a:lnTo>
                        <a:lnTo>
                          <a:pt x="17305" y="16237"/>
                        </a:lnTo>
                        <a:lnTo>
                          <a:pt x="17409" y="16154"/>
                        </a:lnTo>
                        <a:lnTo>
                          <a:pt x="17347" y="16133"/>
                        </a:lnTo>
                        <a:lnTo>
                          <a:pt x="17367" y="16007"/>
                        </a:lnTo>
                        <a:lnTo>
                          <a:pt x="17577" y="15924"/>
                        </a:lnTo>
                        <a:lnTo>
                          <a:pt x="17598" y="15840"/>
                        </a:lnTo>
                        <a:lnTo>
                          <a:pt x="17598" y="15735"/>
                        </a:lnTo>
                        <a:lnTo>
                          <a:pt x="17493" y="15777"/>
                        </a:lnTo>
                        <a:lnTo>
                          <a:pt x="17409" y="15714"/>
                        </a:lnTo>
                        <a:lnTo>
                          <a:pt x="17284" y="15693"/>
                        </a:lnTo>
                        <a:lnTo>
                          <a:pt x="17347" y="15610"/>
                        </a:lnTo>
                        <a:lnTo>
                          <a:pt x="17451" y="15610"/>
                        </a:lnTo>
                        <a:lnTo>
                          <a:pt x="17514" y="15631"/>
                        </a:lnTo>
                        <a:lnTo>
                          <a:pt x="17577" y="15568"/>
                        </a:lnTo>
                        <a:lnTo>
                          <a:pt x="17577" y="15463"/>
                        </a:lnTo>
                        <a:lnTo>
                          <a:pt x="17472" y="15505"/>
                        </a:lnTo>
                        <a:lnTo>
                          <a:pt x="17367" y="15400"/>
                        </a:lnTo>
                        <a:lnTo>
                          <a:pt x="17367" y="15317"/>
                        </a:lnTo>
                        <a:lnTo>
                          <a:pt x="17514" y="15296"/>
                        </a:lnTo>
                        <a:lnTo>
                          <a:pt x="17598" y="15275"/>
                        </a:lnTo>
                        <a:lnTo>
                          <a:pt x="17660" y="15296"/>
                        </a:lnTo>
                        <a:lnTo>
                          <a:pt x="17681" y="15254"/>
                        </a:lnTo>
                        <a:lnTo>
                          <a:pt x="17619" y="15108"/>
                        </a:lnTo>
                        <a:lnTo>
                          <a:pt x="17807" y="15045"/>
                        </a:lnTo>
                        <a:lnTo>
                          <a:pt x="17911" y="15108"/>
                        </a:lnTo>
                        <a:lnTo>
                          <a:pt x="17995" y="15087"/>
                        </a:lnTo>
                        <a:lnTo>
                          <a:pt x="18121" y="15087"/>
                        </a:lnTo>
                        <a:lnTo>
                          <a:pt x="17911" y="15254"/>
                        </a:lnTo>
                        <a:lnTo>
                          <a:pt x="17911" y="15359"/>
                        </a:lnTo>
                        <a:lnTo>
                          <a:pt x="17932" y="15526"/>
                        </a:lnTo>
                        <a:lnTo>
                          <a:pt x="17995" y="15526"/>
                        </a:lnTo>
                        <a:lnTo>
                          <a:pt x="18079" y="15317"/>
                        </a:lnTo>
                        <a:lnTo>
                          <a:pt x="18142" y="15275"/>
                        </a:lnTo>
                        <a:lnTo>
                          <a:pt x="18204" y="15275"/>
                        </a:lnTo>
                        <a:lnTo>
                          <a:pt x="18183" y="15359"/>
                        </a:lnTo>
                        <a:lnTo>
                          <a:pt x="18121" y="15421"/>
                        </a:lnTo>
                        <a:lnTo>
                          <a:pt x="18142" y="15505"/>
                        </a:lnTo>
                        <a:lnTo>
                          <a:pt x="18288" y="15400"/>
                        </a:lnTo>
                        <a:lnTo>
                          <a:pt x="18309" y="15317"/>
                        </a:lnTo>
                        <a:lnTo>
                          <a:pt x="18393" y="15400"/>
                        </a:lnTo>
                        <a:lnTo>
                          <a:pt x="18497" y="15317"/>
                        </a:lnTo>
                        <a:lnTo>
                          <a:pt x="18539" y="15317"/>
                        </a:lnTo>
                        <a:lnTo>
                          <a:pt x="18644" y="15254"/>
                        </a:lnTo>
                        <a:lnTo>
                          <a:pt x="18769" y="15212"/>
                        </a:lnTo>
                        <a:lnTo>
                          <a:pt x="18874" y="15254"/>
                        </a:lnTo>
                        <a:lnTo>
                          <a:pt x="18853" y="15296"/>
                        </a:lnTo>
                        <a:lnTo>
                          <a:pt x="18727" y="15296"/>
                        </a:lnTo>
                        <a:lnTo>
                          <a:pt x="18602" y="15421"/>
                        </a:lnTo>
                        <a:lnTo>
                          <a:pt x="18686" y="15421"/>
                        </a:lnTo>
                        <a:lnTo>
                          <a:pt x="18623" y="15505"/>
                        </a:lnTo>
                        <a:lnTo>
                          <a:pt x="18686" y="15568"/>
                        </a:lnTo>
                        <a:lnTo>
                          <a:pt x="18895" y="15610"/>
                        </a:lnTo>
                        <a:lnTo>
                          <a:pt x="18958" y="15693"/>
                        </a:lnTo>
                        <a:lnTo>
                          <a:pt x="18958" y="15735"/>
                        </a:lnTo>
                        <a:lnTo>
                          <a:pt x="18832" y="15631"/>
                        </a:lnTo>
                        <a:lnTo>
                          <a:pt x="18686" y="15610"/>
                        </a:lnTo>
                        <a:lnTo>
                          <a:pt x="18581" y="15672"/>
                        </a:lnTo>
                        <a:lnTo>
                          <a:pt x="18581" y="15777"/>
                        </a:lnTo>
                        <a:lnTo>
                          <a:pt x="18644" y="15798"/>
                        </a:lnTo>
                        <a:lnTo>
                          <a:pt x="18748" y="15735"/>
                        </a:lnTo>
                        <a:lnTo>
                          <a:pt x="18832" y="15819"/>
                        </a:lnTo>
                        <a:lnTo>
                          <a:pt x="18790" y="15840"/>
                        </a:lnTo>
                        <a:lnTo>
                          <a:pt x="18644" y="15840"/>
                        </a:lnTo>
                        <a:lnTo>
                          <a:pt x="18644" y="15924"/>
                        </a:lnTo>
                        <a:lnTo>
                          <a:pt x="18811" y="15986"/>
                        </a:lnTo>
                        <a:lnTo>
                          <a:pt x="18853" y="16049"/>
                        </a:lnTo>
                        <a:lnTo>
                          <a:pt x="18790" y="16091"/>
                        </a:lnTo>
                        <a:lnTo>
                          <a:pt x="18707" y="16112"/>
                        </a:lnTo>
                        <a:lnTo>
                          <a:pt x="18707" y="16154"/>
                        </a:lnTo>
                        <a:lnTo>
                          <a:pt x="18811" y="16154"/>
                        </a:lnTo>
                        <a:lnTo>
                          <a:pt x="18916" y="16112"/>
                        </a:lnTo>
                        <a:lnTo>
                          <a:pt x="19020" y="16196"/>
                        </a:lnTo>
                        <a:lnTo>
                          <a:pt x="19125" y="16237"/>
                        </a:lnTo>
                        <a:lnTo>
                          <a:pt x="19271" y="16196"/>
                        </a:lnTo>
                        <a:lnTo>
                          <a:pt x="19334" y="16258"/>
                        </a:lnTo>
                        <a:lnTo>
                          <a:pt x="19334" y="16321"/>
                        </a:lnTo>
                        <a:lnTo>
                          <a:pt x="19251" y="16363"/>
                        </a:lnTo>
                        <a:lnTo>
                          <a:pt x="19271" y="16447"/>
                        </a:lnTo>
                        <a:lnTo>
                          <a:pt x="19334" y="16468"/>
                        </a:lnTo>
                        <a:lnTo>
                          <a:pt x="19355" y="16551"/>
                        </a:lnTo>
                        <a:lnTo>
                          <a:pt x="19439" y="16572"/>
                        </a:lnTo>
                        <a:lnTo>
                          <a:pt x="19523" y="16488"/>
                        </a:lnTo>
                        <a:lnTo>
                          <a:pt x="19481" y="16426"/>
                        </a:lnTo>
                        <a:lnTo>
                          <a:pt x="19523" y="16384"/>
                        </a:lnTo>
                        <a:lnTo>
                          <a:pt x="19648" y="16384"/>
                        </a:lnTo>
                        <a:lnTo>
                          <a:pt x="19564" y="16488"/>
                        </a:lnTo>
                        <a:lnTo>
                          <a:pt x="19564" y="16551"/>
                        </a:lnTo>
                        <a:lnTo>
                          <a:pt x="19418" y="16719"/>
                        </a:lnTo>
                        <a:lnTo>
                          <a:pt x="19443" y="16744"/>
                        </a:lnTo>
                        <a:lnTo>
                          <a:pt x="19376" y="16760"/>
                        </a:lnTo>
                        <a:lnTo>
                          <a:pt x="19418" y="16844"/>
                        </a:lnTo>
                        <a:lnTo>
                          <a:pt x="19690" y="16907"/>
                        </a:lnTo>
                        <a:lnTo>
                          <a:pt x="19774" y="16865"/>
                        </a:lnTo>
                        <a:lnTo>
                          <a:pt x="19857" y="16907"/>
                        </a:lnTo>
                        <a:lnTo>
                          <a:pt x="20108" y="16907"/>
                        </a:lnTo>
                        <a:lnTo>
                          <a:pt x="20234" y="16865"/>
                        </a:lnTo>
                        <a:lnTo>
                          <a:pt x="20297" y="16907"/>
                        </a:lnTo>
                        <a:lnTo>
                          <a:pt x="20297" y="16970"/>
                        </a:lnTo>
                        <a:lnTo>
                          <a:pt x="20380" y="16970"/>
                        </a:lnTo>
                        <a:lnTo>
                          <a:pt x="20443" y="17053"/>
                        </a:lnTo>
                        <a:lnTo>
                          <a:pt x="20527" y="17116"/>
                        </a:lnTo>
                        <a:lnTo>
                          <a:pt x="20548" y="17179"/>
                        </a:lnTo>
                        <a:lnTo>
                          <a:pt x="20652" y="17179"/>
                        </a:lnTo>
                        <a:lnTo>
                          <a:pt x="20820" y="17116"/>
                        </a:lnTo>
                        <a:lnTo>
                          <a:pt x="20841" y="17074"/>
                        </a:lnTo>
                        <a:lnTo>
                          <a:pt x="20904" y="17116"/>
                        </a:lnTo>
                        <a:lnTo>
                          <a:pt x="20904" y="17179"/>
                        </a:lnTo>
                        <a:lnTo>
                          <a:pt x="20820" y="17263"/>
                        </a:lnTo>
                        <a:lnTo>
                          <a:pt x="20715" y="17284"/>
                        </a:lnTo>
                        <a:lnTo>
                          <a:pt x="20736" y="17346"/>
                        </a:lnTo>
                        <a:lnTo>
                          <a:pt x="20904" y="17388"/>
                        </a:lnTo>
                        <a:lnTo>
                          <a:pt x="20924" y="17493"/>
                        </a:lnTo>
                        <a:lnTo>
                          <a:pt x="21008" y="17577"/>
                        </a:lnTo>
                        <a:lnTo>
                          <a:pt x="21176" y="17639"/>
                        </a:lnTo>
                        <a:lnTo>
                          <a:pt x="21385" y="17577"/>
                        </a:lnTo>
                        <a:lnTo>
                          <a:pt x="21468" y="17556"/>
                        </a:lnTo>
                        <a:lnTo>
                          <a:pt x="21489" y="17597"/>
                        </a:lnTo>
                        <a:lnTo>
                          <a:pt x="21573" y="17535"/>
                        </a:lnTo>
                        <a:lnTo>
                          <a:pt x="21740" y="17430"/>
                        </a:lnTo>
                        <a:lnTo>
                          <a:pt x="21782" y="17430"/>
                        </a:lnTo>
                        <a:lnTo>
                          <a:pt x="21740" y="17493"/>
                        </a:lnTo>
                        <a:lnTo>
                          <a:pt x="21636" y="17577"/>
                        </a:lnTo>
                        <a:lnTo>
                          <a:pt x="21594" y="17786"/>
                        </a:lnTo>
                        <a:lnTo>
                          <a:pt x="21552" y="17911"/>
                        </a:lnTo>
                        <a:lnTo>
                          <a:pt x="21468" y="17911"/>
                        </a:lnTo>
                        <a:lnTo>
                          <a:pt x="21343" y="17849"/>
                        </a:lnTo>
                        <a:lnTo>
                          <a:pt x="21280" y="17869"/>
                        </a:lnTo>
                        <a:lnTo>
                          <a:pt x="21364" y="17995"/>
                        </a:lnTo>
                        <a:lnTo>
                          <a:pt x="21385" y="18100"/>
                        </a:lnTo>
                        <a:lnTo>
                          <a:pt x="21468" y="18162"/>
                        </a:lnTo>
                        <a:lnTo>
                          <a:pt x="21573" y="18121"/>
                        </a:lnTo>
                        <a:lnTo>
                          <a:pt x="21657" y="18162"/>
                        </a:lnTo>
                        <a:lnTo>
                          <a:pt x="21636" y="18225"/>
                        </a:lnTo>
                        <a:lnTo>
                          <a:pt x="21552" y="18225"/>
                        </a:lnTo>
                        <a:lnTo>
                          <a:pt x="21552" y="18288"/>
                        </a:lnTo>
                        <a:lnTo>
                          <a:pt x="21720" y="18434"/>
                        </a:lnTo>
                        <a:lnTo>
                          <a:pt x="21761" y="18413"/>
                        </a:lnTo>
                        <a:lnTo>
                          <a:pt x="21887" y="18434"/>
                        </a:lnTo>
                        <a:lnTo>
                          <a:pt x="21950" y="18330"/>
                        </a:lnTo>
                        <a:lnTo>
                          <a:pt x="22075" y="18100"/>
                        </a:lnTo>
                        <a:lnTo>
                          <a:pt x="22033" y="18288"/>
                        </a:lnTo>
                        <a:lnTo>
                          <a:pt x="22033" y="18413"/>
                        </a:lnTo>
                        <a:lnTo>
                          <a:pt x="21992" y="18497"/>
                        </a:lnTo>
                        <a:lnTo>
                          <a:pt x="21950" y="18518"/>
                        </a:lnTo>
                        <a:lnTo>
                          <a:pt x="21866" y="18623"/>
                        </a:lnTo>
                        <a:lnTo>
                          <a:pt x="21887" y="18706"/>
                        </a:lnTo>
                        <a:lnTo>
                          <a:pt x="21971" y="18748"/>
                        </a:lnTo>
                        <a:lnTo>
                          <a:pt x="21929" y="18811"/>
                        </a:lnTo>
                        <a:lnTo>
                          <a:pt x="21929" y="19062"/>
                        </a:lnTo>
                        <a:lnTo>
                          <a:pt x="21971" y="19125"/>
                        </a:lnTo>
                        <a:lnTo>
                          <a:pt x="22054" y="19125"/>
                        </a:lnTo>
                        <a:lnTo>
                          <a:pt x="22033" y="19229"/>
                        </a:lnTo>
                        <a:lnTo>
                          <a:pt x="22054" y="19334"/>
                        </a:lnTo>
                        <a:lnTo>
                          <a:pt x="22243" y="19522"/>
                        </a:lnTo>
                        <a:lnTo>
                          <a:pt x="22284" y="19543"/>
                        </a:lnTo>
                        <a:lnTo>
                          <a:pt x="22284" y="19585"/>
                        </a:lnTo>
                        <a:lnTo>
                          <a:pt x="22347" y="19543"/>
                        </a:lnTo>
                        <a:lnTo>
                          <a:pt x="22389" y="19627"/>
                        </a:lnTo>
                        <a:lnTo>
                          <a:pt x="22473" y="19585"/>
                        </a:lnTo>
                        <a:lnTo>
                          <a:pt x="22452" y="19543"/>
                        </a:lnTo>
                        <a:lnTo>
                          <a:pt x="22473" y="19481"/>
                        </a:lnTo>
                        <a:lnTo>
                          <a:pt x="22515" y="19543"/>
                        </a:lnTo>
                        <a:lnTo>
                          <a:pt x="22598" y="19564"/>
                        </a:lnTo>
                        <a:lnTo>
                          <a:pt x="22661" y="19481"/>
                        </a:lnTo>
                        <a:lnTo>
                          <a:pt x="22577" y="19334"/>
                        </a:lnTo>
                        <a:lnTo>
                          <a:pt x="22515" y="19334"/>
                        </a:lnTo>
                        <a:lnTo>
                          <a:pt x="22473" y="19355"/>
                        </a:lnTo>
                        <a:lnTo>
                          <a:pt x="22452" y="19334"/>
                        </a:lnTo>
                        <a:lnTo>
                          <a:pt x="22515" y="19229"/>
                        </a:lnTo>
                        <a:lnTo>
                          <a:pt x="22515" y="19146"/>
                        </a:lnTo>
                        <a:lnTo>
                          <a:pt x="22494" y="19062"/>
                        </a:lnTo>
                        <a:lnTo>
                          <a:pt x="22410" y="19041"/>
                        </a:lnTo>
                        <a:lnTo>
                          <a:pt x="22410" y="18999"/>
                        </a:lnTo>
                        <a:lnTo>
                          <a:pt x="22473" y="18937"/>
                        </a:lnTo>
                        <a:lnTo>
                          <a:pt x="22494" y="18811"/>
                        </a:lnTo>
                        <a:lnTo>
                          <a:pt x="22577" y="18811"/>
                        </a:lnTo>
                        <a:lnTo>
                          <a:pt x="22577" y="18916"/>
                        </a:lnTo>
                        <a:lnTo>
                          <a:pt x="22598" y="18999"/>
                        </a:lnTo>
                        <a:lnTo>
                          <a:pt x="22682" y="18895"/>
                        </a:lnTo>
                        <a:lnTo>
                          <a:pt x="22703" y="18957"/>
                        </a:lnTo>
                        <a:lnTo>
                          <a:pt x="22766" y="19041"/>
                        </a:lnTo>
                        <a:lnTo>
                          <a:pt x="22703" y="19146"/>
                        </a:lnTo>
                        <a:lnTo>
                          <a:pt x="22724" y="19229"/>
                        </a:lnTo>
                        <a:lnTo>
                          <a:pt x="22787" y="19250"/>
                        </a:lnTo>
                        <a:lnTo>
                          <a:pt x="22891" y="19146"/>
                        </a:lnTo>
                        <a:lnTo>
                          <a:pt x="22933" y="19146"/>
                        </a:lnTo>
                        <a:lnTo>
                          <a:pt x="22912" y="19229"/>
                        </a:lnTo>
                        <a:lnTo>
                          <a:pt x="22828" y="19313"/>
                        </a:lnTo>
                        <a:lnTo>
                          <a:pt x="22828" y="19376"/>
                        </a:lnTo>
                        <a:lnTo>
                          <a:pt x="22870" y="19481"/>
                        </a:lnTo>
                        <a:lnTo>
                          <a:pt x="22808" y="19627"/>
                        </a:lnTo>
                        <a:lnTo>
                          <a:pt x="22828" y="19669"/>
                        </a:lnTo>
                        <a:lnTo>
                          <a:pt x="22891" y="19669"/>
                        </a:lnTo>
                        <a:lnTo>
                          <a:pt x="22891" y="19857"/>
                        </a:lnTo>
                        <a:cubicBezTo>
                          <a:pt x="22891" y="19899"/>
                          <a:pt x="22870" y="19983"/>
                          <a:pt x="22870" y="20045"/>
                        </a:cubicBezTo>
                        <a:lnTo>
                          <a:pt x="22828" y="20087"/>
                        </a:lnTo>
                        <a:lnTo>
                          <a:pt x="22808" y="20004"/>
                        </a:lnTo>
                        <a:lnTo>
                          <a:pt x="22870" y="19941"/>
                        </a:lnTo>
                        <a:lnTo>
                          <a:pt x="22870" y="19857"/>
                        </a:lnTo>
                        <a:lnTo>
                          <a:pt x="22766" y="19794"/>
                        </a:lnTo>
                        <a:lnTo>
                          <a:pt x="22598" y="19836"/>
                        </a:lnTo>
                        <a:lnTo>
                          <a:pt x="22577" y="19878"/>
                        </a:lnTo>
                        <a:lnTo>
                          <a:pt x="22515" y="19899"/>
                        </a:lnTo>
                        <a:lnTo>
                          <a:pt x="22473" y="19794"/>
                        </a:lnTo>
                        <a:lnTo>
                          <a:pt x="22410" y="19941"/>
                        </a:lnTo>
                        <a:lnTo>
                          <a:pt x="22452" y="20066"/>
                        </a:lnTo>
                        <a:lnTo>
                          <a:pt x="22515" y="20108"/>
                        </a:lnTo>
                        <a:lnTo>
                          <a:pt x="22473" y="20192"/>
                        </a:lnTo>
                        <a:lnTo>
                          <a:pt x="22410" y="20150"/>
                        </a:lnTo>
                        <a:lnTo>
                          <a:pt x="22368" y="20255"/>
                        </a:lnTo>
                        <a:lnTo>
                          <a:pt x="22452" y="20401"/>
                        </a:lnTo>
                        <a:lnTo>
                          <a:pt x="22410" y="20506"/>
                        </a:lnTo>
                        <a:lnTo>
                          <a:pt x="22494" y="20569"/>
                        </a:lnTo>
                        <a:lnTo>
                          <a:pt x="22410" y="20631"/>
                        </a:lnTo>
                        <a:lnTo>
                          <a:pt x="22515" y="20778"/>
                        </a:lnTo>
                        <a:lnTo>
                          <a:pt x="22619" y="20778"/>
                        </a:lnTo>
                        <a:lnTo>
                          <a:pt x="22703" y="20694"/>
                        </a:lnTo>
                        <a:lnTo>
                          <a:pt x="22703" y="20569"/>
                        </a:lnTo>
                        <a:lnTo>
                          <a:pt x="22619" y="20401"/>
                        </a:lnTo>
                        <a:lnTo>
                          <a:pt x="22661" y="20297"/>
                        </a:lnTo>
                        <a:lnTo>
                          <a:pt x="22787" y="20527"/>
                        </a:lnTo>
                        <a:lnTo>
                          <a:pt x="22787" y="20631"/>
                        </a:lnTo>
                        <a:lnTo>
                          <a:pt x="22787" y="20694"/>
                        </a:lnTo>
                        <a:cubicBezTo>
                          <a:pt x="22766" y="20694"/>
                          <a:pt x="22724" y="20694"/>
                          <a:pt x="22724" y="20715"/>
                        </a:cubicBezTo>
                        <a:lnTo>
                          <a:pt x="22724" y="20736"/>
                        </a:lnTo>
                        <a:lnTo>
                          <a:pt x="22682" y="20799"/>
                        </a:lnTo>
                        <a:lnTo>
                          <a:pt x="22577" y="20841"/>
                        </a:lnTo>
                        <a:lnTo>
                          <a:pt x="22598" y="20924"/>
                        </a:lnTo>
                        <a:lnTo>
                          <a:pt x="22682" y="21008"/>
                        </a:lnTo>
                        <a:lnTo>
                          <a:pt x="22598" y="21092"/>
                        </a:lnTo>
                        <a:lnTo>
                          <a:pt x="22598" y="21196"/>
                        </a:lnTo>
                        <a:lnTo>
                          <a:pt x="22536" y="21259"/>
                        </a:lnTo>
                        <a:lnTo>
                          <a:pt x="22431" y="21301"/>
                        </a:lnTo>
                        <a:lnTo>
                          <a:pt x="22431" y="21343"/>
                        </a:lnTo>
                        <a:lnTo>
                          <a:pt x="22577" y="21364"/>
                        </a:lnTo>
                        <a:lnTo>
                          <a:pt x="22536" y="21426"/>
                        </a:lnTo>
                        <a:lnTo>
                          <a:pt x="22494" y="21447"/>
                        </a:lnTo>
                        <a:lnTo>
                          <a:pt x="22494" y="21531"/>
                        </a:lnTo>
                        <a:lnTo>
                          <a:pt x="22536" y="21531"/>
                        </a:lnTo>
                        <a:lnTo>
                          <a:pt x="22619" y="21510"/>
                        </a:lnTo>
                        <a:lnTo>
                          <a:pt x="22640" y="21552"/>
                        </a:lnTo>
                        <a:lnTo>
                          <a:pt x="22598" y="21615"/>
                        </a:lnTo>
                        <a:lnTo>
                          <a:pt x="22515" y="21636"/>
                        </a:lnTo>
                        <a:lnTo>
                          <a:pt x="22473" y="21719"/>
                        </a:lnTo>
                        <a:lnTo>
                          <a:pt x="22494" y="21866"/>
                        </a:lnTo>
                        <a:lnTo>
                          <a:pt x="22536" y="21929"/>
                        </a:lnTo>
                        <a:lnTo>
                          <a:pt x="22515" y="21991"/>
                        </a:lnTo>
                        <a:lnTo>
                          <a:pt x="22536" y="22075"/>
                        </a:lnTo>
                        <a:lnTo>
                          <a:pt x="22598" y="22054"/>
                        </a:lnTo>
                        <a:lnTo>
                          <a:pt x="22619" y="21970"/>
                        </a:lnTo>
                        <a:lnTo>
                          <a:pt x="22640" y="21845"/>
                        </a:lnTo>
                        <a:lnTo>
                          <a:pt x="22703" y="21678"/>
                        </a:lnTo>
                        <a:lnTo>
                          <a:pt x="22745" y="21615"/>
                        </a:lnTo>
                        <a:lnTo>
                          <a:pt x="22787" y="21406"/>
                        </a:lnTo>
                        <a:lnTo>
                          <a:pt x="22828" y="21343"/>
                        </a:lnTo>
                        <a:lnTo>
                          <a:pt x="22844" y="21204"/>
                        </a:lnTo>
                        <a:lnTo>
                          <a:pt x="22870" y="21217"/>
                        </a:lnTo>
                        <a:cubicBezTo>
                          <a:pt x="22870" y="21301"/>
                          <a:pt x="22870" y="21364"/>
                          <a:pt x="22891" y="21447"/>
                        </a:cubicBezTo>
                        <a:lnTo>
                          <a:pt x="22870" y="21426"/>
                        </a:lnTo>
                        <a:lnTo>
                          <a:pt x="22808" y="21510"/>
                        </a:lnTo>
                        <a:lnTo>
                          <a:pt x="22808" y="21636"/>
                        </a:lnTo>
                        <a:lnTo>
                          <a:pt x="22870" y="21678"/>
                        </a:lnTo>
                        <a:lnTo>
                          <a:pt x="22787" y="21782"/>
                        </a:lnTo>
                        <a:lnTo>
                          <a:pt x="22891" y="21845"/>
                        </a:lnTo>
                        <a:lnTo>
                          <a:pt x="22891" y="21929"/>
                        </a:lnTo>
                        <a:lnTo>
                          <a:pt x="22828" y="21970"/>
                        </a:lnTo>
                        <a:lnTo>
                          <a:pt x="22766" y="21929"/>
                        </a:lnTo>
                        <a:lnTo>
                          <a:pt x="22703" y="21991"/>
                        </a:lnTo>
                        <a:lnTo>
                          <a:pt x="22703" y="22054"/>
                        </a:lnTo>
                        <a:lnTo>
                          <a:pt x="22661" y="22138"/>
                        </a:lnTo>
                        <a:lnTo>
                          <a:pt x="22619" y="22201"/>
                        </a:lnTo>
                        <a:lnTo>
                          <a:pt x="22682" y="22263"/>
                        </a:lnTo>
                        <a:lnTo>
                          <a:pt x="22766" y="22054"/>
                        </a:lnTo>
                        <a:lnTo>
                          <a:pt x="22787" y="22096"/>
                        </a:lnTo>
                        <a:lnTo>
                          <a:pt x="22724" y="22201"/>
                        </a:lnTo>
                        <a:lnTo>
                          <a:pt x="22828" y="22180"/>
                        </a:lnTo>
                        <a:lnTo>
                          <a:pt x="22891" y="22096"/>
                        </a:lnTo>
                        <a:lnTo>
                          <a:pt x="22891" y="21991"/>
                        </a:lnTo>
                        <a:lnTo>
                          <a:pt x="23017" y="21845"/>
                        </a:lnTo>
                        <a:cubicBezTo>
                          <a:pt x="23017" y="21929"/>
                          <a:pt x="23017" y="21991"/>
                          <a:pt x="23038" y="22075"/>
                        </a:cubicBezTo>
                        <a:lnTo>
                          <a:pt x="23017" y="22096"/>
                        </a:lnTo>
                        <a:lnTo>
                          <a:pt x="23080" y="22159"/>
                        </a:lnTo>
                        <a:cubicBezTo>
                          <a:pt x="23101" y="22201"/>
                          <a:pt x="23101" y="22284"/>
                          <a:pt x="23121" y="22326"/>
                        </a:cubicBezTo>
                        <a:lnTo>
                          <a:pt x="23080" y="22473"/>
                        </a:lnTo>
                        <a:lnTo>
                          <a:pt x="23080" y="22556"/>
                        </a:lnTo>
                        <a:lnTo>
                          <a:pt x="23038" y="22640"/>
                        </a:lnTo>
                        <a:lnTo>
                          <a:pt x="22933" y="22682"/>
                        </a:lnTo>
                        <a:lnTo>
                          <a:pt x="22912" y="22724"/>
                        </a:lnTo>
                        <a:lnTo>
                          <a:pt x="22933" y="22786"/>
                        </a:lnTo>
                        <a:lnTo>
                          <a:pt x="23017" y="22745"/>
                        </a:lnTo>
                        <a:lnTo>
                          <a:pt x="23101" y="22786"/>
                        </a:lnTo>
                        <a:lnTo>
                          <a:pt x="23101" y="22828"/>
                        </a:lnTo>
                        <a:lnTo>
                          <a:pt x="22996" y="22912"/>
                        </a:lnTo>
                        <a:lnTo>
                          <a:pt x="22996" y="22954"/>
                        </a:lnTo>
                        <a:lnTo>
                          <a:pt x="22975" y="23038"/>
                        </a:lnTo>
                        <a:lnTo>
                          <a:pt x="22912" y="23038"/>
                        </a:lnTo>
                        <a:lnTo>
                          <a:pt x="22870" y="23100"/>
                        </a:lnTo>
                        <a:lnTo>
                          <a:pt x="22891" y="23142"/>
                        </a:lnTo>
                        <a:lnTo>
                          <a:pt x="22975" y="23142"/>
                        </a:lnTo>
                        <a:lnTo>
                          <a:pt x="23017" y="23205"/>
                        </a:lnTo>
                        <a:lnTo>
                          <a:pt x="23038" y="23142"/>
                        </a:lnTo>
                        <a:lnTo>
                          <a:pt x="23121" y="23121"/>
                        </a:lnTo>
                        <a:lnTo>
                          <a:pt x="23184" y="23163"/>
                        </a:lnTo>
                        <a:lnTo>
                          <a:pt x="23101" y="23226"/>
                        </a:lnTo>
                        <a:lnTo>
                          <a:pt x="23080" y="23268"/>
                        </a:lnTo>
                        <a:lnTo>
                          <a:pt x="23121" y="23351"/>
                        </a:lnTo>
                        <a:lnTo>
                          <a:pt x="23038" y="23435"/>
                        </a:lnTo>
                        <a:lnTo>
                          <a:pt x="23017" y="23519"/>
                        </a:lnTo>
                        <a:lnTo>
                          <a:pt x="23121" y="23582"/>
                        </a:lnTo>
                        <a:lnTo>
                          <a:pt x="23101" y="23686"/>
                        </a:lnTo>
                        <a:lnTo>
                          <a:pt x="23142" y="23749"/>
                        </a:lnTo>
                        <a:lnTo>
                          <a:pt x="23247" y="23749"/>
                        </a:lnTo>
                        <a:lnTo>
                          <a:pt x="23310" y="23686"/>
                        </a:lnTo>
                        <a:lnTo>
                          <a:pt x="23247" y="23623"/>
                        </a:lnTo>
                        <a:lnTo>
                          <a:pt x="23310" y="23561"/>
                        </a:lnTo>
                        <a:lnTo>
                          <a:pt x="23247" y="23519"/>
                        </a:lnTo>
                        <a:lnTo>
                          <a:pt x="23205" y="23519"/>
                        </a:lnTo>
                        <a:lnTo>
                          <a:pt x="23247" y="23435"/>
                        </a:lnTo>
                        <a:lnTo>
                          <a:pt x="23331" y="23414"/>
                        </a:lnTo>
                        <a:lnTo>
                          <a:pt x="23435" y="23331"/>
                        </a:lnTo>
                        <a:lnTo>
                          <a:pt x="23435" y="23247"/>
                        </a:lnTo>
                        <a:lnTo>
                          <a:pt x="23393" y="23226"/>
                        </a:lnTo>
                        <a:lnTo>
                          <a:pt x="23310" y="23226"/>
                        </a:lnTo>
                        <a:lnTo>
                          <a:pt x="23310" y="23205"/>
                        </a:lnTo>
                        <a:lnTo>
                          <a:pt x="23414" y="23121"/>
                        </a:lnTo>
                        <a:lnTo>
                          <a:pt x="23393" y="23017"/>
                        </a:lnTo>
                        <a:lnTo>
                          <a:pt x="23247" y="22912"/>
                        </a:lnTo>
                        <a:lnTo>
                          <a:pt x="23310" y="22807"/>
                        </a:lnTo>
                        <a:lnTo>
                          <a:pt x="23331" y="22828"/>
                        </a:lnTo>
                        <a:lnTo>
                          <a:pt x="23414" y="22828"/>
                        </a:lnTo>
                        <a:lnTo>
                          <a:pt x="23414" y="22766"/>
                        </a:lnTo>
                        <a:lnTo>
                          <a:pt x="23310" y="22661"/>
                        </a:lnTo>
                        <a:lnTo>
                          <a:pt x="23373" y="22661"/>
                        </a:lnTo>
                        <a:lnTo>
                          <a:pt x="23373" y="22473"/>
                        </a:lnTo>
                        <a:lnTo>
                          <a:pt x="23247" y="22389"/>
                        </a:lnTo>
                        <a:lnTo>
                          <a:pt x="23226" y="22410"/>
                        </a:lnTo>
                        <a:lnTo>
                          <a:pt x="23142" y="22347"/>
                        </a:lnTo>
                        <a:lnTo>
                          <a:pt x="23163" y="22305"/>
                        </a:lnTo>
                        <a:lnTo>
                          <a:pt x="23163" y="22284"/>
                        </a:lnTo>
                        <a:lnTo>
                          <a:pt x="23247" y="22180"/>
                        </a:lnTo>
                        <a:lnTo>
                          <a:pt x="23205" y="22096"/>
                        </a:lnTo>
                        <a:cubicBezTo>
                          <a:pt x="23205" y="22054"/>
                          <a:pt x="23226" y="21991"/>
                          <a:pt x="23226" y="21950"/>
                        </a:cubicBezTo>
                        <a:lnTo>
                          <a:pt x="23226" y="21887"/>
                        </a:lnTo>
                        <a:lnTo>
                          <a:pt x="23268" y="21929"/>
                        </a:lnTo>
                        <a:lnTo>
                          <a:pt x="23352" y="21866"/>
                        </a:lnTo>
                        <a:lnTo>
                          <a:pt x="23310" y="21761"/>
                        </a:lnTo>
                        <a:lnTo>
                          <a:pt x="23352" y="21719"/>
                        </a:lnTo>
                        <a:lnTo>
                          <a:pt x="23352" y="21573"/>
                        </a:lnTo>
                        <a:lnTo>
                          <a:pt x="23414" y="21552"/>
                        </a:lnTo>
                        <a:lnTo>
                          <a:pt x="23435" y="21719"/>
                        </a:lnTo>
                        <a:lnTo>
                          <a:pt x="23477" y="21678"/>
                        </a:lnTo>
                        <a:lnTo>
                          <a:pt x="23519" y="21657"/>
                        </a:lnTo>
                        <a:lnTo>
                          <a:pt x="23519" y="21678"/>
                        </a:lnTo>
                        <a:lnTo>
                          <a:pt x="23519" y="21719"/>
                        </a:lnTo>
                        <a:lnTo>
                          <a:pt x="23477" y="21761"/>
                        </a:lnTo>
                        <a:lnTo>
                          <a:pt x="23477" y="21845"/>
                        </a:lnTo>
                        <a:lnTo>
                          <a:pt x="23540" y="21887"/>
                        </a:lnTo>
                        <a:lnTo>
                          <a:pt x="23665" y="21866"/>
                        </a:lnTo>
                        <a:lnTo>
                          <a:pt x="23749" y="21761"/>
                        </a:lnTo>
                        <a:lnTo>
                          <a:pt x="23728" y="21719"/>
                        </a:lnTo>
                        <a:cubicBezTo>
                          <a:pt x="23749" y="21657"/>
                          <a:pt x="23770" y="21573"/>
                          <a:pt x="23791" y="21510"/>
                        </a:cubicBezTo>
                        <a:lnTo>
                          <a:pt x="23833" y="21531"/>
                        </a:lnTo>
                        <a:lnTo>
                          <a:pt x="23854" y="21636"/>
                        </a:lnTo>
                        <a:lnTo>
                          <a:pt x="23958" y="21719"/>
                        </a:lnTo>
                        <a:lnTo>
                          <a:pt x="24000" y="21719"/>
                        </a:lnTo>
                        <a:lnTo>
                          <a:pt x="23937" y="21740"/>
                        </a:lnTo>
                        <a:lnTo>
                          <a:pt x="23854" y="21740"/>
                        </a:lnTo>
                        <a:lnTo>
                          <a:pt x="23833" y="21782"/>
                        </a:lnTo>
                        <a:cubicBezTo>
                          <a:pt x="23749" y="21824"/>
                          <a:pt x="23665" y="21866"/>
                          <a:pt x="23665" y="21970"/>
                        </a:cubicBezTo>
                        <a:cubicBezTo>
                          <a:pt x="23665" y="22054"/>
                          <a:pt x="23665" y="22096"/>
                          <a:pt x="23686" y="22180"/>
                        </a:cubicBezTo>
                        <a:lnTo>
                          <a:pt x="23665" y="22159"/>
                        </a:lnTo>
                        <a:lnTo>
                          <a:pt x="23665" y="22138"/>
                        </a:lnTo>
                        <a:lnTo>
                          <a:pt x="23645" y="22159"/>
                        </a:lnTo>
                        <a:cubicBezTo>
                          <a:pt x="23624" y="22159"/>
                          <a:pt x="23603" y="22138"/>
                          <a:pt x="23561" y="22138"/>
                        </a:cubicBezTo>
                        <a:lnTo>
                          <a:pt x="23624" y="22075"/>
                        </a:lnTo>
                        <a:lnTo>
                          <a:pt x="23645" y="21991"/>
                        </a:lnTo>
                        <a:lnTo>
                          <a:pt x="23456" y="21970"/>
                        </a:lnTo>
                        <a:lnTo>
                          <a:pt x="23352" y="22075"/>
                        </a:lnTo>
                        <a:lnTo>
                          <a:pt x="23414" y="22180"/>
                        </a:lnTo>
                        <a:lnTo>
                          <a:pt x="23435" y="22180"/>
                        </a:lnTo>
                        <a:cubicBezTo>
                          <a:pt x="23414" y="22201"/>
                          <a:pt x="23414" y="22222"/>
                          <a:pt x="23414" y="22263"/>
                        </a:cubicBezTo>
                        <a:cubicBezTo>
                          <a:pt x="23435" y="22284"/>
                          <a:pt x="23435" y="22326"/>
                          <a:pt x="23456" y="22368"/>
                        </a:cubicBezTo>
                        <a:cubicBezTo>
                          <a:pt x="23498" y="22389"/>
                          <a:pt x="23519" y="22431"/>
                          <a:pt x="23540" y="22494"/>
                        </a:cubicBezTo>
                        <a:lnTo>
                          <a:pt x="23561" y="22494"/>
                        </a:lnTo>
                        <a:cubicBezTo>
                          <a:pt x="23561" y="22494"/>
                          <a:pt x="23561" y="22514"/>
                          <a:pt x="23582" y="22514"/>
                        </a:cubicBezTo>
                        <a:cubicBezTo>
                          <a:pt x="23624" y="22577"/>
                          <a:pt x="23665" y="22577"/>
                          <a:pt x="23686" y="22598"/>
                        </a:cubicBezTo>
                        <a:lnTo>
                          <a:pt x="23665" y="22619"/>
                        </a:lnTo>
                        <a:lnTo>
                          <a:pt x="23540" y="22724"/>
                        </a:lnTo>
                        <a:lnTo>
                          <a:pt x="23540" y="22828"/>
                        </a:lnTo>
                        <a:lnTo>
                          <a:pt x="23603" y="22933"/>
                        </a:lnTo>
                        <a:lnTo>
                          <a:pt x="23728" y="22828"/>
                        </a:lnTo>
                        <a:lnTo>
                          <a:pt x="23812" y="22682"/>
                        </a:lnTo>
                        <a:lnTo>
                          <a:pt x="23812" y="22619"/>
                        </a:lnTo>
                        <a:lnTo>
                          <a:pt x="23875" y="22598"/>
                        </a:lnTo>
                        <a:lnTo>
                          <a:pt x="24021" y="22473"/>
                        </a:lnTo>
                        <a:lnTo>
                          <a:pt x="24042" y="22514"/>
                        </a:lnTo>
                        <a:lnTo>
                          <a:pt x="24251" y="22514"/>
                        </a:lnTo>
                        <a:lnTo>
                          <a:pt x="24168" y="22619"/>
                        </a:lnTo>
                        <a:lnTo>
                          <a:pt x="24189" y="22640"/>
                        </a:lnTo>
                        <a:lnTo>
                          <a:pt x="24314" y="22640"/>
                        </a:lnTo>
                        <a:lnTo>
                          <a:pt x="24314" y="22703"/>
                        </a:lnTo>
                        <a:lnTo>
                          <a:pt x="24209" y="22807"/>
                        </a:lnTo>
                        <a:cubicBezTo>
                          <a:pt x="24189" y="22807"/>
                          <a:pt x="24168" y="22828"/>
                          <a:pt x="24147" y="22828"/>
                        </a:cubicBezTo>
                        <a:lnTo>
                          <a:pt x="24168" y="22724"/>
                        </a:lnTo>
                        <a:lnTo>
                          <a:pt x="24105" y="22598"/>
                        </a:lnTo>
                        <a:lnTo>
                          <a:pt x="23979" y="22598"/>
                        </a:lnTo>
                        <a:lnTo>
                          <a:pt x="23979" y="22640"/>
                        </a:lnTo>
                        <a:lnTo>
                          <a:pt x="23875" y="22703"/>
                        </a:lnTo>
                        <a:lnTo>
                          <a:pt x="23833" y="22849"/>
                        </a:lnTo>
                        <a:lnTo>
                          <a:pt x="23833" y="22912"/>
                        </a:lnTo>
                        <a:lnTo>
                          <a:pt x="23728" y="23017"/>
                        </a:lnTo>
                        <a:lnTo>
                          <a:pt x="23749" y="23100"/>
                        </a:lnTo>
                        <a:lnTo>
                          <a:pt x="23937" y="23017"/>
                        </a:lnTo>
                        <a:cubicBezTo>
                          <a:pt x="23937" y="23038"/>
                          <a:pt x="23958" y="23038"/>
                          <a:pt x="23958" y="23038"/>
                        </a:cubicBezTo>
                        <a:lnTo>
                          <a:pt x="23854" y="23121"/>
                        </a:lnTo>
                        <a:lnTo>
                          <a:pt x="23770" y="23247"/>
                        </a:lnTo>
                        <a:lnTo>
                          <a:pt x="23833" y="23310"/>
                        </a:lnTo>
                        <a:lnTo>
                          <a:pt x="24000" y="23163"/>
                        </a:lnTo>
                        <a:lnTo>
                          <a:pt x="24063" y="23100"/>
                        </a:lnTo>
                        <a:cubicBezTo>
                          <a:pt x="24084" y="23121"/>
                          <a:pt x="24105" y="23121"/>
                          <a:pt x="24147" y="23142"/>
                        </a:cubicBezTo>
                        <a:lnTo>
                          <a:pt x="24147" y="23163"/>
                        </a:lnTo>
                        <a:lnTo>
                          <a:pt x="24168" y="23226"/>
                        </a:lnTo>
                        <a:lnTo>
                          <a:pt x="24189" y="23268"/>
                        </a:lnTo>
                        <a:lnTo>
                          <a:pt x="24000" y="23268"/>
                        </a:lnTo>
                        <a:lnTo>
                          <a:pt x="23937" y="23351"/>
                        </a:lnTo>
                        <a:lnTo>
                          <a:pt x="23937" y="23414"/>
                        </a:lnTo>
                        <a:lnTo>
                          <a:pt x="24000" y="23414"/>
                        </a:lnTo>
                        <a:lnTo>
                          <a:pt x="24063" y="23372"/>
                        </a:lnTo>
                        <a:lnTo>
                          <a:pt x="24168" y="23372"/>
                        </a:lnTo>
                        <a:lnTo>
                          <a:pt x="24168" y="23414"/>
                        </a:lnTo>
                        <a:lnTo>
                          <a:pt x="24063" y="23477"/>
                        </a:lnTo>
                        <a:lnTo>
                          <a:pt x="23937" y="23477"/>
                        </a:lnTo>
                        <a:lnTo>
                          <a:pt x="23875" y="23540"/>
                        </a:lnTo>
                        <a:lnTo>
                          <a:pt x="23854" y="23665"/>
                        </a:lnTo>
                        <a:lnTo>
                          <a:pt x="23896" y="23770"/>
                        </a:lnTo>
                        <a:lnTo>
                          <a:pt x="23979" y="23728"/>
                        </a:lnTo>
                        <a:lnTo>
                          <a:pt x="24000" y="23644"/>
                        </a:lnTo>
                        <a:lnTo>
                          <a:pt x="24084" y="23644"/>
                        </a:lnTo>
                        <a:lnTo>
                          <a:pt x="24189" y="23582"/>
                        </a:lnTo>
                        <a:lnTo>
                          <a:pt x="24314" y="23435"/>
                        </a:lnTo>
                        <a:lnTo>
                          <a:pt x="24461" y="23247"/>
                        </a:lnTo>
                        <a:lnTo>
                          <a:pt x="24502" y="23017"/>
                        </a:lnTo>
                        <a:lnTo>
                          <a:pt x="24628" y="22745"/>
                        </a:lnTo>
                        <a:lnTo>
                          <a:pt x="24691" y="22724"/>
                        </a:lnTo>
                        <a:lnTo>
                          <a:pt x="24691" y="22703"/>
                        </a:lnTo>
                        <a:lnTo>
                          <a:pt x="24691" y="22661"/>
                        </a:lnTo>
                        <a:lnTo>
                          <a:pt x="24670" y="22661"/>
                        </a:lnTo>
                        <a:lnTo>
                          <a:pt x="24712" y="22619"/>
                        </a:lnTo>
                        <a:lnTo>
                          <a:pt x="24712" y="22577"/>
                        </a:lnTo>
                        <a:lnTo>
                          <a:pt x="24753" y="22514"/>
                        </a:lnTo>
                        <a:lnTo>
                          <a:pt x="24712" y="22473"/>
                        </a:lnTo>
                        <a:lnTo>
                          <a:pt x="24670" y="22452"/>
                        </a:lnTo>
                        <a:lnTo>
                          <a:pt x="24670" y="22347"/>
                        </a:lnTo>
                        <a:lnTo>
                          <a:pt x="24607" y="22242"/>
                        </a:lnTo>
                        <a:lnTo>
                          <a:pt x="24481" y="22159"/>
                        </a:lnTo>
                        <a:lnTo>
                          <a:pt x="24398" y="22096"/>
                        </a:lnTo>
                        <a:lnTo>
                          <a:pt x="24377" y="22033"/>
                        </a:lnTo>
                        <a:lnTo>
                          <a:pt x="24272" y="21866"/>
                        </a:lnTo>
                        <a:lnTo>
                          <a:pt x="24189" y="21845"/>
                        </a:lnTo>
                        <a:lnTo>
                          <a:pt x="24084" y="21845"/>
                        </a:lnTo>
                        <a:lnTo>
                          <a:pt x="24084" y="21782"/>
                        </a:lnTo>
                        <a:lnTo>
                          <a:pt x="24126" y="21740"/>
                        </a:lnTo>
                        <a:lnTo>
                          <a:pt x="24084" y="21657"/>
                        </a:lnTo>
                        <a:lnTo>
                          <a:pt x="24042" y="21615"/>
                        </a:lnTo>
                        <a:lnTo>
                          <a:pt x="24021" y="21531"/>
                        </a:lnTo>
                        <a:lnTo>
                          <a:pt x="24063" y="21468"/>
                        </a:lnTo>
                        <a:lnTo>
                          <a:pt x="24126" y="21447"/>
                        </a:lnTo>
                        <a:lnTo>
                          <a:pt x="24084" y="21406"/>
                        </a:lnTo>
                        <a:lnTo>
                          <a:pt x="24021" y="21343"/>
                        </a:lnTo>
                        <a:lnTo>
                          <a:pt x="23958" y="21343"/>
                        </a:lnTo>
                        <a:lnTo>
                          <a:pt x="23958" y="21259"/>
                        </a:lnTo>
                        <a:lnTo>
                          <a:pt x="24063" y="21217"/>
                        </a:lnTo>
                        <a:lnTo>
                          <a:pt x="24042" y="20799"/>
                        </a:lnTo>
                        <a:lnTo>
                          <a:pt x="24042" y="20380"/>
                        </a:lnTo>
                        <a:lnTo>
                          <a:pt x="24084" y="20025"/>
                        </a:lnTo>
                        <a:lnTo>
                          <a:pt x="24063" y="19941"/>
                        </a:lnTo>
                        <a:lnTo>
                          <a:pt x="24063" y="19836"/>
                        </a:lnTo>
                        <a:lnTo>
                          <a:pt x="24126" y="19732"/>
                        </a:lnTo>
                        <a:lnTo>
                          <a:pt x="24084" y="19627"/>
                        </a:lnTo>
                        <a:lnTo>
                          <a:pt x="24042" y="19543"/>
                        </a:lnTo>
                        <a:lnTo>
                          <a:pt x="24021" y="19334"/>
                        </a:lnTo>
                        <a:lnTo>
                          <a:pt x="23875" y="19167"/>
                        </a:lnTo>
                        <a:lnTo>
                          <a:pt x="23833" y="18957"/>
                        </a:lnTo>
                        <a:lnTo>
                          <a:pt x="23854" y="18853"/>
                        </a:lnTo>
                        <a:lnTo>
                          <a:pt x="23728" y="18518"/>
                        </a:lnTo>
                        <a:lnTo>
                          <a:pt x="23749" y="18434"/>
                        </a:lnTo>
                        <a:lnTo>
                          <a:pt x="23833" y="18288"/>
                        </a:lnTo>
                        <a:lnTo>
                          <a:pt x="23812" y="18204"/>
                        </a:lnTo>
                        <a:lnTo>
                          <a:pt x="23812" y="18100"/>
                        </a:lnTo>
                        <a:lnTo>
                          <a:pt x="23665" y="17995"/>
                        </a:lnTo>
                        <a:lnTo>
                          <a:pt x="23498" y="17995"/>
                        </a:lnTo>
                        <a:lnTo>
                          <a:pt x="23289" y="18058"/>
                        </a:lnTo>
                        <a:lnTo>
                          <a:pt x="23226" y="18079"/>
                        </a:lnTo>
                        <a:lnTo>
                          <a:pt x="23017" y="18162"/>
                        </a:lnTo>
                        <a:lnTo>
                          <a:pt x="22891" y="18288"/>
                        </a:lnTo>
                        <a:lnTo>
                          <a:pt x="22724" y="18518"/>
                        </a:lnTo>
                        <a:lnTo>
                          <a:pt x="22598" y="18602"/>
                        </a:lnTo>
                        <a:lnTo>
                          <a:pt x="22410" y="18623"/>
                        </a:lnTo>
                        <a:lnTo>
                          <a:pt x="22201" y="18644"/>
                        </a:lnTo>
                        <a:lnTo>
                          <a:pt x="22159" y="18644"/>
                        </a:lnTo>
                        <a:lnTo>
                          <a:pt x="22159" y="18581"/>
                        </a:lnTo>
                        <a:lnTo>
                          <a:pt x="22264" y="18413"/>
                        </a:lnTo>
                        <a:lnTo>
                          <a:pt x="22201" y="18267"/>
                        </a:lnTo>
                        <a:lnTo>
                          <a:pt x="22054" y="17597"/>
                        </a:lnTo>
                        <a:lnTo>
                          <a:pt x="21950" y="17325"/>
                        </a:lnTo>
                        <a:lnTo>
                          <a:pt x="21887" y="17179"/>
                        </a:lnTo>
                        <a:lnTo>
                          <a:pt x="22033" y="16928"/>
                        </a:lnTo>
                        <a:lnTo>
                          <a:pt x="21740" y="16886"/>
                        </a:lnTo>
                        <a:lnTo>
                          <a:pt x="21531" y="17032"/>
                        </a:lnTo>
                        <a:lnTo>
                          <a:pt x="21406" y="16970"/>
                        </a:lnTo>
                        <a:lnTo>
                          <a:pt x="21029" y="16970"/>
                        </a:lnTo>
                        <a:lnTo>
                          <a:pt x="27704" y="4792"/>
                        </a:lnTo>
                        <a:lnTo>
                          <a:pt x="27683" y="4729"/>
                        </a:lnTo>
                        <a:lnTo>
                          <a:pt x="27536" y="4708"/>
                        </a:lnTo>
                        <a:lnTo>
                          <a:pt x="27474" y="4729"/>
                        </a:lnTo>
                        <a:lnTo>
                          <a:pt x="27411" y="4667"/>
                        </a:lnTo>
                        <a:lnTo>
                          <a:pt x="27369" y="4416"/>
                        </a:lnTo>
                        <a:lnTo>
                          <a:pt x="27306" y="4290"/>
                        </a:lnTo>
                        <a:lnTo>
                          <a:pt x="27222" y="4248"/>
                        </a:lnTo>
                        <a:lnTo>
                          <a:pt x="27202" y="4102"/>
                        </a:lnTo>
                        <a:lnTo>
                          <a:pt x="27118" y="3955"/>
                        </a:lnTo>
                        <a:lnTo>
                          <a:pt x="27076" y="3892"/>
                        </a:lnTo>
                        <a:lnTo>
                          <a:pt x="26867" y="3892"/>
                        </a:lnTo>
                        <a:lnTo>
                          <a:pt x="26846" y="3934"/>
                        </a:lnTo>
                        <a:lnTo>
                          <a:pt x="26678" y="3892"/>
                        </a:lnTo>
                        <a:lnTo>
                          <a:pt x="26532" y="3934"/>
                        </a:lnTo>
                        <a:lnTo>
                          <a:pt x="26448" y="3872"/>
                        </a:lnTo>
                        <a:lnTo>
                          <a:pt x="26386" y="3892"/>
                        </a:lnTo>
                        <a:lnTo>
                          <a:pt x="26344" y="3872"/>
                        </a:lnTo>
                        <a:lnTo>
                          <a:pt x="26323" y="3892"/>
                        </a:lnTo>
                        <a:lnTo>
                          <a:pt x="26239" y="3892"/>
                        </a:lnTo>
                        <a:lnTo>
                          <a:pt x="26239" y="3872"/>
                        </a:lnTo>
                        <a:lnTo>
                          <a:pt x="26281" y="3872"/>
                        </a:lnTo>
                        <a:lnTo>
                          <a:pt x="26281" y="3830"/>
                        </a:lnTo>
                        <a:lnTo>
                          <a:pt x="26176" y="3746"/>
                        </a:lnTo>
                        <a:lnTo>
                          <a:pt x="26114" y="3767"/>
                        </a:lnTo>
                        <a:lnTo>
                          <a:pt x="26030" y="3746"/>
                        </a:lnTo>
                        <a:lnTo>
                          <a:pt x="26051" y="3725"/>
                        </a:lnTo>
                        <a:lnTo>
                          <a:pt x="26114" y="3683"/>
                        </a:lnTo>
                        <a:lnTo>
                          <a:pt x="26051" y="3641"/>
                        </a:lnTo>
                        <a:lnTo>
                          <a:pt x="25967" y="3641"/>
                        </a:lnTo>
                        <a:lnTo>
                          <a:pt x="25904" y="3620"/>
                        </a:lnTo>
                        <a:lnTo>
                          <a:pt x="25904" y="3558"/>
                        </a:lnTo>
                        <a:lnTo>
                          <a:pt x="25821" y="3474"/>
                        </a:lnTo>
                        <a:lnTo>
                          <a:pt x="25737" y="3411"/>
                        </a:lnTo>
                        <a:lnTo>
                          <a:pt x="25716" y="3411"/>
                        </a:lnTo>
                        <a:lnTo>
                          <a:pt x="25653" y="3369"/>
                        </a:lnTo>
                        <a:lnTo>
                          <a:pt x="25611" y="3369"/>
                        </a:lnTo>
                        <a:lnTo>
                          <a:pt x="25549" y="3432"/>
                        </a:lnTo>
                        <a:lnTo>
                          <a:pt x="25549" y="3369"/>
                        </a:lnTo>
                        <a:lnTo>
                          <a:pt x="25528" y="3328"/>
                        </a:lnTo>
                        <a:lnTo>
                          <a:pt x="25444" y="3265"/>
                        </a:lnTo>
                        <a:lnTo>
                          <a:pt x="25381" y="3369"/>
                        </a:lnTo>
                        <a:lnTo>
                          <a:pt x="25318" y="3328"/>
                        </a:lnTo>
                        <a:lnTo>
                          <a:pt x="25318" y="3244"/>
                        </a:lnTo>
                        <a:lnTo>
                          <a:pt x="25381" y="3223"/>
                        </a:lnTo>
                        <a:lnTo>
                          <a:pt x="25339" y="3160"/>
                        </a:lnTo>
                        <a:lnTo>
                          <a:pt x="25277" y="3139"/>
                        </a:lnTo>
                        <a:lnTo>
                          <a:pt x="25193" y="3160"/>
                        </a:lnTo>
                        <a:lnTo>
                          <a:pt x="25193" y="3160"/>
                        </a:lnTo>
                        <a:lnTo>
                          <a:pt x="25214" y="3118"/>
                        </a:lnTo>
                        <a:lnTo>
                          <a:pt x="25214" y="3056"/>
                        </a:lnTo>
                        <a:lnTo>
                          <a:pt x="25109" y="3014"/>
                        </a:lnTo>
                        <a:lnTo>
                          <a:pt x="25025" y="2909"/>
                        </a:lnTo>
                        <a:lnTo>
                          <a:pt x="25067" y="2888"/>
                        </a:lnTo>
                        <a:lnTo>
                          <a:pt x="25025" y="2825"/>
                        </a:lnTo>
                        <a:lnTo>
                          <a:pt x="24963" y="2804"/>
                        </a:lnTo>
                        <a:lnTo>
                          <a:pt x="24900" y="2846"/>
                        </a:lnTo>
                        <a:lnTo>
                          <a:pt x="24691" y="3056"/>
                        </a:lnTo>
                        <a:lnTo>
                          <a:pt x="24461" y="3202"/>
                        </a:lnTo>
                        <a:lnTo>
                          <a:pt x="24670" y="3035"/>
                        </a:lnTo>
                        <a:lnTo>
                          <a:pt x="24795" y="2846"/>
                        </a:lnTo>
                        <a:lnTo>
                          <a:pt x="24921" y="2721"/>
                        </a:lnTo>
                        <a:lnTo>
                          <a:pt x="24963" y="2595"/>
                        </a:lnTo>
                        <a:lnTo>
                          <a:pt x="24879" y="2532"/>
                        </a:lnTo>
                        <a:lnTo>
                          <a:pt x="24712" y="2428"/>
                        </a:lnTo>
                        <a:lnTo>
                          <a:pt x="24586" y="2428"/>
                        </a:lnTo>
                        <a:lnTo>
                          <a:pt x="24440" y="2491"/>
                        </a:lnTo>
                        <a:lnTo>
                          <a:pt x="24356" y="2491"/>
                        </a:lnTo>
                        <a:lnTo>
                          <a:pt x="24293" y="2512"/>
                        </a:lnTo>
                        <a:lnTo>
                          <a:pt x="24147" y="2532"/>
                        </a:lnTo>
                        <a:lnTo>
                          <a:pt x="23979" y="2721"/>
                        </a:lnTo>
                        <a:lnTo>
                          <a:pt x="23854" y="2825"/>
                        </a:lnTo>
                        <a:lnTo>
                          <a:pt x="23854" y="2825"/>
                        </a:lnTo>
                        <a:lnTo>
                          <a:pt x="23958" y="2700"/>
                        </a:lnTo>
                        <a:lnTo>
                          <a:pt x="23937" y="2532"/>
                        </a:lnTo>
                        <a:lnTo>
                          <a:pt x="23958" y="2407"/>
                        </a:lnTo>
                        <a:lnTo>
                          <a:pt x="23958" y="2302"/>
                        </a:lnTo>
                        <a:lnTo>
                          <a:pt x="23770" y="2198"/>
                        </a:lnTo>
                        <a:lnTo>
                          <a:pt x="23770" y="2156"/>
                        </a:lnTo>
                        <a:lnTo>
                          <a:pt x="23875" y="2093"/>
                        </a:lnTo>
                        <a:lnTo>
                          <a:pt x="23979" y="2093"/>
                        </a:lnTo>
                        <a:lnTo>
                          <a:pt x="23979" y="2051"/>
                        </a:lnTo>
                        <a:lnTo>
                          <a:pt x="23707" y="1884"/>
                        </a:lnTo>
                        <a:lnTo>
                          <a:pt x="23665" y="1800"/>
                        </a:lnTo>
                        <a:lnTo>
                          <a:pt x="23728" y="1737"/>
                        </a:lnTo>
                        <a:lnTo>
                          <a:pt x="23875" y="1654"/>
                        </a:lnTo>
                        <a:lnTo>
                          <a:pt x="23958" y="1570"/>
                        </a:lnTo>
                        <a:lnTo>
                          <a:pt x="23917" y="1486"/>
                        </a:lnTo>
                        <a:lnTo>
                          <a:pt x="23854" y="1361"/>
                        </a:lnTo>
                        <a:lnTo>
                          <a:pt x="23812" y="1361"/>
                        </a:lnTo>
                        <a:lnTo>
                          <a:pt x="23749" y="1382"/>
                        </a:lnTo>
                        <a:lnTo>
                          <a:pt x="23707" y="1319"/>
                        </a:lnTo>
                        <a:lnTo>
                          <a:pt x="23624" y="1256"/>
                        </a:lnTo>
                        <a:lnTo>
                          <a:pt x="23519" y="1256"/>
                        </a:lnTo>
                        <a:lnTo>
                          <a:pt x="23393" y="1214"/>
                        </a:lnTo>
                        <a:lnTo>
                          <a:pt x="23331" y="1172"/>
                        </a:lnTo>
                        <a:lnTo>
                          <a:pt x="23247" y="1214"/>
                        </a:lnTo>
                        <a:lnTo>
                          <a:pt x="23121" y="1214"/>
                        </a:lnTo>
                        <a:lnTo>
                          <a:pt x="23080" y="1319"/>
                        </a:lnTo>
                        <a:lnTo>
                          <a:pt x="23080" y="1361"/>
                        </a:lnTo>
                        <a:lnTo>
                          <a:pt x="22996" y="1256"/>
                        </a:lnTo>
                        <a:lnTo>
                          <a:pt x="23038" y="1151"/>
                        </a:lnTo>
                        <a:lnTo>
                          <a:pt x="23101" y="1131"/>
                        </a:lnTo>
                        <a:lnTo>
                          <a:pt x="23101" y="1026"/>
                        </a:lnTo>
                        <a:lnTo>
                          <a:pt x="23142" y="942"/>
                        </a:lnTo>
                        <a:lnTo>
                          <a:pt x="23205" y="921"/>
                        </a:lnTo>
                        <a:lnTo>
                          <a:pt x="23205" y="817"/>
                        </a:lnTo>
                        <a:lnTo>
                          <a:pt x="23226" y="712"/>
                        </a:lnTo>
                        <a:lnTo>
                          <a:pt x="23205" y="649"/>
                        </a:lnTo>
                        <a:lnTo>
                          <a:pt x="23184" y="649"/>
                        </a:lnTo>
                        <a:lnTo>
                          <a:pt x="23038" y="796"/>
                        </a:lnTo>
                        <a:lnTo>
                          <a:pt x="23017" y="900"/>
                        </a:lnTo>
                        <a:lnTo>
                          <a:pt x="22996" y="900"/>
                        </a:lnTo>
                        <a:lnTo>
                          <a:pt x="22912" y="838"/>
                        </a:lnTo>
                        <a:lnTo>
                          <a:pt x="22808" y="900"/>
                        </a:lnTo>
                        <a:lnTo>
                          <a:pt x="22787" y="942"/>
                        </a:lnTo>
                        <a:lnTo>
                          <a:pt x="22808" y="1047"/>
                        </a:lnTo>
                        <a:lnTo>
                          <a:pt x="22724" y="1131"/>
                        </a:lnTo>
                        <a:lnTo>
                          <a:pt x="22682" y="1131"/>
                        </a:lnTo>
                        <a:lnTo>
                          <a:pt x="22661" y="1068"/>
                        </a:lnTo>
                        <a:lnTo>
                          <a:pt x="22598" y="1214"/>
                        </a:lnTo>
                        <a:lnTo>
                          <a:pt x="22598" y="1319"/>
                        </a:lnTo>
                        <a:lnTo>
                          <a:pt x="22556" y="1172"/>
                        </a:lnTo>
                        <a:lnTo>
                          <a:pt x="22556" y="1047"/>
                        </a:lnTo>
                        <a:lnTo>
                          <a:pt x="22598" y="942"/>
                        </a:lnTo>
                        <a:lnTo>
                          <a:pt x="22556" y="921"/>
                        </a:lnTo>
                        <a:lnTo>
                          <a:pt x="22473" y="1005"/>
                        </a:lnTo>
                        <a:lnTo>
                          <a:pt x="22452" y="1068"/>
                        </a:lnTo>
                        <a:lnTo>
                          <a:pt x="22368" y="1110"/>
                        </a:lnTo>
                        <a:lnTo>
                          <a:pt x="22410" y="921"/>
                        </a:lnTo>
                        <a:lnTo>
                          <a:pt x="22368" y="817"/>
                        </a:lnTo>
                        <a:lnTo>
                          <a:pt x="22264" y="817"/>
                        </a:lnTo>
                        <a:lnTo>
                          <a:pt x="22284" y="733"/>
                        </a:lnTo>
                        <a:lnTo>
                          <a:pt x="22410" y="628"/>
                        </a:lnTo>
                        <a:lnTo>
                          <a:pt x="22515" y="607"/>
                        </a:lnTo>
                        <a:lnTo>
                          <a:pt x="22661" y="712"/>
                        </a:lnTo>
                        <a:lnTo>
                          <a:pt x="22808" y="628"/>
                        </a:lnTo>
                        <a:lnTo>
                          <a:pt x="22912" y="607"/>
                        </a:lnTo>
                        <a:lnTo>
                          <a:pt x="23017" y="503"/>
                        </a:lnTo>
                        <a:lnTo>
                          <a:pt x="23017" y="440"/>
                        </a:lnTo>
                        <a:lnTo>
                          <a:pt x="23038" y="398"/>
                        </a:lnTo>
                        <a:lnTo>
                          <a:pt x="23017" y="335"/>
                        </a:lnTo>
                        <a:lnTo>
                          <a:pt x="22891" y="294"/>
                        </a:lnTo>
                        <a:lnTo>
                          <a:pt x="22828" y="294"/>
                        </a:lnTo>
                        <a:lnTo>
                          <a:pt x="22828" y="189"/>
                        </a:lnTo>
                        <a:lnTo>
                          <a:pt x="22787" y="126"/>
                        </a:lnTo>
                        <a:lnTo>
                          <a:pt x="22766" y="105"/>
                        </a:lnTo>
                        <a:lnTo>
                          <a:pt x="22787" y="84"/>
                        </a:lnTo>
                        <a:lnTo>
                          <a:pt x="22828" y="63"/>
                        </a:lnTo>
                        <a:lnTo>
                          <a:pt x="2287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33"/>
                  <p:cNvSpPr/>
                  <p:nvPr/>
                </p:nvSpPr>
                <p:spPr>
                  <a:xfrm>
                    <a:off x="1979950" y="2384350"/>
                    <a:ext cx="816050" cy="481275"/>
                  </a:xfrm>
                  <a:custGeom>
                    <a:rect b="b" l="l" r="r" t="t"/>
                    <a:pathLst>
                      <a:path extrusionOk="0" h="19251" w="32642">
                        <a:moveTo>
                          <a:pt x="2846" y="1"/>
                        </a:moveTo>
                        <a:lnTo>
                          <a:pt x="2909" y="210"/>
                        </a:lnTo>
                        <a:lnTo>
                          <a:pt x="3035" y="273"/>
                        </a:lnTo>
                        <a:lnTo>
                          <a:pt x="2993" y="356"/>
                        </a:lnTo>
                        <a:lnTo>
                          <a:pt x="2909" y="440"/>
                        </a:lnTo>
                        <a:lnTo>
                          <a:pt x="2930" y="545"/>
                        </a:lnTo>
                        <a:lnTo>
                          <a:pt x="2993" y="586"/>
                        </a:lnTo>
                        <a:lnTo>
                          <a:pt x="2972" y="649"/>
                        </a:lnTo>
                        <a:lnTo>
                          <a:pt x="2909" y="733"/>
                        </a:lnTo>
                        <a:lnTo>
                          <a:pt x="2951" y="775"/>
                        </a:lnTo>
                        <a:lnTo>
                          <a:pt x="2951" y="858"/>
                        </a:lnTo>
                        <a:lnTo>
                          <a:pt x="2993" y="900"/>
                        </a:lnTo>
                        <a:lnTo>
                          <a:pt x="2909" y="1047"/>
                        </a:lnTo>
                        <a:lnTo>
                          <a:pt x="2825" y="1089"/>
                        </a:lnTo>
                        <a:lnTo>
                          <a:pt x="2763" y="1256"/>
                        </a:lnTo>
                        <a:lnTo>
                          <a:pt x="2721" y="1298"/>
                        </a:lnTo>
                        <a:lnTo>
                          <a:pt x="2721" y="1423"/>
                        </a:lnTo>
                        <a:lnTo>
                          <a:pt x="2637" y="1486"/>
                        </a:lnTo>
                        <a:lnTo>
                          <a:pt x="2616" y="1591"/>
                        </a:lnTo>
                        <a:lnTo>
                          <a:pt x="2470" y="1674"/>
                        </a:lnTo>
                        <a:lnTo>
                          <a:pt x="2386" y="1633"/>
                        </a:lnTo>
                        <a:lnTo>
                          <a:pt x="2344" y="1570"/>
                        </a:lnTo>
                        <a:lnTo>
                          <a:pt x="2428" y="1465"/>
                        </a:lnTo>
                        <a:lnTo>
                          <a:pt x="2449" y="1507"/>
                        </a:lnTo>
                        <a:lnTo>
                          <a:pt x="2532" y="1465"/>
                        </a:lnTo>
                        <a:lnTo>
                          <a:pt x="2553" y="1528"/>
                        </a:lnTo>
                        <a:lnTo>
                          <a:pt x="2595" y="1486"/>
                        </a:lnTo>
                        <a:lnTo>
                          <a:pt x="2595" y="1361"/>
                        </a:lnTo>
                        <a:lnTo>
                          <a:pt x="2658" y="1214"/>
                        </a:lnTo>
                        <a:lnTo>
                          <a:pt x="2742" y="1151"/>
                        </a:lnTo>
                        <a:lnTo>
                          <a:pt x="2742" y="1047"/>
                        </a:lnTo>
                        <a:lnTo>
                          <a:pt x="2700" y="1068"/>
                        </a:lnTo>
                        <a:lnTo>
                          <a:pt x="2553" y="1172"/>
                        </a:lnTo>
                        <a:lnTo>
                          <a:pt x="2512" y="1214"/>
                        </a:lnTo>
                        <a:lnTo>
                          <a:pt x="2428" y="1214"/>
                        </a:lnTo>
                        <a:lnTo>
                          <a:pt x="2428" y="1172"/>
                        </a:lnTo>
                        <a:lnTo>
                          <a:pt x="2532" y="1068"/>
                        </a:lnTo>
                        <a:lnTo>
                          <a:pt x="2658" y="1005"/>
                        </a:lnTo>
                        <a:lnTo>
                          <a:pt x="2700" y="963"/>
                        </a:lnTo>
                        <a:lnTo>
                          <a:pt x="2658" y="879"/>
                        </a:lnTo>
                        <a:lnTo>
                          <a:pt x="2616" y="879"/>
                        </a:lnTo>
                        <a:lnTo>
                          <a:pt x="2532" y="900"/>
                        </a:lnTo>
                        <a:lnTo>
                          <a:pt x="2470" y="796"/>
                        </a:lnTo>
                        <a:lnTo>
                          <a:pt x="2407" y="754"/>
                        </a:lnTo>
                        <a:lnTo>
                          <a:pt x="2135" y="754"/>
                        </a:lnTo>
                        <a:lnTo>
                          <a:pt x="2009" y="649"/>
                        </a:lnTo>
                        <a:lnTo>
                          <a:pt x="1716" y="419"/>
                        </a:lnTo>
                        <a:lnTo>
                          <a:pt x="1696" y="440"/>
                        </a:lnTo>
                        <a:lnTo>
                          <a:pt x="1675" y="545"/>
                        </a:lnTo>
                        <a:lnTo>
                          <a:pt x="1591" y="754"/>
                        </a:lnTo>
                        <a:lnTo>
                          <a:pt x="1591" y="858"/>
                        </a:lnTo>
                        <a:lnTo>
                          <a:pt x="1654" y="1068"/>
                        </a:lnTo>
                        <a:lnTo>
                          <a:pt x="1591" y="1382"/>
                        </a:lnTo>
                        <a:lnTo>
                          <a:pt x="1612" y="1507"/>
                        </a:lnTo>
                        <a:lnTo>
                          <a:pt x="1591" y="1674"/>
                        </a:lnTo>
                        <a:lnTo>
                          <a:pt x="1612" y="1737"/>
                        </a:lnTo>
                        <a:lnTo>
                          <a:pt x="1675" y="1737"/>
                        </a:lnTo>
                        <a:lnTo>
                          <a:pt x="1696" y="1800"/>
                        </a:lnTo>
                        <a:lnTo>
                          <a:pt x="1654" y="1884"/>
                        </a:lnTo>
                        <a:lnTo>
                          <a:pt x="1591" y="1884"/>
                        </a:lnTo>
                        <a:lnTo>
                          <a:pt x="1570" y="1946"/>
                        </a:lnTo>
                        <a:lnTo>
                          <a:pt x="1591" y="2009"/>
                        </a:lnTo>
                        <a:lnTo>
                          <a:pt x="1696" y="2030"/>
                        </a:lnTo>
                        <a:lnTo>
                          <a:pt x="1654" y="2135"/>
                        </a:lnTo>
                        <a:lnTo>
                          <a:pt x="1654" y="2239"/>
                        </a:lnTo>
                        <a:lnTo>
                          <a:pt x="1591" y="2323"/>
                        </a:lnTo>
                        <a:lnTo>
                          <a:pt x="1549" y="2302"/>
                        </a:lnTo>
                        <a:lnTo>
                          <a:pt x="1507" y="2344"/>
                        </a:lnTo>
                        <a:lnTo>
                          <a:pt x="1507" y="2428"/>
                        </a:lnTo>
                        <a:lnTo>
                          <a:pt x="1675" y="2449"/>
                        </a:lnTo>
                        <a:lnTo>
                          <a:pt x="1821" y="2470"/>
                        </a:lnTo>
                        <a:lnTo>
                          <a:pt x="1926" y="2553"/>
                        </a:lnTo>
                        <a:lnTo>
                          <a:pt x="2072" y="2553"/>
                        </a:lnTo>
                        <a:lnTo>
                          <a:pt x="2114" y="2637"/>
                        </a:lnTo>
                        <a:lnTo>
                          <a:pt x="2135" y="2783"/>
                        </a:lnTo>
                        <a:lnTo>
                          <a:pt x="2093" y="2658"/>
                        </a:lnTo>
                        <a:lnTo>
                          <a:pt x="1988" y="2574"/>
                        </a:lnTo>
                        <a:lnTo>
                          <a:pt x="1905" y="2616"/>
                        </a:lnTo>
                        <a:lnTo>
                          <a:pt x="1821" y="2553"/>
                        </a:lnTo>
                        <a:lnTo>
                          <a:pt x="1612" y="2532"/>
                        </a:lnTo>
                        <a:lnTo>
                          <a:pt x="1570" y="2470"/>
                        </a:lnTo>
                        <a:lnTo>
                          <a:pt x="1507" y="2511"/>
                        </a:lnTo>
                        <a:lnTo>
                          <a:pt x="1507" y="2616"/>
                        </a:lnTo>
                        <a:lnTo>
                          <a:pt x="1403" y="2763"/>
                        </a:lnTo>
                        <a:lnTo>
                          <a:pt x="1403" y="2846"/>
                        </a:lnTo>
                        <a:lnTo>
                          <a:pt x="1403" y="2930"/>
                        </a:lnTo>
                        <a:lnTo>
                          <a:pt x="1340" y="3076"/>
                        </a:lnTo>
                        <a:lnTo>
                          <a:pt x="1277" y="3202"/>
                        </a:lnTo>
                        <a:lnTo>
                          <a:pt x="1131" y="3558"/>
                        </a:lnTo>
                        <a:lnTo>
                          <a:pt x="1089" y="3809"/>
                        </a:lnTo>
                        <a:lnTo>
                          <a:pt x="942" y="4102"/>
                        </a:lnTo>
                        <a:lnTo>
                          <a:pt x="921" y="4415"/>
                        </a:lnTo>
                        <a:lnTo>
                          <a:pt x="838" y="4541"/>
                        </a:lnTo>
                        <a:lnTo>
                          <a:pt x="733" y="4667"/>
                        </a:lnTo>
                        <a:lnTo>
                          <a:pt x="649" y="4855"/>
                        </a:lnTo>
                        <a:lnTo>
                          <a:pt x="608" y="4939"/>
                        </a:lnTo>
                        <a:lnTo>
                          <a:pt x="566" y="5043"/>
                        </a:lnTo>
                        <a:lnTo>
                          <a:pt x="419" y="5231"/>
                        </a:lnTo>
                        <a:lnTo>
                          <a:pt x="356" y="5336"/>
                        </a:lnTo>
                        <a:lnTo>
                          <a:pt x="398" y="5566"/>
                        </a:lnTo>
                        <a:lnTo>
                          <a:pt x="336" y="5776"/>
                        </a:lnTo>
                        <a:lnTo>
                          <a:pt x="336" y="5922"/>
                        </a:lnTo>
                        <a:lnTo>
                          <a:pt x="419" y="6027"/>
                        </a:lnTo>
                        <a:lnTo>
                          <a:pt x="356" y="6110"/>
                        </a:lnTo>
                        <a:lnTo>
                          <a:pt x="336" y="6194"/>
                        </a:lnTo>
                        <a:lnTo>
                          <a:pt x="398" y="6340"/>
                        </a:lnTo>
                        <a:lnTo>
                          <a:pt x="356" y="6592"/>
                        </a:lnTo>
                        <a:lnTo>
                          <a:pt x="315" y="6717"/>
                        </a:lnTo>
                        <a:lnTo>
                          <a:pt x="231" y="6759"/>
                        </a:lnTo>
                        <a:lnTo>
                          <a:pt x="252" y="6843"/>
                        </a:lnTo>
                        <a:lnTo>
                          <a:pt x="294" y="6864"/>
                        </a:lnTo>
                        <a:lnTo>
                          <a:pt x="231" y="7031"/>
                        </a:lnTo>
                        <a:lnTo>
                          <a:pt x="84" y="7136"/>
                        </a:lnTo>
                        <a:lnTo>
                          <a:pt x="1" y="7261"/>
                        </a:lnTo>
                        <a:lnTo>
                          <a:pt x="1" y="7387"/>
                        </a:lnTo>
                        <a:lnTo>
                          <a:pt x="105" y="7554"/>
                        </a:lnTo>
                        <a:lnTo>
                          <a:pt x="210" y="7763"/>
                        </a:lnTo>
                        <a:lnTo>
                          <a:pt x="210" y="7993"/>
                        </a:lnTo>
                        <a:lnTo>
                          <a:pt x="189" y="8119"/>
                        </a:lnTo>
                        <a:lnTo>
                          <a:pt x="126" y="8203"/>
                        </a:lnTo>
                        <a:lnTo>
                          <a:pt x="126" y="8286"/>
                        </a:lnTo>
                        <a:lnTo>
                          <a:pt x="147" y="8370"/>
                        </a:lnTo>
                        <a:lnTo>
                          <a:pt x="189" y="8496"/>
                        </a:lnTo>
                        <a:lnTo>
                          <a:pt x="126" y="8579"/>
                        </a:lnTo>
                        <a:lnTo>
                          <a:pt x="105" y="8642"/>
                        </a:lnTo>
                        <a:lnTo>
                          <a:pt x="126" y="8726"/>
                        </a:lnTo>
                        <a:lnTo>
                          <a:pt x="356" y="9102"/>
                        </a:lnTo>
                        <a:lnTo>
                          <a:pt x="398" y="9207"/>
                        </a:lnTo>
                        <a:lnTo>
                          <a:pt x="356" y="9270"/>
                        </a:lnTo>
                        <a:lnTo>
                          <a:pt x="398" y="9353"/>
                        </a:lnTo>
                        <a:lnTo>
                          <a:pt x="524" y="9479"/>
                        </a:lnTo>
                        <a:lnTo>
                          <a:pt x="545" y="9542"/>
                        </a:lnTo>
                        <a:lnTo>
                          <a:pt x="628" y="9542"/>
                        </a:lnTo>
                        <a:lnTo>
                          <a:pt x="628" y="9437"/>
                        </a:lnTo>
                        <a:lnTo>
                          <a:pt x="628" y="9312"/>
                        </a:lnTo>
                        <a:lnTo>
                          <a:pt x="712" y="9333"/>
                        </a:lnTo>
                        <a:lnTo>
                          <a:pt x="733" y="9312"/>
                        </a:lnTo>
                        <a:lnTo>
                          <a:pt x="733" y="9353"/>
                        </a:lnTo>
                        <a:lnTo>
                          <a:pt x="838" y="9353"/>
                        </a:lnTo>
                        <a:lnTo>
                          <a:pt x="859" y="9416"/>
                        </a:lnTo>
                        <a:lnTo>
                          <a:pt x="984" y="9437"/>
                        </a:lnTo>
                        <a:lnTo>
                          <a:pt x="880" y="9437"/>
                        </a:lnTo>
                        <a:lnTo>
                          <a:pt x="817" y="9479"/>
                        </a:lnTo>
                        <a:lnTo>
                          <a:pt x="754" y="9437"/>
                        </a:lnTo>
                        <a:lnTo>
                          <a:pt x="712" y="9437"/>
                        </a:lnTo>
                        <a:lnTo>
                          <a:pt x="712" y="9521"/>
                        </a:lnTo>
                        <a:lnTo>
                          <a:pt x="754" y="9542"/>
                        </a:lnTo>
                        <a:lnTo>
                          <a:pt x="754" y="9688"/>
                        </a:lnTo>
                        <a:lnTo>
                          <a:pt x="817" y="9793"/>
                        </a:lnTo>
                        <a:lnTo>
                          <a:pt x="838" y="9835"/>
                        </a:lnTo>
                        <a:lnTo>
                          <a:pt x="733" y="9793"/>
                        </a:lnTo>
                        <a:lnTo>
                          <a:pt x="670" y="9688"/>
                        </a:lnTo>
                        <a:lnTo>
                          <a:pt x="649" y="9646"/>
                        </a:lnTo>
                        <a:lnTo>
                          <a:pt x="608" y="9688"/>
                        </a:lnTo>
                        <a:lnTo>
                          <a:pt x="608" y="9772"/>
                        </a:lnTo>
                        <a:lnTo>
                          <a:pt x="545" y="9835"/>
                        </a:lnTo>
                        <a:lnTo>
                          <a:pt x="566" y="9877"/>
                        </a:lnTo>
                        <a:lnTo>
                          <a:pt x="545" y="9981"/>
                        </a:lnTo>
                        <a:lnTo>
                          <a:pt x="545" y="10086"/>
                        </a:lnTo>
                        <a:lnTo>
                          <a:pt x="608" y="10107"/>
                        </a:lnTo>
                        <a:lnTo>
                          <a:pt x="628" y="10211"/>
                        </a:lnTo>
                        <a:lnTo>
                          <a:pt x="733" y="10274"/>
                        </a:lnTo>
                        <a:lnTo>
                          <a:pt x="775" y="10358"/>
                        </a:lnTo>
                        <a:lnTo>
                          <a:pt x="775" y="10421"/>
                        </a:lnTo>
                        <a:lnTo>
                          <a:pt x="712" y="10504"/>
                        </a:lnTo>
                        <a:lnTo>
                          <a:pt x="649" y="10504"/>
                        </a:lnTo>
                        <a:lnTo>
                          <a:pt x="649" y="10567"/>
                        </a:lnTo>
                        <a:lnTo>
                          <a:pt x="670" y="10672"/>
                        </a:lnTo>
                        <a:lnTo>
                          <a:pt x="670" y="10797"/>
                        </a:lnTo>
                        <a:lnTo>
                          <a:pt x="712" y="10839"/>
                        </a:lnTo>
                        <a:lnTo>
                          <a:pt x="775" y="10923"/>
                        </a:lnTo>
                        <a:lnTo>
                          <a:pt x="817" y="11111"/>
                        </a:lnTo>
                        <a:lnTo>
                          <a:pt x="942" y="11362"/>
                        </a:lnTo>
                        <a:lnTo>
                          <a:pt x="1026" y="11509"/>
                        </a:lnTo>
                        <a:lnTo>
                          <a:pt x="1068" y="11530"/>
                        </a:lnTo>
                        <a:lnTo>
                          <a:pt x="1047" y="11571"/>
                        </a:lnTo>
                        <a:lnTo>
                          <a:pt x="1047" y="11613"/>
                        </a:lnTo>
                        <a:lnTo>
                          <a:pt x="1152" y="11718"/>
                        </a:lnTo>
                        <a:lnTo>
                          <a:pt x="1172" y="11843"/>
                        </a:lnTo>
                        <a:lnTo>
                          <a:pt x="1152" y="11990"/>
                        </a:lnTo>
                        <a:lnTo>
                          <a:pt x="1131" y="12094"/>
                        </a:lnTo>
                        <a:lnTo>
                          <a:pt x="1089" y="12136"/>
                        </a:lnTo>
                        <a:lnTo>
                          <a:pt x="1131" y="12199"/>
                        </a:lnTo>
                        <a:lnTo>
                          <a:pt x="1172" y="12262"/>
                        </a:lnTo>
                        <a:lnTo>
                          <a:pt x="1382" y="12262"/>
                        </a:lnTo>
                        <a:lnTo>
                          <a:pt x="1486" y="12283"/>
                        </a:lnTo>
                        <a:lnTo>
                          <a:pt x="1591" y="12346"/>
                        </a:lnTo>
                        <a:lnTo>
                          <a:pt x="1675" y="12366"/>
                        </a:lnTo>
                        <a:lnTo>
                          <a:pt x="1821" y="12366"/>
                        </a:lnTo>
                        <a:lnTo>
                          <a:pt x="1884" y="12450"/>
                        </a:lnTo>
                        <a:lnTo>
                          <a:pt x="1884" y="12555"/>
                        </a:lnTo>
                        <a:lnTo>
                          <a:pt x="2030" y="12618"/>
                        </a:lnTo>
                        <a:lnTo>
                          <a:pt x="2135" y="12618"/>
                        </a:lnTo>
                        <a:lnTo>
                          <a:pt x="2281" y="12680"/>
                        </a:lnTo>
                        <a:lnTo>
                          <a:pt x="2302" y="12722"/>
                        </a:lnTo>
                        <a:lnTo>
                          <a:pt x="2302" y="12827"/>
                        </a:lnTo>
                        <a:lnTo>
                          <a:pt x="2344" y="12869"/>
                        </a:lnTo>
                        <a:lnTo>
                          <a:pt x="2407" y="12827"/>
                        </a:lnTo>
                        <a:lnTo>
                          <a:pt x="2470" y="12827"/>
                        </a:lnTo>
                        <a:lnTo>
                          <a:pt x="2616" y="12973"/>
                        </a:lnTo>
                        <a:lnTo>
                          <a:pt x="2805" y="13245"/>
                        </a:lnTo>
                        <a:lnTo>
                          <a:pt x="2825" y="13434"/>
                        </a:lnTo>
                        <a:lnTo>
                          <a:pt x="2805" y="13559"/>
                        </a:lnTo>
                        <a:lnTo>
                          <a:pt x="2805" y="13664"/>
                        </a:lnTo>
                        <a:lnTo>
                          <a:pt x="4185" y="13643"/>
                        </a:lnTo>
                        <a:lnTo>
                          <a:pt x="4206" y="13706"/>
                        </a:lnTo>
                        <a:lnTo>
                          <a:pt x="4206" y="13747"/>
                        </a:lnTo>
                        <a:lnTo>
                          <a:pt x="6131" y="14647"/>
                        </a:lnTo>
                        <a:lnTo>
                          <a:pt x="7784" y="14689"/>
                        </a:lnTo>
                        <a:lnTo>
                          <a:pt x="7826" y="14480"/>
                        </a:lnTo>
                        <a:lnTo>
                          <a:pt x="8747" y="14501"/>
                        </a:lnTo>
                        <a:lnTo>
                          <a:pt x="8872" y="14584"/>
                        </a:lnTo>
                        <a:lnTo>
                          <a:pt x="8935" y="14710"/>
                        </a:lnTo>
                        <a:lnTo>
                          <a:pt x="8998" y="14773"/>
                        </a:lnTo>
                        <a:lnTo>
                          <a:pt x="9019" y="14815"/>
                        </a:lnTo>
                        <a:lnTo>
                          <a:pt x="9082" y="14815"/>
                        </a:lnTo>
                        <a:lnTo>
                          <a:pt x="9123" y="14898"/>
                        </a:lnTo>
                        <a:lnTo>
                          <a:pt x="9103" y="14961"/>
                        </a:lnTo>
                        <a:lnTo>
                          <a:pt x="9207" y="14982"/>
                        </a:lnTo>
                        <a:lnTo>
                          <a:pt x="9270" y="15066"/>
                        </a:lnTo>
                        <a:lnTo>
                          <a:pt x="9270" y="15107"/>
                        </a:lnTo>
                        <a:lnTo>
                          <a:pt x="9228" y="15170"/>
                        </a:lnTo>
                        <a:lnTo>
                          <a:pt x="9312" y="15191"/>
                        </a:lnTo>
                        <a:lnTo>
                          <a:pt x="9395" y="15233"/>
                        </a:lnTo>
                        <a:lnTo>
                          <a:pt x="9437" y="15317"/>
                        </a:lnTo>
                        <a:lnTo>
                          <a:pt x="9458" y="15442"/>
                        </a:lnTo>
                        <a:lnTo>
                          <a:pt x="9500" y="15484"/>
                        </a:lnTo>
                        <a:lnTo>
                          <a:pt x="9521" y="15505"/>
                        </a:lnTo>
                        <a:lnTo>
                          <a:pt x="9542" y="15526"/>
                        </a:lnTo>
                        <a:lnTo>
                          <a:pt x="9626" y="15610"/>
                        </a:lnTo>
                        <a:lnTo>
                          <a:pt x="9626" y="15693"/>
                        </a:lnTo>
                        <a:lnTo>
                          <a:pt x="9605" y="15714"/>
                        </a:lnTo>
                        <a:lnTo>
                          <a:pt x="9521" y="15735"/>
                        </a:lnTo>
                        <a:lnTo>
                          <a:pt x="9521" y="15756"/>
                        </a:lnTo>
                        <a:lnTo>
                          <a:pt x="9626" y="15903"/>
                        </a:lnTo>
                        <a:lnTo>
                          <a:pt x="9709" y="15965"/>
                        </a:lnTo>
                        <a:lnTo>
                          <a:pt x="9730" y="16070"/>
                        </a:lnTo>
                        <a:lnTo>
                          <a:pt x="9730" y="16112"/>
                        </a:lnTo>
                        <a:lnTo>
                          <a:pt x="9751" y="16112"/>
                        </a:lnTo>
                        <a:lnTo>
                          <a:pt x="9793" y="16133"/>
                        </a:lnTo>
                        <a:lnTo>
                          <a:pt x="9835" y="16133"/>
                        </a:lnTo>
                        <a:lnTo>
                          <a:pt x="9877" y="16154"/>
                        </a:lnTo>
                        <a:lnTo>
                          <a:pt x="9919" y="16216"/>
                        </a:lnTo>
                        <a:lnTo>
                          <a:pt x="9919" y="16237"/>
                        </a:lnTo>
                        <a:lnTo>
                          <a:pt x="9960" y="16279"/>
                        </a:lnTo>
                        <a:lnTo>
                          <a:pt x="10023" y="16279"/>
                        </a:lnTo>
                        <a:lnTo>
                          <a:pt x="10149" y="16342"/>
                        </a:lnTo>
                        <a:lnTo>
                          <a:pt x="10170" y="16384"/>
                        </a:lnTo>
                        <a:lnTo>
                          <a:pt x="10253" y="16426"/>
                        </a:lnTo>
                        <a:lnTo>
                          <a:pt x="10379" y="16467"/>
                        </a:lnTo>
                        <a:lnTo>
                          <a:pt x="10400" y="16530"/>
                        </a:lnTo>
                        <a:lnTo>
                          <a:pt x="10463" y="16530"/>
                        </a:lnTo>
                        <a:lnTo>
                          <a:pt x="10504" y="16488"/>
                        </a:lnTo>
                        <a:lnTo>
                          <a:pt x="10504" y="16467"/>
                        </a:lnTo>
                        <a:lnTo>
                          <a:pt x="10609" y="16384"/>
                        </a:lnTo>
                        <a:lnTo>
                          <a:pt x="10672" y="16384"/>
                        </a:lnTo>
                        <a:lnTo>
                          <a:pt x="10672" y="16342"/>
                        </a:lnTo>
                        <a:lnTo>
                          <a:pt x="10672" y="16321"/>
                        </a:lnTo>
                        <a:lnTo>
                          <a:pt x="10714" y="16237"/>
                        </a:lnTo>
                        <a:lnTo>
                          <a:pt x="10797" y="16070"/>
                        </a:lnTo>
                        <a:lnTo>
                          <a:pt x="10839" y="16028"/>
                        </a:lnTo>
                        <a:lnTo>
                          <a:pt x="10923" y="16007"/>
                        </a:lnTo>
                        <a:lnTo>
                          <a:pt x="10965" y="16007"/>
                        </a:lnTo>
                        <a:lnTo>
                          <a:pt x="10986" y="16028"/>
                        </a:lnTo>
                        <a:lnTo>
                          <a:pt x="11027" y="16028"/>
                        </a:lnTo>
                        <a:lnTo>
                          <a:pt x="11069" y="15944"/>
                        </a:lnTo>
                        <a:lnTo>
                          <a:pt x="11174" y="15944"/>
                        </a:lnTo>
                        <a:lnTo>
                          <a:pt x="11279" y="15965"/>
                        </a:lnTo>
                        <a:lnTo>
                          <a:pt x="11383" y="15944"/>
                        </a:lnTo>
                        <a:lnTo>
                          <a:pt x="11404" y="15965"/>
                        </a:lnTo>
                        <a:lnTo>
                          <a:pt x="11425" y="16007"/>
                        </a:lnTo>
                        <a:lnTo>
                          <a:pt x="11509" y="16007"/>
                        </a:lnTo>
                        <a:lnTo>
                          <a:pt x="11592" y="16028"/>
                        </a:lnTo>
                        <a:lnTo>
                          <a:pt x="11634" y="16133"/>
                        </a:lnTo>
                        <a:lnTo>
                          <a:pt x="11739" y="16216"/>
                        </a:lnTo>
                        <a:lnTo>
                          <a:pt x="11844" y="16363"/>
                        </a:lnTo>
                        <a:lnTo>
                          <a:pt x="11864" y="16467"/>
                        </a:lnTo>
                        <a:lnTo>
                          <a:pt x="11927" y="16530"/>
                        </a:lnTo>
                        <a:lnTo>
                          <a:pt x="11927" y="16593"/>
                        </a:lnTo>
                        <a:lnTo>
                          <a:pt x="11927" y="16760"/>
                        </a:lnTo>
                        <a:lnTo>
                          <a:pt x="12011" y="16781"/>
                        </a:lnTo>
                        <a:lnTo>
                          <a:pt x="12032" y="16865"/>
                        </a:lnTo>
                        <a:lnTo>
                          <a:pt x="12116" y="17074"/>
                        </a:lnTo>
                        <a:lnTo>
                          <a:pt x="12157" y="17095"/>
                        </a:lnTo>
                        <a:lnTo>
                          <a:pt x="12178" y="17179"/>
                        </a:lnTo>
                        <a:lnTo>
                          <a:pt x="12262" y="17221"/>
                        </a:lnTo>
                        <a:lnTo>
                          <a:pt x="12283" y="17325"/>
                        </a:lnTo>
                        <a:lnTo>
                          <a:pt x="12346" y="17430"/>
                        </a:lnTo>
                        <a:lnTo>
                          <a:pt x="12450" y="17514"/>
                        </a:lnTo>
                        <a:lnTo>
                          <a:pt x="12429" y="17618"/>
                        </a:lnTo>
                        <a:lnTo>
                          <a:pt x="12429" y="17723"/>
                        </a:lnTo>
                        <a:lnTo>
                          <a:pt x="12429" y="17786"/>
                        </a:lnTo>
                        <a:lnTo>
                          <a:pt x="12429" y="17807"/>
                        </a:lnTo>
                        <a:lnTo>
                          <a:pt x="12555" y="18141"/>
                        </a:lnTo>
                        <a:lnTo>
                          <a:pt x="12534" y="18309"/>
                        </a:lnTo>
                        <a:lnTo>
                          <a:pt x="12576" y="18351"/>
                        </a:lnTo>
                        <a:lnTo>
                          <a:pt x="12597" y="18351"/>
                        </a:lnTo>
                        <a:lnTo>
                          <a:pt x="12660" y="18372"/>
                        </a:lnTo>
                        <a:lnTo>
                          <a:pt x="12743" y="18372"/>
                        </a:lnTo>
                        <a:lnTo>
                          <a:pt x="12806" y="18413"/>
                        </a:lnTo>
                        <a:lnTo>
                          <a:pt x="12911" y="18518"/>
                        </a:lnTo>
                        <a:lnTo>
                          <a:pt x="13099" y="18560"/>
                        </a:lnTo>
                        <a:lnTo>
                          <a:pt x="13204" y="18644"/>
                        </a:lnTo>
                        <a:lnTo>
                          <a:pt x="13308" y="18644"/>
                        </a:lnTo>
                        <a:lnTo>
                          <a:pt x="13329" y="18727"/>
                        </a:lnTo>
                        <a:lnTo>
                          <a:pt x="13392" y="18748"/>
                        </a:lnTo>
                        <a:lnTo>
                          <a:pt x="13476" y="18581"/>
                        </a:lnTo>
                        <a:lnTo>
                          <a:pt x="13496" y="18455"/>
                        </a:lnTo>
                        <a:lnTo>
                          <a:pt x="13476" y="18372"/>
                        </a:lnTo>
                        <a:lnTo>
                          <a:pt x="13476" y="18120"/>
                        </a:lnTo>
                        <a:lnTo>
                          <a:pt x="13413" y="18037"/>
                        </a:lnTo>
                        <a:lnTo>
                          <a:pt x="13496" y="17911"/>
                        </a:lnTo>
                        <a:lnTo>
                          <a:pt x="13538" y="17723"/>
                        </a:lnTo>
                        <a:lnTo>
                          <a:pt x="13622" y="17618"/>
                        </a:lnTo>
                        <a:lnTo>
                          <a:pt x="13580" y="17409"/>
                        </a:lnTo>
                        <a:lnTo>
                          <a:pt x="13685" y="17367"/>
                        </a:lnTo>
                        <a:lnTo>
                          <a:pt x="13789" y="17284"/>
                        </a:lnTo>
                        <a:lnTo>
                          <a:pt x="13727" y="17200"/>
                        </a:lnTo>
                        <a:lnTo>
                          <a:pt x="13831" y="17074"/>
                        </a:lnTo>
                        <a:lnTo>
                          <a:pt x="13894" y="17095"/>
                        </a:lnTo>
                        <a:lnTo>
                          <a:pt x="13999" y="17053"/>
                        </a:lnTo>
                        <a:lnTo>
                          <a:pt x="13957" y="16907"/>
                        </a:lnTo>
                        <a:lnTo>
                          <a:pt x="13957" y="16907"/>
                        </a:lnTo>
                        <a:lnTo>
                          <a:pt x="14040" y="16970"/>
                        </a:lnTo>
                        <a:lnTo>
                          <a:pt x="14145" y="16907"/>
                        </a:lnTo>
                        <a:lnTo>
                          <a:pt x="14103" y="16865"/>
                        </a:lnTo>
                        <a:lnTo>
                          <a:pt x="14208" y="16781"/>
                        </a:lnTo>
                        <a:lnTo>
                          <a:pt x="14250" y="16802"/>
                        </a:lnTo>
                        <a:lnTo>
                          <a:pt x="14312" y="16781"/>
                        </a:lnTo>
                        <a:lnTo>
                          <a:pt x="14375" y="16865"/>
                        </a:lnTo>
                        <a:lnTo>
                          <a:pt x="14271" y="16949"/>
                        </a:lnTo>
                        <a:lnTo>
                          <a:pt x="14354" y="16949"/>
                        </a:lnTo>
                        <a:lnTo>
                          <a:pt x="14459" y="16844"/>
                        </a:lnTo>
                        <a:lnTo>
                          <a:pt x="14543" y="16844"/>
                        </a:lnTo>
                        <a:lnTo>
                          <a:pt x="14794" y="16739"/>
                        </a:lnTo>
                        <a:lnTo>
                          <a:pt x="14982" y="16551"/>
                        </a:lnTo>
                        <a:lnTo>
                          <a:pt x="15066" y="16551"/>
                        </a:lnTo>
                        <a:lnTo>
                          <a:pt x="15108" y="16488"/>
                        </a:lnTo>
                        <a:lnTo>
                          <a:pt x="15087" y="16384"/>
                        </a:lnTo>
                        <a:lnTo>
                          <a:pt x="15108" y="16258"/>
                        </a:lnTo>
                        <a:lnTo>
                          <a:pt x="15045" y="16112"/>
                        </a:lnTo>
                        <a:lnTo>
                          <a:pt x="15087" y="16175"/>
                        </a:lnTo>
                        <a:lnTo>
                          <a:pt x="15170" y="16175"/>
                        </a:lnTo>
                        <a:lnTo>
                          <a:pt x="15275" y="16070"/>
                        </a:lnTo>
                        <a:lnTo>
                          <a:pt x="15275" y="16028"/>
                        </a:lnTo>
                        <a:lnTo>
                          <a:pt x="15317" y="16133"/>
                        </a:lnTo>
                        <a:lnTo>
                          <a:pt x="15254" y="16237"/>
                        </a:lnTo>
                        <a:lnTo>
                          <a:pt x="15275" y="16321"/>
                        </a:lnTo>
                        <a:lnTo>
                          <a:pt x="15275" y="16426"/>
                        </a:lnTo>
                        <a:lnTo>
                          <a:pt x="15401" y="16384"/>
                        </a:lnTo>
                        <a:lnTo>
                          <a:pt x="15484" y="16258"/>
                        </a:lnTo>
                        <a:lnTo>
                          <a:pt x="15568" y="16258"/>
                        </a:lnTo>
                        <a:lnTo>
                          <a:pt x="15631" y="16216"/>
                        </a:lnTo>
                        <a:lnTo>
                          <a:pt x="15840" y="16154"/>
                        </a:lnTo>
                        <a:lnTo>
                          <a:pt x="16007" y="16154"/>
                        </a:lnTo>
                        <a:lnTo>
                          <a:pt x="16258" y="16237"/>
                        </a:lnTo>
                        <a:lnTo>
                          <a:pt x="16321" y="16279"/>
                        </a:lnTo>
                        <a:lnTo>
                          <a:pt x="16635" y="16321"/>
                        </a:lnTo>
                        <a:lnTo>
                          <a:pt x="16740" y="16279"/>
                        </a:lnTo>
                        <a:lnTo>
                          <a:pt x="16740" y="16237"/>
                        </a:lnTo>
                        <a:lnTo>
                          <a:pt x="16740" y="16154"/>
                        </a:lnTo>
                        <a:lnTo>
                          <a:pt x="16844" y="16133"/>
                        </a:lnTo>
                        <a:lnTo>
                          <a:pt x="16928" y="16154"/>
                        </a:lnTo>
                        <a:lnTo>
                          <a:pt x="16865" y="16216"/>
                        </a:lnTo>
                        <a:lnTo>
                          <a:pt x="16928" y="16237"/>
                        </a:lnTo>
                        <a:lnTo>
                          <a:pt x="16991" y="16216"/>
                        </a:lnTo>
                        <a:lnTo>
                          <a:pt x="17053" y="16258"/>
                        </a:lnTo>
                        <a:lnTo>
                          <a:pt x="17053" y="16342"/>
                        </a:lnTo>
                        <a:lnTo>
                          <a:pt x="17074" y="16384"/>
                        </a:lnTo>
                        <a:lnTo>
                          <a:pt x="17200" y="16363"/>
                        </a:lnTo>
                        <a:lnTo>
                          <a:pt x="17242" y="16426"/>
                        </a:lnTo>
                        <a:lnTo>
                          <a:pt x="17158" y="16488"/>
                        </a:lnTo>
                        <a:lnTo>
                          <a:pt x="17095" y="16551"/>
                        </a:lnTo>
                        <a:lnTo>
                          <a:pt x="17179" y="16572"/>
                        </a:lnTo>
                        <a:lnTo>
                          <a:pt x="17263" y="16551"/>
                        </a:lnTo>
                        <a:lnTo>
                          <a:pt x="17346" y="16593"/>
                        </a:lnTo>
                        <a:lnTo>
                          <a:pt x="17493" y="16656"/>
                        </a:lnTo>
                        <a:lnTo>
                          <a:pt x="17556" y="16572"/>
                        </a:lnTo>
                        <a:lnTo>
                          <a:pt x="17618" y="16530"/>
                        </a:lnTo>
                        <a:lnTo>
                          <a:pt x="17723" y="16593"/>
                        </a:lnTo>
                        <a:lnTo>
                          <a:pt x="17786" y="16656"/>
                        </a:lnTo>
                        <a:lnTo>
                          <a:pt x="17870" y="16635"/>
                        </a:lnTo>
                        <a:lnTo>
                          <a:pt x="17870" y="16467"/>
                        </a:lnTo>
                        <a:lnTo>
                          <a:pt x="17807" y="16363"/>
                        </a:lnTo>
                        <a:lnTo>
                          <a:pt x="17911" y="16363"/>
                        </a:lnTo>
                        <a:lnTo>
                          <a:pt x="18016" y="16488"/>
                        </a:lnTo>
                        <a:lnTo>
                          <a:pt x="18100" y="16530"/>
                        </a:lnTo>
                        <a:lnTo>
                          <a:pt x="18142" y="16593"/>
                        </a:lnTo>
                        <a:lnTo>
                          <a:pt x="18204" y="16593"/>
                        </a:lnTo>
                        <a:lnTo>
                          <a:pt x="18288" y="16635"/>
                        </a:lnTo>
                        <a:lnTo>
                          <a:pt x="18288" y="16760"/>
                        </a:lnTo>
                        <a:lnTo>
                          <a:pt x="18309" y="16677"/>
                        </a:lnTo>
                        <a:lnTo>
                          <a:pt x="18414" y="16656"/>
                        </a:lnTo>
                        <a:lnTo>
                          <a:pt x="18414" y="16635"/>
                        </a:lnTo>
                        <a:lnTo>
                          <a:pt x="18288" y="16530"/>
                        </a:lnTo>
                        <a:lnTo>
                          <a:pt x="18100" y="16447"/>
                        </a:lnTo>
                        <a:lnTo>
                          <a:pt x="18037" y="16363"/>
                        </a:lnTo>
                        <a:lnTo>
                          <a:pt x="18037" y="16258"/>
                        </a:lnTo>
                        <a:lnTo>
                          <a:pt x="18225" y="16175"/>
                        </a:lnTo>
                        <a:lnTo>
                          <a:pt x="18288" y="16154"/>
                        </a:lnTo>
                        <a:lnTo>
                          <a:pt x="18183" y="16112"/>
                        </a:lnTo>
                        <a:lnTo>
                          <a:pt x="18121" y="16049"/>
                        </a:lnTo>
                        <a:lnTo>
                          <a:pt x="18100" y="16049"/>
                        </a:lnTo>
                        <a:lnTo>
                          <a:pt x="18016" y="16112"/>
                        </a:lnTo>
                        <a:lnTo>
                          <a:pt x="17932" y="16154"/>
                        </a:lnTo>
                        <a:lnTo>
                          <a:pt x="17932" y="16070"/>
                        </a:lnTo>
                        <a:lnTo>
                          <a:pt x="18037" y="15944"/>
                        </a:lnTo>
                        <a:lnTo>
                          <a:pt x="18246" y="15861"/>
                        </a:lnTo>
                        <a:lnTo>
                          <a:pt x="18330" y="15798"/>
                        </a:lnTo>
                        <a:lnTo>
                          <a:pt x="18665" y="15735"/>
                        </a:lnTo>
                        <a:lnTo>
                          <a:pt x="18811" y="15756"/>
                        </a:lnTo>
                        <a:lnTo>
                          <a:pt x="18874" y="15735"/>
                        </a:lnTo>
                        <a:lnTo>
                          <a:pt x="18958" y="15735"/>
                        </a:lnTo>
                        <a:lnTo>
                          <a:pt x="19020" y="15651"/>
                        </a:lnTo>
                        <a:lnTo>
                          <a:pt x="19062" y="15547"/>
                        </a:lnTo>
                        <a:lnTo>
                          <a:pt x="19146" y="15547"/>
                        </a:lnTo>
                        <a:lnTo>
                          <a:pt x="19125" y="15631"/>
                        </a:lnTo>
                        <a:lnTo>
                          <a:pt x="19125" y="15714"/>
                        </a:lnTo>
                        <a:lnTo>
                          <a:pt x="19250" y="15819"/>
                        </a:lnTo>
                        <a:lnTo>
                          <a:pt x="19334" y="15756"/>
                        </a:lnTo>
                        <a:lnTo>
                          <a:pt x="19481" y="15756"/>
                        </a:lnTo>
                        <a:lnTo>
                          <a:pt x="19585" y="15735"/>
                        </a:lnTo>
                        <a:lnTo>
                          <a:pt x="19648" y="15798"/>
                        </a:lnTo>
                        <a:lnTo>
                          <a:pt x="19815" y="15756"/>
                        </a:lnTo>
                        <a:lnTo>
                          <a:pt x="19878" y="15798"/>
                        </a:lnTo>
                        <a:lnTo>
                          <a:pt x="20004" y="15714"/>
                        </a:lnTo>
                        <a:lnTo>
                          <a:pt x="20108" y="15714"/>
                        </a:lnTo>
                        <a:lnTo>
                          <a:pt x="20129" y="15735"/>
                        </a:lnTo>
                        <a:lnTo>
                          <a:pt x="20087" y="15756"/>
                        </a:lnTo>
                        <a:lnTo>
                          <a:pt x="19962" y="15756"/>
                        </a:lnTo>
                        <a:lnTo>
                          <a:pt x="19920" y="15798"/>
                        </a:lnTo>
                        <a:lnTo>
                          <a:pt x="20087" y="15819"/>
                        </a:lnTo>
                        <a:lnTo>
                          <a:pt x="20213" y="15819"/>
                        </a:lnTo>
                        <a:lnTo>
                          <a:pt x="20318" y="15903"/>
                        </a:lnTo>
                        <a:lnTo>
                          <a:pt x="20401" y="15944"/>
                        </a:lnTo>
                        <a:lnTo>
                          <a:pt x="20338" y="15861"/>
                        </a:lnTo>
                        <a:lnTo>
                          <a:pt x="20338" y="15819"/>
                        </a:lnTo>
                        <a:lnTo>
                          <a:pt x="20401" y="15819"/>
                        </a:lnTo>
                        <a:lnTo>
                          <a:pt x="20422" y="15861"/>
                        </a:lnTo>
                        <a:lnTo>
                          <a:pt x="20527" y="15944"/>
                        </a:lnTo>
                        <a:lnTo>
                          <a:pt x="20506" y="16007"/>
                        </a:lnTo>
                        <a:lnTo>
                          <a:pt x="20443" y="15944"/>
                        </a:lnTo>
                        <a:lnTo>
                          <a:pt x="20422" y="15965"/>
                        </a:lnTo>
                        <a:lnTo>
                          <a:pt x="20548" y="16049"/>
                        </a:lnTo>
                        <a:lnTo>
                          <a:pt x="20610" y="16133"/>
                        </a:lnTo>
                        <a:lnTo>
                          <a:pt x="20652" y="16175"/>
                        </a:lnTo>
                        <a:lnTo>
                          <a:pt x="20631" y="16216"/>
                        </a:lnTo>
                        <a:lnTo>
                          <a:pt x="20610" y="16154"/>
                        </a:lnTo>
                        <a:lnTo>
                          <a:pt x="20590" y="16216"/>
                        </a:lnTo>
                        <a:lnTo>
                          <a:pt x="20610" y="16258"/>
                        </a:lnTo>
                        <a:lnTo>
                          <a:pt x="20799" y="16237"/>
                        </a:lnTo>
                        <a:lnTo>
                          <a:pt x="20903" y="16216"/>
                        </a:lnTo>
                        <a:lnTo>
                          <a:pt x="21029" y="16070"/>
                        </a:lnTo>
                        <a:lnTo>
                          <a:pt x="21113" y="16070"/>
                        </a:lnTo>
                        <a:lnTo>
                          <a:pt x="21113" y="16049"/>
                        </a:lnTo>
                        <a:lnTo>
                          <a:pt x="21175" y="15965"/>
                        </a:lnTo>
                        <a:lnTo>
                          <a:pt x="21280" y="15965"/>
                        </a:lnTo>
                        <a:lnTo>
                          <a:pt x="21364" y="16007"/>
                        </a:lnTo>
                        <a:lnTo>
                          <a:pt x="21489" y="16049"/>
                        </a:lnTo>
                        <a:lnTo>
                          <a:pt x="21552" y="16258"/>
                        </a:lnTo>
                        <a:lnTo>
                          <a:pt x="21636" y="16321"/>
                        </a:lnTo>
                        <a:lnTo>
                          <a:pt x="21657" y="16321"/>
                        </a:lnTo>
                        <a:lnTo>
                          <a:pt x="21678" y="16447"/>
                        </a:lnTo>
                        <a:lnTo>
                          <a:pt x="21761" y="16488"/>
                        </a:lnTo>
                        <a:lnTo>
                          <a:pt x="21803" y="16488"/>
                        </a:lnTo>
                        <a:lnTo>
                          <a:pt x="21803" y="16551"/>
                        </a:lnTo>
                        <a:lnTo>
                          <a:pt x="21866" y="16635"/>
                        </a:lnTo>
                        <a:lnTo>
                          <a:pt x="21950" y="16656"/>
                        </a:lnTo>
                        <a:lnTo>
                          <a:pt x="22012" y="16781"/>
                        </a:lnTo>
                        <a:lnTo>
                          <a:pt x="21991" y="16907"/>
                        </a:lnTo>
                        <a:lnTo>
                          <a:pt x="21908" y="17179"/>
                        </a:lnTo>
                        <a:lnTo>
                          <a:pt x="21803" y="17409"/>
                        </a:lnTo>
                        <a:lnTo>
                          <a:pt x="21803" y="17493"/>
                        </a:lnTo>
                        <a:lnTo>
                          <a:pt x="21887" y="17597"/>
                        </a:lnTo>
                        <a:lnTo>
                          <a:pt x="21908" y="17576"/>
                        </a:lnTo>
                        <a:lnTo>
                          <a:pt x="21971" y="17493"/>
                        </a:lnTo>
                        <a:lnTo>
                          <a:pt x="21971" y="17430"/>
                        </a:lnTo>
                        <a:lnTo>
                          <a:pt x="21991" y="17388"/>
                        </a:lnTo>
                        <a:lnTo>
                          <a:pt x="22075" y="17430"/>
                        </a:lnTo>
                        <a:lnTo>
                          <a:pt x="22096" y="17535"/>
                        </a:lnTo>
                        <a:lnTo>
                          <a:pt x="21950" y="17744"/>
                        </a:lnTo>
                        <a:lnTo>
                          <a:pt x="21971" y="17807"/>
                        </a:lnTo>
                        <a:lnTo>
                          <a:pt x="21991" y="17911"/>
                        </a:lnTo>
                        <a:lnTo>
                          <a:pt x="22054" y="18016"/>
                        </a:lnTo>
                        <a:lnTo>
                          <a:pt x="22075" y="18058"/>
                        </a:lnTo>
                        <a:lnTo>
                          <a:pt x="22117" y="18037"/>
                        </a:lnTo>
                        <a:lnTo>
                          <a:pt x="22159" y="18141"/>
                        </a:lnTo>
                        <a:lnTo>
                          <a:pt x="22201" y="18100"/>
                        </a:lnTo>
                        <a:lnTo>
                          <a:pt x="22201" y="18058"/>
                        </a:lnTo>
                        <a:lnTo>
                          <a:pt x="22222" y="18100"/>
                        </a:lnTo>
                        <a:lnTo>
                          <a:pt x="22368" y="18058"/>
                        </a:lnTo>
                        <a:lnTo>
                          <a:pt x="22368" y="18058"/>
                        </a:lnTo>
                        <a:lnTo>
                          <a:pt x="22263" y="18141"/>
                        </a:lnTo>
                        <a:lnTo>
                          <a:pt x="22222" y="18246"/>
                        </a:lnTo>
                        <a:lnTo>
                          <a:pt x="22201" y="18309"/>
                        </a:lnTo>
                        <a:lnTo>
                          <a:pt x="22201" y="18351"/>
                        </a:lnTo>
                        <a:lnTo>
                          <a:pt x="22368" y="18455"/>
                        </a:lnTo>
                        <a:lnTo>
                          <a:pt x="22368" y="18581"/>
                        </a:lnTo>
                        <a:lnTo>
                          <a:pt x="22368" y="18748"/>
                        </a:lnTo>
                        <a:lnTo>
                          <a:pt x="22410" y="18769"/>
                        </a:lnTo>
                        <a:lnTo>
                          <a:pt x="22494" y="18769"/>
                        </a:lnTo>
                        <a:lnTo>
                          <a:pt x="22535" y="18853"/>
                        </a:lnTo>
                        <a:lnTo>
                          <a:pt x="22515" y="18957"/>
                        </a:lnTo>
                        <a:lnTo>
                          <a:pt x="22682" y="19062"/>
                        </a:lnTo>
                        <a:lnTo>
                          <a:pt x="22598" y="19083"/>
                        </a:lnTo>
                        <a:lnTo>
                          <a:pt x="22724" y="19146"/>
                        </a:lnTo>
                        <a:lnTo>
                          <a:pt x="22787" y="19188"/>
                        </a:lnTo>
                        <a:lnTo>
                          <a:pt x="22891" y="19250"/>
                        </a:lnTo>
                        <a:lnTo>
                          <a:pt x="22996" y="19188"/>
                        </a:lnTo>
                        <a:lnTo>
                          <a:pt x="23100" y="19167"/>
                        </a:lnTo>
                        <a:lnTo>
                          <a:pt x="23100" y="18999"/>
                        </a:lnTo>
                        <a:lnTo>
                          <a:pt x="23163" y="18895"/>
                        </a:lnTo>
                        <a:lnTo>
                          <a:pt x="23226" y="18769"/>
                        </a:lnTo>
                        <a:lnTo>
                          <a:pt x="23331" y="18560"/>
                        </a:lnTo>
                        <a:lnTo>
                          <a:pt x="23310" y="18455"/>
                        </a:lnTo>
                        <a:lnTo>
                          <a:pt x="23351" y="18413"/>
                        </a:lnTo>
                        <a:lnTo>
                          <a:pt x="23351" y="18225"/>
                        </a:lnTo>
                        <a:lnTo>
                          <a:pt x="23331" y="18162"/>
                        </a:lnTo>
                        <a:lnTo>
                          <a:pt x="23414" y="18120"/>
                        </a:lnTo>
                        <a:lnTo>
                          <a:pt x="23351" y="17932"/>
                        </a:lnTo>
                        <a:lnTo>
                          <a:pt x="23247" y="17848"/>
                        </a:lnTo>
                        <a:lnTo>
                          <a:pt x="23205" y="17493"/>
                        </a:lnTo>
                        <a:lnTo>
                          <a:pt x="23142" y="17430"/>
                        </a:lnTo>
                        <a:lnTo>
                          <a:pt x="23163" y="17263"/>
                        </a:lnTo>
                        <a:lnTo>
                          <a:pt x="23205" y="17116"/>
                        </a:lnTo>
                        <a:lnTo>
                          <a:pt x="23163" y="17011"/>
                        </a:lnTo>
                        <a:lnTo>
                          <a:pt x="23100" y="16907"/>
                        </a:lnTo>
                        <a:lnTo>
                          <a:pt x="23038" y="16656"/>
                        </a:lnTo>
                        <a:lnTo>
                          <a:pt x="22996" y="16551"/>
                        </a:lnTo>
                        <a:lnTo>
                          <a:pt x="22954" y="16279"/>
                        </a:lnTo>
                        <a:lnTo>
                          <a:pt x="22912" y="16133"/>
                        </a:lnTo>
                        <a:lnTo>
                          <a:pt x="22933" y="15903"/>
                        </a:lnTo>
                        <a:lnTo>
                          <a:pt x="22912" y="15714"/>
                        </a:lnTo>
                        <a:lnTo>
                          <a:pt x="22933" y="15379"/>
                        </a:lnTo>
                        <a:lnTo>
                          <a:pt x="22933" y="15170"/>
                        </a:lnTo>
                        <a:lnTo>
                          <a:pt x="23038" y="15003"/>
                        </a:lnTo>
                        <a:lnTo>
                          <a:pt x="23121" y="14856"/>
                        </a:lnTo>
                        <a:lnTo>
                          <a:pt x="23226" y="14815"/>
                        </a:lnTo>
                        <a:lnTo>
                          <a:pt x="23268" y="14752"/>
                        </a:lnTo>
                        <a:lnTo>
                          <a:pt x="23331" y="14752"/>
                        </a:lnTo>
                        <a:lnTo>
                          <a:pt x="23414" y="14605"/>
                        </a:lnTo>
                        <a:lnTo>
                          <a:pt x="23414" y="14543"/>
                        </a:lnTo>
                        <a:lnTo>
                          <a:pt x="23372" y="14501"/>
                        </a:lnTo>
                        <a:lnTo>
                          <a:pt x="23414" y="14480"/>
                        </a:lnTo>
                        <a:lnTo>
                          <a:pt x="23540" y="14480"/>
                        </a:lnTo>
                        <a:lnTo>
                          <a:pt x="23561" y="14396"/>
                        </a:lnTo>
                        <a:lnTo>
                          <a:pt x="23665" y="14396"/>
                        </a:lnTo>
                        <a:lnTo>
                          <a:pt x="23686" y="14354"/>
                        </a:lnTo>
                        <a:lnTo>
                          <a:pt x="23875" y="14333"/>
                        </a:lnTo>
                        <a:lnTo>
                          <a:pt x="23937" y="14250"/>
                        </a:lnTo>
                        <a:lnTo>
                          <a:pt x="24063" y="14250"/>
                        </a:lnTo>
                        <a:lnTo>
                          <a:pt x="24084" y="14187"/>
                        </a:lnTo>
                        <a:lnTo>
                          <a:pt x="24168" y="14187"/>
                        </a:lnTo>
                        <a:lnTo>
                          <a:pt x="24209" y="14229"/>
                        </a:lnTo>
                        <a:lnTo>
                          <a:pt x="24314" y="14082"/>
                        </a:lnTo>
                        <a:lnTo>
                          <a:pt x="24314" y="14040"/>
                        </a:lnTo>
                        <a:lnTo>
                          <a:pt x="24377" y="14040"/>
                        </a:lnTo>
                        <a:lnTo>
                          <a:pt x="24481" y="13957"/>
                        </a:lnTo>
                        <a:lnTo>
                          <a:pt x="24481" y="13873"/>
                        </a:lnTo>
                        <a:lnTo>
                          <a:pt x="24691" y="13601"/>
                        </a:lnTo>
                        <a:lnTo>
                          <a:pt x="24795" y="13496"/>
                        </a:lnTo>
                        <a:lnTo>
                          <a:pt x="24984" y="13496"/>
                        </a:lnTo>
                        <a:lnTo>
                          <a:pt x="25025" y="13517"/>
                        </a:lnTo>
                        <a:lnTo>
                          <a:pt x="25088" y="13517"/>
                        </a:lnTo>
                        <a:lnTo>
                          <a:pt x="25193" y="13329"/>
                        </a:lnTo>
                        <a:lnTo>
                          <a:pt x="25465" y="13099"/>
                        </a:lnTo>
                        <a:lnTo>
                          <a:pt x="25737" y="12931"/>
                        </a:lnTo>
                        <a:lnTo>
                          <a:pt x="25862" y="12910"/>
                        </a:lnTo>
                        <a:lnTo>
                          <a:pt x="25925" y="12890"/>
                        </a:lnTo>
                        <a:lnTo>
                          <a:pt x="25988" y="12890"/>
                        </a:lnTo>
                        <a:lnTo>
                          <a:pt x="25988" y="12910"/>
                        </a:lnTo>
                        <a:lnTo>
                          <a:pt x="26092" y="12910"/>
                        </a:lnTo>
                        <a:lnTo>
                          <a:pt x="26197" y="12785"/>
                        </a:lnTo>
                        <a:lnTo>
                          <a:pt x="26155" y="12785"/>
                        </a:lnTo>
                        <a:lnTo>
                          <a:pt x="26134" y="12722"/>
                        </a:lnTo>
                        <a:lnTo>
                          <a:pt x="26030" y="12827"/>
                        </a:lnTo>
                        <a:lnTo>
                          <a:pt x="25883" y="12806"/>
                        </a:lnTo>
                        <a:lnTo>
                          <a:pt x="25820" y="12722"/>
                        </a:lnTo>
                        <a:lnTo>
                          <a:pt x="25925" y="12785"/>
                        </a:lnTo>
                        <a:lnTo>
                          <a:pt x="26051" y="12701"/>
                        </a:lnTo>
                        <a:lnTo>
                          <a:pt x="26030" y="12680"/>
                        </a:lnTo>
                        <a:lnTo>
                          <a:pt x="26092" y="12618"/>
                        </a:lnTo>
                        <a:lnTo>
                          <a:pt x="26051" y="12555"/>
                        </a:lnTo>
                        <a:lnTo>
                          <a:pt x="25925" y="12513"/>
                        </a:lnTo>
                        <a:lnTo>
                          <a:pt x="25862" y="12471"/>
                        </a:lnTo>
                        <a:lnTo>
                          <a:pt x="25946" y="12471"/>
                        </a:lnTo>
                        <a:lnTo>
                          <a:pt x="26030" y="12492"/>
                        </a:lnTo>
                        <a:lnTo>
                          <a:pt x="26092" y="12471"/>
                        </a:lnTo>
                        <a:lnTo>
                          <a:pt x="26092" y="12387"/>
                        </a:lnTo>
                        <a:lnTo>
                          <a:pt x="26155" y="12513"/>
                        </a:lnTo>
                        <a:lnTo>
                          <a:pt x="26239" y="12492"/>
                        </a:lnTo>
                        <a:lnTo>
                          <a:pt x="26302" y="12555"/>
                        </a:lnTo>
                        <a:lnTo>
                          <a:pt x="26364" y="12513"/>
                        </a:lnTo>
                        <a:lnTo>
                          <a:pt x="26385" y="12408"/>
                        </a:lnTo>
                        <a:lnTo>
                          <a:pt x="26511" y="12304"/>
                        </a:lnTo>
                        <a:lnTo>
                          <a:pt x="26553" y="12304"/>
                        </a:lnTo>
                        <a:lnTo>
                          <a:pt x="26574" y="12199"/>
                        </a:lnTo>
                        <a:lnTo>
                          <a:pt x="26553" y="12094"/>
                        </a:lnTo>
                        <a:lnTo>
                          <a:pt x="26511" y="12094"/>
                        </a:lnTo>
                        <a:lnTo>
                          <a:pt x="26448" y="12241"/>
                        </a:lnTo>
                        <a:lnTo>
                          <a:pt x="26448" y="12283"/>
                        </a:lnTo>
                        <a:lnTo>
                          <a:pt x="26385" y="12262"/>
                        </a:lnTo>
                        <a:lnTo>
                          <a:pt x="26364" y="12094"/>
                        </a:lnTo>
                        <a:lnTo>
                          <a:pt x="26344" y="12074"/>
                        </a:lnTo>
                        <a:lnTo>
                          <a:pt x="26092" y="12094"/>
                        </a:lnTo>
                        <a:lnTo>
                          <a:pt x="25967" y="12157"/>
                        </a:lnTo>
                        <a:lnTo>
                          <a:pt x="25988" y="12074"/>
                        </a:lnTo>
                        <a:lnTo>
                          <a:pt x="25988" y="11927"/>
                        </a:lnTo>
                        <a:lnTo>
                          <a:pt x="26051" y="11885"/>
                        </a:lnTo>
                        <a:lnTo>
                          <a:pt x="26092" y="11990"/>
                        </a:lnTo>
                        <a:lnTo>
                          <a:pt x="26176" y="12032"/>
                        </a:lnTo>
                        <a:lnTo>
                          <a:pt x="26239" y="11969"/>
                        </a:lnTo>
                        <a:lnTo>
                          <a:pt x="26385" y="11948"/>
                        </a:lnTo>
                        <a:lnTo>
                          <a:pt x="26406" y="11885"/>
                        </a:lnTo>
                        <a:lnTo>
                          <a:pt x="26490" y="11885"/>
                        </a:lnTo>
                        <a:lnTo>
                          <a:pt x="26511" y="11843"/>
                        </a:lnTo>
                        <a:lnTo>
                          <a:pt x="26490" y="11718"/>
                        </a:lnTo>
                        <a:lnTo>
                          <a:pt x="26448" y="11655"/>
                        </a:lnTo>
                        <a:lnTo>
                          <a:pt x="26469" y="11613"/>
                        </a:lnTo>
                        <a:lnTo>
                          <a:pt x="26511" y="11634"/>
                        </a:lnTo>
                        <a:lnTo>
                          <a:pt x="26574" y="11530"/>
                        </a:lnTo>
                        <a:lnTo>
                          <a:pt x="26511" y="11425"/>
                        </a:lnTo>
                        <a:lnTo>
                          <a:pt x="26469" y="11362"/>
                        </a:lnTo>
                        <a:lnTo>
                          <a:pt x="26385" y="11404"/>
                        </a:lnTo>
                        <a:lnTo>
                          <a:pt x="26302" y="11362"/>
                        </a:lnTo>
                        <a:lnTo>
                          <a:pt x="26260" y="11237"/>
                        </a:lnTo>
                        <a:lnTo>
                          <a:pt x="26176" y="11237"/>
                        </a:lnTo>
                        <a:lnTo>
                          <a:pt x="26092" y="11195"/>
                        </a:lnTo>
                        <a:lnTo>
                          <a:pt x="26030" y="11111"/>
                        </a:lnTo>
                        <a:lnTo>
                          <a:pt x="26030" y="11111"/>
                        </a:lnTo>
                        <a:lnTo>
                          <a:pt x="26092" y="11153"/>
                        </a:lnTo>
                        <a:lnTo>
                          <a:pt x="26260" y="11153"/>
                        </a:lnTo>
                        <a:lnTo>
                          <a:pt x="26302" y="11257"/>
                        </a:lnTo>
                        <a:lnTo>
                          <a:pt x="26385" y="11299"/>
                        </a:lnTo>
                        <a:lnTo>
                          <a:pt x="26406" y="11216"/>
                        </a:lnTo>
                        <a:lnTo>
                          <a:pt x="26281" y="11090"/>
                        </a:lnTo>
                        <a:lnTo>
                          <a:pt x="26385" y="11111"/>
                        </a:lnTo>
                        <a:lnTo>
                          <a:pt x="26406" y="11048"/>
                        </a:lnTo>
                        <a:lnTo>
                          <a:pt x="26448" y="11027"/>
                        </a:lnTo>
                        <a:lnTo>
                          <a:pt x="26406" y="10944"/>
                        </a:lnTo>
                        <a:lnTo>
                          <a:pt x="26281" y="10881"/>
                        </a:lnTo>
                        <a:lnTo>
                          <a:pt x="26239" y="10713"/>
                        </a:lnTo>
                        <a:lnTo>
                          <a:pt x="26281" y="10734"/>
                        </a:lnTo>
                        <a:lnTo>
                          <a:pt x="26344" y="10839"/>
                        </a:lnTo>
                        <a:lnTo>
                          <a:pt x="26406" y="10839"/>
                        </a:lnTo>
                        <a:lnTo>
                          <a:pt x="26448" y="10734"/>
                        </a:lnTo>
                        <a:lnTo>
                          <a:pt x="26448" y="10630"/>
                        </a:lnTo>
                        <a:lnTo>
                          <a:pt x="26344" y="10588"/>
                        </a:lnTo>
                        <a:lnTo>
                          <a:pt x="26197" y="10421"/>
                        </a:lnTo>
                        <a:lnTo>
                          <a:pt x="26092" y="10379"/>
                        </a:lnTo>
                        <a:lnTo>
                          <a:pt x="26030" y="10274"/>
                        </a:lnTo>
                        <a:lnTo>
                          <a:pt x="25946" y="10253"/>
                        </a:lnTo>
                        <a:lnTo>
                          <a:pt x="25946" y="10149"/>
                        </a:lnTo>
                        <a:lnTo>
                          <a:pt x="26030" y="10044"/>
                        </a:lnTo>
                        <a:lnTo>
                          <a:pt x="25967" y="10149"/>
                        </a:lnTo>
                        <a:lnTo>
                          <a:pt x="25988" y="10190"/>
                        </a:lnTo>
                        <a:lnTo>
                          <a:pt x="26051" y="10211"/>
                        </a:lnTo>
                        <a:lnTo>
                          <a:pt x="26134" y="10316"/>
                        </a:lnTo>
                        <a:lnTo>
                          <a:pt x="26239" y="10358"/>
                        </a:lnTo>
                        <a:lnTo>
                          <a:pt x="26364" y="10504"/>
                        </a:lnTo>
                        <a:lnTo>
                          <a:pt x="26385" y="10504"/>
                        </a:lnTo>
                        <a:lnTo>
                          <a:pt x="26406" y="10274"/>
                        </a:lnTo>
                        <a:lnTo>
                          <a:pt x="26406" y="10169"/>
                        </a:lnTo>
                        <a:lnTo>
                          <a:pt x="26406" y="10086"/>
                        </a:lnTo>
                        <a:lnTo>
                          <a:pt x="26385" y="10044"/>
                        </a:lnTo>
                        <a:lnTo>
                          <a:pt x="26406" y="9856"/>
                        </a:lnTo>
                        <a:lnTo>
                          <a:pt x="26448" y="9793"/>
                        </a:lnTo>
                        <a:lnTo>
                          <a:pt x="26409" y="9728"/>
                        </a:lnTo>
                        <a:lnTo>
                          <a:pt x="26409" y="9728"/>
                        </a:lnTo>
                        <a:lnTo>
                          <a:pt x="26490" y="9667"/>
                        </a:lnTo>
                        <a:lnTo>
                          <a:pt x="26616" y="9563"/>
                        </a:lnTo>
                        <a:lnTo>
                          <a:pt x="26657" y="9458"/>
                        </a:lnTo>
                        <a:lnTo>
                          <a:pt x="26657" y="9437"/>
                        </a:lnTo>
                        <a:lnTo>
                          <a:pt x="26678" y="9458"/>
                        </a:lnTo>
                        <a:lnTo>
                          <a:pt x="26657" y="9584"/>
                        </a:lnTo>
                        <a:lnTo>
                          <a:pt x="26678" y="9625"/>
                        </a:lnTo>
                        <a:lnTo>
                          <a:pt x="26574" y="9667"/>
                        </a:lnTo>
                        <a:lnTo>
                          <a:pt x="26511" y="9793"/>
                        </a:lnTo>
                        <a:lnTo>
                          <a:pt x="26595" y="9960"/>
                        </a:lnTo>
                        <a:lnTo>
                          <a:pt x="26574" y="10107"/>
                        </a:lnTo>
                        <a:lnTo>
                          <a:pt x="26490" y="10253"/>
                        </a:lnTo>
                        <a:lnTo>
                          <a:pt x="26490" y="10358"/>
                        </a:lnTo>
                        <a:lnTo>
                          <a:pt x="26595" y="10462"/>
                        </a:lnTo>
                        <a:lnTo>
                          <a:pt x="26616" y="10400"/>
                        </a:lnTo>
                        <a:lnTo>
                          <a:pt x="26657" y="10462"/>
                        </a:lnTo>
                        <a:lnTo>
                          <a:pt x="26699" y="10462"/>
                        </a:lnTo>
                        <a:lnTo>
                          <a:pt x="26699" y="10483"/>
                        </a:lnTo>
                        <a:lnTo>
                          <a:pt x="26678" y="10525"/>
                        </a:lnTo>
                        <a:lnTo>
                          <a:pt x="26699" y="10609"/>
                        </a:lnTo>
                        <a:lnTo>
                          <a:pt x="26825" y="10609"/>
                        </a:lnTo>
                        <a:lnTo>
                          <a:pt x="26762" y="10672"/>
                        </a:lnTo>
                        <a:lnTo>
                          <a:pt x="26762" y="10693"/>
                        </a:lnTo>
                        <a:lnTo>
                          <a:pt x="26699" y="10797"/>
                        </a:lnTo>
                        <a:lnTo>
                          <a:pt x="26699" y="10881"/>
                        </a:lnTo>
                        <a:lnTo>
                          <a:pt x="26657" y="10985"/>
                        </a:lnTo>
                        <a:lnTo>
                          <a:pt x="26616" y="11111"/>
                        </a:lnTo>
                        <a:lnTo>
                          <a:pt x="26616" y="11216"/>
                        </a:lnTo>
                        <a:lnTo>
                          <a:pt x="26657" y="11153"/>
                        </a:lnTo>
                        <a:lnTo>
                          <a:pt x="26678" y="11111"/>
                        </a:lnTo>
                        <a:lnTo>
                          <a:pt x="26783" y="10902"/>
                        </a:lnTo>
                        <a:lnTo>
                          <a:pt x="26804" y="10944"/>
                        </a:lnTo>
                        <a:lnTo>
                          <a:pt x="26804" y="11006"/>
                        </a:lnTo>
                        <a:lnTo>
                          <a:pt x="26825" y="10944"/>
                        </a:lnTo>
                        <a:lnTo>
                          <a:pt x="26825" y="10881"/>
                        </a:lnTo>
                        <a:lnTo>
                          <a:pt x="26909" y="10776"/>
                        </a:lnTo>
                        <a:lnTo>
                          <a:pt x="26992" y="10525"/>
                        </a:lnTo>
                        <a:lnTo>
                          <a:pt x="27118" y="10462"/>
                        </a:lnTo>
                        <a:lnTo>
                          <a:pt x="27222" y="10253"/>
                        </a:lnTo>
                        <a:lnTo>
                          <a:pt x="27222" y="10086"/>
                        </a:lnTo>
                        <a:lnTo>
                          <a:pt x="27139" y="9897"/>
                        </a:lnTo>
                        <a:lnTo>
                          <a:pt x="27097" y="9856"/>
                        </a:lnTo>
                        <a:lnTo>
                          <a:pt x="27076" y="9688"/>
                        </a:lnTo>
                        <a:lnTo>
                          <a:pt x="27013" y="9625"/>
                        </a:lnTo>
                        <a:lnTo>
                          <a:pt x="27013" y="9521"/>
                        </a:lnTo>
                        <a:lnTo>
                          <a:pt x="27076" y="9416"/>
                        </a:lnTo>
                        <a:lnTo>
                          <a:pt x="27181" y="9312"/>
                        </a:lnTo>
                        <a:lnTo>
                          <a:pt x="27306" y="9249"/>
                        </a:lnTo>
                        <a:lnTo>
                          <a:pt x="27118" y="9458"/>
                        </a:lnTo>
                        <a:lnTo>
                          <a:pt x="27076" y="9542"/>
                        </a:lnTo>
                        <a:lnTo>
                          <a:pt x="27118" y="9625"/>
                        </a:lnTo>
                        <a:lnTo>
                          <a:pt x="27243" y="9751"/>
                        </a:lnTo>
                        <a:lnTo>
                          <a:pt x="27327" y="9730"/>
                        </a:lnTo>
                        <a:lnTo>
                          <a:pt x="27390" y="9772"/>
                        </a:lnTo>
                        <a:lnTo>
                          <a:pt x="27327" y="9939"/>
                        </a:lnTo>
                        <a:lnTo>
                          <a:pt x="27327" y="9939"/>
                        </a:lnTo>
                        <a:lnTo>
                          <a:pt x="27411" y="9877"/>
                        </a:lnTo>
                        <a:lnTo>
                          <a:pt x="27432" y="9897"/>
                        </a:lnTo>
                        <a:lnTo>
                          <a:pt x="27515" y="9793"/>
                        </a:lnTo>
                        <a:lnTo>
                          <a:pt x="27515" y="9730"/>
                        </a:lnTo>
                        <a:lnTo>
                          <a:pt x="27557" y="9730"/>
                        </a:lnTo>
                        <a:lnTo>
                          <a:pt x="27620" y="9646"/>
                        </a:lnTo>
                        <a:lnTo>
                          <a:pt x="27704" y="9625"/>
                        </a:lnTo>
                        <a:lnTo>
                          <a:pt x="27745" y="9458"/>
                        </a:lnTo>
                        <a:lnTo>
                          <a:pt x="27808" y="9374"/>
                        </a:lnTo>
                        <a:lnTo>
                          <a:pt x="27850" y="9374"/>
                        </a:lnTo>
                        <a:lnTo>
                          <a:pt x="27913" y="9270"/>
                        </a:lnTo>
                        <a:lnTo>
                          <a:pt x="27934" y="9207"/>
                        </a:lnTo>
                        <a:lnTo>
                          <a:pt x="27934" y="9144"/>
                        </a:lnTo>
                        <a:lnTo>
                          <a:pt x="27976" y="9040"/>
                        </a:lnTo>
                        <a:lnTo>
                          <a:pt x="27976" y="8998"/>
                        </a:lnTo>
                        <a:lnTo>
                          <a:pt x="28038" y="8914"/>
                        </a:lnTo>
                        <a:lnTo>
                          <a:pt x="28017" y="8830"/>
                        </a:lnTo>
                        <a:lnTo>
                          <a:pt x="27955" y="8789"/>
                        </a:lnTo>
                        <a:lnTo>
                          <a:pt x="27913" y="8705"/>
                        </a:lnTo>
                        <a:lnTo>
                          <a:pt x="28059" y="8621"/>
                        </a:lnTo>
                        <a:lnTo>
                          <a:pt x="28059" y="8537"/>
                        </a:lnTo>
                        <a:lnTo>
                          <a:pt x="28164" y="8475"/>
                        </a:lnTo>
                        <a:lnTo>
                          <a:pt x="28248" y="8433"/>
                        </a:lnTo>
                        <a:lnTo>
                          <a:pt x="28436" y="8328"/>
                        </a:lnTo>
                        <a:lnTo>
                          <a:pt x="28561" y="8328"/>
                        </a:lnTo>
                        <a:lnTo>
                          <a:pt x="28750" y="8203"/>
                        </a:lnTo>
                        <a:lnTo>
                          <a:pt x="28813" y="8203"/>
                        </a:lnTo>
                        <a:lnTo>
                          <a:pt x="28854" y="8224"/>
                        </a:lnTo>
                        <a:lnTo>
                          <a:pt x="29085" y="8203"/>
                        </a:lnTo>
                        <a:lnTo>
                          <a:pt x="29189" y="8265"/>
                        </a:lnTo>
                        <a:lnTo>
                          <a:pt x="29336" y="8203"/>
                        </a:lnTo>
                        <a:lnTo>
                          <a:pt x="29587" y="8203"/>
                        </a:lnTo>
                        <a:lnTo>
                          <a:pt x="29629" y="8182"/>
                        </a:lnTo>
                        <a:lnTo>
                          <a:pt x="29608" y="8119"/>
                        </a:lnTo>
                        <a:lnTo>
                          <a:pt x="29608" y="7972"/>
                        </a:lnTo>
                        <a:lnTo>
                          <a:pt x="29608" y="7847"/>
                        </a:lnTo>
                        <a:lnTo>
                          <a:pt x="29733" y="7952"/>
                        </a:lnTo>
                        <a:lnTo>
                          <a:pt x="29733" y="8077"/>
                        </a:lnTo>
                        <a:lnTo>
                          <a:pt x="29712" y="8161"/>
                        </a:lnTo>
                        <a:lnTo>
                          <a:pt x="29796" y="8161"/>
                        </a:lnTo>
                        <a:lnTo>
                          <a:pt x="29901" y="8056"/>
                        </a:lnTo>
                        <a:lnTo>
                          <a:pt x="30005" y="7868"/>
                        </a:lnTo>
                        <a:lnTo>
                          <a:pt x="30047" y="7972"/>
                        </a:lnTo>
                        <a:lnTo>
                          <a:pt x="30047" y="8056"/>
                        </a:lnTo>
                        <a:lnTo>
                          <a:pt x="30131" y="8077"/>
                        </a:lnTo>
                        <a:lnTo>
                          <a:pt x="30382" y="7952"/>
                        </a:lnTo>
                        <a:lnTo>
                          <a:pt x="30466" y="7805"/>
                        </a:lnTo>
                        <a:lnTo>
                          <a:pt x="30424" y="7596"/>
                        </a:lnTo>
                        <a:lnTo>
                          <a:pt x="30361" y="7638"/>
                        </a:lnTo>
                        <a:lnTo>
                          <a:pt x="30361" y="7742"/>
                        </a:lnTo>
                        <a:lnTo>
                          <a:pt x="30319" y="7868"/>
                        </a:lnTo>
                        <a:lnTo>
                          <a:pt x="30152" y="7868"/>
                        </a:lnTo>
                        <a:lnTo>
                          <a:pt x="30131" y="7763"/>
                        </a:lnTo>
                        <a:lnTo>
                          <a:pt x="30068" y="7575"/>
                        </a:lnTo>
                        <a:lnTo>
                          <a:pt x="29922" y="7491"/>
                        </a:lnTo>
                        <a:lnTo>
                          <a:pt x="29922" y="7449"/>
                        </a:lnTo>
                        <a:lnTo>
                          <a:pt x="30131" y="7261"/>
                        </a:lnTo>
                        <a:lnTo>
                          <a:pt x="30131" y="7177"/>
                        </a:lnTo>
                        <a:lnTo>
                          <a:pt x="30047" y="7177"/>
                        </a:lnTo>
                        <a:lnTo>
                          <a:pt x="30047" y="7115"/>
                        </a:lnTo>
                        <a:lnTo>
                          <a:pt x="30131" y="7052"/>
                        </a:lnTo>
                        <a:lnTo>
                          <a:pt x="30152" y="6968"/>
                        </a:lnTo>
                        <a:lnTo>
                          <a:pt x="30214" y="6905"/>
                        </a:lnTo>
                        <a:lnTo>
                          <a:pt x="30277" y="6696"/>
                        </a:lnTo>
                        <a:lnTo>
                          <a:pt x="30486" y="6529"/>
                        </a:lnTo>
                        <a:lnTo>
                          <a:pt x="30570" y="6382"/>
                        </a:lnTo>
                        <a:lnTo>
                          <a:pt x="30633" y="6382"/>
                        </a:lnTo>
                        <a:lnTo>
                          <a:pt x="30696" y="6278"/>
                        </a:lnTo>
                        <a:lnTo>
                          <a:pt x="30696" y="6340"/>
                        </a:lnTo>
                        <a:lnTo>
                          <a:pt x="30779" y="6382"/>
                        </a:lnTo>
                        <a:lnTo>
                          <a:pt x="30842" y="6299"/>
                        </a:lnTo>
                        <a:lnTo>
                          <a:pt x="30905" y="6173"/>
                        </a:lnTo>
                        <a:lnTo>
                          <a:pt x="30905" y="6299"/>
                        </a:lnTo>
                        <a:lnTo>
                          <a:pt x="30989" y="6299"/>
                        </a:lnTo>
                        <a:lnTo>
                          <a:pt x="31051" y="6173"/>
                        </a:lnTo>
                        <a:lnTo>
                          <a:pt x="31093" y="6215"/>
                        </a:lnTo>
                        <a:lnTo>
                          <a:pt x="31156" y="6173"/>
                        </a:lnTo>
                        <a:lnTo>
                          <a:pt x="31261" y="6006"/>
                        </a:lnTo>
                        <a:lnTo>
                          <a:pt x="31407" y="5796"/>
                        </a:lnTo>
                        <a:lnTo>
                          <a:pt x="31386" y="5922"/>
                        </a:lnTo>
                        <a:lnTo>
                          <a:pt x="31407" y="6006"/>
                        </a:lnTo>
                        <a:lnTo>
                          <a:pt x="31512" y="6006"/>
                        </a:lnTo>
                        <a:lnTo>
                          <a:pt x="31616" y="5880"/>
                        </a:lnTo>
                        <a:lnTo>
                          <a:pt x="31742" y="5880"/>
                        </a:lnTo>
                        <a:lnTo>
                          <a:pt x="31784" y="6006"/>
                        </a:lnTo>
                        <a:lnTo>
                          <a:pt x="31846" y="6006"/>
                        </a:lnTo>
                        <a:lnTo>
                          <a:pt x="31951" y="5880"/>
                        </a:lnTo>
                        <a:lnTo>
                          <a:pt x="32035" y="5922"/>
                        </a:lnTo>
                        <a:lnTo>
                          <a:pt x="32098" y="5901"/>
                        </a:lnTo>
                        <a:lnTo>
                          <a:pt x="32202" y="5817"/>
                        </a:lnTo>
                        <a:lnTo>
                          <a:pt x="32307" y="5817"/>
                        </a:lnTo>
                        <a:lnTo>
                          <a:pt x="32432" y="5755"/>
                        </a:lnTo>
                        <a:lnTo>
                          <a:pt x="32474" y="5817"/>
                        </a:lnTo>
                        <a:lnTo>
                          <a:pt x="32558" y="5796"/>
                        </a:lnTo>
                        <a:lnTo>
                          <a:pt x="32642" y="5713"/>
                        </a:lnTo>
                        <a:lnTo>
                          <a:pt x="32537" y="5650"/>
                        </a:lnTo>
                        <a:lnTo>
                          <a:pt x="32474" y="5713"/>
                        </a:lnTo>
                        <a:lnTo>
                          <a:pt x="32411" y="5650"/>
                        </a:lnTo>
                        <a:lnTo>
                          <a:pt x="32453" y="5504"/>
                        </a:lnTo>
                        <a:lnTo>
                          <a:pt x="32223" y="5378"/>
                        </a:lnTo>
                        <a:lnTo>
                          <a:pt x="32202" y="5357"/>
                        </a:lnTo>
                        <a:lnTo>
                          <a:pt x="32223" y="5294"/>
                        </a:lnTo>
                        <a:lnTo>
                          <a:pt x="32223" y="5252"/>
                        </a:lnTo>
                        <a:lnTo>
                          <a:pt x="32223" y="5169"/>
                        </a:lnTo>
                        <a:lnTo>
                          <a:pt x="32244" y="5085"/>
                        </a:lnTo>
                        <a:lnTo>
                          <a:pt x="32202" y="5022"/>
                        </a:lnTo>
                        <a:lnTo>
                          <a:pt x="32139" y="4959"/>
                        </a:lnTo>
                        <a:lnTo>
                          <a:pt x="32098" y="4939"/>
                        </a:lnTo>
                        <a:lnTo>
                          <a:pt x="32118" y="4855"/>
                        </a:lnTo>
                        <a:lnTo>
                          <a:pt x="32244" y="4123"/>
                        </a:lnTo>
                        <a:lnTo>
                          <a:pt x="32244" y="3934"/>
                        </a:lnTo>
                        <a:lnTo>
                          <a:pt x="32014" y="3725"/>
                        </a:lnTo>
                        <a:lnTo>
                          <a:pt x="31951" y="3788"/>
                        </a:lnTo>
                        <a:lnTo>
                          <a:pt x="31805" y="3725"/>
                        </a:lnTo>
                        <a:lnTo>
                          <a:pt x="31700" y="3767"/>
                        </a:lnTo>
                        <a:lnTo>
                          <a:pt x="31616" y="3683"/>
                        </a:lnTo>
                        <a:lnTo>
                          <a:pt x="31533" y="3662"/>
                        </a:lnTo>
                        <a:lnTo>
                          <a:pt x="31512" y="3662"/>
                        </a:lnTo>
                        <a:lnTo>
                          <a:pt x="31407" y="3767"/>
                        </a:lnTo>
                        <a:lnTo>
                          <a:pt x="31365" y="3830"/>
                        </a:lnTo>
                        <a:lnTo>
                          <a:pt x="31156" y="4081"/>
                        </a:lnTo>
                        <a:lnTo>
                          <a:pt x="31072" y="4206"/>
                        </a:lnTo>
                        <a:lnTo>
                          <a:pt x="31072" y="4311"/>
                        </a:lnTo>
                        <a:lnTo>
                          <a:pt x="30905" y="4395"/>
                        </a:lnTo>
                        <a:lnTo>
                          <a:pt x="30905" y="4520"/>
                        </a:lnTo>
                        <a:lnTo>
                          <a:pt x="30863" y="4625"/>
                        </a:lnTo>
                        <a:lnTo>
                          <a:pt x="30696" y="4813"/>
                        </a:lnTo>
                        <a:lnTo>
                          <a:pt x="30633" y="4834"/>
                        </a:lnTo>
                        <a:lnTo>
                          <a:pt x="30445" y="5043"/>
                        </a:lnTo>
                        <a:lnTo>
                          <a:pt x="30424" y="5127"/>
                        </a:lnTo>
                        <a:lnTo>
                          <a:pt x="30340" y="5169"/>
                        </a:lnTo>
                        <a:lnTo>
                          <a:pt x="30235" y="5148"/>
                        </a:lnTo>
                        <a:lnTo>
                          <a:pt x="30173" y="5148"/>
                        </a:lnTo>
                        <a:lnTo>
                          <a:pt x="30131" y="5190"/>
                        </a:lnTo>
                        <a:lnTo>
                          <a:pt x="30068" y="5190"/>
                        </a:lnTo>
                        <a:lnTo>
                          <a:pt x="29942" y="5336"/>
                        </a:lnTo>
                        <a:lnTo>
                          <a:pt x="28269" y="5294"/>
                        </a:lnTo>
                        <a:lnTo>
                          <a:pt x="28059" y="5336"/>
                        </a:lnTo>
                        <a:lnTo>
                          <a:pt x="27955" y="5441"/>
                        </a:lnTo>
                        <a:lnTo>
                          <a:pt x="27829" y="5483"/>
                        </a:lnTo>
                        <a:lnTo>
                          <a:pt x="27704" y="5566"/>
                        </a:lnTo>
                        <a:lnTo>
                          <a:pt x="27453" y="5817"/>
                        </a:lnTo>
                        <a:lnTo>
                          <a:pt x="27285" y="5859"/>
                        </a:lnTo>
                        <a:lnTo>
                          <a:pt x="27181" y="5922"/>
                        </a:lnTo>
                        <a:lnTo>
                          <a:pt x="26699" y="6299"/>
                        </a:lnTo>
                        <a:lnTo>
                          <a:pt x="25611" y="6612"/>
                        </a:lnTo>
                        <a:lnTo>
                          <a:pt x="25569" y="6864"/>
                        </a:lnTo>
                        <a:lnTo>
                          <a:pt x="25318" y="6968"/>
                        </a:lnTo>
                        <a:lnTo>
                          <a:pt x="23331" y="7491"/>
                        </a:lnTo>
                        <a:lnTo>
                          <a:pt x="23247" y="7324"/>
                        </a:lnTo>
                        <a:lnTo>
                          <a:pt x="23351" y="7177"/>
                        </a:lnTo>
                        <a:lnTo>
                          <a:pt x="23561" y="7073"/>
                        </a:lnTo>
                        <a:lnTo>
                          <a:pt x="23665" y="6947"/>
                        </a:lnTo>
                        <a:lnTo>
                          <a:pt x="23728" y="6822"/>
                        </a:lnTo>
                        <a:lnTo>
                          <a:pt x="23770" y="6696"/>
                        </a:lnTo>
                        <a:lnTo>
                          <a:pt x="23833" y="5922"/>
                        </a:lnTo>
                        <a:lnTo>
                          <a:pt x="23456" y="4143"/>
                        </a:lnTo>
                        <a:lnTo>
                          <a:pt x="23100" y="3871"/>
                        </a:lnTo>
                        <a:lnTo>
                          <a:pt x="22954" y="3683"/>
                        </a:lnTo>
                        <a:lnTo>
                          <a:pt x="20652" y="2616"/>
                        </a:lnTo>
                        <a:lnTo>
                          <a:pt x="20548" y="2553"/>
                        </a:lnTo>
                        <a:lnTo>
                          <a:pt x="20422" y="2511"/>
                        </a:lnTo>
                        <a:lnTo>
                          <a:pt x="20380" y="2449"/>
                        </a:lnTo>
                        <a:lnTo>
                          <a:pt x="20087" y="2449"/>
                        </a:lnTo>
                        <a:lnTo>
                          <a:pt x="20066" y="2344"/>
                        </a:lnTo>
                        <a:lnTo>
                          <a:pt x="19983" y="2302"/>
                        </a:lnTo>
                        <a:lnTo>
                          <a:pt x="19899" y="2344"/>
                        </a:lnTo>
                        <a:lnTo>
                          <a:pt x="19711" y="2344"/>
                        </a:lnTo>
                        <a:lnTo>
                          <a:pt x="19606" y="2323"/>
                        </a:lnTo>
                        <a:lnTo>
                          <a:pt x="19543" y="2239"/>
                        </a:lnTo>
                        <a:lnTo>
                          <a:pt x="19439" y="2198"/>
                        </a:lnTo>
                        <a:lnTo>
                          <a:pt x="19230" y="2135"/>
                        </a:lnTo>
                        <a:lnTo>
                          <a:pt x="19167" y="2009"/>
                        </a:lnTo>
                        <a:lnTo>
                          <a:pt x="19083" y="2009"/>
                        </a:lnTo>
                        <a:lnTo>
                          <a:pt x="18958" y="1905"/>
                        </a:lnTo>
                        <a:lnTo>
                          <a:pt x="18853" y="1905"/>
                        </a:lnTo>
                        <a:lnTo>
                          <a:pt x="18769" y="1884"/>
                        </a:lnTo>
                        <a:lnTo>
                          <a:pt x="18644" y="1905"/>
                        </a:lnTo>
                        <a:lnTo>
                          <a:pt x="18623" y="1926"/>
                        </a:lnTo>
                        <a:lnTo>
                          <a:pt x="18560" y="1842"/>
                        </a:lnTo>
                        <a:lnTo>
                          <a:pt x="18434" y="1821"/>
                        </a:lnTo>
                        <a:lnTo>
                          <a:pt x="18414" y="1800"/>
                        </a:lnTo>
                        <a:lnTo>
                          <a:pt x="18309" y="1737"/>
                        </a:lnTo>
                        <a:lnTo>
                          <a:pt x="18288" y="1716"/>
                        </a:lnTo>
                        <a:lnTo>
                          <a:pt x="18204" y="1633"/>
                        </a:lnTo>
                        <a:lnTo>
                          <a:pt x="18204" y="1612"/>
                        </a:lnTo>
                        <a:lnTo>
                          <a:pt x="18079" y="1507"/>
                        </a:lnTo>
                        <a:lnTo>
                          <a:pt x="17932" y="1507"/>
                        </a:lnTo>
                        <a:lnTo>
                          <a:pt x="17807" y="1486"/>
                        </a:lnTo>
                        <a:lnTo>
                          <a:pt x="284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54" name="Google Shape;454;p33"/>
              <p:cNvGrpSpPr/>
              <p:nvPr/>
            </p:nvGrpSpPr>
            <p:grpSpPr>
              <a:xfrm>
                <a:off x="2605700" y="3152850"/>
                <a:ext cx="594125" cy="616250"/>
                <a:chOff x="2605700" y="3152850"/>
                <a:chExt cx="594125" cy="616250"/>
              </a:xfrm>
            </p:grpSpPr>
            <p:sp>
              <p:nvSpPr>
                <p:cNvPr id="455" name="Google Shape;455;p33"/>
                <p:cNvSpPr/>
                <p:nvPr/>
              </p:nvSpPr>
              <p:spPr>
                <a:xfrm>
                  <a:off x="2605700" y="3152850"/>
                  <a:ext cx="379825" cy="616250"/>
                </a:xfrm>
                <a:custGeom>
                  <a:rect b="b" l="l" r="r" t="t"/>
                  <a:pathLst>
                    <a:path extrusionOk="0" h="24650" w="15193">
                      <a:moveTo>
                        <a:pt x="14024" y="2338"/>
                      </a:moveTo>
                      <a:lnTo>
                        <a:pt x="8818" y="0"/>
                      </a:lnTo>
                      <a:lnTo>
                        <a:pt x="4037" y="1594"/>
                      </a:lnTo>
                      <a:lnTo>
                        <a:pt x="0" y="7225"/>
                      </a:lnTo>
                      <a:lnTo>
                        <a:pt x="2018" y="11156"/>
                      </a:lnTo>
                      <a:lnTo>
                        <a:pt x="7331" y="12325"/>
                      </a:lnTo>
                      <a:lnTo>
                        <a:pt x="10518" y="17531"/>
                      </a:lnTo>
                      <a:lnTo>
                        <a:pt x="11049" y="22843"/>
                      </a:lnTo>
                      <a:lnTo>
                        <a:pt x="13705" y="24650"/>
                      </a:lnTo>
                      <a:lnTo>
                        <a:pt x="15193" y="18700"/>
                      </a:lnTo>
                      <a:lnTo>
                        <a:pt x="12218" y="5844"/>
                      </a:lnTo>
                      <a:close/>
                    </a:path>
                  </a:pathLst>
                </a:custGeom>
                <a:solidFill>
                  <a:srgbClr val="466269"/>
                </a:solidFill>
                <a:ln>
                  <a:noFill/>
                </a:ln>
              </p:spPr>
            </p:sp>
            <p:sp>
              <p:nvSpPr>
                <p:cNvPr id="456" name="Google Shape;456;p33"/>
                <p:cNvSpPr/>
                <p:nvPr/>
              </p:nvSpPr>
              <p:spPr>
                <a:xfrm>
                  <a:off x="2632775" y="3168475"/>
                  <a:ext cx="567050" cy="590050"/>
                </a:xfrm>
                <a:custGeom>
                  <a:rect b="b" l="l" r="r" t="t"/>
                  <a:pathLst>
                    <a:path extrusionOk="0" h="23602" w="22682">
                      <a:moveTo>
                        <a:pt x="13852" y="21070"/>
                      </a:moveTo>
                      <a:lnTo>
                        <a:pt x="13894" y="21091"/>
                      </a:lnTo>
                      <a:lnTo>
                        <a:pt x="13977" y="21217"/>
                      </a:lnTo>
                      <a:lnTo>
                        <a:pt x="14103" y="21384"/>
                      </a:lnTo>
                      <a:lnTo>
                        <a:pt x="14166" y="21384"/>
                      </a:lnTo>
                      <a:lnTo>
                        <a:pt x="14208" y="21342"/>
                      </a:lnTo>
                      <a:lnTo>
                        <a:pt x="14228" y="21384"/>
                      </a:lnTo>
                      <a:lnTo>
                        <a:pt x="14228" y="21489"/>
                      </a:lnTo>
                      <a:lnTo>
                        <a:pt x="14187" y="21489"/>
                      </a:lnTo>
                      <a:lnTo>
                        <a:pt x="14124" y="21698"/>
                      </a:lnTo>
                      <a:lnTo>
                        <a:pt x="13998" y="21928"/>
                      </a:lnTo>
                      <a:lnTo>
                        <a:pt x="13873" y="21928"/>
                      </a:lnTo>
                      <a:lnTo>
                        <a:pt x="13852" y="22075"/>
                      </a:lnTo>
                      <a:lnTo>
                        <a:pt x="13789" y="22158"/>
                      </a:lnTo>
                      <a:lnTo>
                        <a:pt x="13768" y="22158"/>
                      </a:lnTo>
                      <a:lnTo>
                        <a:pt x="13643" y="22242"/>
                      </a:lnTo>
                      <a:lnTo>
                        <a:pt x="13559" y="22326"/>
                      </a:lnTo>
                      <a:lnTo>
                        <a:pt x="13559" y="22367"/>
                      </a:lnTo>
                      <a:lnTo>
                        <a:pt x="13454" y="22388"/>
                      </a:lnTo>
                      <a:lnTo>
                        <a:pt x="13392" y="22451"/>
                      </a:lnTo>
                      <a:lnTo>
                        <a:pt x="13392" y="22472"/>
                      </a:lnTo>
                      <a:lnTo>
                        <a:pt x="13329" y="22347"/>
                      </a:lnTo>
                      <a:lnTo>
                        <a:pt x="13371" y="22242"/>
                      </a:lnTo>
                      <a:lnTo>
                        <a:pt x="13454" y="22179"/>
                      </a:lnTo>
                      <a:lnTo>
                        <a:pt x="13454" y="22116"/>
                      </a:lnTo>
                      <a:lnTo>
                        <a:pt x="13559" y="22012"/>
                      </a:lnTo>
                      <a:lnTo>
                        <a:pt x="13559" y="21928"/>
                      </a:lnTo>
                      <a:lnTo>
                        <a:pt x="13601" y="21970"/>
                      </a:lnTo>
                      <a:lnTo>
                        <a:pt x="13684" y="21970"/>
                      </a:lnTo>
                      <a:lnTo>
                        <a:pt x="13789" y="21865"/>
                      </a:lnTo>
                      <a:lnTo>
                        <a:pt x="13789" y="21761"/>
                      </a:lnTo>
                      <a:lnTo>
                        <a:pt x="13810" y="21740"/>
                      </a:lnTo>
                      <a:lnTo>
                        <a:pt x="13810" y="21614"/>
                      </a:lnTo>
                      <a:lnTo>
                        <a:pt x="13873" y="21551"/>
                      </a:lnTo>
                      <a:lnTo>
                        <a:pt x="13915" y="21551"/>
                      </a:lnTo>
                      <a:lnTo>
                        <a:pt x="13977" y="21447"/>
                      </a:lnTo>
                      <a:lnTo>
                        <a:pt x="13956" y="21384"/>
                      </a:lnTo>
                      <a:lnTo>
                        <a:pt x="13894" y="21300"/>
                      </a:lnTo>
                      <a:lnTo>
                        <a:pt x="13894" y="21112"/>
                      </a:lnTo>
                      <a:lnTo>
                        <a:pt x="13852" y="21070"/>
                      </a:lnTo>
                      <a:close/>
                      <a:moveTo>
                        <a:pt x="7617" y="0"/>
                      </a:moveTo>
                      <a:lnTo>
                        <a:pt x="7617" y="147"/>
                      </a:lnTo>
                      <a:lnTo>
                        <a:pt x="7575" y="272"/>
                      </a:lnTo>
                      <a:lnTo>
                        <a:pt x="7282" y="481"/>
                      </a:lnTo>
                      <a:lnTo>
                        <a:pt x="7094" y="502"/>
                      </a:lnTo>
                      <a:lnTo>
                        <a:pt x="6842" y="607"/>
                      </a:lnTo>
                      <a:lnTo>
                        <a:pt x="6738" y="565"/>
                      </a:lnTo>
                      <a:lnTo>
                        <a:pt x="6570" y="586"/>
                      </a:lnTo>
                      <a:lnTo>
                        <a:pt x="6382" y="732"/>
                      </a:lnTo>
                      <a:lnTo>
                        <a:pt x="6215" y="795"/>
                      </a:lnTo>
                      <a:lnTo>
                        <a:pt x="6152" y="732"/>
                      </a:lnTo>
                      <a:lnTo>
                        <a:pt x="5901" y="774"/>
                      </a:lnTo>
                      <a:lnTo>
                        <a:pt x="5692" y="774"/>
                      </a:lnTo>
                      <a:lnTo>
                        <a:pt x="5503" y="670"/>
                      </a:lnTo>
                      <a:lnTo>
                        <a:pt x="5315" y="628"/>
                      </a:lnTo>
                      <a:lnTo>
                        <a:pt x="5169" y="586"/>
                      </a:lnTo>
                      <a:lnTo>
                        <a:pt x="5169" y="586"/>
                      </a:lnTo>
                      <a:lnTo>
                        <a:pt x="5231" y="711"/>
                      </a:lnTo>
                      <a:lnTo>
                        <a:pt x="5378" y="774"/>
                      </a:lnTo>
                      <a:lnTo>
                        <a:pt x="5503" y="879"/>
                      </a:lnTo>
                      <a:lnTo>
                        <a:pt x="5545" y="984"/>
                      </a:lnTo>
                      <a:lnTo>
                        <a:pt x="5399" y="1235"/>
                      </a:lnTo>
                      <a:lnTo>
                        <a:pt x="5420" y="1297"/>
                      </a:lnTo>
                      <a:lnTo>
                        <a:pt x="5441" y="1339"/>
                      </a:lnTo>
                      <a:lnTo>
                        <a:pt x="5420" y="1528"/>
                      </a:lnTo>
                      <a:lnTo>
                        <a:pt x="5692" y="1611"/>
                      </a:lnTo>
                      <a:lnTo>
                        <a:pt x="5859" y="1569"/>
                      </a:lnTo>
                      <a:lnTo>
                        <a:pt x="6047" y="1611"/>
                      </a:lnTo>
                      <a:lnTo>
                        <a:pt x="6047" y="1716"/>
                      </a:lnTo>
                      <a:lnTo>
                        <a:pt x="5922" y="1758"/>
                      </a:lnTo>
                      <a:lnTo>
                        <a:pt x="5650" y="1820"/>
                      </a:lnTo>
                      <a:lnTo>
                        <a:pt x="5608" y="1862"/>
                      </a:lnTo>
                      <a:lnTo>
                        <a:pt x="5545" y="1925"/>
                      </a:lnTo>
                      <a:lnTo>
                        <a:pt x="5503" y="2072"/>
                      </a:lnTo>
                      <a:lnTo>
                        <a:pt x="5210" y="2239"/>
                      </a:lnTo>
                      <a:lnTo>
                        <a:pt x="5106" y="2344"/>
                      </a:lnTo>
                      <a:lnTo>
                        <a:pt x="4897" y="2469"/>
                      </a:lnTo>
                      <a:lnTo>
                        <a:pt x="4771" y="2616"/>
                      </a:lnTo>
                      <a:lnTo>
                        <a:pt x="4541" y="2616"/>
                      </a:lnTo>
                      <a:lnTo>
                        <a:pt x="4394" y="2595"/>
                      </a:lnTo>
                      <a:lnTo>
                        <a:pt x="4164" y="2406"/>
                      </a:lnTo>
                      <a:lnTo>
                        <a:pt x="3955" y="2260"/>
                      </a:lnTo>
                      <a:lnTo>
                        <a:pt x="3809" y="2281"/>
                      </a:lnTo>
                      <a:lnTo>
                        <a:pt x="3809" y="2134"/>
                      </a:lnTo>
                      <a:lnTo>
                        <a:pt x="3767" y="1988"/>
                      </a:lnTo>
                      <a:lnTo>
                        <a:pt x="3662" y="1883"/>
                      </a:lnTo>
                      <a:lnTo>
                        <a:pt x="3641" y="1820"/>
                      </a:lnTo>
                      <a:lnTo>
                        <a:pt x="3495" y="1862"/>
                      </a:lnTo>
                      <a:lnTo>
                        <a:pt x="3390" y="1988"/>
                      </a:lnTo>
                      <a:lnTo>
                        <a:pt x="3306" y="1988"/>
                      </a:lnTo>
                      <a:lnTo>
                        <a:pt x="3244" y="1946"/>
                      </a:lnTo>
                      <a:lnTo>
                        <a:pt x="3139" y="1946"/>
                      </a:lnTo>
                      <a:lnTo>
                        <a:pt x="3076" y="2030"/>
                      </a:lnTo>
                      <a:lnTo>
                        <a:pt x="2407" y="2030"/>
                      </a:lnTo>
                      <a:lnTo>
                        <a:pt x="2386" y="2197"/>
                      </a:lnTo>
                      <a:lnTo>
                        <a:pt x="2448" y="2344"/>
                      </a:lnTo>
                      <a:lnTo>
                        <a:pt x="2658" y="2385"/>
                      </a:lnTo>
                      <a:lnTo>
                        <a:pt x="2720" y="2553"/>
                      </a:lnTo>
                      <a:lnTo>
                        <a:pt x="2679" y="2616"/>
                      </a:lnTo>
                      <a:lnTo>
                        <a:pt x="2762" y="2699"/>
                      </a:lnTo>
                      <a:lnTo>
                        <a:pt x="2720" y="2804"/>
                      </a:lnTo>
                      <a:lnTo>
                        <a:pt x="2595" y="2720"/>
                      </a:lnTo>
                      <a:lnTo>
                        <a:pt x="2197" y="2867"/>
                      </a:lnTo>
                      <a:lnTo>
                        <a:pt x="2239" y="3180"/>
                      </a:lnTo>
                      <a:lnTo>
                        <a:pt x="2344" y="3306"/>
                      </a:lnTo>
                      <a:lnTo>
                        <a:pt x="2553" y="3452"/>
                      </a:lnTo>
                      <a:lnTo>
                        <a:pt x="2679" y="3724"/>
                      </a:lnTo>
                      <a:lnTo>
                        <a:pt x="2679" y="3913"/>
                      </a:lnTo>
                      <a:lnTo>
                        <a:pt x="2679" y="3976"/>
                      </a:lnTo>
                      <a:lnTo>
                        <a:pt x="2365" y="5189"/>
                      </a:lnTo>
                      <a:lnTo>
                        <a:pt x="2260" y="5503"/>
                      </a:lnTo>
                      <a:lnTo>
                        <a:pt x="2281" y="5545"/>
                      </a:lnTo>
                      <a:lnTo>
                        <a:pt x="2239" y="5629"/>
                      </a:lnTo>
                      <a:lnTo>
                        <a:pt x="2093" y="5608"/>
                      </a:lnTo>
                      <a:lnTo>
                        <a:pt x="2093" y="5587"/>
                      </a:lnTo>
                      <a:lnTo>
                        <a:pt x="1967" y="5503"/>
                      </a:lnTo>
                      <a:lnTo>
                        <a:pt x="1821" y="5503"/>
                      </a:lnTo>
                      <a:lnTo>
                        <a:pt x="1758" y="5482"/>
                      </a:lnTo>
                      <a:lnTo>
                        <a:pt x="1716" y="5545"/>
                      </a:lnTo>
                      <a:lnTo>
                        <a:pt x="1319" y="5691"/>
                      </a:lnTo>
                      <a:lnTo>
                        <a:pt x="1026" y="5733"/>
                      </a:lnTo>
                      <a:lnTo>
                        <a:pt x="942" y="5817"/>
                      </a:lnTo>
                      <a:lnTo>
                        <a:pt x="879" y="5838"/>
                      </a:lnTo>
                      <a:lnTo>
                        <a:pt x="733" y="5963"/>
                      </a:lnTo>
                      <a:lnTo>
                        <a:pt x="607" y="6026"/>
                      </a:lnTo>
                      <a:lnTo>
                        <a:pt x="503" y="6110"/>
                      </a:lnTo>
                      <a:lnTo>
                        <a:pt x="523" y="6256"/>
                      </a:lnTo>
                      <a:lnTo>
                        <a:pt x="482" y="6340"/>
                      </a:lnTo>
                      <a:lnTo>
                        <a:pt x="503" y="6424"/>
                      </a:lnTo>
                      <a:lnTo>
                        <a:pt x="356" y="6570"/>
                      </a:lnTo>
                      <a:lnTo>
                        <a:pt x="398" y="6779"/>
                      </a:lnTo>
                      <a:lnTo>
                        <a:pt x="461" y="6884"/>
                      </a:lnTo>
                      <a:lnTo>
                        <a:pt x="356" y="6968"/>
                      </a:lnTo>
                      <a:lnTo>
                        <a:pt x="272" y="6947"/>
                      </a:lnTo>
                      <a:lnTo>
                        <a:pt x="105" y="7051"/>
                      </a:lnTo>
                      <a:lnTo>
                        <a:pt x="105" y="7156"/>
                      </a:lnTo>
                      <a:lnTo>
                        <a:pt x="63" y="7198"/>
                      </a:lnTo>
                      <a:lnTo>
                        <a:pt x="84" y="7282"/>
                      </a:lnTo>
                      <a:lnTo>
                        <a:pt x="63" y="7407"/>
                      </a:lnTo>
                      <a:lnTo>
                        <a:pt x="0" y="7512"/>
                      </a:lnTo>
                      <a:lnTo>
                        <a:pt x="63" y="7616"/>
                      </a:lnTo>
                      <a:lnTo>
                        <a:pt x="42" y="7700"/>
                      </a:lnTo>
                      <a:lnTo>
                        <a:pt x="189" y="7846"/>
                      </a:lnTo>
                      <a:lnTo>
                        <a:pt x="482" y="8307"/>
                      </a:lnTo>
                      <a:lnTo>
                        <a:pt x="314" y="8474"/>
                      </a:lnTo>
                      <a:lnTo>
                        <a:pt x="691" y="8453"/>
                      </a:lnTo>
                      <a:lnTo>
                        <a:pt x="879" y="8474"/>
                      </a:lnTo>
                      <a:lnTo>
                        <a:pt x="1005" y="8662"/>
                      </a:lnTo>
                      <a:lnTo>
                        <a:pt x="1026" y="8830"/>
                      </a:lnTo>
                      <a:lnTo>
                        <a:pt x="1256" y="8830"/>
                      </a:lnTo>
                      <a:lnTo>
                        <a:pt x="1549" y="8851"/>
                      </a:lnTo>
                      <a:lnTo>
                        <a:pt x="1779" y="8621"/>
                      </a:lnTo>
                      <a:lnTo>
                        <a:pt x="1988" y="8474"/>
                      </a:lnTo>
                      <a:lnTo>
                        <a:pt x="2051" y="8537"/>
                      </a:lnTo>
                      <a:lnTo>
                        <a:pt x="2030" y="8662"/>
                      </a:lnTo>
                      <a:lnTo>
                        <a:pt x="1967" y="8725"/>
                      </a:lnTo>
                      <a:lnTo>
                        <a:pt x="1967" y="8934"/>
                      </a:lnTo>
                      <a:lnTo>
                        <a:pt x="1988" y="9269"/>
                      </a:lnTo>
                      <a:lnTo>
                        <a:pt x="1988" y="9395"/>
                      </a:lnTo>
                      <a:lnTo>
                        <a:pt x="2072" y="9478"/>
                      </a:lnTo>
                      <a:lnTo>
                        <a:pt x="2176" y="9458"/>
                      </a:lnTo>
                      <a:lnTo>
                        <a:pt x="2281" y="9416"/>
                      </a:lnTo>
                      <a:lnTo>
                        <a:pt x="2469" y="9416"/>
                      </a:lnTo>
                      <a:lnTo>
                        <a:pt x="2511" y="9458"/>
                      </a:lnTo>
                      <a:lnTo>
                        <a:pt x="3076" y="9458"/>
                      </a:lnTo>
                      <a:lnTo>
                        <a:pt x="3223" y="9353"/>
                      </a:lnTo>
                      <a:lnTo>
                        <a:pt x="3306" y="9353"/>
                      </a:lnTo>
                      <a:lnTo>
                        <a:pt x="3432" y="9248"/>
                      </a:lnTo>
                      <a:lnTo>
                        <a:pt x="3557" y="9248"/>
                      </a:lnTo>
                      <a:lnTo>
                        <a:pt x="3725" y="9186"/>
                      </a:lnTo>
                      <a:lnTo>
                        <a:pt x="3829" y="8934"/>
                      </a:lnTo>
                      <a:lnTo>
                        <a:pt x="4081" y="8746"/>
                      </a:lnTo>
                      <a:lnTo>
                        <a:pt x="4269" y="8725"/>
                      </a:lnTo>
                      <a:lnTo>
                        <a:pt x="4457" y="8621"/>
                      </a:lnTo>
                      <a:lnTo>
                        <a:pt x="4583" y="8621"/>
                      </a:lnTo>
                      <a:lnTo>
                        <a:pt x="4687" y="8683"/>
                      </a:lnTo>
                      <a:lnTo>
                        <a:pt x="4813" y="8621"/>
                      </a:lnTo>
                      <a:lnTo>
                        <a:pt x="4897" y="8662"/>
                      </a:lnTo>
                      <a:lnTo>
                        <a:pt x="4876" y="8788"/>
                      </a:lnTo>
                      <a:lnTo>
                        <a:pt x="4959" y="8997"/>
                      </a:lnTo>
                      <a:lnTo>
                        <a:pt x="5085" y="9374"/>
                      </a:lnTo>
                      <a:lnTo>
                        <a:pt x="5169" y="9646"/>
                      </a:lnTo>
                      <a:lnTo>
                        <a:pt x="5106" y="9751"/>
                      </a:lnTo>
                      <a:lnTo>
                        <a:pt x="5210" y="9960"/>
                      </a:lnTo>
                      <a:lnTo>
                        <a:pt x="5357" y="10002"/>
                      </a:lnTo>
                      <a:lnTo>
                        <a:pt x="5399" y="10190"/>
                      </a:lnTo>
                      <a:lnTo>
                        <a:pt x="5524" y="10274"/>
                      </a:lnTo>
                      <a:lnTo>
                        <a:pt x="5713" y="10357"/>
                      </a:lnTo>
                      <a:lnTo>
                        <a:pt x="5838" y="10462"/>
                      </a:lnTo>
                      <a:lnTo>
                        <a:pt x="5901" y="10420"/>
                      </a:lnTo>
                      <a:lnTo>
                        <a:pt x="6131" y="10357"/>
                      </a:lnTo>
                      <a:lnTo>
                        <a:pt x="6340" y="10587"/>
                      </a:lnTo>
                      <a:lnTo>
                        <a:pt x="6508" y="10525"/>
                      </a:lnTo>
                      <a:lnTo>
                        <a:pt x="6717" y="10755"/>
                      </a:lnTo>
                      <a:lnTo>
                        <a:pt x="6822" y="10755"/>
                      </a:lnTo>
                      <a:lnTo>
                        <a:pt x="7073" y="10839"/>
                      </a:lnTo>
                      <a:lnTo>
                        <a:pt x="7240" y="10880"/>
                      </a:lnTo>
                      <a:lnTo>
                        <a:pt x="7261" y="11048"/>
                      </a:lnTo>
                      <a:lnTo>
                        <a:pt x="7366" y="11069"/>
                      </a:lnTo>
                      <a:lnTo>
                        <a:pt x="7512" y="11152"/>
                      </a:lnTo>
                      <a:lnTo>
                        <a:pt x="7868" y="11131"/>
                      </a:lnTo>
                      <a:lnTo>
                        <a:pt x="8098" y="11257"/>
                      </a:lnTo>
                      <a:lnTo>
                        <a:pt x="8140" y="11362"/>
                      </a:lnTo>
                      <a:lnTo>
                        <a:pt x="8119" y="11634"/>
                      </a:lnTo>
                      <a:lnTo>
                        <a:pt x="8182" y="11843"/>
                      </a:lnTo>
                      <a:lnTo>
                        <a:pt x="8098" y="11968"/>
                      </a:lnTo>
                      <a:lnTo>
                        <a:pt x="8307" y="12324"/>
                      </a:lnTo>
                      <a:lnTo>
                        <a:pt x="8286" y="12596"/>
                      </a:lnTo>
                      <a:lnTo>
                        <a:pt x="9290" y="12617"/>
                      </a:lnTo>
                      <a:lnTo>
                        <a:pt x="9353" y="12973"/>
                      </a:lnTo>
                      <a:lnTo>
                        <a:pt x="9332" y="13224"/>
                      </a:lnTo>
                      <a:lnTo>
                        <a:pt x="9604" y="13287"/>
                      </a:lnTo>
                      <a:lnTo>
                        <a:pt x="9897" y="13810"/>
                      </a:lnTo>
                      <a:lnTo>
                        <a:pt x="9918" y="14103"/>
                      </a:lnTo>
                      <a:lnTo>
                        <a:pt x="9646" y="14688"/>
                      </a:lnTo>
                      <a:lnTo>
                        <a:pt x="9667" y="14772"/>
                      </a:lnTo>
                      <a:lnTo>
                        <a:pt x="9583" y="14856"/>
                      </a:lnTo>
                      <a:lnTo>
                        <a:pt x="9646" y="14919"/>
                      </a:lnTo>
                      <a:lnTo>
                        <a:pt x="9604" y="15044"/>
                      </a:lnTo>
                      <a:lnTo>
                        <a:pt x="9751" y="15149"/>
                      </a:lnTo>
                      <a:lnTo>
                        <a:pt x="9751" y="15337"/>
                      </a:lnTo>
                      <a:lnTo>
                        <a:pt x="9855" y="15525"/>
                      </a:lnTo>
                      <a:lnTo>
                        <a:pt x="9793" y="15860"/>
                      </a:lnTo>
                      <a:lnTo>
                        <a:pt x="9814" y="15986"/>
                      </a:lnTo>
                      <a:lnTo>
                        <a:pt x="9772" y="16111"/>
                      </a:lnTo>
                      <a:lnTo>
                        <a:pt x="9814" y="16258"/>
                      </a:lnTo>
                      <a:lnTo>
                        <a:pt x="10023" y="16216"/>
                      </a:lnTo>
                      <a:lnTo>
                        <a:pt x="10107" y="16279"/>
                      </a:lnTo>
                      <a:lnTo>
                        <a:pt x="10379" y="16258"/>
                      </a:lnTo>
                      <a:lnTo>
                        <a:pt x="10525" y="16300"/>
                      </a:lnTo>
                      <a:lnTo>
                        <a:pt x="10797" y="16195"/>
                      </a:lnTo>
                      <a:lnTo>
                        <a:pt x="10923" y="16300"/>
                      </a:lnTo>
                      <a:lnTo>
                        <a:pt x="11027" y="16321"/>
                      </a:lnTo>
                      <a:lnTo>
                        <a:pt x="11069" y="16467"/>
                      </a:lnTo>
                      <a:lnTo>
                        <a:pt x="11236" y="17095"/>
                      </a:lnTo>
                      <a:lnTo>
                        <a:pt x="11341" y="17304"/>
                      </a:lnTo>
                      <a:lnTo>
                        <a:pt x="11446" y="17325"/>
                      </a:lnTo>
                      <a:lnTo>
                        <a:pt x="11676" y="17199"/>
                      </a:lnTo>
                      <a:lnTo>
                        <a:pt x="11801" y="17241"/>
                      </a:lnTo>
                      <a:lnTo>
                        <a:pt x="11885" y="17325"/>
                      </a:lnTo>
                      <a:lnTo>
                        <a:pt x="11969" y="17346"/>
                      </a:lnTo>
                      <a:lnTo>
                        <a:pt x="11906" y="17450"/>
                      </a:lnTo>
                      <a:lnTo>
                        <a:pt x="11885" y="17994"/>
                      </a:lnTo>
                      <a:lnTo>
                        <a:pt x="11864" y="18057"/>
                      </a:lnTo>
                      <a:lnTo>
                        <a:pt x="11822" y="18078"/>
                      </a:lnTo>
                      <a:lnTo>
                        <a:pt x="11822" y="18162"/>
                      </a:lnTo>
                      <a:lnTo>
                        <a:pt x="11801" y="18204"/>
                      </a:lnTo>
                      <a:lnTo>
                        <a:pt x="11801" y="18287"/>
                      </a:lnTo>
                      <a:lnTo>
                        <a:pt x="11906" y="18204"/>
                      </a:lnTo>
                      <a:lnTo>
                        <a:pt x="12178" y="18245"/>
                      </a:lnTo>
                      <a:lnTo>
                        <a:pt x="12178" y="18350"/>
                      </a:lnTo>
                      <a:lnTo>
                        <a:pt x="12283" y="18580"/>
                      </a:lnTo>
                      <a:lnTo>
                        <a:pt x="12283" y="18769"/>
                      </a:lnTo>
                      <a:lnTo>
                        <a:pt x="12303" y="18999"/>
                      </a:lnTo>
                      <a:lnTo>
                        <a:pt x="12324" y="19208"/>
                      </a:lnTo>
                      <a:lnTo>
                        <a:pt x="12303" y="19292"/>
                      </a:lnTo>
                      <a:lnTo>
                        <a:pt x="12199" y="19292"/>
                      </a:lnTo>
                      <a:lnTo>
                        <a:pt x="12073" y="19354"/>
                      </a:lnTo>
                      <a:lnTo>
                        <a:pt x="12031" y="19417"/>
                      </a:lnTo>
                      <a:lnTo>
                        <a:pt x="11969" y="19501"/>
                      </a:lnTo>
                      <a:lnTo>
                        <a:pt x="11927" y="19459"/>
                      </a:lnTo>
                      <a:lnTo>
                        <a:pt x="11697" y="19626"/>
                      </a:lnTo>
                      <a:lnTo>
                        <a:pt x="11655" y="19710"/>
                      </a:lnTo>
                      <a:lnTo>
                        <a:pt x="11571" y="19731"/>
                      </a:lnTo>
                      <a:lnTo>
                        <a:pt x="11362" y="19919"/>
                      </a:lnTo>
                      <a:lnTo>
                        <a:pt x="11278" y="19940"/>
                      </a:lnTo>
                      <a:lnTo>
                        <a:pt x="11278" y="20066"/>
                      </a:lnTo>
                      <a:lnTo>
                        <a:pt x="11195" y="20087"/>
                      </a:lnTo>
                      <a:lnTo>
                        <a:pt x="11132" y="20087"/>
                      </a:lnTo>
                      <a:lnTo>
                        <a:pt x="10943" y="20338"/>
                      </a:lnTo>
                      <a:lnTo>
                        <a:pt x="10923" y="20401"/>
                      </a:lnTo>
                      <a:lnTo>
                        <a:pt x="10923" y="20547"/>
                      </a:lnTo>
                      <a:lnTo>
                        <a:pt x="10839" y="20568"/>
                      </a:lnTo>
                      <a:lnTo>
                        <a:pt x="10776" y="20652"/>
                      </a:lnTo>
                      <a:lnTo>
                        <a:pt x="10671" y="20861"/>
                      </a:lnTo>
                      <a:lnTo>
                        <a:pt x="10609" y="20924"/>
                      </a:lnTo>
                      <a:lnTo>
                        <a:pt x="10504" y="21091"/>
                      </a:lnTo>
                      <a:lnTo>
                        <a:pt x="10504" y="21133"/>
                      </a:lnTo>
                      <a:lnTo>
                        <a:pt x="10399" y="21217"/>
                      </a:lnTo>
                      <a:lnTo>
                        <a:pt x="10358" y="21279"/>
                      </a:lnTo>
                      <a:lnTo>
                        <a:pt x="10441" y="21279"/>
                      </a:lnTo>
                      <a:lnTo>
                        <a:pt x="10504" y="21300"/>
                      </a:lnTo>
                      <a:lnTo>
                        <a:pt x="10776" y="21217"/>
                      </a:lnTo>
                      <a:lnTo>
                        <a:pt x="10923" y="21300"/>
                      </a:lnTo>
                      <a:lnTo>
                        <a:pt x="11048" y="21489"/>
                      </a:lnTo>
                      <a:lnTo>
                        <a:pt x="11153" y="21530"/>
                      </a:lnTo>
                      <a:lnTo>
                        <a:pt x="11236" y="21698"/>
                      </a:lnTo>
                      <a:lnTo>
                        <a:pt x="11362" y="21928"/>
                      </a:lnTo>
                      <a:lnTo>
                        <a:pt x="11446" y="21928"/>
                      </a:lnTo>
                      <a:lnTo>
                        <a:pt x="11550" y="21803"/>
                      </a:lnTo>
                      <a:lnTo>
                        <a:pt x="11592" y="21803"/>
                      </a:lnTo>
                      <a:lnTo>
                        <a:pt x="11718" y="22012"/>
                      </a:lnTo>
                      <a:lnTo>
                        <a:pt x="11885" y="22075"/>
                      </a:lnTo>
                      <a:lnTo>
                        <a:pt x="12011" y="22116"/>
                      </a:lnTo>
                      <a:lnTo>
                        <a:pt x="12136" y="22242"/>
                      </a:lnTo>
                      <a:lnTo>
                        <a:pt x="12136" y="22388"/>
                      </a:lnTo>
                      <a:lnTo>
                        <a:pt x="12241" y="22367"/>
                      </a:lnTo>
                      <a:lnTo>
                        <a:pt x="12492" y="22472"/>
                      </a:lnTo>
                      <a:lnTo>
                        <a:pt x="12617" y="22639"/>
                      </a:lnTo>
                      <a:lnTo>
                        <a:pt x="12743" y="22849"/>
                      </a:lnTo>
                      <a:lnTo>
                        <a:pt x="12868" y="22911"/>
                      </a:lnTo>
                      <a:lnTo>
                        <a:pt x="12848" y="23079"/>
                      </a:lnTo>
                      <a:lnTo>
                        <a:pt x="12743" y="23225"/>
                      </a:lnTo>
                      <a:lnTo>
                        <a:pt x="12806" y="23414"/>
                      </a:lnTo>
                      <a:lnTo>
                        <a:pt x="12827" y="23476"/>
                      </a:lnTo>
                      <a:lnTo>
                        <a:pt x="12848" y="23497"/>
                      </a:lnTo>
                      <a:lnTo>
                        <a:pt x="12931" y="23581"/>
                      </a:lnTo>
                      <a:lnTo>
                        <a:pt x="12952" y="23602"/>
                      </a:lnTo>
                      <a:lnTo>
                        <a:pt x="13161" y="23414"/>
                      </a:lnTo>
                      <a:lnTo>
                        <a:pt x="13245" y="23225"/>
                      </a:lnTo>
                      <a:lnTo>
                        <a:pt x="13350" y="22849"/>
                      </a:lnTo>
                      <a:lnTo>
                        <a:pt x="13433" y="22577"/>
                      </a:lnTo>
                      <a:lnTo>
                        <a:pt x="13454" y="22535"/>
                      </a:lnTo>
                      <a:lnTo>
                        <a:pt x="13426" y="22507"/>
                      </a:lnTo>
                      <a:lnTo>
                        <a:pt x="13426" y="22507"/>
                      </a:lnTo>
                      <a:lnTo>
                        <a:pt x="13496" y="22535"/>
                      </a:lnTo>
                      <a:lnTo>
                        <a:pt x="13873" y="22242"/>
                      </a:lnTo>
                      <a:lnTo>
                        <a:pt x="14061" y="22033"/>
                      </a:lnTo>
                      <a:lnTo>
                        <a:pt x="14312" y="21551"/>
                      </a:lnTo>
                      <a:lnTo>
                        <a:pt x="14417" y="21321"/>
                      </a:lnTo>
                      <a:lnTo>
                        <a:pt x="14521" y="21028"/>
                      </a:lnTo>
                      <a:lnTo>
                        <a:pt x="14793" y="20547"/>
                      </a:lnTo>
                      <a:lnTo>
                        <a:pt x="15044" y="20233"/>
                      </a:lnTo>
                      <a:lnTo>
                        <a:pt x="15107" y="20129"/>
                      </a:lnTo>
                      <a:lnTo>
                        <a:pt x="15065" y="20087"/>
                      </a:lnTo>
                      <a:lnTo>
                        <a:pt x="15065" y="20024"/>
                      </a:lnTo>
                      <a:lnTo>
                        <a:pt x="15128" y="19982"/>
                      </a:lnTo>
                      <a:lnTo>
                        <a:pt x="15170" y="19857"/>
                      </a:lnTo>
                      <a:lnTo>
                        <a:pt x="15254" y="19815"/>
                      </a:lnTo>
                      <a:lnTo>
                        <a:pt x="15233" y="19710"/>
                      </a:lnTo>
                      <a:lnTo>
                        <a:pt x="15254" y="19626"/>
                      </a:lnTo>
                      <a:lnTo>
                        <a:pt x="15233" y="19606"/>
                      </a:lnTo>
                      <a:lnTo>
                        <a:pt x="15296" y="19585"/>
                      </a:lnTo>
                      <a:lnTo>
                        <a:pt x="15296" y="19480"/>
                      </a:lnTo>
                      <a:lnTo>
                        <a:pt x="15191" y="19313"/>
                      </a:lnTo>
                      <a:lnTo>
                        <a:pt x="15191" y="19229"/>
                      </a:lnTo>
                      <a:lnTo>
                        <a:pt x="15212" y="19166"/>
                      </a:lnTo>
                      <a:lnTo>
                        <a:pt x="15191" y="19082"/>
                      </a:lnTo>
                      <a:lnTo>
                        <a:pt x="15149" y="18915"/>
                      </a:lnTo>
                      <a:lnTo>
                        <a:pt x="15107" y="18748"/>
                      </a:lnTo>
                      <a:lnTo>
                        <a:pt x="15149" y="18685"/>
                      </a:lnTo>
                      <a:lnTo>
                        <a:pt x="15316" y="18664"/>
                      </a:lnTo>
                      <a:lnTo>
                        <a:pt x="15296" y="18559"/>
                      </a:lnTo>
                      <a:lnTo>
                        <a:pt x="15212" y="18497"/>
                      </a:lnTo>
                      <a:lnTo>
                        <a:pt x="15337" y="18476"/>
                      </a:lnTo>
                      <a:lnTo>
                        <a:pt x="15337" y="18371"/>
                      </a:lnTo>
                      <a:lnTo>
                        <a:pt x="15212" y="18308"/>
                      </a:lnTo>
                      <a:lnTo>
                        <a:pt x="15316" y="18287"/>
                      </a:lnTo>
                      <a:lnTo>
                        <a:pt x="15379" y="18183"/>
                      </a:lnTo>
                      <a:lnTo>
                        <a:pt x="15442" y="18245"/>
                      </a:lnTo>
                      <a:lnTo>
                        <a:pt x="15630" y="18057"/>
                      </a:lnTo>
                      <a:lnTo>
                        <a:pt x="15735" y="17973"/>
                      </a:lnTo>
                      <a:lnTo>
                        <a:pt x="15735" y="17932"/>
                      </a:lnTo>
                      <a:lnTo>
                        <a:pt x="15881" y="17785"/>
                      </a:lnTo>
                      <a:lnTo>
                        <a:pt x="16070" y="17681"/>
                      </a:lnTo>
                      <a:lnTo>
                        <a:pt x="16300" y="17429"/>
                      </a:lnTo>
                      <a:lnTo>
                        <a:pt x="16509" y="17409"/>
                      </a:lnTo>
                      <a:lnTo>
                        <a:pt x="16614" y="17304"/>
                      </a:lnTo>
                      <a:lnTo>
                        <a:pt x="16739" y="17199"/>
                      </a:lnTo>
                      <a:lnTo>
                        <a:pt x="16844" y="17199"/>
                      </a:lnTo>
                      <a:lnTo>
                        <a:pt x="16928" y="17241"/>
                      </a:lnTo>
                      <a:lnTo>
                        <a:pt x="17011" y="17283"/>
                      </a:lnTo>
                      <a:lnTo>
                        <a:pt x="17011" y="17199"/>
                      </a:lnTo>
                      <a:lnTo>
                        <a:pt x="17095" y="17032"/>
                      </a:lnTo>
                      <a:lnTo>
                        <a:pt x="17325" y="16885"/>
                      </a:lnTo>
                      <a:lnTo>
                        <a:pt x="17430" y="16865"/>
                      </a:lnTo>
                      <a:lnTo>
                        <a:pt x="17430" y="16802"/>
                      </a:lnTo>
                      <a:lnTo>
                        <a:pt x="17367" y="16781"/>
                      </a:lnTo>
                      <a:lnTo>
                        <a:pt x="17304" y="16739"/>
                      </a:lnTo>
                      <a:lnTo>
                        <a:pt x="17262" y="16676"/>
                      </a:lnTo>
                      <a:lnTo>
                        <a:pt x="17346" y="16634"/>
                      </a:lnTo>
                      <a:lnTo>
                        <a:pt x="17513" y="16572"/>
                      </a:lnTo>
                      <a:lnTo>
                        <a:pt x="17576" y="16593"/>
                      </a:lnTo>
                      <a:lnTo>
                        <a:pt x="17681" y="16593"/>
                      </a:lnTo>
                      <a:lnTo>
                        <a:pt x="17765" y="16530"/>
                      </a:lnTo>
                      <a:lnTo>
                        <a:pt x="17869" y="16530"/>
                      </a:lnTo>
                      <a:lnTo>
                        <a:pt x="17869" y="16593"/>
                      </a:lnTo>
                      <a:lnTo>
                        <a:pt x="17744" y="16676"/>
                      </a:lnTo>
                      <a:lnTo>
                        <a:pt x="17576" y="16697"/>
                      </a:lnTo>
                      <a:lnTo>
                        <a:pt x="17555" y="16718"/>
                      </a:lnTo>
                      <a:lnTo>
                        <a:pt x="17618" y="16739"/>
                      </a:lnTo>
                      <a:lnTo>
                        <a:pt x="17848" y="16676"/>
                      </a:lnTo>
                      <a:lnTo>
                        <a:pt x="18099" y="16572"/>
                      </a:lnTo>
                      <a:lnTo>
                        <a:pt x="18078" y="16509"/>
                      </a:lnTo>
                      <a:lnTo>
                        <a:pt x="18162" y="16467"/>
                      </a:lnTo>
                      <a:lnTo>
                        <a:pt x="18246" y="16467"/>
                      </a:lnTo>
                      <a:lnTo>
                        <a:pt x="18204" y="16509"/>
                      </a:lnTo>
                      <a:cubicBezTo>
                        <a:pt x="18204" y="16509"/>
                        <a:pt x="18204" y="16613"/>
                        <a:pt x="18246" y="16613"/>
                      </a:cubicBezTo>
                      <a:lnTo>
                        <a:pt x="18392" y="16634"/>
                      </a:lnTo>
                      <a:lnTo>
                        <a:pt x="18497" y="16593"/>
                      </a:lnTo>
                      <a:lnTo>
                        <a:pt x="18664" y="16593"/>
                      </a:lnTo>
                      <a:lnTo>
                        <a:pt x="18832" y="16613"/>
                      </a:lnTo>
                      <a:lnTo>
                        <a:pt x="18936" y="16551"/>
                      </a:lnTo>
                      <a:lnTo>
                        <a:pt x="18936" y="16488"/>
                      </a:lnTo>
                      <a:lnTo>
                        <a:pt x="18915" y="16467"/>
                      </a:lnTo>
                      <a:lnTo>
                        <a:pt x="18936" y="16404"/>
                      </a:lnTo>
                      <a:lnTo>
                        <a:pt x="19208" y="16237"/>
                      </a:lnTo>
                      <a:lnTo>
                        <a:pt x="19418" y="16153"/>
                      </a:lnTo>
                      <a:lnTo>
                        <a:pt x="19522" y="16069"/>
                      </a:lnTo>
                      <a:lnTo>
                        <a:pt x="19543" y="15986"/>
                      </a:lnTo>
                      <a:lnTo>
                        <a:pt x="19522" y="15944"/>
                      </a:lnTo>
                      <a:lnTo>
                        <a:pt x="19418" y="15735"/>
                      </a:lnTo>
                      <a:lnTo>
                        <a:pt x="19501" y="15567"/>
                      </a:lnTo>
                      <a:lnTo>
                        <a:pt x="19564" y="15463"/>
                      </a:lnTo>
                      <a:lnTo>
                        <a:pt x="19564" y="15358"/>
                      </a:lnTo>
                      <a:lnTo>
                        <a:pt x="19627" y="15316"/>
                      </a:lnTo>
                      <a:lnTo>
                        <a:pt x="19731" y="15232"/>
                      </a:lnTo>
                      <a:lnTo>
                        <a:pt x="19752" y="15128"/>
                      </a:lnTo>
                      <a:lnTo>
                        <a:pt x="19731" y="15107"/>
                      </a:lnTo>
                      <a:lnTo>
                        <a:pt x="19878" y="14835"/>
                      </a:lnTo>
                      <a:lnTo>
                        <a:pt x="20087" y="14584"/>
                      </a:lnTo>
                      <a:lnTo>
                        <a:pt x="20087" y="14479"/>
                      </a:lnTo>
                      <a:lnTo>
                        <a:pt x="20045" y="14103"/>
                      </a:lnTo>
                      <a:lnTo>
                        <a:pt x="20003" y="14082"/>
                      </a:lnTo>
                      <a:lnTo>
                        <a:pt x="20066" y="13872"/>
                      </a:lnTo>
                      <a:lnTo>
                        <a:pt x="20129" y="13789"/>
                      </a:lnTo>
                      <a:lnTo>
                        <a:pt x="20129" y="13726"/>
                      </a:lnTo>
                      <a:lnTo>
                        <a:pt x="20317" y="13580"/>
                      </a:lnTo>
                      <a:lnTo>
                        <a:pt x="20338" y="13496"/>
                      </a:lnTo>
                      <a:lnTo>
                        <a:pt x="20275" y="13287"/>
                      </a:lnTo>
                      <a:lnTo>
                        <a:pt x="20359" y="13036"/>
                      </a:lnTo>
                      <a:lnTo>
                        <a:pt x="20338" y="12826"/>
                      </a:lnTo>
                      <a:lnTo>
                        <a:pt x="20359" y="12659"/>
                      </a:lnTo>
                      <a:lnTo>
                        <a:pt x="20359" y="12596"/>
                      </a:lnTo>
                      <a:lnTo>
                        <a:pt x="20422" y="12387"/>
                      </a:lnTo>
                      <a:lnTo>
                        <a:pt x="20359" y="11592"/>
                      </a:lnTo>
                      <a:lnTo>
                        <a:pt x="20359" y="11445"/>
                      </a:lnTo>
                      <a:lnTo>
                        <a:pt x="20422" y="11341"/>
                      </a:lnTo>
                      <a:lnTo>
                        <a:pt x="20422" y="11236"/>
                      </a:lnTo>
                      <a:lnTo>
                        <a:pt x="20359" y="11278"/>
                      </a:lnTo>
                      <a:lnTo>
                        <a:pt x="20275" y="11194"/>
                      </a:lnTo>
                      <a:lnTo>
                        <a:pt x="20275" y="11131"/>
                      </a:lnTo>
                      <a:lnTo>
                        <a:pt x="20359" y="10985"/>
                      </a:lnTo>
                      <a:lnTo>
                        <a:pt x="20338" y="10859"/>
                      </a:lnTo>
                      <a:lnTo>
                        <a:pt x="20359" y="10776"/>
                      </a:lnTo>
                      <a:lnTo>
                        <a:pt x="20443" y="10755"/>
                      </a:lnTo>
                      <a:lnTo>
                        <a:pt x="20464" y="10629"/>
                      </a:lnTo>
                      <a:lnTo>
                        <a:pt x="20380" y="10504"/>
                      </a:lnTo>
                      <a:lnTo>
                        <a:pt x="20234" y="10420"/>
                      </a:lnTo>
                      <a:lnTo>
                        <a:pt x="20275" y="10399"/>
                      </a:lnTo>
                      <a:lnTo>
                        <a:pt x="20317" y="10336"/>
                      </a:lnTo>
                      <a:lnTo>
                        <a:pt x="20338" y="10399"/>
                      </a:lnTo>
                      <a:lnTo>
                        <a:pt x="20422" y="10441"/>
                      </a:lnTo>
                      <a:lnTo>
                        <a:pt x="20485" y="10462"/>
                      </a:lnTo>
                      <a:lnTo>
                        <a:pt x="20526" y="10336"/>
                      </a:lnTo>
                      <a:lnTo>
                        <a:pt x="20589" y="10336"/>
                      </a:lnTo>
                      <a:lnTo>
                        <a:pt x="20631" y="10420"/>
                      </a:lnTo>
                      <a:lnTo>
                        <a:pt x="20673" y="10441"/>
                      </a:lnTo>
                      <a:lnTo>
                        <a:pt x="20631" y="10525"/>
                      </a:lnTo>
                      <a:lnTo>
                        <a:pt x="20547" y="10567"/>
                      </a:lnTo>
                      <a:lnTo>
                        <a:pt x="20526" y="10650"/>
                      </a:lnTo>
                      <a:lnTo>
                        <a:pt x="20568" y="10650"/>
                      </a:lnTo>
                      <a:lnTo>
                        <a:pt x="20673" y="10546"/>
                      </a:lnTo>
                      <a:lnTo>
                        <a:pt x="20840" y="10462"/>
                      </a:lnTo>
                      <a:lnTo>
                        <a:pt x="21008" y="10190"/>
                      </a:lnTo>
                      <a:lnTo>
                        <a:pt x="21091" y="9981"/>
                      </a:lnTo>
                      <a:lnTo>
                        <a:pt x="21112" y="9834"/>
                      </a:lnTo>
                      <a:lnTo>
                        <a:pt x="21196" y="9771"/>
                      </a:lnTo>
                      <a:lnTo>
                        <a:pt x="21280" y="9562"/>
                      </a:lnTo>
                      <a:lnTo>
                        <a:pt x="21363" y="9374"/>
                      </a:lnTo>
                      <a:lnTo>
                        <a:pt x="21677" y="9165"/>
                      </a:lnTo>
                      <a:lnTo>
                        <a:pt x="21698" y="9060"/>
                      </a:lnTo>
                      <a:lnTo>
                        <a:pt x="21803" y="9039"/>
                      </a:lnTo>
                      <a:lnTo>
                        <a:pt x="21887" y="8934"/>
                      </a:lnTo>
                      <a:lnTo>
                        <a:pt x="22138" y="8683"/>
                      </a:lnTo>
                      <a:lnTo>
                        <a:pt x="22368" y="8370"/>
                      </a:lnTo>
                      <a:lnTo>
                        <a:pt x="22431" y="8307"/>
                      </a:lnTo>
                      <a:lnTo>
                        <a:pt x="22556" y="7993"/>
                      </a:lnTo>
                      <a:lnTo>
                        <a:pt x="22577" y="7846"/>
                      </a:lnTo>
                      <a:lnTo>
                        <a:pt x="22661" y="7742"/>
                      </a:lnTo>
                      <a:lnTo>
                        <a:pt x="22661" y="7637"/>
                      </a:lnTo>
                      <a:lnTo>
                        <a:pt x="22577" y="7533"/>
                      </a:lnTo>
                      <a:lnTo>
                        <a:pt x="22619" y="7449"/>
                      </a:lnTo>
                      <a:lnTo>
                        <a:pt x="22682" y="7449"/>
                      </a:lnTo>
                      <a:lnTo>
                        <a:pt x="22661" y="7156"/>
                      </a:lnTo>
                      <a:lnTo>
                        <a:pt x="22577" y="7093"/>
                      </a:lnTo>
                      <a:lnTo>
                        <a:pt x="22556" y="6968"/>
                      </a:lnTo>
                      <a:lnTo>
                        <a:pt x="22347" y="6528"/>
                      </a:lnTo>
                      <a:lnTo>
                        <a:pt x="22347" y="6361"/>
                      </a:lnTo>
                      <a:lnTo>
                        <a:pt x="22326" y="6193"/>
                      </a:lnTo>
                      <a:lnTo>
                        <a:pt x="21949" y="6026"/>
                      </a:lnTo>
                      <a:lnTo>
                        <a:pt x="21740" y="6026"/>
                      </a:lnTo>
                      <a:lnTo>
                        <a:pt x="21594" y="6110"/>
                      </a:lnTo>
                      <a:lnTo>
                        <a:pt x="21489" y="5942"/>
                      </a:lnTo>
                      <a:lnTo>
                        <a:pt x="21342" y="5921"/>
                      </a:lnTo>
                      <a:lnTo>
                        <a:pt x="21217" y="5796"/>
                      </a:lnTo>
                      <a:lnTo>
                        <a:pt x="21070" y="5712"/>
                      </a:lnTo>
                      <a:lnTo>
                        <a:pt x="20966" y="5691"/>
                      </a:lnTo>
                      <a:lnTo>
                        <a:pt x="20694" y="5398"/>
                      </a:lnTo>
                      <a:lnTo>
                        <a:pt x="20485" y="5105"/>
                      </a:lnTo>
                      <a:lnTo>
                        <a:pt x="20380" y="5085"/>
                      </a:lnTo>
                      <a:lnTo>
                        <a:pt x="20254" y="4959"/>
                      </a:lnTo>
                      <a:lnTo>
                        <a:pt x="20129" y="4959"/>
                      </a:lnTo>
                      <a:lnTo>
                        <a:pt x="19773" y="4687"/>
                      </a:lnTo>
                      <a:lnTo>
                        <a:pt x="19627" y="4687"/>
                      </a:lnTo>
                      <a:lnTo>
                        <a:pt x="19438" y="4603"/>
                      </a:lnTo>
                      <a:lnTo>
                        <a:pt x="19334" y="4666"/>
                      </a:lnTo>
                      <a:lnTo>
                        <a:pt x="19187" y="4666"/>
                      </a:lnTo>
                      <a:lnTo>
                        <a:pt x="19083" y="4603"/>
                      </a:lnTo>
                      <a:lnTo>
                        <a:pt x="18978" y="4666"/>
                      </a:lnTo>
                      <a:lnTo>
                        <a:pt x="18915" y="4750"/>
                      </a:lnTo>
                      <a:lnTo>
                        <a:pt x="18832" y="4666"/>
                      </a:lnTo>
                      <a:lnTo>
                        <a:pt x="18685" y="4561"/>
                      </a:lnTo>
                      <a:lnTo>
                        <a:pt x="18685" y="4666"/>
                      </a:lnTo>
                      <a:lnTo>
                        <a:pt x="18602" y="4624"/>
                      </a:lnTo>
                      <a:lnTo>
                        <a:pt x="18581" y="4687"/>
                      </a:lnTo>
                      <a:lnTo>
                        <a:pt x="18581" y="4750"/>
                      </a:lnTo>
                      <a:lnTo>
                        <a:pt x="18476" y="4666"/>
                      </a:lnTo>
                      <a:lnTo>
                        <a:pt x="18455" y="4624"/>
                      </a:lnTo>
                      <a:lnTo>
                        <a:pt x="18371" y="4582"/>
                      </a:lnTo>
                      <a:lnTo>
                        <a:pt x="18371" y="4582"/>
                      </a:lnTo>
                      <a:lnTo>
                        <a:pt x="18392" y="4645"/>
                      </a:lnTo>
                      <a:lnTo>
                        <a:pt x="18371" y="4666"/>
                      </a:lnTo>
                      <a:lnTo>
                        <a:pt x="18183" y="4582"/>
                      </a:lnTo>
                      <a:lnTo>
                        <a:pt x="18141" y="4582"/>
                      </a:lnTo>
                      <a:lnTo>
                        <a:pt x="17995" y="4561"/>
                      </a:lnTo>
                      <a:lnTo>
                        <a:pt x="17702" y="4394"/>
                      </a:lnTo>
                      <a:lnTo>
                        <a:pt x="17555" y="4394"/>
                      </a:lnTo>
                      <a:lnTo>
                        <a:pt x="17555" y="4436"/>
                      </a:lnTo>
                      <a:lnTo>
                        <a:pt x="17597" y="4478"/>
                      </a:lnTo>
                      <a:lnTo>
                        <a:pt x="17555" y="4520"/>
                      </a:lnTo>
                      <a:lnTo>
                        <a:pt x="17472" y="4478"/>
                      </a:lnTo>
                      <a:lnTo>
                        <a:pt x="17451" y="4520"/>
                      </a:lnTo>
                      <a:lnTo>
                        <a:pt x="17430" y="4561"/>
                      </a:lnTo>
                      <a:lnTo>
                        <a:pt x="17325" y="4603"/>
                      </a:lnTo>
                      <a:lnTo>
                        <a:pt x="17262" y="4666"/>
                      </a:lnTo>
                      <a:lnTo>
                        <a:pt x="17241" y="4792"/>
                      </a:lnTo>
                      <a:lnTo>
                        <a:pt x="17200" y="4687"/>
                      </a:lnTo>
                      <a:lnTo>
                        <a:pt x="17158" y="4603"/>
                      </a:lnTo>
                      <a:lnTo>
                        <a:pt x="17116" y="4645"/>
                      </a:lnTo>
                      <a:lnTo>
                        <a:pt x="17116" y="4750"/>
                      </a:lnTo>
                      <a:lnTo>
                        <a:pt x="17011" y="4917"/>
                      </a:lnTo>
                      <a:lnTo>
                        <a:pt x="17011" y="5085"/>
                      </a:lnTo>
                      <a:lnTo>
                        <a:pt x="16990" y="4917"/>
                      </a:lnTo>
                      <a:lnTo>
                        <a:pt x="17011" y="4771"/>
                      </a:lnTo>
                      <a:lnTo>
                        <a:pt x="16990" y="4645"/>
                      </a:lnTo>
                      <a:lnTo>
                        <a:pt x="17032" y="4457"/>
                      </a:lnTo>
                      <a:lnTo>
                        <a:pt x="17095" y="4394"/>
                      </a:lnTo>
                      <a:lnTo>
                        <a:pt x="17032" y="4373"/>
                      </a:lnTo>
                      <a:lnTo>
                        <a:pt x="16928" y="4373"/>
                      </a:lnTo>
                      <a:lnTo>
                        <a:pt x="17053" y="4248"/>
                      </a:lnTo>
                      <a:lnTo>
                        <a:pt x="16907" y="4059"/>
                      </a:lnTo>
                      <a:lnTo>
                        <a:pt x="16823" y="3913"/>
                      </a:lnTo>
                      <a:lnTo>
                        <a:pt x="16739" y="3913"/>
                      </a:lnTo>
                      <a:lnTo>
                        <a:pt x="16614" y="3871"/>
                      </a:lnTo>
                      <a:lnTo>
                        <a:pt x="16530" y="3976"/>
                      </a:lnTo>
                      <a:lnTo>
                        <a:pt x="16467" y="4017"/>
                      </a:lnTo>
                      <a:lnTo>
                        <a:pt x="16425" y="3934"/>
                      </a:lnTo>
                      <a:lnTo>
                        <a:pt x="16384" y="3913"/>
                      </a:lnTo>
                      <a:lnTo>
                        <a:pt x="16363" y="3829"/>
                      </a:lnTo>
                      <a:lnTo>
                        <a:pt x="16279" y="3766"/>
                      </a:lnTo>
                      <a:lnTo>
                        <a:pt x="16195" y="3766"/>
                      </a:lnTo>
                      <a:lnTo>
                        <a:pt x="16153" y="3724"/>
                      </a:lnTo>
                      <a:lnTo>
                        <a:pt x="16070" y="3704"/>
                      </a:lnTo>
                      <a:lnTo>
                        <a:pt x="16007" y="3745"/>
                      </a:lnTo>
                      <a:lnTo>
                        <a:pt x="16007" y="3704"/>
                      </a:lnTo>
                      <a:lnTo>
                        <a:pt x="15965" y="3662"/>
                      </a:lnTo>
                      <a:lnTo>
                        <a:pt x="15902" y="3599"/>
                      </a:lnTo>
                      <a:lnTo>
                        <a:pt x="15840" y="3620"/>
                      </a:lnTo>
                      <a:lnTo>
                        <a:pt x="15693" y="3599"/>
                      </a:lnTo>
                      <a:lnTo>
                        <a:pt x="15526" y="3494"/>
                      </a:lnTo>
                      <a:lnTo>
                        <a:pt x="15463" y="3494"/>
                      </a:lnTo>
                      <a:lnTo>
                        <a:pt x="15442" y="3536"/>
                      </a:lnTo>
                      <a:lnTo>
                        <a:pt x="15337" y="3452"/>
                      </a:lnTo>
                      <a:lnTo>
                        <a:pt x="15254" y="3452"/>
                      </a:lnTo>
                      <a:lnTo>
                        <a:pt x="15233" y="3536"/>
                      </a:lnTo>
                      <a:lnTo>
                        <a:pt x="15170" y="3536"/>
                      </a:lnTo>
                      <a:lnTo>
                        <a:pt x="15149" y="3452"/>
                      </a:lnTo>
                      <a:lnTo>
                        <a:pt x="15024" y="3452"/>
                      </a:lnTo>
                      <a:lnTo>
                        <a:pt x="14919" y="3515"/>
                      </a:lnTo>
                      <a:lnTo>
                        <a:pt x="14856" y="3620"/>
                      </a:lnTo>
                      <a:lnTo>
                        <a:pt x="14856" y="3704"/>
                      </a:lnTo>
                      <a:lnTo>
                        <a:pt x="14731" y="3829"/>
                      </a:lnTo>
                      <a:lnTo>
                        <a:pt x="14584" y="3934"/>
                      </a:lnTo>
                      <a:lnTo>
                        <a:pt x="14375" y="4059"/>
                      </a:lnTo>
                      <a:lnTo>
                        <a:pt x="14270" y="4185"/>
                      </a:lnTo>
                      <a:lnTo>
                        <a:pt x="14208" y="4352"/>
                      </a:lnTo>
                      <a:lnTo>
                        <a:pt x="14187" y="4499"/>
                      </a:lnTo>
                      <a:lnTo>
                        <a:pt x="14124" y="4582"/>
                      </a:lnTo>
                      <a:lnTo>
                        <a:pt x="14019" y="4687"/>
                      </a:lnTo>
                      <a:lnTo>
                        <a:pt x="14019" y="4771"/>
                      </a:lnTo>
                      <a:lnTo>
                        <a:pt x="14061" y="4896"/>
                      </a:lnTo>
                      <a:lnTo>
                        <a:pt x="14019" y="5105"/>
                      </a:lnTo>
                      <a:lnTo>
                        <a:pt x="13998" y="4980"/>
                      </a:lnTo>
                      <a:lnTo>
                        <a:pt x="13915" y="4854"/>
                      </a:lnTo>
                      <a:lnTo>
                        <a:pt x="13915" y="4750"/>
                      </a:lnTo>
                      <a:lnTo>
                        <a:pt x="13998" y="4645"/>
                      </a:lnTo>
                      <a:lnTo>
                        <a:pt x="14103" y="4561"/>
                      </a:lnTo>
                      <a:lnTo>
                        <a:pt x="14082" y="4394"/>
                      </a:lnTo>
                      <a:lnTo>
                        <a:pt x="14124" y="4269"/>
                      </a:lnTo>
                      <a:lnTo>
                        <a:pt x="14124" y="4185"/>
                      </a:lnTo>
                      <a:lnTo>
                        <a:pt x="14061" y="4185"/>
                      </a:lnTo>
                      <a:lnTo>
                        <a:pt x="13915" y="4248"/>
                      </a:lnTo>
                      <a:lnTo>
                        <a:pt x="13768" y="4185"/>
                      </a:lnTo>
                      <a:lnTo>
                        <a:pt x="13643" y="4185"/>
                      </a:lnTo>
                      <a:lnTo>
                        <a:pt x="13538" y="4227"/>
                      </a:lnTo>
                      <a:lnTo>
                        <a:pt x="13454" y="4164"/>
                      </a:lnTo>
                      <a:lnTo>
                        <a:pt x="13538" y="4164"/>
                      </a:lnTo>
                      <a:lnTo>
                        <a:pt x="13643" y="4080"/>
                      </a:lnTo>
                      <a:lnTo>
                        <a:pt x="13747" y="4059"/>
                      </a:lnTo>
                      <a:lnTo>
                        <a:pt x="13915" y="4080"/>
                      </a:lnTo>
                      <a:lnTo>
                        <a:pt x="14019" y="4059"/>
                      </a:lnTo>
                      <a:lnTo>
                        <a:pt x="14103" y="3955"/>
                      </a:lnTo>
                      <a:lnTo>
                        <a:pt x="14166" y="3955"/>
                      </a:lnTo>
                      <a:lnTo>
                        <a:pt x="14208" y="4017"/>
                      </a:lnTo>
                      <a:lnTo>
                        <a:pt x="14270" y="3976"/>
                      </a:lnTo>
                      <a:lnTo>
                        <a:pt x="14375" y="3934"/>
                      </a:lnTo>
                      <a:lnTo>
                        <a:pt x="14521" y="3871"/>
                      </a:lnTo>
                      <a:lnTo>
                        <a:pt x="14521" y="3745"/>
                      </a:lnTo>
                      <a:lnTo>
                        <a:pt x="14689" y="3557"/>
                      </a:lnTo>
                      <a:lnTo>
                        <a:pt x="14689" y="3432"/>
                      </a:lnTo>
                      <a:lnTo>
                        <a:pt x="14731" y="3348"/>
                      </a:lnTo>
                      <a:lnTo>
                        <a:pt x="14731" y="3243"/>
                      </a:lnTo>
                      <a:lnTo>
                        <a:pt x="14584" y="3222"/>
                      </a:lnTo>
                      <a:lnTo>
                        <a:pt x="14438" y="3118"/>
                      </a:lnTo>
                      <a:lnTo>
                        <a:pt x="14333" y="3118"/>
                      </a:lnTo>
                      <a:lnTo>
                        <a:pt x="14187" y="3222"/>
                      </a:lnTo>
                      <a:lnTo>
                        <a:pt x="14061" y="3222"/>
                      </a:lnTo>
                      <a:lnTo>
                        <a:pt x="13852" y="3139"/>
                      </a:lnTo>
                      <a:lnTo>
                        <a:pt x="13643" y="3118"/>
                      </a:lnTo>
                      <a:lnTo>
                        <a:pt x="13475" y="3285"/>
                      </a:lnTo>
                      <a:lnTo>
                        <a:pt x="13475" y="3348"/>
                      </a:lnTo>
                      <a:lnTo>
                        <a:pt x="13538" y="3390"/>
                      </a:lnTo>
                      <a:lnTo>
                        <a:pt x="13559" y="3432"/>
                      </a:lnTo>
                      <a:lnTo>
                        <a:pt x="13475" y="3432"/>
                      </a:lnTo>
                      <a:lnTo>
                        <a:pt x="13433" y="3452"/>
                      </a:lnTo>
                      <a:lnTo>
                        <a:pt x="13371" y="3557"/>
                      </a:lnTo>
                      <a:lnTo>
                        <a:pt x="13350" y="3494"/>
                      </a:lnTo>
                      <a:lnTo>
                        <a:pt x="13287" y="3452"/>
                      </a:lnTo>
                      <a:lnTo>
                        <a:pt x="13161" y="3515"/>
                      </a:lnTo>
                      <a:lnTo>
                        <a:pt x="13036" y="3704"/>
                      </a:lnTo>
                      <a:lnTo>
                        <a:pt x="12848" y="3913"/>
                      </a:lnTo>
                      <a:lnTo>
                        <a:pt x="12973" y="3724"/>
                      </a:lnTo>
                      <a:lnTo>
                        <a:pt x="12973" y="3599"/>
                      </a:lnTo>
                      <a:lnTo>
                        <a:pt x="13015" y="3515"/>
                      </a:lnTo>
                      <a:lnTo>
                        <a:pt x="13015" y="3432"/>
                      </a:lnTo>
                      <a:lnTo>
                        <a:pt x="12952" y="3432"/>
                      </a:lnTo>
                      <a:lnTo>
                        <a:pt x="12848" y="3536"/>
                      </a:lnTo>
                      <a:lnTo>
                        <a:pt x="12806" y="3662"/>
                      </a:lnTo>
                      <a:lnTo>
                        <a:pt x="12743" y="3829"/>
                      </a:lnTo>
                      <a:lnTo>
                        <a:pt x="12638" y="3871"/>
                      </a:lnTo>
                      <a:lnTo>
                        <a:pt x="12722" y="3704"/>
                      </a:lnTo>
                      <a:lnTo>
                        <a:pt x="12743" y="3557"/>
                      </a:lnTo>
                      <a:lnTo>
                        <a:pt x="12952" y="3306"/>
                      </a:lnTo>
                      <a:lnTo>
                        <a:pt x="13015" y="3118"/>
                      </a:lnTo>
                      <a:lnTo>
                        <a:pt x="13078" y="3013"/>
                      </a:lnTo>
                      <a:lnTo>
                        <a:pt x="13182" y="2971"/>
                      </a:lnTo>
                      <a:lnTo>
                        <a:pt x="13329" y="2888"/>
                      </a:lnTo>
                      <a:lnTo>
                        <a:pt x="13392" y="2867"/>
                      </a:lnTo>
                      <a:lnTo>
                        <a:pt x="13496" y="2699"/>
                      </a:lnTo>
                      <a:lnTo>
                        <a:pt x="13768" y="2448"/>
                      </a:lnTo>
                      <a:lnTo>
                        <a:pt x="13789" y="2364"/>
                      </a:lnTo>
                      <a:lnTo>
                        <a:pt x="13852" y="2302"/>
                      </a:lnTo>
                      <a:lnTo>
                        <a:pt x="13789" y="2239"/>
                      </a:lnTo>
                      <a:lnTo>
                        <a:pt x="13810" y="2155"/>
                      </a:lnTo>
                      <a:lnTo>
                        <a:pt x="13852" y="2134"/>
                      </a:lnTo>
                      <a:lnTo>
                        <a:pt x="13852" y="2030"/>
                      </a:lnTo>
                      <a:lnTo>
                        <a:pt x="13747" y="1946"/>
                      </a:lnTo>
                      <a:lnTo>
                        <a:pt x="13601" y="1946"/>
                      </a:lnTo>
                      <a:lnTo>
                        <a:pt x="13580" y="1988"/>
                      </a:lnTo>
                      <a:lnTo>
                        <a:pt x="13538" y="1883"/>
                      </a:lnTo>
                      <a:lnTo>
                        <a:pt x="13454" y="1674"/>
                      </a:lnTo>
                      <a:lnTo>
                        <a:pt x="13329" y="1360"/>
                      </a:lnTo>
                      <a:lnTo>
                        <a:pt x="13224" y="1214"/>
                      </a:lnTo>
                      <a:lnTo>
                        <a:pt x="13140" y="1004"/>
                      </a:lnTo>
                      <a:lnTo>
                        <a:pt x="13140" y="879"/>
                      </a:lnTo>
                      <a:lnTo>
                        <a:pt x="13120" y="732"/>
                      </a:lnTo>
                      <a:lnTo>
                        <a:pt x="13057" y="691"/>
                      </a:lnTo>
                      <a:lnTo>
                        <a:pt x="13036" y="586"/>
                      </a:lnTo>
                      <a:lnTo>
                        <a:pt x="12952" y="460"/>
                      </a:lnTo>
                      <a:lnTo>
                        <a:pt x="12931" y="481"/>
                      </a:lnTo>
                      <a:lnTo>
                        <a:pt x="12931" y="565"/>
                      </a:lnTo>
                      <a:lnTo>
                        <a:pt x="12868" y="628"/>
                      </a:lnTo>
                      <a:lnTo>
                        <a:pt x="12743" y="711"/>
                      </a:lnTo>
                      <a:lnTo>
                        <a:pt x="12701" y="795"/>
                      </a:lnTo>
                      <a:lnTo>
                        <a:pt x="12555" y="984"/>
                      </a:lnTo>
                      <a:lnTo>
                        <a:pt x="12408" y="1151"/>
                      </a:lnTo>
                      <a:lnTo>
                        <a:pt x="12408" y="1256"/>
                      </a:lnTo>
                      <a:lnTo>
                        <a:pt x="12303" y="1507"/>
                      </a:lnTo>
                      <a:lnTo>
                        <a:pt x="12199" y="1653"/>
                      </a:lnTo>
                      <a:lnTo>
                        <a:pt x="12115" y="1779"/>
                      </a:lnTo>
                      <a:lnTo>
                        <a:pt x="12011" y="1820"/>
                      </a:lnTo>
                      <a:lnTo>
                        <a:pt x="11969" y="1862"/>
                      </a:lnTo>
                      <a:lnTo>
                        <a:pt x="11927" y="1967"/>
                      </a:lnTo>
                      <a:lnTo>
                        <a:pt x="11822" y="2051"/>
                      </a:lnTo>
                      <a:lnTo>
                        <a:pt x="11759" y="2030"/>
                      </a:lnTo>
                      <a:lnTo>
                        <a:pt x="11759" y="1862"/>
                      </a:lnTo>
                      <a:lnTo>
                        <a:pt x="11697" y="1841"/>
                      </a:lnTo>
                      <a:lnTo>
                        <a:pt x="11676" y="1779"/>
                      </a:lnTo>
                      <a:lnTo>
                        <a:pt x="11613" y="1779"/>
                      </a:lnTo>
                      <a:lnTo>
                        <a:pt x="11550" y="1820"/>
                      </a:lnTo>
                      <a:lnTo>
                        <a:pt x="11487" y="1883"/>
                      </a:lnTo>
                      <a:lnTo>
                        <a:pt x="11383" y="1862"/>
                      </a:lnTo>
                      <a:lnTo>
                        <a:pt x="11299" y="1779"/>
                      </a:lnTo>
                      <a:lnTo>
                        <a:pt x="11299" y="1737"/>
                      </a:lnTo>
                      <a:lnTo>
                        <a:pt x="11278" y="1716"/>
                      </a:lnTo>
                      <a:lnTo>
                        <a:pt x="11257" y="1611"/>
                      </a:lnTo>
                      <a:lnTo>
                        <a:pt x="11236" y="1548"/>
                      </a:lnTo>
                      <a:lnTo>
                        <a:pt x="11153" y="1528"/>
                      </a:lnTo>
                      <a:lnTo>
                        <a:pt x="11048" y="1423"/>
                      </a:lnTo>
                      <a:lnTo>
                        <a:pt x="10881" y="1423"/>
                      </a:lnTo>
                      <a:lnTo>
                        <a:pt x="10776" y="1465"/>
                      </a:lnTo>
                      <a:lnTo>
                        <a:pt x="10546" y="1465"/>
                      </a:lnTo>
                      <a:lnTo>
                        <a:pt x="10420" y="1444"/>
                      </a:lnTo>
                      <a:lnTo>
                        <a:pt x="10316" y="1528"/>
                      </a:lnTo>
                      <a:lnTo>
                        <a:pt x="10295" y="1632"/>
                      </a:lnTo>
                      <a:lnTo>
                        <a:pt x="10399" y="1737"/>
                      </a:lnTo>
                      <a:lnTo>
                        <a:pt x="10420" y="1820"/>
                      </a:lnTo>
                      <a:lnTo>
                        <a:pt x="10462" y="1946"/>
                      </a:lnTo>
                      <a:lnTo>
                        <a:pt x="10441" y="1988"/>
                      </a:lnTo>
                      <a:lnTo>
                        <a:pt x="10337" y="1988"/>
                      </a:lnTo>
                      <a:lnTo>
                        <a:pt x="10190" y="1946"/>
                      </a:lnTo>
                      <a:lnTo>
                        <a:pt x="10148" y="1925"/>
                      </a:lnTo>
                      <a:lnTo>
                        <a:pt x="9918" y="1925"/>
                      </a:lnTo>
                      <a:lnTo>
                        <a:pt x="9814" y="1946"/>
                      </a:lnTo>
                      <a:lnTo>
                        <a:pt x="9772" y="1883"/>
                      </a:lnTo>
                      <a:lnTo>
                        <a:pt x="9604" y="1883"/>
                      </a:lnTo>
                      <a:lnTo>
                        <a:pt x="9479" y="1946"/>
                      </a:lnTo>
                      <a:lnTo>
                        <a:pt x="9395" y="2134"/>
                      </a:lnTo>
                      <a:lnTo>
                        <a:pt x="9165" y="2134"/>
                      </a:lnTo>
                      <a:lnTo>
                        <a:pt x="9039" y="2155"/>
                      </a:lnTo>
                      <a:lnTo>
                        <a:pt x="8998" y="2197"/>
                      </a:lnTo>
                      <a:lnTo>
                        <a:pt x="8935" y="2302"/>
                      </a:lnTo>
                      <a:lnTo>
                        <a:pt x="8788" y="2302"/>
                      </a:lnTo>
                      <a:lnTo>
                        <a:pt x="8767" y="2281"/>
                      </a:lnTo>
                      <a:lnTo>
                        <a:pt x="8684" y="2302"/>
                      </a:lnTo>
                      <a:lnTo>
                        <a:pt x="8621" y="2385"/>
                      </a:lnTo>
                      <a:lnTo>
                        <a:pt x="8537" y="2364"/>
                      </a:lnTo>
                      <a:lnTo>
                        <a:pt x="8307" y="2176"/>
                      </a:lnTo>
                      <a:lnTo>
                        <a:pt x="8223" y="2072"/>
                      </a:lnTo>
                      <a:lnTo>
                        <a:pt x="8223" y="1988"/>
                      </a:lnTo>
                      <a:lnTo>
                        <a:pt x="8098" y="1862"/>
                      </a:lnTo>
                      <a:lnTo>
                        <a:pt x="7993" y="1758"/>
                      </a:lnTo>
                      <a:lnTo>
                        <a:pt x="7993" y="1653"/>
                      </a:lnTo>
                      <a:lnTo>
                        <a:pt x="8014" y="1569"/>
                      </a:lnTo>
                      <a:lnTo>
                        <a:pt x="7993" y="1528"/>
                      </a:lnTo>
                      <a:lnTo>
                        <a:pt x="8014" y="1423"/>
                      </a:lnTo>
                      <a:lnTo>
                        <a:pt x="8056" y="1339"/>
                      </a:lnTo>
                      <a:lnTo>
                        <a:pt x="8056" y="1214"/>
                      </a:lnTo>
                      <a:lnTo>
                        <a:pt x="8161" y="1025"/>
                      </a:lnTo>
                      <a:lnTo>
                        <a:pt x="8202" y="879"/>
                      </a:lnTo>
                      <a:lnTo>
                        <a:pt x="8307" y="732"/>
                      </a:lnTo>
                      <a:lnTo>
                        <a:pt x="8307" y="691"/>
                      </a:lnTo>
                      <a:lnTo>
                        <a:pt x="8202" y="691"/>
                      </a:lnTo>
                      <a:lnTo>
                        <a:pt x="8140" y="607"/>
                      </a:lnTo>
                      <a:lnTo>
                        <a:pt x="8119" y="523"/>
                      </a:lnTo>
                      <a:lnTo>
                        <a:pt x="7993" y="523"/>
                      </a:lnTo>
                      <a:lnTo>
                        <a:pt x="7889" y="481"/>
                      </a:lnTo>
                      <a:lnTo>
                        <a:pt x="7930" y="398"/>
                      </a:lnTo>
                      <a:lnTo>
                        <a:pt x="8014" y="293"/>
                      </a:lnTo>
                      <a:lnTo>
                        <a:pt x="8014" y="147"/>
                      </a:lnTo>
                      <a:lnTo>
                        <a:pt x="7910" y="0"/>
                      </a:lnTo>
                      <a:lnTo>
                        <a:pt x="7784" y="0"/>
                      </a:lnTo>
                      <a:lnTo>
                        <a:pt x="7721" y="63"/>
                      </a:lnTo>
                      <a:lnTo>
                        <a:pt x="767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7" name="Google Shape;457;p33"/>
              <p:cNvGrpSpPr/>
              <p:nvPr/>
            </p:nvGrpSpPr>
            <p:grpSpPr>
              <a:xfrm>
                <a:off x="2680375" y="3423800"/>
                <a:ext cx="182975" cy="761050"/>
                <a:chOff x="2680375" y="3423800"/>
                <a:chExt cx="182975" cy="761050"/>
              </a:xfrm>
            </p:grpSpPr>
            <p:sp>
              <p:nvSpPr>
                <p:cNvPr id="458" name="Google Shape;458;p33"/>
                <p:cNvSpPr/>
                <p:nvPr/>
              </p:nvSpPr>
              <p:spPr>
                <a:xfrm>
                  <a:off x="2698650" y="3423800"/>
                  <a:ext cx="164700" cy="703875"/>
                </a:xfrm>
                <a:custGeom>
                  <a:rect b="b" l="l" r="r" t="t"/>
                  <a:pathLst>
                    <a:path extrusionOk="0" h="28155" w="6588">
                      <a:moveTo>
                        <a:pt x="319" y="4568"/>
                      </a:moveTo>
                      <a:lnTo>
                        <a:pt x="107" y="1274"/>
                      </a:lnTo>
                      <a:lnTo>
                        <a:pt x="319" y="0"/>
                      </a:lnTo>
                      <a:lnTo>
                        <a:pt x="6588" y="4356"/>
                      </a:lnTo>
                      <a:lnTo>
                        <a:pt x="4994" y="7331"/>
                      </a:lnTo>
                      <a:lnTo>
                        <a:pt x="1913" y="16149"/>
                      </a:lnTo>
                      <a:lnTo>
                        <a:pt x="2656" y="24330"/>
                      </a:lnTo>
                      <a:lnTo>
                        <a:pt x="4144" y="28155"/>
                      </a:lnTo>
                      <a:lnTo>
                        <a:pt x="1700" y="27836"/>
                      </a:lnTo>
                      <a:lnTo>
                        <a:pt x="532" y="25605"/>
                      </a:lnTo>
                      <a:lnTo>
                        <a:pt x="1063" y="22736"/>
                      </a:lnTo>
                      <a:lnTo>
                        <a:pt x="0" y="17530"/>
                      </a:lnTo>
                      <a:lnTo>
                        <a:pt x="638" y="14024"/>
                      </a:lnTo>
                      <a:lnTo>
                        <a:pt x="213" y="11793"/>
                      </a:lnTo>
                      <a:lnTo>
                        <a:pt x="744" y="7756"/>
                      </a:lnTo>
                      <a:close/>
                    </a:path>
                  </a:pathLst>
                </a:custGeom>
                <a:solidFill>
                  <a:srgbClr val="466269"/>
                </a:solidFill>
                <a:ln>
                  <a:noFill/>
                </a:ln>
              </p:spPr>
            </p:sp>
            <p:sp>
              <p:nvSpPr>
                <p:cNvPr id="459" name="Google Shape;459;p33"/>
                <p:cNvSpPr/>
                <p:nvPr/>
              </p:nvSpPr>
              <p:spPr>
                <a:xfrm>
                  <a:off x="2680375" y="3510050"/>
                  <a:ext cx="137075" cy="674800"/>
                </a:xfrm>
                <a:custGeom>
                  <a:rect b="b" l="l" r="r" t="t"/>
                  <a:pathLst>
                    <a:path extrusionOk="0" h="26992" w="5483">
                      <a:moveTo>
                        <a:pt x="984" y="23016"/>
                      </a:moveTo>
                      <a:lnTo>
                        <a:pt x="984" y="23121"/>
                      </a:lnTo>
                      <a:lnTo>
                        <a:pt x="1026" y="23058"/>
                      </a:lnTo>
                      <a:lnTo>
                        <a:pt x="1088" y="23016"/>
                      </a:lnTo>
                      <a:close/>
                      <a:moveTo>
                        <a:pt x="1047" y="0"/>
                      </a:moveTo>
                      <a:lnTo>
                        <a:pt x="984" y="105"/>
                      </a:lnTo>
                      <a:lnTo>
                        <a:pt x="963" y="209"/>
                      </a:lnTo>
                      <a:lnTo>
                        <a:pt x="1068" y="314"/>
                      </a:lnTo>
                      <a:lnTo>
                        <a:pt x="1005" y="419"/>
                      </a:lnTo>
                      <a:lnTo>
                        <a:pt x="900" y="502"/>
                      </a:lnTo>
                      <a:lnTo>
                        <a:pt x="837" y="461"/>
                      </a:lnTo>
                      <a:lnTo>
                        <a:pt x="691" y="544"/>
                      </a:lnTo>
                      <a:lnTo>
                        <a:pt x="565" y="628"/>
                      </a:lnTo>
                      <a:lnTo>
                        <a:pt x="628" y="670"/>
                      </a:lnTo>
                      <a:lnTo>
                        <a:pt x="628" y="837"/>
                      </a:lnTo>
                      <a:lnTo>
                        <a:pt x="586" y="963"/>
                      </a:lnTo>
                      <a:lnTo>
                        <a:pt x="628" y="1130"/>
                      </a:lnTo>
                      <a:lnTo>
                        <a:pt x="733" y="1549"/>
                      </a:lnTo>
                      <a:lnTo>
                        <a:pt x="733" y="1695"/>
                      </a:lnTo>
                      <a:lnTo>
                        <a:pt x="691" y="1800"/>
                      </a:lnTo>
                      <a:lnTo>
                        <a:pt x="649" y="1883"/>
                      </a:lnTo>
                      <a:lnTo>
                        <a:pt x="691" y="2093"/>
                      </a:lnTo>
                      <a:lnTo>
                        <a:pt x="775" y="2302"/>
                      </a:lnTo>
                      <a:lnTo>
                        <a:pt x="858" y="2490"/>
                      </a:lnTo>
                      <a:lnTo>
                        <a:pt x="858" y="2762"/>
                      </a:lnTo>
                      <a:lnTo>
                        <a:pt x="837" y="2846"/>
                      </a:lnTo>
                      <a:lnTo>
                        <a:pt x="796" y="2909"/>
                      </a:lnTo>
                      <a:lnTo>
                        <a:pt x="837" y="3327"/>
                      </a:lnTo>
                      <a:lnTo>
                        <a:pt x="837" y="3432"/>
                      </a:lnTo>
                      <a:lnTo>
                        <a:pt x="754" y="3474"/>
                      </a:lnTo>
                      <a:lnTo>
                        <a:pt x="670" y="3536"/>
                      </a:lnTo>
                      <a:lnTo>
                        <a:pt x="670" y="3766"/>
                      </a:lnTo>
                      <a:lnTo>
                        <a:pt x="691" y="3829"/>
                      </a:lnTo>
                      <a:lnTo>
                        <a:pt x="775" y="3766"/>
                      </a:lnTo>
                      <a:lnTo>
                        <a:pt x="837" y="3829"/>
                      </a:lnTo>
                      <a:lnTo>
                        <a:pt x="754" y="3892"/>
                      </a:lnTo>
                      <a:lnTo>
                        <a:pt x="754" y="4499"/>
                      </a:lnTo>
                      <a:lnTo>
                        <a:pt x="837" y="4729"/>
                      </a:lnTo>
                      <a:lnTo>
                        <a:pt x="858" y="4917"/>
                      </a:lnTo>
                      <a:lnTo>
                        <a:pt x="837" y="5064"/>
                      </a:lnTo>
                      <a:lnTo>
                        <a:pt x="733" y="5231"/>
                      </a:lnTo>
                      <a:lnTo>
                        <a:pt x="733" y="5399"/>
                      </a:lnTo>
                      <a:lnTo>
                        <a:pt x="837" y="5566"/>
                      </a:lnTo>
                      <a:lnTo>
                        <a:pt x="796" y="5712"/>
                      </a:lnTo>
                      <a:lnTo>
                        <a:pt x="796" y="5984"/>
                      </a:lnTo>
                      <a:lnTo>
                        <a:pt x="754" y="6089"/>
                      </a:lnTo>
                      <a:lnTo>
                        <a:pt x="754" y="6256"/>
                      </a:lnTo>
                      <a:lnTo>
                        <a:pt x="775" y="6340"/>
                      </a:lnTo>
                      <a:lnTo>
                        <a:pt x="775" y="6403"/>
                      </a:lnTo>
                      <a:lnTo>
                        <a:pt x="670" y="6570"/>
                      </a:lnTo>
                      <a:lnTo>
                        <a:pt x="670" y="6717"/>
                      </a:lnTo>
                      <a:lnTo>
                        <a:pt x="628" y="6821"/>
                      </a:lnTo>
                      <a:lnTo>
                        <a:pt x="649" y="7010"/>
                      </a:lnTo>
                      <a:lnTo>
                        <a:pt x="628" y="7093"/>
                      </a:lnTo>
                      <a:lnTo>
                        <a:pt x="524" y="7303"/>
                      </a:lnTo>
                      <a:lnTo>
                        <a:pt x="524" y="7407"/>
                      </a:lnTo>
                      <a:lnTo>
                        <a:pt x="628" y="7554"/>
                      </a:lnTo>
                      <a:lnTo>
                        <a:pt x="649" y="7721"/>
                      </a:lnTo>
                      <a:lnTo>
                        <a:pt x="733" y="7826"/>
                      </a:lnTo>
                      <a:lnTo>
                        <a:pt x="649" y="7867"/>
                      </a:lnTo>
                      <a:lnTo>
                        <a:pt x="586" y="8014"/>
                      </a:lnTo>
                      <a:lnTo>
                        <a:pt x="670" y="8119"/>
                      </a:lnTo>
                      <a:lnTo>
                        <a:pt x="586" y="8202"/>
                      </a:lnTo>
                      <a:lnTo>
                        <a:pt x="524" y="8244"/>
                      </a:lnTo>
                      <a:lnTo>
                        <a:pt x="524" y="8391"/>
                      </a:lnTo>
                      <a:lnTo>
                        <a:pt x="544" y="8537"/>
                      </a:lnTo>
                      <a:lnTo>
                        <a:pt x="544" y="8663"/>
                      </a:lnTo>
                      <a:lnTo>
                        <a:pt x="670" y="8997"/>
                      </a:lnTo>
                      <a:lnTo>
                        <a:pt x="670" y="9186"/>
                      </a:lnTo>
                      <a:lnTo>
                        <a:pt x="628" y="9228"/>
                      </a:lnTo>
                      <a:lnTo>
                        <a:pt x="628" y="9332"/>
                      </a:lnTo>
                      <a:lnTo>
                        <a:pt x="754" y="9520"/>
                      </a:lnTo>
                      <a:lnTo>
                        <a:pt x="754" y="9730"/>
                      </a:lnTo>
                      <a:lnTo>
                        <a:pt x="733" y="9855"/>
                      </a:lnTo>
                      <a:lnTo>
                        <a:pt x="733" y="9918"/>
                      </a:lnTo>
                      <a:lnTo>
                        <a:pt x="754" y="10023"/>
                      </a:lnTo>
                      <a:lnTo>
                        <a:pt x="733" y="10106"/>
                      </a:lnTo>
                      <a:lnTo>
                        <a:pt x="691" y="10211"/>
                      </a:lnTo>
                      <a:lnTo>
                        <a:pt x="733" y="10253"/>
                      </a:lnTo>
                      <a:lnTo>
                        <a:pt x="858" y="10441"/>
                      </a:lnTo>
                      <a:lnTo>
                        <a:pt x="879" y="10546"/>
                      </a:lnTo>
                      <a:lnTo>
                        <a:pt x="837" y="10650"/>
                      </a:lnTo>
                      <a:lnTo>
                        <a:pt x="754" y="10692"/>
                      </a:lnTo>
                      <a:lnTo>
                        <a:pt x="670" y="10860"/>
                      </a:lnTo>
                      <a:lnTo>
                        <a:pt x="670" y="10901"/>
                      </a:lnTo>
                      <a:lnTo>
                        <a:pt x="733" y="10964"/>
                      </a:lnTo>
                      <a:lnTo>
                        <a:pt x="670" y="11090"/>
                      </a:lnTo>
                      <a:lnTo>
                        <a:pt x="586" y="11173"/>
                      </a:lnTo>
                      <a:lnTo>
                        <a:pt x="586" y="11278"/>
                      </a:lnTo>
                      <a:lnTo>
                        <a:pt x="565" y="11466"/>
                      </a:lnTo>
                      <a:lnTo>
                        <a:pt x="524" y="11571"/>
                      </a:lnTo>
                      <a:lnTo>
                        <a:pt x="524" y="11676"/>
                      </a:lnTo>
                      <a:lnTo>
                        <a:pt x="482" y="11717"/>
                      </a:lnTo>
                      <a:lnTo>
                        <a:pt x="482" y="11843"/>
                      </a:lnTo>
                      <a:lnTo>
                        <a:pt x="419" y="11927"/>
                      </a:lnTo>
                      <a:lnTo>
                        <a:pt x="419" y="11989"/>
                      </a:lnTo>
                      <a:lnTo>
                        <a:pt x="461" y="12052"/>
                      </a:lnTo>
                      <a:lnTo>
                        <a:pt x="377" y="12157"/>
                      </a:lnTo>
                      <a:lnTo>
                        <a:pt x="377" y="12324"/>
                      </a:lnTo>
                      <a:lnTo>
                        <a:pt x="377" y="12429"/>
                      </a:lnTo>
                      <a:lnTo>
                        <a:pt x="314" y="12471"/>
                      </a:lnTo>
                      <a:lnTo>
                        <a:pt x="314" y="12575"/>
                      </a:lnTo>
                      <a:lnTo>
                        <a:pt x="272" y="12659"/>
                      </a:lnTo>
                      <a:lnTo>
                        <a:pt x="272" y="12743"/>
                      </a:lnTo>
                      <a:lnTo>
                        <a:pt x="314" y="12847"/>
                      </a:lnTo>
                      <a:lnTo>
                        <a:pt x="314" y="12952"/>
                      </a:lnTo>
                      <a:lnTo>
                        <a:pt x="231" y="13057"/>
                      </a:lnTo>
                      <a:lnTo>
                        <a:pt x="147" y="13057"/>
                      </a:lnTo>
                      <a:lnTo>
                        <a:pt x="63" y="12994"/>
                      </a:lnTo>
                      <a:lnTo>
                        <a:pt x="0" y="13015"/>
                      </a:lnTo>
                      <a:lnTo>
                        <a:pt x="0" y="13098"/>
                      </a:lnTo>
                      <a:lnTo>
                        <a:pt x="21" y="13224"/>
                      </a:lnTo>
                      <a:lnTo>
                        <a:pt x="21" y="13412"/>
                      </a:lnTo>
                      <a:lnTo>
                        <a:pt x="105" y="13517"/>
                      </a:lnTo>
                      <a:lnTo>
                        <a:pt x="231" y="13621"/>
                      </a:lnTo>
                      <a:lnTo>
                        <a:pt x="252" y="13747"/>
                      </a:lnTo>
                      <a:lnTo>
                        <a:pt x="231" y="13914"/>
                      </a:lnTo>
                      <a:lnTo>
                        <a:pt x="398" y="14228"/>
                      </a:lnTo>
                      <a:lnTo>
                        <a:pt x="440" y="14312"/>
                      </a:lnTo>
                      <a:lnTo>
                        <a:pt x="524" y="14375"/>
                      </a:lnTo>
                      <a:lnTo>
                        <a:pt x="524" y="14563"/>
                      </a:lnTo>
                      <a:lnTo>
                        <a:pt x="461" y="14835"/>
                      </a:lnTo>
                      <a:lnTo>
                        <a:pt x="419" y="14856"/>
                      </a:lnTo>
                      <a:lnTo>
                        <a:pt x="440" y="14940"/>
                      </a:lnTo>
                      <a:lnTo>
                        <a:pt x="419" y="15002"/>
                      </a:lnTo>
                      <a:lnTo>
                        <a:pt x="356" y="14982"/>
                      </a:lnTo>
                      <a:lnTo>
                        <a:pt x="314" y="14982"/>
                      </a:lnTo>
                      <a:lnTo>
                        <a:pt x="272" y="15086"/>
                      </a:lnTo>
                      <a:lnTo>
                        <a:pt x="314" y="15191"/>
                      </a:lnTo>
                      <a:lnTo>
                        <a:pt x="377" y="15254"/>
                      </a:lnTo>
                      <a:lnTo>
                        <a:pt x="335" y="15484"/>
                      </a:lnTo>
                      <a:lnTo>
                        <a:pt x="356" y="15588"/>
                      </a:lnTo>
                      <a:lnTo>
                        <a:pt x="314" y="15672"/>
                      </a:lnTo>
                      <a:lnTo>
                        <a:pt x="356" y="15714"/>
                      </a:lnTo>
                      <a:lnTo>
                        <a:pt x="335" y="15798"/>
                      </a:lnTo>
                      <a:lnTo>
                        <a:pt x="314" y="15818"/>
                      </a:lnTo>
                      <a:lnTo>
                        <a:pt x="335" y="15881"/>
                      </a:lnTo>
                      <a:lnTo>
                        <a:pt x="524" y="16153"/>
                      </a:lnTo>
                      <a:lnTo>
                        <a:pt x="565" y="16216"/>
                      </a:lnTo>
                      <a:lnTo>
                        <a:pt x="565" y="16362"/>
                      </a:lnTo>
                      <a:lnTo>
                        <a:pt x="524" y="16342"/>
                      </a:lnTo>
                      <a:lnTo>
                        <a:pt x="377" y="16342"/>
                      </a:lnTo>
                      <a:lnTo>
                        <a:pt x="314" y="16425"/>
                      </a:lnTo>
                      <a:lnTo>
                        <a:pt x="314" y="16467"/>
                      </a:lnTo>
                      <a:lnTo>
                        <a:pt x="356" y="16530"/>
                      </a:lnTo>
                      <a:lnTo>
                        <a:pt x="356" y="16614"/>
                      </a:lnTo>
                      <a:lnTo>
                        <a:pt x="314" y="16655"/>
                      </a:lnTo>
                      <a:lnTo>
                        <a:pt x="272" y="16739"/>
                      </a:lnTo>
                      <a:lnTo>
                        <a:pt x="314" y="16823"/>
                      </a:lnTo>
                      <a:lnTo>
                        <a:pt x="335" y="16844"/>
                      </a:lnTo>
                      <a:lnTo>
                        <a:pt x="377" y="16969"/>
                      </a:lnTo>
                      <a:lnTo>
                        <a:pt x="419" y="17304"/>
                      </a:lnTo>
                      <a:lnTo>
                        <a:pt x="356" y="17451"/>
                      </a:lnTo>
                      <a:lnTo>
                        <a:pt x="482" y="17492"/>
                      </a:lnTo>
                      <a:lnTo>
                        <a:pt x="670" y="17471"/>
                      </a:lnTo>
                      <a:lnTo>
                        <a:pt x="670" y="17409"/>
                      </a:lnTo>
                      <a:lnTo>
                        <a:pt x="670" y="17283"/>
                      </a:lnTo>
                      <a:lnTo>
                        <a:pt x="733" y="17199"/>
                      </a:lnTo>
                      <a:lnTo>
                        <a:pt x="837" y="17241"/>
                      </a:lnTo>
                      <a:lnTo>
                        <a:pt x="858" y="17199"/>
                      </a:lnTo>
                      <a:lnTo>
                        <a:pt x="733" y="17095"/>
                      </a:lnTo>
                      <a:lnTo>
                        <a:pt x="775" y="17053"/>
                      </a:lnTo>
                      <a:lnTo>
                        <a:pt x="649" y="16927"/>
                      </a:lnTo>
                      <a:lnTo>
                        <a:pt x="649" y="16844"/>
                      </a:lnTo>
                      <a:lnTo>
                        <a:pt x="733" y="16844"/>
                      </a:lnTo>
                      <a:lnTo>
                        <a:pt x="837" y="16886"/>
                      </a:lnTo>
                      <a:lnTo>
                        <a:pt x="837" y="16865"/>
                      </a:lnTo>
                      <a:lnTo>
                        <a:pt x="775" y="16823"/>
                      </a:lnTo>
                      <a:lnTo>
                        <a:pt x="649" y="16718"/>
                      </a:lnTo>
                      <a:lnTo>
                        <a:pt x="775" y="16739"/>
                      </a:lnTo>
                      <a:lnTo>
                        <a:pt x="775" y="16634"/>
                      </a:lnTo>
                      <a:lnTo>
                        <a:pt x="754" y="16572"/>
                      </a:lnTo>
                      <a:lnTo>
                        <a:pt x="754" y="16425"/>
                      </a:lnTo>
                      <a:lnTo>
                        <a:pt x="733" y="16362"/>
                      </a:lnTo>
                      <a:cubicBezTo>
                        <a:pt x="733" y="16321"/>
                        <a:pt x="754" y="16258"/>
                        <a:pt x="775" y="16237"/>
                      </a:cubicBezTo>
                      <a:lnTo>
                        <a:pt x="837" y="16258"/>
                      </a:lnTo>
                      <a:lnTo>
                        <a:pt x="879" y="16237"/>
                      </a:lnTo>
                      <a:cubicBezTo>
                        <a:pt x="879" y="16342"/>
                        <a:pt x="900" y="16467"/>
                        <a:pt x="900" y="16572"/>
                      </a:cubicBezTo>
                      <a:lnTo>
                        <a:pt x="1068" y="17764"/>
                      </a:lnTo>
                      <a:lnTo>
                        <a:pt x="1047" y="17785"/>
                      </a:lnTo>
                      <a:lnTo>
                        <a:pt x="1068" y="17869"/>
                      </a:lnTo>
                      <a:lnTo>
                        <a:pt x="1068" y="18036"/>
                      </a:lnTo>
                      <a:lnTo>
                        <a:pt x="1005" y="18078"/>
                      </a:lnTo>
                      <a:lnTo>
                        <a:pt x="1047" y="18120"/>
                      </a:lnTo>
                      <a:lnTo>
                        <a:pt x="1047" y="18287"/>
                      </a:lnTo>
                      <a:lnTo>
                        <a:pt x="1005" y="18350"/>
                      </a:lnTo>
                      <a:lnTo>
                        <a:pt x="1047" y="18434"/>
                      </a:lnTo>
                      <a:lnTo>
                        <a:pt x="1047" y="18455"/>
                      </a:lnTo>
                      <a:cubicBezTo>
                        <a:pt x="1047" y="18643"/>
                        <a:pt x="1005" y="18852"/>
                        <a:pt x="963" y="19041"/>
                      </a:cubicBezTo>
                      <a:cubicBezTo>
                        <a:pt x="921" y="19187"/>
                        <a:pt x="900" y="19334"/>
                        <a:pt x="858" y="19459"/>
                      </a:cubicBezTo>
                      <a:lnTo>
                        <a:pt x="796" y="19480"/>
                      </a:lnTo>
                      <a:lnTo>
                        <a:pt x="691" y="19564"/>
                      </a:lnTo>
                      <a:lnTo>
                        <a:pt x="649" y="19564"/>
                      </a:lnTo>
                      <a:lnTo>
                        <a:pt x="649" y="19501"/>
                      </a:lnTo>
                      <a:lnTo>
                        <a:pt x="754" y="19480"/>
                      </a:lnTo>
                      <a:lnTo>
                        <a:pt x="837" y="19438"/>
                      </a:lnTo>
                      <a:lnTo>
                        <a:pt x="837" y="19271"/>
                      </a:lnTo>
                      <a:lnTo>
                        <a:pt x="775" y="19250"/>
                      </a:lnTo>
                      <a:lnTo>
                        <a:pt x="670" y="19292"/>
                      </a:lnTo>
                      <a:lnTo>
                        <a:pt x="461" y="19292"/>
                      </a:lnTo>
                      <a:lnTo>
                        <a:pt x="377" y="19271"/>
                      </a:lnTo>
                      <a:lnTo>
                        <a:pt x="293" y="19292"/>
                      </a:lnTo>
                      <a:lnTo>
                        <a:pt x="293" y="19375"/>
                      </a:lnTo>
                      <a:lnTo>
                        <a:pt x="356" y="19501"/>
                      </a:lnTo>
                      <a:lnTo>
                        <a:pt x="398" y="19501"/>
                      </a:lnTo>
                      <a:lnTo>
                        <a:pt x="440" y="19585"/>
                      </a:lnTo>
                      <a:lnTo>
                        <a:pt x="356" y="19585"/>
                      </a:lnTo>
                      <a:lnTo>
                        <a:pt x="335" y="19689"/>
                      </a:lnTo>
                      <a:lnTo>
                        <a:pt x="252" y="19752"/>
                      </a:lnTo>
                      <a:lnTo>
                        <a:pt x="189" y="19857"/>
                      </a:lnTo>
                      <a:lnTo>
                        <a:pt x="42" y="19919"/>
                      </a:lnTo>
                      <a:lnTo>
                        <a:pt x="42" y="20003"/>
                      </a:lnTo>
                      <a:lnTo>
                        <a:pt x="189" y="20192"/>
                      </a:lnTo>
                      <a:lnTo>
                        <a:pt x="272" y="20192"/>
                      </a:lnTo>
                      <a:lnTo>
                        <a:pt x="335" y="20129"/>
                      </a:lnTo>
                      <a:lnTo>
                        <a:pt x="335" y="20066"/>
                      </a:lnTo>
                      <a:lnTo>
                        <a:pt x="231" y="20024"/>
                      </a:lnTo>
                      <a:lnTo>
                        <a:pt x="231" y="19982"/>
                      </a:lnTo>
                      <a:lnTo>
                        <a:pt x="272" y="19878"/>
                      </a:lnTo>
                      <a:lnTo>
                        <a:pt x="440" y="19878"/>
                      </a:lnTo>
                      <a:lnTo>
                        <a:pt x="461" y="19857"/>
                      </a:lnTo>
                      <a:lnTo>
                        <a:pt x="482" y="19982"/>
                      </a:lnTo>
                      <a:lnTo>
                        <a:pt x="586" y="20066"/>
                      </a:lnTo>
                      <a:lnTo>
                        <a:pt x="712" y="20066"/>
                      </a:lnTo>
                      <a:lnTo>
                        <a:pt x="754" y="20003"/>
                      </a:lnTo>
                      <a:lnTo>
                        <a:pt x="754" y="20003"/>
                      </a:lnTo>
                      <a:cubicBezTo>
                        <a:pt x="670" y="20317"/>
                        <a:pt x="649" y="20631"/>
                        <a:pt x="649" y="20924"/>
                      </a:cubicBezTo>
                      <a:lnTo>
                        <a:pt x="586" y="20966"/>
                      </a:lnTo>
                      <a:lnTo>
                        <a:pt x="649" y="21008"/>
                      </a:lnTo>
                      <a:lnTo>
                        <a:pt x="649" y="21154"/>
                      </a:lnTo>
                      <a:lnTo>
                        <a:pt x="565" y="21028"/>
                      </a:lnTo>
                      <a:lnTo>
                        <a:pt x="461" y="21008"/>
                      </a:lnTo>
                      <a:lnTo>
                        <a:pt x="440" y="21049"/>
                      </a:lnTo>
                      <a:lnTo>
                        <a:pt x="440" y="21133"/>
                      </a:lnTo>
                      <a:lnTo>
                        <a:pt x="461" y="21259"/>
                      </a:lnTo>
                      <a:lnTo>
                        <a:pt x="565" y="21280"/>
                      </a:lnTo>
                      <a:lnTo>
                        <a:pt x="649" y="21342"/>
                      </a:lnTo>
                      <a:lnTo>
                        <a:pt x="649" y="21384"/>
                      </a:lnTo>
                      <a:lnTo>
                        <a:pt x="691" y="21552"/>
                      </a:lnTo>
                      <a:lnTo>
                        <a:pt x="754" y="21572"/>
                      </a:lnTo>
                      <a:cubicBezTo>
                        <a:pt x="754" y="21635"/>
                        <a:pt x="775" y="21656"/>
                        <a:pt x="796" y="21698"/>
                      </a:cubicBezTo>
                      <a:lnTo>
                        <a:pt x="670" y="21656"/>
                      </a:lnTo>
                      <a:lnTo>
                        <a:pt x="649" y="21635"/>
                      </a:lnTo>
                      <a:lnTo>
                        <a:pt x="586" y="21677"/>
                      </a:lnTo>
                      <a:lnTo>
                        <a:pt x="649" y="21865"/>
                      </a:lnTo>
                      <a:lnTo>
                        <a:pt x="649" y="21949"/>
                      </a:lnTo>
                      <a:lnTo>
                        <a:pt x="691" y="21970"/>
                      </a:lnTo>
                      <a:lnTo>
                        <a:pt x="796" y="21803"/>
                      </a:lnTo>
                      <a:lnTo>
                        <a:pt x="858" y="21782"/>
                      </a:lnTo>
                      <a:cubicBezTo>
                        <a:pt x="879" y="21844"/>
                        <a:pt x="900" y="21886"/>
                        <a:pt x="921" y="21970"/>
                      </a:cubicBezTo>
                      <a:lnTo>
                        <a:pt x="921" y="22012"/>
                      </a:lnTo>
                      <a:lnTo>
                        <a:pt x="816" y="22054"/>
                      </a:lnTo>
                      <a:lnTo>
                        <a:pt x="921" y="22284"/>
                      </a:lnTo>
                      <a:lnTo>
                        <a:pt x="963" y="22409"/>
                      </a:lnTo>
                      <a:cubicBezTo>
                        <a:pt x="963" y="22493"/>
                        <a:pt x="984" y="22577"/>
                        <a:pt x="1005" y="22640"/>
                      </a:cubicBezTo>
                      <a:lnTo>
                        <a:pt x="984" y="22681"/>
                      </a:lnTo>
                      <a:lnTo>
                        <a:pt x="984" y="22744"/>
                      </a:lnTo>
                      <a:lnTo>
                        <a:pt x="921" y="22807"/>
                      </a:lnTo>
                      <a:lnTo>
                        <a:pt x="1005" y="22849"/>
                      </a:lnTo>
                      <a:lnTo>
                        <a:pt x="1026" y="22932"/>
                      </a:lnTo>
                      <a:lnTo>
                        <a:pt x="1068" y="22932"/>
                      </a:lnTo>
                      <a:cubicBezTo>
                        <a:pt x="1068" y="22953"/>
                        <a:pt x="1068" y="22995"/>
                        <a:pt x="1088" y="23016"/>
                      </a:cubicBezTo>
                      <a:cubicBezTo>
                        <a:pt x="1130" y="23163"/>
                        <a:pt x="1193" y="23330"/>
                        <a:pt x="1235" y="23456"/>
                      </a:cubicBezTo>
                      <a:lnTo>
                        <a:pt x="1277" y="23518"/>
                      </a:lnTo>
                      <a:cubicBezTo>
                        <a:pt x="1277" y="23539"/>
                        <a:pt x="1277" y="23539"/>
                        <a:pt x="1298" y="23560"/>
                      </a:cubicBezTo>
                      <a:lnTo>
                        <a:pt x="1235" y="23665"/>
                      </a:lnTo>
                      <a:lnTo>
                        <a:pt x="1193" y="23728"/>
                      </a:lnTo>
                      <a:lnTo>
                        <a:pt x="1235" y="23749"/>
                      </a:lnTo>
                      <a:lnTo>
                        <a:pt x="1381" y="23728"/>
                      </a:lnTo>
                      <a:lnTo>
                        <a:pt x="1444" y="23874"/>
                      </a:lnTo>
                      <a:lnTo>
                        <a:pt x="1423" y="23874"/>
                      </a:lnTo>
                      <a:lnTo>
                        <a:pt x="1444" y="23937"/>
                      </a:lnTo>
                      <a:lnTo>
                        <a:pt x="1486" y="23958"/>
                      </a:lnTo>
                      <a:lnTo>
                        <a:pt x="1423" y="24000"/>
                      </a:lnTo>
                      <a:lnTo>
                        <a:pt x="1402" y="24062"/>
                      </a:lnTo>
                      <a:lnTo>
                        <a:pt x="1423" y="24146"/>
                      </a:lnTo>
                      <a:lnTo>
                        <a:pt x="1486" y="24167"/>
                      </a:lnTo>
                      <a:lnTo>
                        <a:pt x="1549" y="24188"/>
                      </a:lnTo>
                      <a:lnTo>
                        <a:pt x="1507" y="24104"/>
                      </a:lnTo>
                      <a:lnTo>
                        <a:pt x="1549" y="24083"/>
                      </a:lnTo>
                      <a:cubicBezTo>
                        <a:pt x="1612" y="24167"/>
                        <a:pt x="1653" y="24272"/>
                        <a:pt x="1716" y="24355"/>
                      </a:cubicBezTo>
                      <a:lnTo>
                        <a:pt x="1716" y="24397"/>
                      </a:lnTo>
                      <a:lnTo>
                        <a:pt x="1653" y="24460"/>
                      </a:lnTo>
                      <a:lnTo>
                        <a:pt x="1695" y="24481"/>
                      </a:lnTo>
                      <a:lnTo>
                        <a:pt x="1737" y="24460"/>
                      </a:lnTo>
                      <a:lnTo>
                        <a:pt x="1758" y="24418"/>
                      </a:lnTo>
                      <a:cubicBezTo>
                        <a:pt x="1967" y="24753"/>
                        <a:pt x="2218" y="25004"/>
                        <a:pt x="2469" y="25234"/>
                      </a:cubicBezTo>
                      <a:lnTo>
                        <a:pt x="2449" y="25234"/>
                      </a:lnTo>
                      <a:lnTo>
                        <a:pt x="2365" y="25192"/>
                      </a:lnTo>
                      <a:lnTo>
                        <a:pt x="2260" y="25150"/>
                      </a:lnTo>
                      <a:lnTo>
                        <a:pt x="2156" y="25150"/>
                      </a:lnTo>
                      <a:lnTo>
                        <a:pt x="2072" y="25109"/>
                      </a:lnTo>
                      <a:lnTo>
                        <a:pt x="1946" y="24983"/>
                      </a:lnTo>
                      <a:lnTo>
                        <a:pt x="1863" y="24920"/>
                      </a:lnTo>
                      <a:lnTo>
                        <a:pt x="1842" y="24983"/>
                      </a:lnTo>
                      <a:lnTo>
                        <a:pt x="1863" y="25088"/>
                      </a:lnTo>
                      <a:lnTo>
                        <a:pt x="1946" y="25213"/>
                      </a:lnTo>
                      <a:lnTo>
                        <a:pt x="2072" y="25234"/>
                      </a:lnTo>
                      <a:lnTo>
                        <a:pt x="2239" y="25318"/>
                      </a:lnTo>
                      <a:lnTo>
                        <a:pt x="2281" y="25401"/>
                      </a:lnTo>
                      <a:lnTo>
                        <a:pt x="2365" y="25401"/>
                      </a:lnTo>
                      <a:lnTo>
                        <a:pt x="2428" y="25360"/>
                      </a:lnTo>
                      <a:lnTo>
                        <a:pt x="2574" y="25422"/>
                      </a:lnTo>
                      <a:lnTo>
                        <a:pt x="2679" y="25464"/>
                      </a:lnTo>
                      <a:lnTo>
                        <a:pt x="2783" y="25464"/>
                      </a:lnTo>
                      <a:cubicBezTo>
                        <a:pt x="2804" y="25464"/>
                        <a:pt x="2846" y="25506"/>
                        <a:pt x="2846" y="25527"/>
                      </a:cubicBezTo>
                      <a:lnTo>
                        <a:pt x="2804" y="25527"/>
                      </a:lnTo>
                      <a:lnTo>
                        <a:pt x="2700" y="25569"/>
                      </a:lnTo>
                      <a:lnTo>
                        <a:pt x="2658" y="25548"/>
                      </a:lnTo>
                      <a:lnTo>
                        <a:pt x="2595" y="25506"/>
                      </a:lnTo>
                      <a:lnTo>
                        <a:pt x="2532" y="25506"/>
                      </a:lnTo>
                      <a:lnTo>
                        <a:pt x="2490" y="25548"/>
                      </a:lnTo>
                      <a:lnTo>
                        <a:pt x="2490" y="25611"/>
                      </a:lnTo>
                      <a:lnTo>
                        <a:pt x="2595" y="25653"/>
                      </a:lnTo>
                      <a:lnTo>
                        <a:pt x="2658" y="25757"/>
                      </a:lnTo>
                      <a:lnTo>
                        <a:pt x="2762" y="25799"/>
                      </a:lnTo>
                      <a:lnTo>
                        <a:pt x="2867" y="25925"/>
                      </a:lnTo>
                      <a:lnTo>
                        <a:pt x="2951" y="25945"/>
                      </a:lnTo>
                      <a:lnTo>
                        <a:pt x="3076" y="25925"/>
                      </a:lnTo>
                      <a:lnTo>
                        <a:pt x="3118" y="25945"/>
                      </a:lnTo>
                      <a:lnTo>
                        <a:pt x="3118" y="26029"/>
                      </a:lnTo>
                      <a:lnTo>
                        <a:pt x="3202" y="26092"/>
                      </a:lnTo>
                      <a:lnTo>
                        <a:pt x="3285" y="26071"/>
                      </a:lnTo>
                      <a:lnTo>
                        <a:pt x="3265" y="26029"/>
                      </a:lnTo>
                      <a:lnTo>
                        <a:pt x="3327" y="25945"/>
                      </a:lnTo>
                      <a:lnTo>
                        <a:pt x="3327" y="25883"/>
                      </a:lnTo>
                      <a:lnTo>
                        <a:pt x="3285" y="25862"/>
                      </a:lnTo>
                      <a:lnTo>
                        <a:pt x="3327" y="25841"/>
                      </a:lnTo>
                      <a:lnTo>
                        <a:pt x="3411" y="25841"/>
                      </a:lnTo>
                      <a:lnTo>
                        <a:pt x="3369" y="25757"/>
                      </a:lnTo>
                      <a:lnTo>
                        <a:pt x="3285" y="25736"/>
                      </a:lnTo>
                      <a:lnTo>
                        <a:pt x="3160" y="25757"/>
                      </a:lnTo>
                      <a:lnTo>
                        <a:pt x="3118" y="25715"/>
                      </a:lnTo>
                      <a:lnTo>
                        <a:pt x="3118" y="25715"/>
                      </a:lnTo>
                      <a:cubicBezTo>
                        <a:pt x="3141" y="25721"/>
                        <a:pt x="3164" y="25724"/>
                        <a:pt x="3189" y="25724"/>
                      </a:cubicBezTo>
                      <a:cubicBezTo>
                        <a:pt x="3256" y="25724"/>
                        <a:pt x="3329" y="25704"/>
                        <a:pt x="3390" y="25673"/>
                      </a:cubicBezTo>
                      <a:lnTo>
                        <a:pt x="3411" y="25715"/>
                      </a:lnTo>
                      <a:lnTo>
                        <a:pt x="3578" y="25736"/>
                      </a:lnTo>
                      <a:lnTo>
                        <a:pt x="3683" y="25778"/>
                      </a:lnTo>
                      <a:lnTo>
                        <a:pt x="3746" y="25778"/>
                      </a:lnTo>
                      <a:lnTo>
                        <a:pt x="3829" y="25841"/>
                      </a:lnTo>
                      <a:lnTo>
                        <a:pt x="3892" y="25778"/>
                      </a:lnTo>
                      <a:lnTo>
                        <a:pt x="3955" y="25653"/>
                      </a:lnTo>
                      <a:lnTo>
                        <a:pt x="3913" y="25464"/>
                      </a:lnTo>
                      <a:lnTo>
                        <a:pt x="3934" y="25401"/>
                      </a:lnTo>
                      <a:lnTo>
                        <a:pt x="3934" y="25318"/>
                      </a:lnTo>
                      <a:lnTo>
                        <a:pt x="3955" y="25150"/>
                      </a:lnTo>
                      <a:lnTo>
                        <a:pt x="3955" y="25109"/>
                      </a:lnTo>
                      <a:cubicBezTo>
                        <a:pt x="4018" y="25213"/>
                        <a:pt x="4060" y="25318"/>
                        <a:pt x="4143" y="25422"/>
                      </a:cubicBezTo>
                      <a:lnTo>
                        <a:pt x="4122" y="25527"/>
                      </a:lnTo>
                      <a:lnTo>
                        <a:pt x="4060" y="25632"/>
                      </a:lnTo>
                      <a:lnTo>
                        <a:pt x="4122" y="25736"/>
                      </a:lnTo>
                      <a:lnTo>
                        <a:pt x="4060" y="25820"/>
                      </a:lnTo>
                      <a:lnTo>
                        <a:pt x="4060" y="25883"/>
                      </a:lnTo>
                      <a:lnTo>
                        <a:pt x="4164" y="25945"/>
                      </a:lnTo>
                      <a:lnTo>
                        <a:pt x="4269" y="25966"/>
                      </a:lnTo>
                      <a:lnTo>
                        <a:pt x="4332" y="25987"/>
                      </a:lnTo>
                      <a:lnTo>
                        <a:pt x="4373" y="25945"/>
                      </a:lnTo>
                      <a:lnTo>
                        <a:pt x="4248" y="25841"/>
                      </a:lnTo>
                      <a:lnTo>
                        <a:pt x="4332" y="25757"/>
                      </a:lnTo>
                      <a:lnTo>
                        <a:pt x="4562" y="26155"/>
                      </a:lnTo>
                      <a:lnTo>
                        <a:pt x="4562" y="26155"/>
                      </a:lnTo>
                      <a:lnTo>
                        <a:pt x="4520" y="26134"/>
                      </a:lnTo>
                      <a:lnTo>
                        <a:pt x="4332" y="26050"/>
                      </a:lnTo>
                      <a:lnTo>
                        <a:pt x="4227" y="25987"/>
                      </a:lnTo>
                      <a:lnTo>
                        <a:pt x="4206" y="26029"/>
                      </a:lnTo>
                      <a:lnTo>
                        <a:pt x="4248" y="26071"/>
                      </a:lnTo>
                      <a:lnTo>
                        <a:pt x="4520" y="26197"/>
                      </a:lnTo>
                      <a:lnTo>
                        <a:pt x="4541" y="26259"/>
                      </a:lnTo>
                      <a:lnTo>
                        <a:pt x="4436" y="26259"/>
                      </a:lnTo>
                      <a:lnTo>
                        <a:pt x="4436" y="26322"/>
                      </a:lnTo>
                      <a:lnTo>
                        <a:pt x="4373" y="26322"/>
                      </a:lnTo>
                      <a:lnTo>
                        <a:pt x="4353" y="26238"/>
                      </a:lnTo>
                      <a:lnTo>
                        <a:pt x="4227" y="26155"/>
                      </a:lnTo>
                      <a:lnTo>
                        <a:pt x="4206" y="26176"/>
                      </a:lnTo>
                      <a:lnTo>
                        <a:pt x="4206" y="26259"/>
                      </a:lnTo>
                      <a:lnTo>
                        <a:pt x="4122" y="26259"/>
                      </a:lnTo>
                      <a:lnTo>
                        <a:pt x="3934" y="26280"/>
                      </a:lnTo>
                      <a:lnTo>
                        <a:pt x="3892" y="26322"/>
                      </a:lnTo>
                      <a:lnTo>
                        <a:pt x="3934" y="26364"/>
                      </a:lnTo>
                      <a:lnTo>
                        <a:pt x="3913" y="26385"/>
                      </a:lnTo>
                      <a:lnTo>
                        <a:pt x="3809" y="26364"/>
                      </a:lnTo>
                      <a:lnTo>
                        <a:pt x="3704" y="26385"/>
                      </a:lnTo>
                      <a:lnTo>
                        <a:pt x="3725" y="26448"/>
                      </a:lnTo>
                      <a:lnTo>
                        <a:pt x="3850" y="26469"/>
                      </a:lnTo>
                      <a:lnTo>
                        <a:pt x="3955" y="26469"/>
                      </a:lnTo>
                      <a:lnTo>
                        <a:pt x="3997" y="26427"/>
                      </a:lnTo>
                      <a:lnTo>
                        <a:pt x="4018" y="26385"/>
                      </a:lnTo>
                      <a:lnTo>
                        <a:pt x="4101" y="26427"/>
                      </a:lnTo>
                      <a:lnTo>
                        <a:pt x="4206" y="26490"/>
                      </a:lnTo>
                      <a:lnTo>
                        <a:pt x="4248" y="26469"/>
                      </a:lnTo>
                      <a:lnTo>
                        <a:pt x="4269" y="26531"/>
                      </a:lnTo>
                      <a:lnTo>
                        <a:pt x="4269" y="26573"/>
                      </a:lnTo>
                      <a:lnTo>
                        <a:pt x="4353" y="26636"/>
                      </a:lnTo>
                      <a:lnTo>
                        <a:pt x="4269" y="26678"/>
                      </a:lnTo>
                      <a:lnTo>
                        <a:pt x="4227" y="26782"/>
                      </a:lnTo>
                      <a:lnTo>
                        <a:pt x="4269" y="26866"/>
                      </a:lnTo>
                      <a:lnTo>
                        <a:pt x="4353" y="26866"/>
                      </a:lnTo>
                      <a:lnTo>
                        <a:pt x="4436" y="26887"/>
                      </a:lnTo>
                      <a:lnTo>
                        <a:pt x="4541" y="26992"/>
                      </a:lnTo>
                      <a:lnTo>
                        <a:pt x="4625" y="26992"/>
                      </a:lnTo>
                      <a:lnTo>
                        <a:pt x="4646" y="26971"/>
                      </a:lnTo>
                      <a:lnTo>
                        <a:pt x="4562" y="26908"/>
                      </a:lnTo>
                      <a:lnTo>
                        <a:pt x="4457" y="26845"/>
                      </a:lnTo>
                      <a:lnTo>
                        <a:pt x="4436" y="26782"/>
                      </a:lnTo>
                      <a:lnTo>
                        <a:pt x="4457" y="26782"/>
                      </a:lnTo>
                      <a:lnTo>
                        <a:pt x="4541" y="26803"/>
                      </a:lnTo>
                      <a:lnTo>
                        <a:pt x="4625" y="26762"/>
                      </a:lnTo>
                      <a:lnTo>
                        <a:pt x="4646" y="26699"/>
                      </a:lnTo>
                      <a:lnTo>
                        <a:pt x="4562" y="26678"/>
                      </a:lnTo>
                      <a:lnTo>
                        <a:pt x="4520" y="26636"/>
                      </a:lnTo>
                      <a:lnTo>
                        <a:pt x="4750" y="26531"/>
                      </a:lnTo>
                      <a:lnTo>
                        <a:pt x="4855" y="26469"/>
                      </a:lnTo>
                      <a:lnTo>
                        <a:pt x="4938" y="26490"/>
                      </a:lnTo>
                      <a:cubicBezTo>
                        <a:pt x="4959" y="26531"/>
                        <a:pt x="4959" y="26552"/>
                        <a:pt x="4980" y="26552"/>
                      </a:cubicBezTo>
                      <a:lnTo>
                        <a:pt x="5001" y="26552"/>
                      </a:lnTo>
                      <a:lnTo>
                        <a:pt x="5001" y="26531"/>
                      </a:lnTo>
                      <a:lnTo>
                        <a:pt x="5294" y="26594"/>
                      </a:lnTo>
                      <a:lnTo>
                        <a:pt x="5357" y="26573"/>
                      </a:lnTo>
                      <a:lnTo>
                        <a:pt x="5357" y="26510"/>
                      </a:lnTo>
                      <a:lnTo>
                        <a:pt x="5482" y="26510"/>
                      </a:lnTo>
                      <a:lnTo>
                        <a:pt x="5420" y="26322"/>
                      </a:lnTo>
                      <a:lnTo>
                        <a:pt x="5357" y="26322"/>
                      </a:lnTo>
                      <a:lnTo>
                        <a:pt x="5252" y="26238"/>
                      </a:lnTo>
                      <a:lnTo>
                        <a:pt x="5106" y="26176"/>
                      </a:lnTo>
                      <a:lnTo>
                        <a:pt x="5106" y="26113"/>
                      </a:lnTo>
                      <a:lnTo>
                        <a:pt x="5273" y="26218"/>
                      </a:lnTo>
                      <a:lnTo>
                        <a:pt x="5399" y="26238"/>
                      </a:lnTo>
                      <a:lnTo>
                        <a:pt x="5148" y="25171"/>
                      </a:lnTo>
                      <a:lnTo>
                        <a:pt x="5106" y="25171"/>
                      </a:lnTo>
                      <a:lnTo>
                        <a:pt x="5106" y="25129"/>
                      </a:lnTo>
                      <a:lnTo>
                        <a:pt x="4959" y="24481"/>
                      </a:lnTo>
                      <a:lnTo>
                        <a:pt x="4792" y="24544"/>
                      </a:lnTo>
                      <a:lnTo>
                        <a:pt x="4750" y="24585"/>
                      </a:lnTo>
                      <a:lnTo>
                        <a:pt x="4666" y="24502"/>
                      </a:lnTo>
                      <a:lnTo>
                        <a:pt x="4583" y="24481"/>
                      </a:lnTo>
                      <a:lnTo>
                        <a:pt x="4562" y="24544"/>
                      </a:lnTo>
                      <a:cubicBezTo>
                        <a:pt x="4562" y="24502"/>
                        <a:pt x="4541" y="24502"/>
                        <a:pt x="4541" y="24481"/>
                      </a:cubicBezTo>
                      <a:lnTo>
                        <a:pt x="4541" y="24334"/>
                      </a:lnTo>
                      <a:lnTo>
                        <a:pt x="4625" y="24272"/>
                      </a:lnTo>
                      <a:lnTo>
                        <a:pt x="4750" y="24251"/>
                      </a:lnTo>
                      <a:lnTo>
                        <a:pt x="4897" y="24334"/>
                      </a:lnTo>
                      <a:lnTo>
                        <a:pt x="4980" y="24272"/>
                      </a:lnTo>
                      <a:lnTo>
                        <a:pt x="5001" y="24272"/>
                      </a:lnTo>
                      <a:lnTo>
                        <a:pt x="4855" y="24146"/>
                      </a:lnTo>
                      <a:lnTo>
                        <a:pt x="4520" y="23937"/>
                      </a:lnTo>
                      <a:lnTo>
                        <a:pt x="4457" y="23874"/>
                      </a:lnTo>
                      <a:lnTo>
                        <a:pt x="3725" y="23874"/>
                      </a:lnTo>
                      <a:lnTo>
                        <a:pt x="3306" y="23958"/>
                      </a:lnTo>
                      <a:lnTo>
                        <a:pt x="3202" y="23895"/>
                      </a:lnTo>
                      <a:lnTo>
                        <a:pt x="2930" y="23874"/>
                      </a:lnTo>
                      <a:lnTo>
                        <a:pt x="2846" y="23644"/>
                      </a:lnTo>
                      <a:lnTo>
                        <a:pt x="2783" y="23435"/>
                      </a:lnTo>
                      <a:lnTo>
                        <a:pt x="2658" y="23330"/>
                      </a:lnTo>
                      <a:lnTo>
                        <a:pt x="2637" y="22995"/>
                      </a:lnTo>
                      <a:lnTo>
                        <a:pt x="2637" y="22828"/>
                      </a:lnTo>
                      <a:lnTo>
                        <a:pt x="2511" y="22828"/>
                      </a:lnTo>
                      <a:lnTo>
                        <a:pt x="2323" y="22912"/>
                      </a:lnTo>
                      <a:lnTo>
                        <a:pt x="2218" y="23016"/>
                      </a:lnTo>
                      <a:lnTo>
                        <a:pt x="2093" y="23016"/>
                      </a:lnTo>
                      <a:lnTo>
                        <a:pt x="1842" y="22577"/>
                      </a:lnTo>
                      <a:cubicBezTo>
                        <a:pt x="1821" y="22493"/>
                        <a:pt x="1800" y="22409"/>
                        <a:pt x="1800" y="22326"/>
                      </a:cubicBezTo>
                      <a:lnTo>
                        <a:pt x="1884" y="21844"/>
                      </a:lnTo>
                      <a:lnTo>
                        <a:pt x="2009" y="21656"/>
                      </a:lnTo>
                      <a:lnTo>
                        <a:pt x="2218" y="21447"/>
                      </a:lnTo>
                      <a:lnTo>
                        <a:pt x="2260" y="21154"/>
                      </a:lnTo>
                      <a:lnTo>
                        <a:pt x="2218" y="20840"/>
                      </a:lnTo>
                      <a:lnTo>
                        <a:pt x="2135" y="20610"/>
                      </a:lnTo>
                      <a:lnTo>
                        <a:pt x="2197" y="20338"/>
                      </a:lnTo>
                      <a:lnTo>
                        <a:pt x="2302" y="20212"/>
                      </a:lnTo>
                      <a:lnTo>
                        <a:pt x="2197" y="19961"/>
                      </a:lnTo>
                      <a:lnTo>
                        <a:pt x="2218" y="19815"/>
                      </a:lnTo>
                      <a:lnTo>
                        <a:pt x="2323" y="19710"/>
                      </a:lnTo>
                      <a:lnTo>
                        <a:pt x="2239" y="19480"/>
                      </a:lnTo>
                      <a:lnTo>
                        <a:pt x="2197" y="19166"/>
                      </a:lnTo>
                      <a:lnTo>
                        <a:pt x="2114" y="19020"/>
                      </a:lnTo>
                      <a:lnTo>
                        <a:pt x="2114" y="18915"/>
                      </a:lnTo>
                      <a:lnTo>
                        <a:pt x="2260" y="18769"/>
                      </a:lnTo>
                      <a:lnTo>
                        <a:pt x="2260" y="18643"/>
                      </a:lnTo>
                      <a:lnTo>
                        <a:pt x="2135" y="18434"/>
                      </a:lnTo>
                      <a:lnTo>
                        <a:pt x="1946" y="18308"/>
                      </a:lnTo>
                      <a:lnTo>
                        <a:pt x="1821" y="18308"/>
                      </a:lnTo>
                      <a:lnTo>
                        <a:pt x="1800" y="18329"/>
                      </a:lnTo>
                      <a:lnTo>
                        <a:pt x="1716" y="18246"/>
                      </a:lnTo>
                      <a:lnTo>
                        <a:pt x="1779" y="18141"/>
                      </a:lnTo>
                      <a:lnTo>
                        <a:pt x="2030" y="18141"/>
                      </a:lnTo>
                      <a:lnTo>
                        <a:pt x="2156" y="17995"/>
                      </a:lnTo>
                      <a:lnTo>
                        <a:pt x="2156" y="17869"/>
                      </a:lnTo>
                      <a:lnTo>
                        <a:pt x="2093" y="17827"/>
                      </a:lnTo>
                      <a:lnTo>
                        <a:pt x="2009" y="17890"/>
                      </a:lnTo>
                      <a:lnTo>
                        <a:pt x="1905" y="17869"/>
                      </a:lnTo>
                      <a:lnTo>
                        <a:pt x="1842" y="17597"/>
                      </a:lnTo>
                      <a:lnTo>
                        <a:pt x="1737" y="17367"/>
                      </a:lnTo>
                      <a:lnTo>
                        <a:pt x="1737" y="17199"/>
                      </a:lnTo>
                      <a:lnTo>
                        <a:pt x="1737" y="17032"/>
                      </a:lnTo>
                      <a:lnTo>
                        <a:pt x="1570" y="16969"/>
                      </a:lnTo>
                      <a:lnTo>
                        <a:pt x="1570" y="16948"/>
                      </a:lnTo>
                      <a:cubicBezTo>
                        <a:pt x="1528" y="16865"/>
                        <a:pt x="1528" y="16760"/>
                        <a:pt x="1507" y="16676"/>
                      </a:cubicBezTo>
                      <a:lnTo>
                        <a:pt x="1486" y="16362"/>
                      </a:lnTo>
                      <a:lnTo>
                        <a:pt x="1612" y="16300"/>
                      </a:lnTo>
                      <a:lnTo>
                        <a:pt x="1633" y="16132"/>
                      </a:lnTo>
                      <a:lnTo>
                        <a:pt x="1591" y="16028"/>
                      </a:lnTo>
                      <a:lnTo>
                        <a:pt x="1486" y="15986"/>
                      </a:lnTo>
                      <a:lnTo>
                        <a:pt x="1423" y="15714"/>
                      </a:lnTo>
                      <a:lnTo>
                        <a:pt x="1402" y="15358"/>
                      </a:lnTo>
                      <a:lnTo>
                        <a:pt x="1423" y="14940"/>
                      </a:lnTo>
                      <a:lnTo>
                        <a:pt x="1319" y="14751"/>
                      </a:lnTo>
                      <a:lnTo>
                        <a:pt x="1298" y="14542"/>
                      </a:lnTo>
                      <a:lnTo>
                        <a:pt x="1507" y="14249"/>
                      </a:lnTo>
                      <a:lnTo>
                        <a:pt x="1528" y="13935"/>
                      </a:lnTo>
                      <a:lnTo>
                        <a:pt x="1695" y="13852"/>
                      </a:lnTo>
                      <a:lnTo>
                        <a:pt x="1779" y="13747"/>
                      </a:lnTo>
                      <a:lnTo>
                        <a:pt x="1423" y="13077"/>
                      </a:lnTo>
                      <a:lnTo>
                        <a:pt x="1486" y="12847"/>
                      </a:lnTo>
                      <a:lnTo>
                        <a:pt x="1486" y="12680"/>
                      </a:lnTo>
                      <a:lnTo>
                        <a:pt x="1486" y="12282"/>
                      </a:lnTo>
                      <a:lnTo>
                        <a:pt x="1612" y="12052"/>
                      </a:lnTo>
                      <a:lnTo>
                        <a:pt x="1737" y="11927"/>
                      </a:lnTo>
                      <a:lnTo>
                        <a:pt x="1716" y="11717"/>
                      </a:lnTo>
                      <a:lnTo>
                        <a:pt x="1612" y="11529"/>
                      </a:lnTo>
                      <a:lnTo>
                        <a:pt x="1528" y="11445"/>
                      </a:lnTo>
                      <a:lnTo>
                        <a:pt x="1674" y="11278"/>
                      </a:lnTo>
                      <a:lnTo>
                        <a:pt x="1633" y="11027"/>
                      </a:lnTo>
                      <a:lnTo>
                        <a:pt x="1737" y="10797"/>
                      </a:lnTo>
                      <a:lnTo>
                        <a:pt x="1842" y="10776"/>
                      </a:lnTo>
                      <a:lnTo>
                        <a:pt x="1884" y="10504"/>
                      </a:lnTo>
                      <a:lnTo>
                        <a:pt x="1821" y="10064"/>
                      </a:lnTo>
                      <a:lnTo>
                        <a:pt x="1737" y="9981"/>
                      </a:lnTo>
                      <a:lnTo>
                        <a:pt x="1674" y="9646"/>
                      </a:lnTo>
                      <a:lnTo>
                        <a:pt x="1591" y="9458"/>
                      </a:lnTo>
                      <a:lnTo>
                        <a:pt x="1444" y="9248"/>
                      </a:lnTo>
                      <a:lnTo>
                        <a:pt x="1423" y="9144"/>
                      </a:lnTo>
                      <a:lnTo>
                        <a:pt x="1319" y="9018"/>
                      </a:lnTo>
                      <a:lnTo>
                        <a:pt x="1277" y="8725"/>
                      </a:lnTo>
                      <a:lnTo>
                        <a:pt x="1298" y="8516"/>
                      </a:lnTo>
                      <a:lnTo>
                        <a:pt x="1444" y="8453"/>
                      </a:lnTo>
                      <a:lnTo>
                        <a:pt x="1444" y="8160"/>
                      </a:lnTo>
                      <a:lnTo>
                        <a:pt x="1528" y="8056"/>
                      </a:lnTo>
                      <a:lnTo>
                        <a:pt x="1528" y="7784"/>
                      </a:lnTo>
                      <a:lnTo>
                        <a:pt x="1423" y="7616"/>
                      </a:lnTo>
                      <a:lnTo>
                        <a:pt x="1402" y="7240"/>
                      </a:lnTo>
                      <a:lnTo>
                        <a:pt x="1486" y="7156"/>
                      </a:lnTo>
                      <a:lnTo>
                        <a:pt x="1528" y="6738"/>
                      </a:lnTo>
                      <a:lnTo>
                        <a:pt x="1633" y="6591"/>
                      </a:lnTo>
                      <a:lnTo>
                        <a:pt x="1800" y="6194"/>
                      </a:lnTo>
                      <a:lnTo>
                        <a:pt x="1946" y="6047"/>
                      </a:lnTo>
                      <a:lnTo>
                        <a:pt x="2051" y="5984"/>
                      </a:lnTo>
                      <a:lnTo>
                        <a:pt x="2135" y="5880"/>
                      </a:lnTo>
                      <a:lnTo>
                        <a:pt x="2093" y="5838"/>
                      </a:lnTo>
                      <a:lnTo>
                        <a:pt x="2093" y="5671"/>
                      </a:lnTo>
                      <a:lnTo>
                        <a:pt x="2030" y="5587"/>
                      </a:lnTo>
                      <a:lnTo>
                        <a:pt x="1946" y="5545"/>
                      </a:lnTo>
                      <a:lnTo>
                        <a:pt x="1988" y="5440"/>
                      </a:lnTo>
                      <a:lnTo>
                        <a:pt x="2093" y="5357"/>
                      </a:lnTo>
                      <a:lnTo>
                        <a:pt x="2093" y="5210"/>
                      </a:lnTo>
                      <a:lnTo>
                        <a:pt x="1946" y="5043"/>
                      </a:lnTo>
                      <a:lnTo>
                        <a:pt x="1925" y="4854"/>
                      </a:lnTo>
                      <a:lnTo>
                        <a:pt x="2009" y="4729"/>
                      </a:lnTo>
                      <a:lnTo>
                        <a:pt x="1988" y="4624"/>
                      </a:lnTo>
                      <a:lnTo>
                        <a:pt x="1842" y="4520"/>
                      </a:lnTo>
                      <a:lnTo>
                        <a:pt x="1905" y="4373"/>
                      </a:lnTo>
                      <a:lnTo>
                        <a:pt x="2574" y="3997"/>
                      </a:lnTo>
                      <a:lnTo>
                        <a:pt x="2741" y="3348"/>
                      </a:lnTo>
                      <a:lnTo>
                        <a:pt x="2658" y="3181"/>
                      </a:lnTo>
                      <a:lnTo>
                        <a:pt x="2553" y="3222"/>
                      </a:lnTo>
                      <a:lnTo>
                        <a:pt x="2511" y="3285"/>
                      </a:lnTo>
                      <a:lnTo>
                        <a:pt x="2344" y="3285"/>
                      </a:lnTo>
                      <a:lnTo>
                        <a:pt x="1925" y="2134"/>
                      </a:lnTo>
                      <a:lnTo>
                        <a:pt x="1633" y="1883"/>
                      </a:lnTo>
                      <a:lnTo>
                        <a:pt x="1570" y="1779"/>
                      </a:lnTo>
                      <a:lnTo>
                        <a:pt x="1695" y="1465"/>
                      </a:lnTo>
                      <a:lnTo>
                        <a:pt x="1633" y="1360"/>
                      </a:lnTo>
                      <a:lnTo>
                        <a:pt x="1716" y="1193"/>
                      </a:lnTo>
                      <a:lnTo>
                        <a:pt x="1695" y="1130"/>
                      </a:lnTo>
                      <a:lnTo>
                        <a:pt x="1423" y="921"/>
                      </a:lnTo>
                      <a:lnTo>
                        <a:pt x="1360" y="774"/>
                      </a:lnTo>
                      <a:lnTo>
                        <a:pt x="1319" y="607"/>
                      </a:lnTo>
                      <a:lnTo>
                        <a:pt x="1298" y="544"/>
                      </a:lnTo>
                      <a:lnTo>
                        <a:pt x="1319" y="440"/>
                      </a:lnTo>
                      <a:lnTo>
                        <a:pt x="1298" y="335"/>
                      </a:lnTo>
                      <a:lnTo>
                        <a:pt x="1256" y="293"/>
                      </a:lnTo>
                      <a:lnTo>
                        <a:pt x="1151" y="189"/>
                      </a:lnTo>
                      <a:lnTo>
                        <a:pt x="1151" y="21"/>
                      </a:lnTo>
                      <a:lnTo>
                        <a:pt x="1109" y="21"/>
                      </a:lnTo>
                      <a:lnTo>
                        <a:pt x="104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0" name="Google Shape;460;p33"/>
              <p:cNvGrpSpPr/>
              <p:nvPr/>
            </p:nvGrpSpPr>
            <p:grpSpPr>
              <a:xfrm>
                <a:off x="3918000" y="3561900"/>
                <a:ext cx="236225" cy="207100"/>
                <a:chOff x="3918000" y="3561900"/>
                <a:chExt cx="236225" cy="207100"/>
              </a:xfrm>
            </p:grpSpPr>
            <p:sp>
              <p:nvSpPr>
                <p:cNvPr id="461" name="Google Shape;461;p33"/>
                <p:cNvSpPr/>
                <p:nvPr/>
              </p:nvSpPr>
              <p:spPr>
                <a:xfrm>
                  <a:off x="3925800" y="3561900"/>
                  <a:ext cx="228425" cy="170000"/>
                </a:xfrm>
                <a:custGeom>
                  <a:rect b="b" l="l" r="r" t="t"/>
                  <a:pathLst>
                    <a:path extrusionOk="0" h="6800" w="9137">
                      <a:moveTo>
                        <a:pt x="0" y="4356"/>
                      </a:moveTo>
                      <a:lnTo>
                        <a:pt x="1381" y="1594"/>
                      </a:lnTo>
                      <a:lnTo>
                        <a:pt x="7012" y="0"/>
                      </a:lnTo>
                      <a:lnTo>
                        <a:pt x="9137" y="532"/>
                      </a:lnTo>
                      <a:lnTo>
                        <a:pt x="8500" y="2444"/>
                      </a:lnTo>
                      <a:lnTo>
                        <a:pt x="6906" y="5206"/>
                      </a:lnTo>
                      <a:lnTo>
                        <a:pt x="3719" y="6800"/>
                      </a:lnTo>
                      <a:close/>
                    </a:path>
                  </a:pathLst>
                </a:custGeom>
                <a:solidFill>
                  <a:srgbClr val="466269"/>
                </a:solidFill>
                <a:ln>
                  <a:noFill/>
                </a:ln>
              </p:spPr>
            </p:sp>
            <p:sp>
              <p:nvSpPr>
                <p:cNvPr id="462" name="Google Shape;462;p33"/>
                <p:cNvSpPr/>
                <p:nvPr/>
              </p:nvSpPr>
              <p:spPr>
                <a:xfrm>
                  <a:off x="3918000" y="3569675"/>
                  <a:ext cx="229150" cy="199325"/>
                </a:xfrm>
                <a:custGeom>
                  <a:rect b="b" l="l" r="r" t="t"/>
                  <a:pathLst>
                    <a:path extrusionOk="0" h="7973" w="9166">
                      <a:moveTo>
                        <a:pt x="6696" y="3976"/>
                      </a:moveTo>
                      <a:lnTo>
                        <a:pt x="6738" y="4018"/>
                      </a:lnTo>
                      <a:lnTo>
                        <a:pt x="6780" y="3997"/>
                      </a:lnTo>
                      <a:lnTo>
                        <a:pt x="6843" y="4039"/>
                      </a:lnTo>
                      <a:lnTo>
                        <a:pt x="6926" y="4018"/>
                      </a:lnTo>
                      <a:lnTo>
                        <a:pt x="7052" y="4122"/>
                      </a:lnTo>
                      <a:lnTo>
                        <a:pt x="7136" y="4353"/>
                      </a:lnTo>
                      <a:lnTo>
                        <a:pt x="7136" y="4499"/>
                      </a:lnTo>
                      <a:lnTo>
                        <a:pt x="7094" y="4583"/>
                      </a:lnTo>
                      <a:lnTo>
                        <a:pt x="6989" y="4625"/>
                      </a:lnTo>
                      <a:lnTo>
                        <a:pt x="6989" y="4708"/>
                      </a:lnTo>
                      <a:lnTo>
                        <a:pt x="7031" y="4750"/>
                      </a:lnTo>
                      <a:lnTo>
                        <a:pt x="7031" y="4834"/>
                      </a:lnTo>
                      <a:lnTo>
                        <a:pt x="6926" y="4918"/>
                      </a:lnTo>
                      <a:lnTo>
                        <a:pt x="6843" y="4876"/>
                      </a:lnTo>
                      <a:lnTo>
                        <a:pt x="6738" y="4918"/>
                      </a:lnTo>
                      <a:lnTo>
                        <a:pt x="6675" y="4959"/>
                      </a:lnTo>
                      <a:lnTo>
                        <a:pt x="6571" y="5001"/>
                      </a:lnTo>
                      <a:lnTo>
                        <a:pt x="6508" y="5127"/>
                      </a:lnTo>
                      <a:lnTo>
                        <a:pt x="6466" y="5169"/>
                      </a:lnTo>
                      <a:lnTo>
                        <a:pt x="6424" y="5231"/>
                      </a:lnTo>
                      <a:lnTo>
                        <a:pt x="6320" y="5231"/>
                      </a:lnTo>
                      <a:lnTo>
                        <a:pt x="6194" y="5169"/>
                      </a:lnTo>
                      <a:lnTo>
                        <a:pt x="6152" y="5106"/>
                      </a:lnTo>
                      <a:lnTo>
                        <a:pt x="6069" y="5022"/>
                      </a:lnTo>
                      <a:lnTo>
                        <a:pt x="6069" y="4918"/>
                      </a:lnTo>
                      <a:lnTo>
                        <a:pt x="5985" y="4834"/>
                      </a:lnTo>
                      <a:lnTo>
                        <a:pt x="5964" y="4771"/>
                      </a:lnTo>
                      <a:lnTo>
                        <a:pt x="5880" y="4708"/>
                      </a:lnTo>
                      <a:lnTo>
                        <a:pt x="5838" y="4604"/>
                      </a:lnTo>
                      <a:lnTo>
                        <a:pt x="5901" y="4541"/>
                      </a:lnTo>
                      <a:lnTo>
                        <a:pt x="6069" y="4415"/>
                      </a:lnTo>
                      <a:lnTo>
                        <a:pt x="6110" y="4248"/>
                      </a:lnTo>
                      <a:lnTo>
                        <a:pt x="6257" y="4164"/>
                      </a:lnTo>
                      <a:lnTo>
                        <a:pt x="6466" y="4122"/>
                      </a:lnTo>
                      <a:lnTo>
                        <a:pt x="6508" y="4081"/>
                      </a:lnTo>
                      <a:lnTo>
                        <a:pt x="6592" y="4018"/>
                      </a:lnTo>
                      <a:lnTo>
                        <a:pt x="6613" y="3976"/>
                      </a:lnTo>
                      <a:close/>
                      <a:moveTo>
                        <a:pt x="7659" y="1"/>
                      </a:moveTo>
                      <a:lnTo>
                        <a:pt x="7470" y="21"/>
                      </a:lnTo>
                      <a:lnTo>
                        <a:pt x="7387" y="21"/>
                      </a:lnTo>
                      <a:lnTo>
                        <a:pt x="7345" y="63"/>
                      </a:lnTo>
                      <a:lnTo>
                        <a:pt x="7240" y="63"/>
                      </a:lnTo>
                      <a:lnTo>
                        <a:pt x="7178" y="126"/>
                      </a:lnTo>
                      <a:lnTo>
                        <a:pt x="7178" y="168"/>
                      </a:lnTo>
                      <a:lnTo>
                        <a:pt x="7157" y="252"/>
                      </a:lnTo>
                      <a:lnTo>
                        <a:pt x="7073" y="273"/>
                      </a:lnTo>
                      <a:lnTo>
                        <a:pt x="7010" y="356"/>
                      </a:lnTo>
                      <a:lnTo>
                        <a:pt x="6843" y="356"/>
                      </a:lnTo>
                      <a:lnTo>
                        <a:pt x="6822" y="335"/>
                      </a:lnTo>
                      <a:lnTo>
                        <a:pt x="6717" y="356"/>
                      </a:lnTo>
                      <a:lnTo>
                        <a:pt x="6592" y="461"/>
                      </a:lnTo>
                      <a:lnTo>
                        <a:pt x="6529" y="524"/>
                      </a:lnTo>
                      <a:lnTo>
                        <a:pt x="6445" y="565"/>
                      </a:lnTo>
                      <a:lnTo>
                        <a:pt x="6424" y="628"/>
                      </a:lnTo>
                      <a:lnTo>
                        <a:pt x="6341" y="649"/>
                      </a:lnTo>
                      <a:lnTo>
                        <a:pt x="6299" y="691"/>
                      </a:lnTo>
                      <a:lnTo>
                        <a:pt x="6236" y="733"/>
                      </a:lnTo>
                      <a:lnTo>
                        <a:pt x="6173" y="754"/>
                      </a:lnTo>
                      <a:lnTo>
                        <a:pt x="6006" y="963"/>
                      </a:lnTo>
                      <a:lnTo>
                        <a:pt x="5985" y="1089"/>
                      </a:lnTo>
                      <a:lnTo>
                        <a:pt x="6006" y="1151"/>
                      </a:lnTo>
                      <a:lnTo>
                        <a:pt x="6006" y="1214"/>
                      </a:lnTo>
                      <a:lnTo>
                        <a:pt x="5922" y="1256"/>
                      </a:lnTo>
                      <a:lnTo>
                        <a:pt x="5901" y="1298"/>
                      </a:lnTo>
                      <a:lnTo>
                        <a:pt x="5859" y="1319"/>
                      </a:lnTo>
                      <a:lnTo>
                        <a:pt x="5776" y="1402"/>
                      </a:lnTo>
                      <a:lnTo>
                        <a:pt x="5755" y="1486"/>
                      </a:lnTo>
                      <a:lnTo>
                        <a:pt x="5713" y="1507"/>
                      </a:lnTo>
                      <a:lnTo>
                        <a:pt x="5692" y="1570"/>
                      </a:lnTo>
                      <a:lnTo>
                        <a:pt x="5608" y="1570"/>
                      </a:lnTo>
                      <a:lnTo>
                        <a:pt x="5545" y="1612"/>
                      </a:lnTo>
                      <a:lnTo>
                        <a:pt x="5399" y="1633"/>
                      </a:lnTo>
                      <a:lnTo>
                        <a:pt x="5357" y="1737"/>
                      </a:lnTo>
                      <a:lnTo>
                        <a:pt x="5357" y="1905"/>
                      </a:lnTo>
                      <a:lnTo>
                        <a:pt x="5294" y="1967"/>
                      </a:lnTo>
                      <a:lnTo>
                        <a:pt x="5294" y="2030"/>
                      </a:lnTo>
                      <a:lnTo>
                        <a:pt x="5273" y="2135"/>
                      </a:lnTo>
                      <a:lnTo>
                        <a:pt x="5294" y="2197"/>
                      </a:lnTo>
                      <a:lnTo>
                        <a:pt x="5169" y="2260"/>
                      </a:lnTo>
                      <a:lnTo>
                        <a:pt x="5085" y="2239"/>
                      </a:lnTo>
                      <a:lnTo>
                        <a:pt x="5043" y="2197"/>
                      </a:lnTo>
                      <a:lnTo>
                        <a:pt x="4834" y="2197"/>
                      </a:lnTo>
                      <a:lnTo>
                        <a:pt x="4709" y="2218"/>
                      </a:lnTo>
                      <a:lnTo>
                        <a:pt x="4604" y="2197"/>
                      </a:lnTo>
                      <a:lnTo>
                        <a:pt x="4520" y="2218"/>
                      </a:lnTo>
                      <a:lnTo>
                        <a:pt x="4311" y="2093"/>
                      </a:lnTo>
                      <a:lnTo>
                        <a:pt x="4227" y="2093"/>
                      </a:lnTo>
                      <a:lnTo>
                        <a:pt x="4185" y="2009"/>
                      </a:lnTo>
                      <a:lnTo>
                        <a:pt x="3997" y="1988"/>
                      </a:lnTo>
                      <a:lnTo>
                        <a:pt x="3872" y="2009"/>
                      </a:lnTo>
                      <a:lnTo>
                        <a:pt x="3704" y="2135"/>
                      </a:lnTo>
                      <a:lnTo>
                        <a:pt x="3621" y="2365"/>
                      </a:lnTo>
                      <a:lnTo>
                        <a:pt x="3516" y="2469"/>
                      </a:lnTo>
                      <a:lnTo>
                        <a:pt x="3349" y="2553"/>
                      </a:lnTo>
                      <a:lnTo>
                        <a:pt x="3286" y="2637"/>
                      </a:lnTo>
                      <a:lnTo>
                        <a:pt x="3181" y="2721"/>
                      </a:lnTo>
                      <a:lnTo>
                        <a:pt x="3056" y="2742"/>
                      </a:lnTo>
                      <a:lnTo>
                        <a:pt x="2972" y="2783"/>
                      </a:lnTo>
                      <a:lnTo>
                        <a:pt x="2846" y="2762"/>
                      </a:lnTo>
                      <a:lnTo>
                        <a:pt x="2763" y="2825"/>
                      </a:lnTo>
                      <a:lnTo>
                        <a:pt x="2616" y="2783"/>
                      </a:lnTo>
                      <a:lnTo>
                        <a:pt x="2449" y="2825"/>
                      </a:lnTo>
                      <a:lnTo>
                        <a:pt x="2449" y="2721"/>
                      </a:lnTo>
                      <a:lnTo>
                        <a:pt x="2532" y="2532"/>
                      </a:lnTo>
                      <a:lnTo>
                        <a:pt x="2532" y="2365"/>
                      </a:lnTo>
                      <a:lnTo>
                        <a:pt x="2365" y="2051"/>
                      </a:lnTo>
                      <a:lnTo>
                        <a:pt x="2323" y="1905"/>
                      </a:lnTo>
                      <a:lnTo>
                        <a:pt x="2135" y="1779"/>
                      </a:lnTo>
                      <a:lnTo>
                        <a:pt x="2051" y="3871"/>
                      </a:lnTo>
                      <a:lnTo>
                        <a:pt x="1821" y="3871"/>
                      </a:lnTo>
                      <a:lnTo>
                        <a:pt x="1675" y="3934"/>
                      </a:lnTo>
                      <a:lnTo>
                        <a:pt x="1612" y="4039"/>
                      </a:lnTo>
                      <a:lnTo>
                        <a:pt x="1528" y="4081"/>
                      </a:lnTo>
                      <a:lnTo>
                        <a:pt x="1486" y="4122"/>
                      </a:lnTo>
                      <a:lnTo>
                        <a:pt x="1486" y="4248"/>
                      </a:lnTo>
                      <a:lnTo>
                        <a:pt x="1403" y="4227"/>
                      </a:lnTo>
                      <a:lnTo>
                        <a:pt x="1319" y="4227"/>
                      </a:lnTo>
                      <a:lnTo>
                        <a:pt x="1277" y="4143"/>
                      </a:lnTo>
                      <a:lnTo>
                        <a:pt x="1193" y="4143"/>
                      </a:lnTo>
                      <a:lnTo>
                        <a:pt x="1152" y="4206"/>
                      </a:lnTo>
                      <a:lnTo>
                        <a:pt x="1047" y="4185"/>
                      </a:lnTo>
                      <a:lnTo>
                        <a:pt x="984" y="4143"/>
                      </a:lnTo>
                      <a:lnTo>
                        <a:pt x="880" y="4185"/>
                      </a:lnTo>
                      <a:lnTo>
                        <a:pt x="754" y="4102"/>
                      </a:lnTo>
                      <a:lnTo>
                        <a:pt x="566" y="4039"/>
                      </a:lnTo>
                      <a:lnTo>
                        <a:pt x="482" y="3871"/>
                      </a:lnTo>
                      <a:lnTo>
                        <a:pt x="545" y="3725"/>
                      </a:lnTo>
                      <a:lnTo>
                        <a:pt x="440" y="3725"/>
                      </a:lnTo>
                      <a:lnTo>
                        <a:pt x="356" y="3599"/>
                      </a:lnTo>
                      <a:lnTo>
                        <a:pt x="231" y="3662"/>
                      </a:lnTo>
                      <a:lnTo>
                        <a:pt x="168" y="3767"/>
                      </a:lnTo>
                      <a:lnTo>
                        <a:pt x="210" y="3788"/>
                      </a:lnTo>
                      <a:lnTo>
                        <a:pt x="210" y="3871"/>
                      </a:lnTo>
                      <a:lnTo>
                        <a:pt x="64" y="3892"/>
                      </a:lnTo>
                      <a:lnTo>
                        <a:pt x="1" y="3934"/>
                      </a:lnTo>
                      <a:lnTo>
                        <a:pt x="22" y="4122"/>
                      </a:lnTo>
                      <a:lnTo>
                        <a:pt x="210" y="4248"/>
                      </a:lnTo>
                      <a:lnTo>
                        <a:pt x="336" y="4625"/>
                      </a:lnTo>
                      <a:lnTo>
                        <a:pt x="336" y="4771"/>
                      </a:lnTo>
                      <a:lnTo>
                        <a:pt x="461" y="5085"/>
                      </a:lnTo>
                      <a:lnTo>
                        <a:pt x="545" y="5441"/>
                      </a:lnTo>
                      <a:lnTo>
                        <a:pt x="691" y="5650"/>
                      </a:lnTo>
                      <a:lnTo>
                        <a:pt x="691" y="5775"/>
                      </a:lnTo>
                      <a:lnTo>
                        <a:pt x="859" y="6027"/>
                      </a:lnTo>
                      <a:lnTo>
                        <a:pt x="859" y="6110"/>
                      </a:lnTo>
                      <a:lnTo>
                        <a:pt x="900" y="6299"/>
                      </a:lnTo>
                      <a:lnTo>
                        <a:pt x="880" y="6487"/>
                      </a:lnTo>
                      <a:lnTo>
                        <a:pt x="796" y="6550"/>
                      </a:lnTo>
                      <a:lnTo>
                        <a:pt x="754" y="6550"/>
                      </a:lnTo>
                      <a:lnTo>
                        <a:pt x="691" y="6508"/>
                      </a:lnTo>
                      <a:lnTo>
                        <a:pt x="649" y="6550"/>
                      </a:lnTo>
                      <a:lnTo>
                        <a:pt x="649" y="6717"/>
                      </a:lnTo>
                      <a:lnTo>
                        <a:pt x="733" y="6863"/>
                      </a:lnTo>
                      <a:lnTo>
                        <a:pt x="838" y="6968"/>
                      </a:lnTo>
                      <a:lnTo>
                        <a:pt x="942" y="7156"/>
                      </a:lnTo>
                      <a:lnTo>
                        <a:pt x="859" y="7282"/>
                      </a:lnTo>
                      <a:lnTo>
                        <a:pt x="880" y="7449"/>
                      </a:lnTo>
                      <a:lnTo>
                        <a:pt x="838" y="7554"/>
                      </a:lnTo>
                      <a:lnTo>
                        <a:pt x="838" y="7659"/>
                      </a:lnTo>
                      <a:lnTo>
                        <a:pt x="900" y="7700"/>
                      </a:lnTo>
                      <a:lnTo>
                        <a:pt x="900" y="7596"/>
                      </a:lnTo>
                      <a:lnTo>
                        <a:pt x="1005" y="7533"/>
                      </a:lnTo>
                      <a:lnTo>
                        <a:pt x="1152" y="7554"/>
                      </a:lnTo>
                      <a:lnTo>
                        <a:pt x="1172" y="7679"/>
                      </a:lnTo>
                      <a:lnTo>
                        <a:pt x="1110" y="7721"/>
                      </a:lnTo>
                      <a:lnTo>
                        <a:pt x="1172" y="7742"/>
                      </a:lnTo>
                      <a:lnTo>
                        <a:pt x="1256" y="7679"/>
                      </a:lnTo>
                      <a:lnTo>
                        <a:pt x="1361" y="7742"/>
                      </a:lnTo>
                      <a:lnTo>
                        <a:pt x="1361" y="7868"/>
                      </a:lnTo>
                      <a:lnTo>
                        <a:pt x="1403" y="7847"/>
                      </a:lnTo>
                      <a:lnTo>
                        <a:pt x="1696" y="7972"/>
                      </a:lnTo>
                      <a:lnTo>
                        <a:pt x="1737" y="7951"/>
                      </a:lnTo>
                      <a:lnTo>
                        <a:pt x="1800" y="7972"/>
                      </a:lnTo>
                      <a:lnTo>
                        <a:pt x="1821" y="7889"/>
                      </a:lnTo>
                      <a:lnTo>
                        <a:pt x="1926" y="7868"/>
                      </a:lnTo>
                      <a:lnTo>
                        <a:pt x="2051" y="7742"/>
                      </a:lnTo>
                      <a:lnTo>
                        <a:pt x="2198" y="7763"/>
                      </a:lnTo>
                      <a:lnTo>
                        <a:pt x="2219" y="7721"/>
                      </a:lnTo>
                      <a:lnTo>
                        <a:pt x="2344" y="7721"/>
                      </a:lnTo>
                      <a:lnTo>
                        <a:pt x="2512" y="7763"/>
                      </a:lnTo>
                      <a:lnTo>
                        <a:pt x="2574" y="7742"/>
                      </a:lnTo>
                      <a:lnTo>
                        <a:pt x="2721" y="7742"/>
                      </a:lnTo>
                      <a:lnTo>
                        <a:pt x="2742" y="7679"/>
                      </a:lnTo>
                      <a:lnTo>
                        <a:pt x="2784" y="7638"/>
                      </a:lnTo>
                      <a:lnTo>
                        <a:pt x="2867" y="7596"/>
                      </a:lnTo>
                      <a:lnTo>
                        <a:pt x="2930" y="7638"/>
                      </a:lnTo>
                      <a:lnTo>
                        <a:pt x="2951" y="7533"/>
                      </a:lnTo>
                      <a:lnTo>
                        <a:pt x="3035" y="7470"/>
                      </a:lnTo>
                      <a:lnTo>
                        <a:pt x="3349" y="7470"/>
                      </a:lnTo>
                      <a:lnTo>
                        <a:pt x="3474" y="7554"/>
                      </a:lnTo>
                      <a:lnTo>
                        <a:pt x="3558" y="7533"/>
                      </a:lnTo>
                      <a:lnTo>
                        <a:pt x="3558" y="7470"/>
                      </a:lnTo>
                      <a:lnTo>
                        <a:pt x="3725" y="7449"/>
                      </a:lnTo>
                      <a:lnTo>
                        <a:pt x="3997" y="7533"/>
                      </a:lnTo>
                      <a:lnTo>
                        <a:pt x="4081" y="7575"/>
                      </a:lnTo>
                      <a:lnTo>
                        <a:pt x="4353" y="7638"/>
                      </a:lnTo>
                      <a:lnTo>
                        <a:pt x="4395" y="7596"/>
                      </a:lnTo>
                      <a:lnTo>
                        <a:pt x="4353" y="7533"/>
                      </a:lnTo>
                      <a:lnTo>
                        <a:pt x="4437" y="7449"/>
                      </a:lnTo>
                      <a:lnTo>
                        <a:pt x="4541" y="7449"/>
                      </a:lnTo>
                      <a:lnTo>
                        <a:pt x="4667" y="7491"/>
                      </a:lnTo>
                      <a:lnTo>
                        <a:pt x="4876" y="7491"/>
                      </a:lnTo>
                      <a:lnTo>
                        <a:pt x="4876" y="7470"/>
                      </a:lnTo>
                      <a:lnTo>
                        <a:pt x="4813" y="7387"/>
                      </a:lnTo>
                      <a:lnTo>
                        <a:pt x="4855" y="7303"/>
                      </a:lnTo>
                      <a:lnTo>
                        <a:pt x="5022" y="7240"/>
                      </a:lnTo>
                      <a:lnTo>
                        <a:pt x="5190" y="7240"/>
                      </a:lnTo>
                      <a:lnTo>
                        <a:pt x="5253" y="7303"/>
                      </a:lnTo>
                      <a:lnTo>
                        <a:pt x="5378" y="7303"/>
                      </a:lnTo>
                      <a:lnTo>
                        <a:pt x="5504" y="7219"/>
                      </a:lnTo>
                      <a:lnTo>
                        <a:pt x="5713" y="7156"/>
                      </a:lnTo>
                      <a:lnTo>
                        <a:pt x="5713" y="7135"/>
                      </a:lnTo>
                      <a:lnTo>
                        <a:pt x="5859" y="7073"/>
                      </a:lnTo>
                      <a:lnTo>
                        <a:pt x="5922" y="6968"/>
                      </a:lnTo>
                      <a:lnTo>
                        <a:pt x="6320" y="6717"/>
                      </a:lnTo>
                      <a:lnTo>
                        <a:pt x="6424" y="6612"/>
                      </a:lnTo>
                      <a:lnTo>
                        <a:pt x="6424" y="6591"/>
                      </a:lnTo>
                      <a:lnTo>
                        <a:pt x="6508" y="6591"/>
                      </a:lnTo>
                      <a:lnTo>
                        <a:pt x="7115" y="5985"/>
                      </a:lnTo>
                      <a:lnTo>
                        <a:pt x="7136" y="5922"/>
                      </a:lnTo>
                      <a:lnTo>
                        <a:pt x="7198" y="5922"/>
                      </a:lnTo>
                      <a:lnTo>
                        <a:pt x="7282" y="5796"/>
                      </a:lnTo>
                      <a:lnTo>
                        <a:pt x="7387" y="5755"/>
                      </a:lnTo>
                      <a:lnTo>
                        <a:pt x="7429" y="5587"/>
                      </a:lnTo>
                      <a:lnTo>
                        <a:pt x="7596" y="5399"/>
                      </a:lnTo>
                      <a:lnTo>
                        <a:pt x="7847" y="5022"/>
                      </a:lnTo>
                      <a:lnTo>
                        <a:pt x="7910" y="4834"/>
                      </a:lnTo>
                      <a:lnTo>
                        <a:pt x="8014" y="4834"/>
                      </a:lnTo>
                      <a:lnTo>
                        <a:pt x="8077" y="4708"/>
                      </a:lnTo>
                      <a:lnTo>
                        <a:pt x="8077" y="4646"/>
                      </a:lnTo>
                      <a:lnTo>
                        <a:pt x="8182" y="4520"/>
                      </a:lnTo>
                      <a:lnTo>
                        <a:pt x="8266" y="4394"/>
                      </a:lnTo>
                      <a:lnTo>
                        <a:pt x="8391" y="4311"/>
                      </a:lnTo>
                      <a:lnTo>
                        <a:pt x="8433" y="4227"/>
                      </a:lnTo>
                      <a:lnTo>
                        <a:pt x="8538" y="4185"/>
                      </a:lnTo>
                      <a:lnTo>
                        <a:pt x="8579" y="4122"/>
                      </a:lnTo>
                      <a:lnTo>
                        <a:pt x="8621" y="4122"/>
                      </a:lnTo>
                      <a:lnTo>
                        <a:pt x="8789" y="3934"/>
                      </a:lnTo>
                      <a:lnTo>
                        <a:pt x="8810" y="3830"/>
                      </a:lnTo>
                      <a:lnTo>
                        <a:pt x="8893" y="3725"/>
                      </a:lnTo>
                      <a:lnTo>
                        <a:pt x="8935" y="3516"/>
                      </a:lnTo>
                      <a:lnTo>
                        <a:pt x="9019" y="3348"/>
                      </a:lnTo>
                      <a:lnTo>
                        <a:pt x="9040" y="3160"/>
                      </a:lnTo>
                      <a:lnTo>
                        <a:pt x="9123" y="2951"/>
                      </a:lnTo>
                      <a:lnTo>
                        <a:pt x="9103" y="2951"/>
                      </a:lnTo>
                      <a:lnTo>
                        <a:pt x="9165" y="2846"/>
                      </a:lnTo>
                      <a:lnTo>
                        <a:pt x="9165" y="2825"/>
                      </a:lnTo>
                      <a:lnTo>
                        <a:pt x="9061" y="2825"/>
                      </a:lnTo>
                      <a:lnTo>
                        <a:pt x="8935" y="2762"/>
                      </a:lnTo>
                      <a:lnTo>
                        <a:pt x="8830" y="2762"/>
                      </a:lnTo>
                      <a:lnTo>
                        <a:pt x="8768" y="2825"/>
                      </a:lnTo>
                      <a:lnTo>
                        <a:pt x="8768" y="2909"/>
                      </a:lnTo>
                      <a:lnTo>
                        <a:pt x="8726" y="3014"/>
                      </a:lnTo>
                      <a:lnTo>
                        <a:pt x="8663" y="3034"/>
                      </a:lnTo>
                      <a:lnTo>
                        <a:pt x="8454" y="3034"/>
                      </a:lnTo>
                      <a:lnTo>
                        <a:pt x="8266" y="2930"/>
                      </a:lnTo>
                      <a:lnTo>
                        <a:pt x="8182" y="2804"/>
                      </a:lnTo>
                      <a:lnTo>
                        <a:pt x="8140" y="2742"/>
                      </a:lnTo>
                      <a:lnTo>
                        <a:pt x="8098" y="2658"/>
                      </a:lnTo>
                      <a:lnTo>
                        <a:pt x="8161" y="2532"/>
                      </a:lnTo>
                      <a:lnTo>
                        <a:pt x="8286" y="2281"/>
                      </a:lnTo>
                      <a:lnTo>
                        <a:pt x="8307" y="2177"/>
                      </a:lnTo>
                      <a:lnTo>
                        <a:pt x="8412" y="2114"/>
                      </a:lnTo>
                      <a:lnTo>
                        <a:pt x="8579" y="2197"/>
                      </a:lnTo>
                      <a:lnTo>
                        <a:pt x="8663" y="2260"/>
                      </a:lnTo>
                      <a:lnTo>
                        <a:pt x="8768" y="2323"/>
                      </a:lnTo>
                      <a:lnTo>
                        <a:pt x="8768" y="2135"/>
                      </a:lnTo>
                      <a:lnTo>
                        <a:pt x="8768" y="1988"/>
                      </a:lnTo>
                      <a:lnTo>
                        <a:pt x="8810" y="1800"/>
                      </a:lnTo>
                      <a:lnTo>
                        <a:pt x="8810" y="1361"/>
                      </a:lnTo>
                      <a:lnTo>
                        <a:pt x="8789" y="1214"/>
                      </a:lnTo>
                      <a:lnTo>
                        <a:pt x="8747" y="1109"/>
                      </a:lnTo>
                      <a:lnTo>
                        <a:pt x="8747" y="1005"/>
                      </a:lnTo>
                      <a:lnTo>
                        <a:pt x="8747" y="984"/>
                      </a:lnTo>
                      <a:lnTo>
                        <a:pt x="8747" y="733"/>
                      </a:lnTo>
                      <a:lnTo>
                        <a:pt x="8684" y="586"/>
                      </a:lnTo>
                      <a:lnTo>
                        <a:pt x="8642" y="440"/>
                      </a:lnTo>
                      <a:lnTo>
                        <a:pt x="8621" y="273"/>
                      </a:lnTo>
                      <a:lnTo>
                        <a:pt x="8517" y="168"/>
                      </a:lnTo>
                      <a:lnTo>
                        <a:pt x="8328" y="126"/>
                      </a:lnTo>
                      <a:lnTo>
                        <a:pt x="8182" y="147"/>
                      </a:lnTo>
                      <a:lnTo>
                        <a:pt x="8098" y="168"/>
                      </a:lnTo>
                      <a:lnTo>
                        <a:pt x="8056" y="147"/>
                      </a:lnTo>
                      <a:lnTo>
                        <a:pt x="7910" y="105"/>
                      </a:lnTo>
                      <a:lnTo>
                        <a:pt x="7847" y="105"/>
                      </a:lnTo>
                      <a:lnTo>
                        <a:pt x="7784" y="21"/>
                      </a:lnTo>
                      <a:lnTo>
                        <a:pt x="7659"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3" name="Google Shape;463;p33"/>
              <p:cNvSpPr/>
              <p:nvPr/>
            </p:nvSpPr>
            <p:spPr>
              <a:xfrm>
                <a:off x="2736350" y="2969700"/>
                <a:ext cx="39250" cy="12050"/>
              </a:xfrm>
              <a:custGeom>
                <a:rect b="b" l="l" r="r" t="t"/>
                <a:pathLst>
                  <a:path extrusionOk="0" h="482" w="1570">
                    <a:moveTo>
                      <a:pt x="189" y="0"/>
                    </a:moveTo>
                    <a:lnTo>
                      <a:pt x="126" y="84"/>
                    </a:lnTo>
                    <a:lnTo>
                      <a:pt x="21" y="147"/>
                    </a:lnTo>
                    <a:lnTo>
                      <a:pt x="21" y="209"/>
                    </a:lnTo>
                    <a:lnTo>
                      <a:pt x="0" y="272"/>
                    </a:lnTo>
                    <a:lnTo>
                      <a:pt x="42" y="377"/>
                    </a:lnTo>
                    <a:lnTo>
                      <a:pt x="314" y="377"/>
                    </a:lnTo>
                    <a:lnTo>
                      <a:pt x="398" y="398"/>
                    </a:lnTo>
                    <a:lnTo>
                      <a:pt x="607" y="356"/>
                    </a:lnTo>
                    <a:lnTo>
                      <a:pt x="691" y="377"/>
                    </a:lnTo>
                    <a:lnTo>
                      <a:pt x="837" y="293"/>
                    </a:lnTo>
                    <a:cubicBezTo>
                      <a:pt x="1026" y="398"/>
                      <a:pt x="1235" y="356"/>
                      <a:pt x="1423" y="481"/>
                    </a:cubicBezTo>
                    <a:lnTo>
                      <a:pt x="1570" y="460"/>
                    </a:lnTo>
                    <a:lnTo>
                      <a:pt x="1528" y="398"/>
                    </a:lnTo>
                    <a:lnTo>
                      <a:pt x="1444" y="460"/>
                    </a:lnTo>
                    <a:lnTo>
                      <a:pt x="1444" y="440"/>
                    </a:lnTo>
                    <a:cubicBezTo>
                      <a:pt x="1360" y="377"/>
                      <a:pt x="1318" y="356"/>
                      <a:pt x="1235" y="335"/>
                    </a:cubicBezTo>
                    <a:lnTo>
                      <a:pt x="1277" y="293"/>
                    </a:lnTo>
                    <a:lnTo>
                      <a:pt x="1130" y="251"/>
                    </a:lnTo>
                    <a:lnTo>
                      <a:pt x="1046" y="335"/>
                    </a:lnTo>
                    <a:cubicBezTo>
                      <a:pt x="1005" y="335"/>
                      <a:pt x="942" y="335"/>
                      <a:pt x="921" y="293"/>
                    </a:cubicBezTo>
                    <a:lnTo>
                      <a:pt x="921" y="272"/>
                    </a:lnTo>
                    <a:lnTo>
                      <a:pt x="1046" y="147"/>
                    </a:lnTo>
                    <a:lnTo>
                      <a:pt x="942" y="105"/>
                    </a:lnTo>
                    <a:lnTo>
                      <a:pt x="921" y="42"/>
                    </a:lnTo>
                    <a:lnTo>
                      <a:pt x="837" y="0"/>
                    </a:lnTo>
                    <a:lnTo>
                      <a:pt x="607" y="42"/>
                    </a:lnTo>
                    <a:lnTo>
                      <a:pt x="18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33"/>
              <p:cNvSpPr/>
              <p:nvPr/>
            </p:nvSpPr>
            <p:spPr>
              <a:xfrm>
                <a:off x="2668350" y="2948250"/>
                <a:ext cx="55475" cy="36625"/>
              </a:xfrm>
              <a:custGeom>
                <a:rect b="b" l="l" r="r" t="t"/>
                <a:pathLst>
                  <a:path extrusionOk="0" h="1465" w="2219">
                    <a:moveTo>
                      <a:pt x="481" y="0"/>
                    </a:moveTo>
                    <a:lnTo>
                      <a:pt x="293" y="42"/>
                    </a:lnTo>
                    <a:lnTo>
                      <a:pt x="230" y="147"/>
                    </a:lnTo>
                    <a:lnTo>
                      <a:pt x="230" y="209"/>
                    </a:lnTo>
                    <a:lnTo>
                      <a:pt x="189" y="314"/>
                    </a:lnTo>
                    <a:lnTo>
                      <a:pt x="230" y="398"/>
                    </a:lnTo>
                    <a:lnTo>
                      <a:pt x="189" y="523"/>
                    </a:lnTo>
                    <a:lnTo>
                      <a:pt x="105" y="586"/>
                    </a:lnTo>
                    <a:lnTo>
                      <a:pt x="84" y="607"/>
                    </a:lnTo>
                    <a:lnTo>
                      <a:pt x="126" y="733"/>
                    </a:lnTo>
                    <a:lnTo>
                      <a:pt x="126" y="837"/>
                    </a:lnTo>
                    <a:lnTo>
                      <a:pt x="126" y="900"/>
                    </a:lnTo>
                    <a:lnTo>
                      <a:pt x="0" y="1046"/>
                    </a:lnTo>
                    <a:lnTo>
                      <a:pt x="0" y="1109"/>
                    </a:lnTo>
                    <a:lnTo>
                      <a:pt x="63" y="1130"/>
                    </a:lnTo>
                    <a:lnTo>
                      <a:pt x="126" y="1256"/>
                    </a:lnTo>
                    <a:lnTo>
                      <a:pt x="84" y="1339"/>
                    </a:lnTo>
                    <a:lnTo>
                      <a:pt x="189" y="1402"/>
                    </a:lnTo>
                    <a:lnTo>
                      <a:pt x="230" y="1444"/>
                    </a:lnTo>
                    <a:lnTo>
                      <a:pt x="293" y="1465"/>
                    </a:lnTo>
                    <a:lnTo>
                      <a:pt x="377" y="1318"/>
                    </a:lnTo>
                    <a:lnTo>
                      <a:pt x="502" y="1130"/>
                    </a:lnTo>
                    <a:lnTo>
                      <a:pt x="502" y="1088"/>
                    </a:lnTo>
                    <a:lnTo>
                      <a:pt x="544" y="984"/>
                    </a:lnTo>
                    <a:lnTo>
                      <a:pt x="607" y="1046"/>
                    </a:lnTo>
                    <a:lnTo>
                      <a:pt x="691" y="1046"/>
                    </a:lnTo>
                    <a:lnTo>
                      <a:pt x="753" y="921"/>
                    </a:lnTo>
                    <a:lnTo>
                      <a:pt x="837" y="984"/>
                    </a:lnTo>
                    <a:lnTo>
                      <a:pt x="837" y="1088"/>
                    </a:lnTo>
                    <a:lnTo>
                      <a:pt x="921" y="1130"/>
                    </a:lnTo>
                    <a:lnTo>
                      <a:pt x="1067" y="1088"/>
                    </a:lnTo>
                    <a:lnTo>
                      <a:pt x="1235" y="942"/>
                    </a:lnTo>
                    <a:lnTo>
                      <a:pt x="1381" y="900"/>
                    </a:lnTo>
                    <a:lnTo>
                      <a:pt x="1569" y="921"/>
                    </a:lnTo>
                    <a:lnTo>
                      <a:pt x="1674" y="900"/>
                    </a:lnTo>
                    <a:lnTo>
                      <a:pt x="1758" y="942"/>
                    </a:lnTo>
                    <a:lnTo>
                      <a:pt x="1883" y="984"/>
                    </a:lnTo>
                    <a:lnTo>
                      <a:pt x="2072" y="1005"/>
                    </a:lnTo>
                    <a:lnTo>
                      <a:pt x="2093" y="921"/>
                    </a:lnTo>
                    <a:lnTo>
                      <a:pt x="2176" y="921"/>
                    </a:lnTo>
                    <a:lnTo>
                      <a:pt x="2218" y="816"/>
                    </a:lnTo>
                    <a:lnTo>
                      <a:pt x="2176" y="733"/>
                    </a:lnTo>
                    <a:lnTo>
                      <a:pt x="1946" y="607"/>
                    </a:lnTo>
                    <a:lnTo>
                      <a:pt x="1862" y="607"/>
                    </a:lnTo>
                    <a:lnTo>
                      <a:pt x="1695" y="565"/>
                    </a:lnTo>
                    <a:lnTo>
                      <a:pt x="1632" y="565"/>
                    </a:lnTo>
                    <a:lnTo>
                      <a:pt x="1465" y="502"/>
                    </a:lnTo>
                    <a:lnTo>
                      <a:pt x="1277" y="398"/>
                    </a:lnTo>
                    <a:lnTo>
                      <a:pt x="1172" y="398"/>
                    </a:lnTo>
                    <a:lnTo>
                      <a:pt x="1256" y="377"/>
                    </a:lnTo>
                    <a:lnTo>
                      <a:pt x="1423" y="419"/>
                    </a:lnTo>
                    <a:lnTo>
                      <a:pt x="1674" y="419"/>
                    </a:lnTo>
                    <a:lnTo>
                      <a:pt x="1779" y="398"/>
                    </a:lnTo>
                    <a:lnTo>
                      <a:pt x="1695" y="356"/>
                    </a:lnTo>
                    <a:lnTo>
                      <a:pt x="1632" y="356"/>
                    </a:lnTo>
                    <a:lnTo>
                      <a:pt x="1444" y="314"/>
                    </a:lnTo>
                    <a:lnTo>
                      <a:pt x="1360" y="147"/>
                    </a:lnTo>
                    <a:lnTo>
                      <a:pt x="1256" y="147"/>
                    </a:lnTo>
                    <a:lnTo>
                      <a:pt x="1214" y="168"/>
                    </a:lnTo>
                    <a:lnTo>
                      <a:pt x="1130" y="105"/>
                    </a:lnTo>
                    <a:lnTo>
                      <a:pt x="649" y="0"/>
                    </a:lnTo>
                    <a:lnTo>
                      <a:pt x="586" y="42"/>
                    </a:lnTo>
                    <a:lnTo>
                      <a:pt x="48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33"/>
              <p:cNvSpPr/>
              <p:nvPr/>
            </p:nvSpPr>
            <p:spPr>
              <a:xfrm>
                <a:off x="2980100" y="1451675"/>
                <a:ext cx="608375" cy="778925"/>
              </a:xfrm>
              <a:custGeom>
                <a:rect b="b" l="l" r="r" t="t"/>
                <a:pathLst>
                  <a:path extrusionOk="0" h="31157" w="24335">
                    <a:moveTo>
                      <a:pt x="19167" y="16300"/>
                    </a:moveTo>
                    <a:lnTo>
                      <a:pt x="19161" y="16311"/>
                    </a:lnTo>
                    <a:lnTo>
                      <a:pt x="19167" y="16321"/>
                    </a:lnTo>
                    <a:lnTo>
                      <a:pt x="19167" y="16300"/>
                    </a:lnTo>
                    <a:close/>
                    <a:moveTo>
                      <a:pt x="16572" y="17849"/>
                    </a:moveTo>
                    <a:lnTo>
                      <a:pt x="16593" y="17870"/>
                    </a:lnTo>
                    <a:lnTo>
                      <a:pt x="16509" y="17870"/>
                    </a:lnTo>
                    <a:lnTo>
                      <a:pt x="16509" y="17849"/>
                    </a:lnTo>
                    <a:close/>
                    <a:moveTo>
                      <a:pt x="4771" y="22933"/>
                    </a:moveTo>
                    <a:lnTo>
                      <a:pt x="4813" y="22996"/>
                    </a:lnTo>
                    <a:lnTo>
                      <a:pt x="4792" y="23038"/>
                    </a:lnTo>
                    <a:lnTo>
                      <a:pt x="4750" y="23038"/>
                    </a:lnTo>
                    <a:lnTo>
                      <a:pt x="4688" y="23059"/>
                    </a:lnTo>
                    <a:lnTo>
                      <a:pt x="4709" y="23142"/>
                    </a:lnTo>
                    <a:lnTo>
                      <a:pt x="4792" y="23205"/>
                    </a:lnTo>
                    <a:lnTo>
                      <a:pt x="4960" y="23205"/>
                    </a:lnTo>
                    <a:lnTo>
                      <a:pt x="4981" y="23163"/>
                    </a:lnTo>
                    <a:lnTo>
                      <a:pt x="4960" y="23121"/>
                    </a:lnTo>
                    <a:lnTo>
                      <a:pt x="4960" y="23059"/>
                    </a:lnTo>
                    <a:lnTo>
                      <a:pt x="5001" y="23038"/>
                    </a:lnTo>
                    <a:lnTo>
                      <a:pt x="5127" y="23059"/>
                    </a:lnTo>
                    <a:lnTo>
                      <a:pt x="5169" y="23121"/>
                    </a:lnTo>
                    <a:lnTo>
                      <a:pt x="5106" y="23163"/>
                    </a:lnTo>
                    <a:lnTo>
                      <a:pt x="4960" y="23226"/>
                    </a:lnTo>
                    <a:lnTo>
                      <a:pt x="4750" y="23226"/>
                    </a:lnTo>
                    <a:lnTo>
                      <a:pt x="4750" y="23268"/>
                    </a:lnTo>
                    <a:lnTo>
                      <a:pt x="4855" y="23435"/>
                    </a:lnTo>
                    <a:lnTo>
                      <a:pt x="4981" y="23519"/>
                    </a:lnTo>
                    <a:lnTo>
                      <a:pt x="5064" y="23540"/>
                    </a:lnTo>
                    <a:lnTo>
                      <a:pt x="5085" y="23519"/>
                    </a:lnTo>
                    <a:lnTo>
                      <a:pt x="5190" y="23477"/>
                    </a:lnTo>
                    <a:lnTo>
                      <a:pt x="5211" y="23540"/>
                    </a:lnTo>
                    <a:lnTo>
                      <a:pt x="5190" y="23561"/>
                    </a:lnTo>
                    <a:lnTo>
                      <a:pt x="5127" y="23561"/>
                    </a:lnTo>
                    <a:lnTo>
                      <a:pt x="5064" y="23582"/>
                    </a:lnTo>
                    <a:lnTo>
                      <a:pt x="4897" y="23540"/>
                    </a:lnTo>
                    <a:lnTo>
                      <a:pt x="4771" y="23477"/>
                    </a:lnTo>
                    <a:lnTo>
                      <a:pt x="4646" y="23352"/>
                    </a:lnTo>
                    <a:lnTo>
                      <a:pt x="4541" y="23310"/>
                    </a:lnTo>
                    <a:lnTo>
                      <a:pt x="4436" y="23310"/>
                    </a:lnTo>
                    <a:lnTo>
                      <a:pt x="4332" y="23205"/>
                    </a:lnTo>
                    <a:lnTo>
                      <a:pt x="4185" y="23142"/>
                    </a:lnTo>
                    <a:lnTo>
                      <a:pt x="4164" y="23121"/>
                    </a:lnTo>
                    <a:lnTo>
                      <a:pt x="4081" y="23121"/>
                    </a:lnTo>
                    <a:lnTo>
                      <a:pt x="4018" y="23142"/>
                    </a:lnTo>
                    <a:lnTo>
                      <a:pt x="3913" y="23142"/>
                    </a:lnTo>
                    <a:lnTo>
                      <a:pt x="3892" y="23132"/>
                    </a:lnTo>
                    <a:lnTo>
                      <a:pt x="3892" y="23132"/>
                    </a:lnTo>
                    <a:lnTo>
                      <a:pt x="3913" y="23121"/>
                    </a:lnTo>
                    <a:lnTo>
                      <a:pt x="3976" y="23121"/>
                    </a:lnTo>
                    <a:lnTo>
                      <a:pt x="4123" y="23100"/>
                    </a:lnTo>
                    <a:lnTo>
                      <a:pt x="4164" y="23038"/>
                    </a:lnTo>
                    <a:lnTo>
                      <a:pt x="4185" y="23038"/>
                    </a:lnTo>
                    <a:lnTo>
                      <a:pt x="4185" y="23100"/>
                    </a:lnTo>
                    <a:lnTo>
                      <a:pt x="4248" y="23121"/>
                    </a:lnTo>
                    <a:lnTo>
                      <a:pt x="4332" y="23121"/>
                    </a:lnTo>
                    <a:lnTo>
                      <a:pt x="4436" y="23247"/>
                    </a:lnTo>
                    <a:lnTo>
                      <a:pt x="4478" y="23268"/>
                    </a:lnTo>
                    <a:lnTo>
                      <a:pt x="4562" y="23226"/>
                    </a:lnTo>
                    <a:lnTo>
                      <a:pt x="4604" y="23142"/>
                    </a:lnTo>
                    <a:lnTo>
                      <a:pt x="4604" y="23059"/>
                    </a:lnTo>
                    <a:lnTo>
                      <a:pt x="4583" y="23017"/>
                    </a:lnTo>
                    <a:lnTo>
                      <a:pt x="4583" y="22954"/>
                    </a:lnTo>
                    <a:lnTo>
                      <a:pt x="4688" y="22954"/>
                    </a:lnTo>
                    <a:lnTo>
                      <a:pt x="4709" y="22933"/>
                    </a:lnTo>
                    <a:close/>
                    <a:moveTo>
                      <a:pt x="4269" y="25193"/>
                    </a:moveTo>
                    <a:lnTo>
                      <a:pt x="4290" y="25277"/>
                    </a:lnTo>
                    <a:lnTo>
                      <a:pt x="4395" y="25297"/>
                    </a:lnTo>
                    <a:lnTo>
                      <a:pt x="4436" y="25339"/>
                    </a:lnTo>
                    <a:lnTo>
                      <a:pt x="4353" y="25339"/>
                    </a:lnTo>
                    <a:lnTo>
                      <a:pt x="4290" y="25318"/>
                    </a:lnTo>
                    <a:lnTo>
                      <a:pt x="4123" y="25318"/>
                    </a:lnTo>
                    <a:lnTo>
                      <a:pt x="4060" y="25381"/>
                    </a:lnTo>
                    <a:lnTo>
                      <a:pt x="4039" y="25318"/>
                    </a:lnTo>
                    <a:lnTo>
                      <a:pt x="3976" y="25339"/>
                    </a:lnTo>
                    <a:lnTo>
                      <a:pt x="3955" y="25444"/>
                    </a:lnTo>
                    <a:lnTo>
                      <a:pt x="3913" y="25486"/>
                    </a:lnTo>
                    <a:lnTo>
                      <a:pt x="3851" y="25528"/>
                    </a:lnTo>
                    <a:lnTo>
                      <a:pt x="3725" y="25549"/>
                    </a:lnTo>
                    <a:lnTo>
                      <a:pt x="3641" y="25611"/>
                    </a:lnTo>
                    <a:lnTo>
                      <a:pt x="3725" y="25528"/>
                    </a:lnTo>
                    <a:lnTo>
                      <a:pt x="3830" y="25507"/>
                    </a:lnTo>
                    <a:lnTo>
                      <a:pt x="3872" y="25444"/>
                    </a:lnTo>
                    <a:lnTo>
                      <a:pt x="3913" y="25381"/>
                    </a:lnTo>
                    <a:lnTo>
                      <a:pt x="3955" y="25318"/>
                    </a:lnTo>
                    <a:lnTo>
                      <a:pt x="4018" y="25318"/>
                    </a:lnTo>
                    <a:lnTo>
                      <a:pt x="4227" y="25193"/>
                    </a:lnTo>
                    <a:close/>
                    <a:moveTo>
                      <a:pt x="16614" y="1"/>
                    </a:moveTo>
                    <a:lnTo>
                      <a:pt x="16530" y="22"/>
                    </a:lnTo>
                    <a:lnTo>
                      <a:pt x="16489" y="84"/>
                    </a:lnTo>
                    <a:lnTo>
                      <a:pt x="16489" y="168"/>
                    </a:lnTo>
                    <a:lnTo>
                      <a:pt x="16509" y="273"/>
                    </a:lnTo>
                    <a:lnTo>
                      <a:pt x="16509" y="336"/>
                    </a:lnTo>
                    <a:lnTo>
                      <a:pt x="16468" y="398"/>
                    </a:lnTo>
                    <a:lnTo>
                      <a:pt x="16405" y="336"/>
                    </a:lnTo>
                    <a:lnTo>
                      <a:pt x="16384" y="210"/>
                    </a:lnTo>
                    <a:lnTo>
                      <a:pt x="16321" y="126"/>
                    </a:lnTo>
                    <a:lnTo>
                      <a:pt x="16279" y="126"/>
                    </a:lnTo>
                    <a:lnTo>
                      <a:pt x="16216" y="84"/>
                    </a:lnTo>
                    <a:lnTo>
                      <a:pt x="16175" y="64"/>
                    </a:lnTo>
                    <a:lnTo>
                      <a:pt x="16154" y="105"/>
                    </a:lnTo>
                    <a:lnTo>
                      <a:pt x="16112" y="210"/>
                    </a:lnTo>
                    <a:lnTo>
                      <a:pt x="16070" y="273"/>
                    </a:lnTo>
                    <a:lnTo>
                      <a:pt x="15986" y="231"/>
                    </a:lnTo>
                    <a:lnTo>
                      <a:pt x="15903" y="273"/>
                    </a:lnTo>
                    <a:lnTo>
                      <a:pt x="15882" y="377"/>
                    </a:lnTo>
                    <a:lnTo>
                      <a:pt x="15924" y="440"/>
                    </a:lnTo>
                    <a:lnTo>
                      <a:pt x="15965" y="503"/>
                    </a:lnTo>
                    <a:lnTo>
                      <a:pt x="15882" y="587"/>
                    </a:lnTo>
                    <a:lnTo>
                      <a:pt x="15777" y="712"/>
                    </a:lnTo>
                    <a:lnTo>
                      <a:pt x="15777" y="754"/>
                    </a:lnTo>
                    <a:lnTo>
                      <a:pt x="15861" y="796"/>
                    </a:lnTo>
                    <a:lnTo>
                      <a:pt x="15882" y="838"/>
                    </a:lnTo>
                    <a:lnTo>
                      <a:pt x="15840" y="901"/>
                    </a:lnTo>
                    <a:lnTo>
                      <a:pt x="15777" y="901"/>
                    </a:lnTo>
                    <a:lnTo>
                      <a:pt x="15631" y="817"/>
                    </a:lnTo>
                    <a:lnTo>
                      <a:pt x="15421" y="817"/>
                    </a:lnTo>
                    <a:lnTo>
                      <a:pt x="15380" y="963"/>
                    </a:lnTo>
                    <a:lnTo>
                      <a:pt x="15421" y="1131"/>
                    </a:lnTo>
                    <a:lnTo>
                      <a:pt x="15484" y="1277"/>
                    </a:lnTo>
                    <a:lnTo>
                      <a:pt x="15631" y="1340"/>
                    </a:lnTo>
                    <a:lnTo>
                      <a:pt x="15672" y="1382"/>
                    </a:lnTo>
                    <a:lnTo>
                      <a:pt x="15672" y="1445"/>
                    </a:lnTo>
                    <a:lnTo>
                      <a:pt x="15547" y="1403"/>
                    </a:lnTo>
                    <a:lnTo>
                      <a:pt x="15421" y="1340"/>
                    </a:lnTo>
                    <a:lnTo>
                      <a:pt x="15317" y="1152"/>
                    </a:lnTo>
                    <a:lnTo>
                      <a:pt x="15128" y="1026"/>
                    </a:lnTo>
                    <a:lnTo>
                      <a:pt x="15045" y="963"/>
                    </a:lnTo>
                    <a:lnTo>
                      <a:pt x="15024" y="1026"/>
                    </a:lnTo>
                    <a:lnTo>
                      <a:pt x="15045" y="1068"/>
                    </a:lnTo>
                    <a:lnTo>
                      <a:pt x="15045" y="1173"/>
                    </a:lnTo>
                    <a:lnTo>
                      <a:pt x="15066" y="1256"/>
                    </a:lnTo>
                    <a:lnTo>
                      <a:pt x="15128" y="1340"/>
                    </a:lnTo>
                    <a:lnTo>
                      <a:pt x="15128" y="1465"/>
                    </a:lnTo>
                    <a:lnTo>
                      <a:pt x="15045" y="1549"/>
                    </a:lnTo>
                    <a:lnTo>
                      <a:pt x="15045" y="1382"/>
                    </a:lnTo>
                    <a:lnTo>
                      <a:pt x="15003" y="1256"/>
                    </a:lnTo>
                    <a:lnTo>
                      <a:pt x="14919" y="1110"/>
                    </a:lnTo>
                    <a:lnTo>
                      <a:pt x="14919" y="1026"/>
                    </a:lnTo>
                    <a:lnTo>
                      <a:pt x="14836" y="921"/>
                    </a:lnTo>
                    <a:lnTo>
                      <a:pt x="14731" y="859"/>
                    </a:lnTo>
                    <a:lnTo>
                      <a:pt x="14647" y="984"/>
                    </a:lnTo>
                    <a:lnTo>
                      <a:pt x="14605" y="1068"/>
                    </a:lnTo>
                    <a:lnTo>
                      <a:pt x="14543" y="984"/>
                    </a:lnTo>
                    <a:lnTo>
                      <a:pt x="14605" y="921"/>
                    </a:lnTo>
                    <a:lnTo>
                      <a:pt x="14605" y="859"/>
                    </a:lnTo>
                    <a:lnTo>
                      <a:pt x="14522" y="817"/>
                    </a:lnTo>
                    <a:lnTo>
                      <a:pt x="14501" y="733"/>
                    </a:lnTo>
                    <a:lnTo>
                      <a:pt x="14480" y="691"/>
                    </a:lnTo>
                    <a:lnTo>
                      <a:pt x="14375" y="691"/>
                    </a:lnTo>
                    <a:lnTo>
                      <a:pt x="14292" y="733"/>
                    </a:lnTo>
                    <a:lnTo>
                      <a:pt x="14271" y="712"/>
                    </a:lnTo>
                    <a:lnTo>
                      <a:pt x="14292" y="628"/>
                    </a:lnTo>
                    <a:lnTo>
                      <a:pt x="14375" y="545"/>
                    </a:lnTo>
                    <a:lnTo>
                      <a:pt x="14271" y="566"/>
                    </a:lnTo>
                    <a:lnTo>
                      <a:pt x="14166" y="670"/>
                    </a:lnTo>
                    <a:lnTo>
                      <a:pt x="14124" y="754"/>
                    </a:lnTo>
                    <a:lnTo>
                      <a:pt x="14020" y="817"/>
                    </a:lnTo>
                    <a:lnTo>
                      <a:pt x="13957" y="838"/>
                    </a:lnTo>
                    <a:lnTo>
                      <a:pt x="13852" y="984"/>
                    </a:lnTo>
                    <a:lnTo>
                      <a:pt x="13810" y="984"/>
                    </a:lnTo>
                    <a:lnTo>
                      <a:pt x="13768" y="880"/>
                    </a:lnTo>
                    <a:lnTo>
                      <a:pt x="13685" y="817"/>
                    </a:lnTo>
                    <a:lnTo>
                      <a:pt x="13643" y="817"/>
                    </a:lnTo>
                    <a:lnTo>
                      <a:pt x="13601" y="880"/>
                    </a:lnTo>
                    <a:lnTo>
                      <a:pt x="13580" y="963"/>
                    </a:lnTo>
                    <a:lnTo>
                      <a:pt x="13601" y="1089"/>
                    </a:lnTo>
                    <a:lnTo>
                      <a:pt x="13768" y="1193"/>
                    </a:lnTo>
                    <a:lnTo>
                      <a:pt x="13768" y="1256"/>
                    </a:lnTo>
                    <a:lnTo>
                      <a:pt x="13685" y="1256"/>
                    </a:lnTo>
                    <a:lnTo>
                      <a:pt x="13643" y="1382"/>
                    </a:lnTo>
                    <a:lnTo>
                      <a:pt x="13643" y="1507"/>
                    </a:lnTo>
                    <a:lnTo>
                      <a:pt x="13768" y="1591"/>
                    </a:lnTo>
                    <a:lnTo>
                      <a:pt x="13852" y="1570"/>
                    </a:lnTo>
                    <a:lnTo>
                      <a:pt x="13915" y="1507"/>
                    </a:lnTo>
                    <a:lnTo>
                      <a:pt x="14103" y="1507"/>
                    </a:lnTo>
                    <a:lnTo>
                      <a:pt x="14229" y="1675"/>
                    </a:lnTo>
                    <a:lnTo>
                      <a:pt x="14333" y="1717"/>
                    </a:lnTo>
                    <a:lnTo>
                      <a:pt x="14396" y="1800"/>
                    </a:lnTo>
                    <a:lnTo>
                      <a:pt x="14375" y="1863"/>
                    </a:lnTo>
                    <a:lnTo>
                      <a:pt x="14375" y="1926"/>
                    </a:lnTo>
                    <a:lnTo>
                      <a:pt x="14396" y="2072"/>
                    </a:lnTo>
                    <a:lnTo>
                      <a:pt x="14333" y="2219"/>
                    </a:lnTo>
                    <a:lnTo>
                      <a:pt x="14333" y="2302"/>
                    </a:lnTo>
                    <a:lnTo>
                      <a:pt x="14417" y="2407"/>
                    </a:lnTo>
                    <a:lnTo>
                      <a:pt x="14417" y="2533"/>
                    </a:lnTo>
                    <a:lnTo>
                      <a:pt x="14438" y="2616"/>
                    </a:lnTo>
                    <a:lnTo>
                      <a:pt x="14543" y="2700"/>
                    </a:lnTo>
                    <a:lnTo>
                      <a:pt x="14626" y="2700"/>
                    </a:lnTo>
                    <a:lnTo>
                      <a:pt x="14710" y="2784"/>
                    </a:lnTo>
                    <a:lnTo>
                      <a:pt x="14836" y="2846"/>
                    </a:lnTo>
                    <a:lnTo>
                      <a:pt x="14836" y="2909"/>
                    </a:lnTo>
                    <a:lnTo>
                      <a:pt x="14856" y="2993"/>
                    </a:lnTo>
                    <a:lnTo>
                      <a:pt x="14731" y="2888"/>
                    </a:lnTo>
                    <a:lnTo>
                      <a:pt x="14584" y="2805"/>
                    </a:lnTo>
                    <a:lnTo>
                      <a:pt x="14417" y="2805"/>
                    </a:lnTo>
                    <a:lnTo>
                      <a:pt x="14333" y="2742"/>
                    </a:lnTo>
                    <a:lnTo>
                      <a:pt x="14312" y="2679"/>
                    </a:lnTo>
                    <a:lnTo>
                      <a:pt x="14312" y="2533"/>
                    </a:lnTo>
                    <a:lnTo>
                      <a:pt x="14271" y="2323"/>
                    </a:lnTo>
                    <a:lnTo>
                      <a:pt x="14312" y="2219"/>
                    </a:lnTo>
                    <a:lnTo>
                      <a:pt x="14312" y="2114"/>
                    </a:lnTo>
                    <a:lnTo>
                      <a:pt x="14208" y="2009"/>
                    </a:lnTo>
                    <a:lnTo>
                      <a:pt x="14208" y="1926"/>
                    </a:lnTo>
                    <a:lnTo>
                      <a:pt x="14166" y="1779"/>
                    </a:lnTo>
                    <a:lnTo>
                      <a:pt x="14103" y="1737"/>
                    </a:lnTo>
                    <a:lnTo>
                      <a:pt x="14020" y="1696"/>
                    </a:lnTo>
                    <a:lnTo>
                      <a:pt x="13957" y="1654"/>
                    </a:lnTo>
                    <a:lnTo>
                      <a:pt x="13852" y="1633"/>
                    </a:lnTo>
                    <a:lnTo>
                      <a:pt x="13748" y="1675"/>
                    </a:lnTo>
                    <a:lnTo>
                      <a:pt x="13601" y="1696"/>
                    </a:lnTo>
                    <a:lnTo>
                      <a:pt x="13538" y="1675"/>
                    </a:lnTo>
                    <a:lnTo>
                      <a:pt x="13476" y="1675"/>
                    </a:lnTo>
                    <a:lnTo>
                      <a:pt x="13434" y="1863"/>
                    </a:lnTo>
                    <a:lnTo>
                      <a:pt x="13476" y="1905"/>
                    </a:lnTo>
                    <a:lnTo>
                      <a:pt x="13476" y="2009"/>
                    </a:lnTo>
                    <a:lnTo>
                      <a:pt x="13434" y="2072"/>
                    </a:lnTo>
                    <a:lnTo>
                      <a:pt x="13266" y="1989"/>
                    </a:lnTo>
                    <a:lnTo>
                      <a:pt x="13078" y="1779"/>
                    </a:lnTo>
                    <a:lnTo>
                      <a:pt x="13036" y="1779"/>
                    </a:lnTo>
                    <a:lnTo>
                      <a:pt x="12973" y="1821"/>
                    </a:lnTo>
                    <a:lnTo>
                      <a:pt x="12931" y="1821"/>
                    </a:lnTo>
                    <a:lnTo>
                      <a:pt x="12869" y="1758"/>
                    </a:lnTo>
                    <a:lnTo>
                      <a:pt x="12701" y="1717"/>
                    </a:lnTo>
                    <a:lnTo>
                      <a:pt x="12639" y="1779"/>
                    </a:lnTo>
                    <a:lnTo>
                      <a:pt x="12639" y="1884"/>
                    </a:lnTo>
                    <a:lnTo>
                      <a:pt x="12701" y="2009"/>
                    </a:lnTo>
                    <a:lnTo>
                      <a:pt x="12639" y="2093"/>
                    </a:lnTo>
                    <a:lnTo>
                      <a:pt x="12701" y="2198"/>
                    </a:lnTo>
                    <a:lnTo>
                      <a:pt x="12743" y="2344"/>
                    </a:lnTo>
                    <a:lnTo>
                      <a:pt x="12722" y="2491"/>
                    </a:lnTo>
                    <a:lnTo>
                      <a:pt x="12743" y="2533"/>
                    </a:lnTo>
                    <a:lnTo>
                      <a:pt x="12764" y="2700"/>
                    </a:lnTo>
                    <a:lnTo>
                      <a:pt x="12743" y="2742"/>
                    </a:lnTo>
                    <a:lnTo>
                      <a:pt x="12743" y="2846"/>
                    </a:lnTo>
                    <a:lnTo>
                      <a:pt x="12827" y="3014"/>
                    </a:lnTo>
                    <a:lnTo>
                      <a:pt x="12848" y="3118"/>
                    </a:lnTo>
                    <a:lnTo>
                      <a:pt x="12827" y="3265"/>
                    </a:lnTo>
                    <a:lnTo>
                      <a:pt x="12827" y="3349"/>
                    </a:lnTo>
                    <a:lnTo>
                      <a:pt x="12911" y="3453"/>
                    </a:lnTo>
                    <a:lnTo>
                      <a:pt x="12931" y="3579"/>
                    </a:lnTo>
                    <a:lnTo>
                      <a:pt x="12931" y="3662"/>
                    </a:lnTo>
                    <a:lnTo>
                      <a:pt x="13057" y="3767"/>
                    </a:lnTo>
                    <a:lnTo>
                      <a:pt x="13120" y="3851"/>
                    </a:lnTo>
                    <a:lnTo>
                      <a:pt x="13120" y="3955"/>
                    </a:lnTo>
                    <a:lnTo>
                      <a:pt x="13162" y="3997"/>
                    </a:lnTo>
                    <a:lnTo>
                      <a:pt x="13245" y="3997"/>
                    </a:lnTo>
                    <a:lnTo>
                      <a:pt x="13245" y="4060"/>
                    </a:lnTo>
                    <a:lnTo>
                      <a:pt x="13266" y="4123"/>
                    </a:lnTo>
                    <a:lnTo>
                      <a:pt x="13371" y="4186"/>
                    </a:lnTo>
                    <a:lnTo>
                      <a:pt x="13392" y="4206"/>
                    </a:lnTo>
                    <a:lnTo>
                      <a:pt x="13371" y="4227"/>
                    </a:lnTo>
                    <a:lnTo>
                      <a:pt x="13266" y="4227"/>
                    </a:lnTo>
                    <a:lnTo>
                      <a:pt x="13224" y="4206"/>
                    </a:lnTo>
                    <a:lnTo>
                      <a:pt x="13141" y="4206"/>
                    </a:lnTo>
                    <a:lnTo>
                      <a:pt x="13078" y="4165"/>
                    </a:lnTo>
                    <a:lnTo>
                      <a:pt x="13078" y="4081"/>
                    </a:lnTo>
                    <a:lnTo>
                      <a:pt x="13057" y="4018"/>
                    </a:lnTo>
                    <a:lnTo>
                      <a:pt x="12973" y="3997"/>
                    </a:lnTo>
                    <a:lnTo>
                      <a:pt x="12911" y="4018"/>
                    </a:lnTo>
                    <a:lnTo>
                      <a:pt x="12848" y="4018"/>
                    </a:lnTo>
                    <a:lnTo>
                      <a:pt x="12827" y="3976"/>
                    </a:lnTo>
                    <a:lnTo>
                      <a:pt x="12827" y="3872"/>
                    </a:lnTo>
                    <a:lnTo>
                      <a:pt x="12806" y="3851"/>
                    </a:lnTo>
                    <a:lnTo>
                      <a:pt x="12743" y="3893"/>
                    </a:lnTo>
                    <a:lnTo>
                      <a:pt x="12659" y="4060"/>
                    </a:lnTo>
                    <a:lnTo>
                      <a:pt x="12534" y="4102"/>
                    </a:lnTo>
                    <a:lnTo>
                      <a:pt x="12450" y="4102"/>
                    </a:lnTo>
                    <a:lnTo>
                      <a:pt x="12325" y="3997"/>
                    </a:lnTo>
                    <a:lnTo>
                      <a:pt x="12220" y="3997"/>
                    </a:lnTo>
                    <a:lnTo>
                      <a:pt x="12178" y="3914"/>
                    </a:lnTo>
                    <a:lnTo>
                      <a:pt x="12178" y="3809"/>
                    </a:lnTo>
                    <a:lnTo>
                      <a:pt x="12199" y="3683"/>
                    </a:lnTo>
                    <a:lnTo>
                      <a:pt x="12115" y="3495"/>
                    </a:lnTo>
                    <a:lnTo>
                      <a:pt x="12074" y="3453"/>
                    </a:lnTo>
                    <a:lnTo>
                      <a:pt x="12032" y="3328"/>
                    </a:lnTo>
                    <a:lnTo>
                      <a:pt x="12032" y="3244"/>
                    </a:lnTo>
                    <a:lnTo>
                      <a:pt x="12095" y="3181"/>
                    </a:lnTo>
                    <a:lnTo>
                      <a:pt x="12115" y="3139"/>
                    </a:lnTo>
                    <a:lnTo>
                      <a:pt x="12095" y="2867"/>
                    </a:lnTo>
                    <a:lnTo>
                      <a:pt x="12011" y="2742"/>
                    </a:lnTo>
                    <a:lnTo>
                      <a:pt x="11906" y="2595"/>
                    </a:lnTo>
                    <a:lnTo>
                      <a:pt x="11906" y="2491"/>
                    </a:lnTo>
                    <a:lnTo>
                      <a:pt x="11802" y="2240"/>
                    </a:lnTo>
                    <a:lnTo>
                      <a:pt x="11760" y="2135"/>
                    </a:lnTo>
                    <a:lnTo>
                      <a:pt x="11676" y="2093"/>
                    </a:lnTo>
                    <a:lnTo>
                      <a:pt x="11655" y="2009"/>
                    </a:lnTo>
                    <a:lnTo>
                      <a:pt x="11571" y="1989"/>
                    </a:lnTo>
                    <a:lnTo>
                      <a:pt x="11467" y="1968"/>
                    </a:lnTo>
                    <a:lnTo>
                      <a:pt x="11383" y="1905"/>
                    </a:lnTo>
                    <a:lnTo>
                      <a:pt x="11279" y="1926"/>
                    </a:lnTo>
                    <a:lnTo>
                      <a:pt x="11237" y="1989"/>
                    </a:lnTo>
                    <a:lnTo>
                      <a:pt x="11237" y="2114"/>
                    </a:lnTo>
                    <a:lnTo>
                      <a:pt x="11195" y="2177"/>
                    </a:lnTo>
                    <a:lnTo>
                      <a:pt x="11237" y="2240"/>
                    </a:lnTo>
                    <a:lnTo>
                      <a:pt x="11195" y="2323"/>
                    </a:lnTo>
                    <a:lnTo>
                      <a:pt x="11132" y="2533"/>
                    </a:lnTo>
                    <a:lnTo>
                      <a:pt x="11132" y="2658"/>
                    </a:lnTo>
                    <a:lnTo>
                      <a:pt x="11153" y="2825"/>
                    </a:lnTo>
                    <a:lnTo>
                      <a:pt x="11195" y="2867"/>
                    </a:lnTo>
                    <a:lnTo>
                      <a:pt x="11174" y="3035"/>
                    </a:lnTo>
                    <a:lnTo>
                      <a:pt x="11132" y="3181"/>
                    </a:lnTo>
                    <a:lnTo>
                      <a:pt x="11153" y="3286"/>
                    </a:lnTo>
                    <a:lnTo>
                      <a:pt x="11153" y="3495"/>
                    </a:lnTo>
                    <a:lnTo>
                      <a:pt x="11090" y="3537"/>
                    </a:lnTo>
                    <a:lnTo>
                      <a:pt x="11048" y="3474"/>
                    </a:lnTo>
                    <a:lnTo>
                      <a:pt x="10986" y="3453"/>
                    </a:lnTo>
                    <a:lnTo>
                      <a:pt x="10944" y="3495"/>
                    </a:lnTo>
                    <a:lnTo>
                      <a:pt x="10860" y="3474"/>
                    </a:lnTo>
                    <a:lnTo>
                      <a:pt x="10839" y="3453"/>
                    </a:lnTo>
                    <a:lnTo>
                      <a:pt x="10755" y="3432"/>
                    </a:lnTo>
                    <a:lnTo>
                      <a:pt x="10630" y="3390"/>
                    </a:lnTo>
                    <a:lnTo>
                      <a:pt x="10546" y="3328"/>
                    </a:lnTo>
                    <a:lnTo>
                      <a:pt x="10504" y="3328"/>
                    </a:lnTo>
                    <a:lnTo>
                      <a:pt x="10462" y="3349"/>
                    </a:lnTo>
                    <a:lnTo>
                      <a:pt x="10504" y="3432"/>
                    </a:lnTo>
                    <a:lnTo>
                      <a:pt x="10567" y="3495"/>
                    </a:lnTo>
                    <a:lnTo>
                      <a:pt x="10567" y="3558"/>
                    </a:lnTo>
                    <a:lnTo>
                      <a:pt x="10546" y="3600"/>
                    </a:lnTo>
                    <a:lnTo>
                      <a:pt x="10525" y="3662"/>
                    </a:lnTo>
                    <a:lnTo>
                      <a:pt x="10462" y="3662"/>
                    </a:lnTo>
                    <a:lnTo>
                      <a:pt x="10442" y="3641"/>
                    </a:lnTo>
                    <a:lnTo>
                      <a:pt x="10358" y="3641"/>
                    </a:lnTo>
                    <a:lnTo>
                      <a:pt x="10316" y="3579"/>
                    </a:lnTo>
                    <a:lnTo>
                      <a:pt x="10316" y="3432"/>
                    </a:lnTo>
                    <a:lnTo>
                      <a:pt x="10232" y="3286"/>
                    </a:lnTo>
                    <a:lnTo>
                      <a:pt x="10211" y="3160"/>
                    </a:lnTo>
                    <a:lnTo>
                      <a:pt x="10190" y="3056"/>
                    </a:lnTo>
                    <a:lnTo>
                      <a:pt x="10107" y="2972"/>
                    </a:lnTo>
                    <a:lnTo>
                      <a:pt x="10107" y="2909"/>
                    </a:lnTo>
                    <a:lnTo>
                      <a:pt x="10044" y="2825"/>
                    </a:lnTo>
                    <a:lnTo>
                      <a:pt x="9981" y="2909"/>
                    </a:lnTo>
                    <a:lnTo>
                      <a:pt x="10023" y="2993"/>
                    </a:lnTo>
                    <a:lnTo>
                      <a:pt x="9981" y="3035"/>
                    </a:lnTo>
                    <a:lnTo>
                      <a:pt x="9981" y="3118"/>
                    </a:lnTo>
                    <a:lnTo>
                      <a:pt x="9939" y="3202"/>
                    </a:lnTo>
                    <a:lnTo>
                      <a:pt x="9898" y="3244"/>
                    </a:lnTo>
                    <a:lnTo>
                      <a:pt x="9814" y="3265"/>
                    </a:lnTo>
                    <a:lnTo>
                      <a:pt x="9772" y="3369"/>
                    </a:lnTo>
                    <a:lnTo>
                      <a:pt x="9667" y="3537"/>
                    </a:lnTo>
                    <a:lnTo>
                      <a:pt x="9584" y="3621"/>
                    </a:lnTo>
                    <a:lnTo>
                      <a:pt x="9584" y="3662"/>
                    </a:lnTo>
                    <a:lnTo>
                      <a:pt x="9521" y="3725"/>
                    </a:lnTo>
                    <a:lnTo>
                      <a:pt x="9458" y="3851"/>
                    </a:lnTo>
                    <a:lnTo>
                      <a:pt x="9395" y="3851"/>
                    </a:lnTo>
                    <a:lnTo>
                      <a:pt x="9374" y="3788"/>
                    </a:lnTo>
                    <a:lnTo>
                      <a:pt x="9395" y="3683"/>
                    </a:lnTo>
                    <a:lnTo>
                      <a:pt x="9479" y="3579"/>
                    </a:lnTo>
                    <a:lnTo>
                      <a:pt x="9500" y="3474"/>
                    </a:lnTo>
                    <a:lnTo>
                      <a:pt x="9563" y="3432"/>
                    </a:lnTo>
                    <a:lnTo>
                      <a:pt x="9667" y="3369"/>
                    </a:lnTo>
                    <a:lnTo>
                      <a:pt x="9709" y="3244"/>
                    </a:lnTo>
                    <a:lnTo>
                      <a:pt x="9793" y="3160"/>
                    </a:lnTo>
                    <a:lnTo>
                      <a:pt x="9814" y="3077"/>
                    </a:lnTo>
                    <a:lnTo>
                      <a:pt x="9814" y="3035"/>
                    </a:lnTo>
                    <a:lnTo>
                      <a:pt x="9772" y="2993"/>
                    </a:lnTo>
                    <a:lnTo>
                      <a:pt x="9793" y="2930"/>
                    </a:lnTo>
                    <a:lnTo>
                      <a:pt x="9877" y="2909"/>
                    </a:lnTo>
                    <a:lnTo>
                      <a:pt x="9898" y="2825"/>
                    </a:lnTo>
                    <a:lnTo>
                      <a:pt x="9898" y="2742"/>
                    </a:lnTo>
                    <a:lnTo>
                      <a:pt x="9939" y="2637"/>
                    </a:lnTo>
                    <a:lnTo>
                      <a:pt x="10023" y="2470"/>
                    </a:lnTo>
                    <a:lnTo>
                      <a:pt x="10023" y="2365"/>
                    </a:lnTo>
                    <a:lnTo>
                      <a:pt x="10086" y="2198"/>
                    </a:lnTo>
                    <a:lnTo>
                      <a:pt x="10107" y="1947"/>
                    </a:lnTo>
                    <a:lnTo>
                      <a:pt x="10086" y="1863"/>
                    </a:lnTo>
                    <a:lnTo>
                      <a:pt x="9918" y="1842"/>
                    </a:lnTo>
                    <a:lnTo>
                      <a:pt x="9814" y="1863"/>
                    </a:lnTo>
                    <a:lnTo>
                      <a:pt x="9709" y="1947"/>
                    </a:lnTo>
                    <a:lnTo>
                      <a:pt x="9605" y="1884"/>
                    </a:lnTo>
                    <a:lnTo>
                      <a:pt x="9521" y="1863"/>
                    </a:lnTo>
                    <a:lnTo>
                      <a:pt x="9479" y="1884"/>
                    </a:lnTo>
                    <a:lnTo>
                      <a:pt x="9500" y="1968"/>
                    </a:lnTo>
                    <a:lnTo>
                      <a:pt x="9584" y="2051"/>
                    </a:lnTo>
                    <a:lnTo>
                      <a:pt x="9584" y="2198"/>
                    </a:lnTo>
                    <a:lnTo>
                      <a:pt x="9563" y="2281"/>
                    </a:lnTo>
                    <a:lnTo>
                      <a:pt x="9500" y="2219"/>
                    </a:lnTo>
                    <a:lnTo>
                      <a:pt x="9479" y="2093"/>
                    </a:lnTo>
                    <a:lnTo>
                      <a:pt x="9395" y="2009"/>
                    </a:lnTo>
                    <a:lnTo>
                      <a:pt x="9312" y="1989"/>
                    </a:lnTo>
                    <a:lnTo>
                      <a:pt x="9165" y="2114"/>
                    </a:lnTo>
                    <a:lnTo>
                      <a:pt x="9165" y="2219"/>
                    </a:lnTo>
                    <a:lnTo>
                      <a:pt x="9207" y="2302"/>
                    </a:lnTo>
                    <a:lnTo>
                      <a:pt x="9165" y="2386"/>
                    </a:lnTo>
                    <a:lnTo>
                      <a:pt x="9061" y="2386"/>
                    </a:lnTo>
                    <a:lnTo>
                      <a:pt x="9061" y="2323"/>
                    </a:lnTo>
                    <a:lnTo>
                      <a:pt x="9061" y="2219"/>
                    </a:lnTo>
                    <a:lnTo>
                      <a:pt x="9040" y="2114"/>
                    </a:lnTo>
                    <a:lnTo>
                      <a:pt x="8956" y="2072"/>
                    </a:lnTo>
                    <a:lnTo>
                      <a:pt x="8747" y="2072"/>
                    </a:lnTo>
                    <a:lnTo>
                      <a:pt x="8538" y="2156"/>
                    </a:lnTo>
                    <a:lnTo>
                      <a:pt x="8307" y="2156"/>
                    </a:lnTo>
                    <a:lnTo>
                      <a:pt x="8140" y="2093"/>
                    </a:lnTo>
                    <a:lnTo>
                      <a:pt x="8056" y="2093"/>
                    </a:lnTo>
                    <a:lnTo>
                      <a:pt x="7994" y="2114"/>
                    </a:lnTo>
                    <a:lnTo>
                      <a:pt x="7910" y="2093"/>
                    </a:lnTo>
                    <a:lnTo>
                      <a:pt x="7805" y="2093"/>
                    </a:lnTo>
                    <a:lnTo>
                      <a:pt x="7701" y="2177"/>
                    </a:lnTo>
                    <a:lnTo>
                      <a:pt x="7680" y="2219"/>
                    </a:lnTo>
                    <a:lnTo>
                      <a:pt x="7722" y="2302"/>
                    </a:lnTo>
                    <a:lnTo>
                      <a:pt x="7722" y="2386"/>
                    </a:lnTo>
                    <a:lnTo>
                      <a:pt x="7784" y="2491"/>
                    </a:lnTo>
                    <a:lnTo>
                      <a:pt x="7805" y="2533"/>
                    </a:lnTo>
                    <a:lnTo>
                      <a:pt x="7784" y="2616"/>
                    </a:lnTo>
                    <a:lnTo>
                      <a:pt x="7722" y="2784"/>
                    </a:lnTo>
                    <a:lnTo>
                      <a:pt x="7742" y="2930"/>
                    </a:lnTo>
                    <a:lnTo>
                      <a:pt x="7889" y="3118"/>
                    </a:lnTo>
                    <a:lnTo>
                      <a:pt x="7889" y="3223"/>
                    </a:lnTo>
                    <a:lnTo>
                      <a:pt x="7910" y="3432"/>
                    </a:lnTo>
                    <a:lnTo>
                      <a:pt x="7889" y="3453"/>
                    </a:lnTo>
                    <a:lnTo>
                      <a:pt x="7826" y="3411"/>
                    </a:lnTo>
                    <a:lnTo>
                      <a:pt x="7784" y="3307"/>
                    </a:lnTo>
                    <a:lnTo>
                      <a:pt x="7638" y="3160"/>
                    </a:lnTo>
                    <a:lnTo>
                      <a:pt x="7596" y="3118"/>
                    </a:lnTo>
                    <a:lnTo>
                      <a:pt x="7596" y="2909"/>
                    </a:lnTo>
                    <a:lnTo>
                      <a:pt x="7617" y="2700"/>
                    </a:lnTo>
                    <a:lnTo>
                      <a:pt x="7617" y="2595"/>
                    </a:lnTo>
                    <a:lnTo>
                      <a:pt x="7512" y="2428"/>
                    </a:lnTo>
                    <a:lnTo>
                      <a:pt x="7512" y="2323"/>
                    </a:lnTo>
                    <a:lnTo>
                      <a:pt x="7491" y="2281"/>
                    </a:lnTo>
                    <a:lnTo>
                      <a:pt x="7429" y="2261"/>
                    </a:lnTo>
                    <a:lnTo>
                      <a:pt x="7303" y="2302"/>
                    </a:lnTo>
                    <a:lnTo>
                      <a:pt x="7177" y="2386"/>
                    </a:lnTo>
                    <a:lnTo>
                      <a:pt x="7010" y="2407"/>
                    </a:lnTo>
                    <a:lnTo>
                      <a:pt x="6947" y="2470"/>
                    </a:lnTo>
                    <a:lnTo>
                      <a:pt x="6905" y="2595"/>
                    </a:lnTo>
                    <a:lnTo>
                      <a:pt x="6947" y="2700"/>
                    </a:lnTo>
                    <a:lnTo>
                      <a:pt x="6905" y="2825"/>
                    </a:lnTo>
                    <a:lnTo>
                      <a:pt x="6843" y="2930"/>
                    </a:lnTo>
                    <a:lnTo>
                      <a:pt x="6801" y="2993"/>
                    </a:lnTo>
                    <a:lnTo>
                      <a:pt x="6843" y="3035"/>
                    </a:lnTo>
                    <a:lnTo>
                      <a:pt x="6885" y="3035"/>
                    </a:lnTo>
                    <a:lnTo>
                      <a:pt x="6947" y="3056"/>
                    </a:lnTo>
                    <a:lnTo>
                      <a:pt x="6947" y="3202"/>
                    </a:lnTo>
                    <a:lnTo>
                      <a:pt x="6885" y="3307"/>
                    </a:lnTo>
                    <a:lnTo>
                      <a:pt x="6738" y="3411"/>
                    </a:lnTo>
                    <a:lnTo>
                      <a:pt x="6633" y="3411"/>
                    </a:lnTo>
                    <a:lnTo>
                      <a:pt x="6592" y="3453"/>
                    </a:lnTo>
                    <a:lnTo>
                      <a:pt x="6571" y="3558"/>
                    </a:lnTo>
                    <a:lnTo>
                      <a:pt x="6529" y="3621"/>
                    </a:lnTo>
                    <a:lnTo>
                      <a:pt x="6487" y="3683"/>
                    </a:lnTo>
                    <a:lnTo>
                      <a:pt x="6529" y="3767"/>
                    </a:lnTo>
                    <a:lnTo>
                      <a:pt x="6487" y="3830"/>
                    </a:lnTo>
                    <a:lnTo>
                      <a:pt x="6424" y="3830"/>
                    </a:lnTo>
                    <a:lnTo>
                      <a:pt x="6382" y="3851"/>
                    </a:lnTo>
                    <a:lnTo>
                      <a:pt x="6236" y="3872"/>
                    </a:lnTo>
                    <a:lnTo>
                      <a:pt x="6131" y="3830"/>
                    </a:lnTo>
                    <a:lnTo>
                      <a:pt x="6089" y="3767"/>
                    </a:lnTo>
                    <a:lnTo>
                      <a:pt x="6089" y="3683"/>
                    </a:lnTo>
                    <a:lnTo>
                      <a:pt x="6048" y="3662"/>
                    </a:lnTo>
                    <a:lnTo>
                      <a:pt x="5985" y="3662"/>
                    </a:lnTo>
                    <a:lnTo>
                      <a:pt x="5964" y="3621"/>
                    </a:lnTo>
                    <a:lnTo>
                      <a:pt x="5943" y="3537"/>
                    </a:lnTo>
                    <a:lnTo>
                      <a:pt x="5838" y="3537"/>
                    </a:lnTo>
                    <a:lnTo>
                      <a:pt x="5797" y="3579"/>
                    </a:lnTo>
                    <a:lnTo>
                      <a:pt x="5755" y="3641"/>
                    </a:lnTo>
                    <a:lnTo>
                      <a:pt x="5671" y="3641"/>
                    </a:lnTo>
                    <a:lnTo>
                      <a:pt x="5629" y="3662"/>
                    </a:lnTo>
                    <a:lnTo>
                      <a:pt x="5629" y="3830"/>
                    </a:lnTo>
                    <a:lnTo>
                      <a:pt x="5608" y="3893"/>
                    </a:lnTo>
                    <a:lnTo>
                      <a:pt x="5608" y="3997"/>
                    </a:lnTo>
                    <a:lnTo>
                      <a:pt x="5650" y="4165"/>
                    </a:lnTo>
                    <a:lnTo>
                      <a:pt x="5629" y="4353"/>
                    </a:lnTo>
                    <a:lnTo>
                      <a:pt x="5566" y="4416"/>
                    </a:lnTo>
                    <a:lnTo>
                      <a:pt x="5525" y="4416"/>
                    </a:lnTo>
                    <a:lnTo>
                      <a:pt x="5545" y="4206"/>
                    </a:lnTo>
                    <a:lnTo>
                      <a:pt x="5545" y="4060"/>
                    </a:lnTo>
                    <a:lnTo>
                      <a:pt x="5525" y="3976"/>
                    </a:lnTo>
                    <a:lnTo>
                      <a:pt x="5525" y="3767"/>
                    </a:lnTo>
                    <a:lnTo>
                      <a:pt x="5504" y="3662"/>
                    </a:lnTo>
                    <a:lnTo>
                      <a:pt x="5462" y="3641"/>
                    </a:lnTo>
                    <a:lnTo>
                      <a:pt x="5420" y="3662"/>
                    </a:lnTo>
                    <a:lnTo>
                      <a:pt x="5336" y="3662"/>
                    </a:lnTo>
                    <a:lnTo>
                      <a:pt x="5253" y="3767"/>
                    </a:lnTo>
                    <a:lnTo>
                      <a:pt x="5190" y="3788"/>
                    </a:lnTo>
                    <a:lnTo>
                      <a:pt x="5085" y="3872"/>
                    </a:lnTo>
                    <a:lnTo>
                      <a:pt x="5043" y="3955"/>
                    </a:lnTo>
                    <a:lnTo>
                      <a:pt x="5043" y="4039"/>
                    </a:lnTo>
                    <a:lnTo>
                      <a:pt x="4918" y="4186"/>
                    </a:lnTo>
                    <a:lnTo>
                      <a:pt x="4876" y="4206"/>
                    </a:lnTo>
                    <a:lnTo>
                      <a:pt x="4834" y="4165"/>
                    </a:lnTo>
                    <a:lnTo>
                      <a:pt x="4729" y="4165"/>
                    </a:lnTo>
                    <a:lnTo>
                      <a:pt x="4688" y="4186"/>
                    </a:lnTo>
                    <a:lnTo>
                      <a:pt x="4688" y="4248"/>
                    </a:lnTo>
                    <a:lnTo>
                      <a:pt x="4771" y="4269"/>
                    </a:lnTo>
                    <a:lnTo>
                      <a:pt x="4792" y="4290"/>
                    </a:lnTo>
                    <a:lnTo>
                      <a:pt x="4709" y="4311"/>
                    </a:lnTo>
                    <a:lnTo>
                      <a:pt x="4562" y="4311"/>
                    </a:lnTo>
                    <a:lnTo>
                      <a:pt x="4478" y="4353"/>
                    </a:lnTo>
                    <a:lnTo>
                      <a:pt x="4416" y="4416"/>
                    </a:lnTo>
                    <a:lnTo>
                      <a:pt x="4248" y="4478"/>
                    </a:lnTo>
                    <a:lnTo>
                      <a:pt x="4248" y="4520"/>
                    </a:lnTo>
                    <a:lnTo>
                      <a:pt x="4185" y="4583"/>
                    </a:lnTo>
                    <a:lnTo>
                      <a:pt x="4081" y="4625"/>
                    </a:lnTo>
                    <a:lnTo>
                      <a:pt x="3997" y="4625"/>
                    </a:lnTo>
                    <a:lnTo>
                      <a:pt x="3976" y="4688"/>
                    </a:lnTo>
                    <a:lnTo>
                      <a:pt x="3976" y="4771"/>
                    </a:lnTo>
                    <a:lnTo>
                      <a:pt x="4039" y="4813"/>
                    </a:lnTo>
                    <a:lnTo>
                      <a:pt x="3997" y="4876"/>
                    </a:lnTo>
                    <a:lnTo>
                      <a:pt x="3955" y="4897"/>
                    </a:lnTo>
                    <a:lnTo>
                      <a:pt x="3892" y="4939"/>
                    </a:lnTo>
                    <a:lnTo>
                      <a:pt x="3851" y="5022"/>
                    </a:lnTo>
                    <a:lnTo>
                      <a:pt x="3767" y="5043"/>
                    </a:lnTo>
                    <a:lnTo>
                      <a:pt x="3746" y="5127"/>
                    </a:lnTo>
                    <a:lnTo>
                      <a:pt x="3746" y="5169"/>
                    </a:lnTo>
                    <a:lnTo>
                      <a:pt x="3767" y="5211"/>
                    </a:lnTo>
                    <a:lnTo>
                      <a:pt x="3767" y="5294"/>
                    </a:lnTo>
                    <a:lnTo>
                      <a:pt x="3767" y="5336"/>
                    </a:lnTo>
                    <a:lnTo>
                      <a:pt x="3830" y="5357"/>
                    </a:lnTo>
                    <a:lnTo>
                      <a:pt x="3892" y="5357"/>
                    </a:lnTo>
                    <a:lnTo>
                      <a:pt x="3976" y="5420"/>
                    </a:lnTo>
                    <a:lnTo>
                      <a:pt x="4039" y="5420"/>
                    </a:lnTo>
                    <a:lnTo>
                      <a:pt x="4081" y="5357"/>
                    </a:lnTo>
                    <a:lnTo>
                      <a:pt x="4144" y="5357"/>
                    </a:lnTo>
                    <a:lnTo>
                      <a:pt x="4248" y="5441"/>
                    </a:lnTo>
                    <a:lnTo>
                      <a:pt x="4269" y="5525"/>
                    </a:lnTo>
                    <a:lnTo>
                      <a:pt x="4353" y="5525"/>
                    </a:lnTo>
                    <a:lnTo>
                      <a:pt x="4457" y="5441"/>
                    </a:lnTo>
                    <a:lnTo>
                      <a:pt x="4499" y="5441"/>
                    </a:lnTo>
                    <a:lnTo>
                      <a:pt x="4604" y="5462"/>
                    </a:lnTo>
                    <a:lnTo>
                      <a:pt x="4792" y="5462"/>
                    </a:lnTo>
                    <a:lnTo>
                      <a:pt x="4834" y="5441"/>
                    </a:lnTo>
                    <a:lnTo>
                      <a:pt x="4834" y="5336"/>
                    </a:lnTo>
                    <a:lnTo>
                      <a:pt x="4918" y="5253"/>
                    </a:lnTo>
                    <a:lnTo>
                      <a:pt x="4939" y="5253"/>
                    </a:lnTo>
                    <a:lnTo>
                      <a:pt x="4939" y="5357"/>
                    </a:lnTo>
                    <a:lnTo>
                      <a:pt x="4981" y="5378"/>
                    </a:lnTo>
                    <a:lnTo>
                      <a:pt x="4939" y="5441"/>
                    </a:lnTo>
                    <a:lnTo>
                      <a:pt x="4813" y="5483"/>
                    </a:lnTo>
                    <a:lnTo>
                      <a:pt x="4709" y="5566"/>
                    </a:lnTo>
                    <a:lnTo>
                      <a:pt x="4562" y="5546"/>
                    </a:lnTo>
                    <a:lnTo>
                      <a:pt x="4457" y="5566"/>
                    </a:lnTo>
                    <a:lnTo>
                      <a:pt x="4416" y="5629"/>
                    </a:lnTo>
                    <a:lnTo>
                      <a:pt x="4416" y="5671"/>
                    </a:lnTo>
                    <a:lnTo>
                      <a:pt x="4520" y="5755"/>
                    </a:lnTo>
                    <a:lnTo>
                      <a:pt x="4667" y="5755"/>
                    </a:lnTo>
                    <a:lnTo>
                      <a:pt x="4688" y="5776"/>
                    </a:lnTo>
                    <a:lnTo>
                      <a:pt x="4667" y="5859"/>
                    </a:lnTo>
                    <a:lnTo>
                      <a:pt x="4520" y="5943"/>
                    </a:lnTo>
                    <a:lnTo>
                      <a:pt x="4290" y="5943"/>
                    </a:lnTo>
                    <a:lnTo>
                      <a:pt x="4206" y="6048"/>
                    </a:lnTo>
                    <a:lnTo>
                      <a:pt x="4206" y="6152"/>
                    </a:lnTo>
                    <a:lnTo>
                      <a:pt x="4290" y="6194"/>
                    </a:lnTo>
                    <a:lnTo>
                      <a:pt x="4269" y="6299"/>
                    </a:lnTo>
                    <a:lnTo>
                      <a:pt x="4185" y="6320"/>
                    </a:lnTo>
                    <a:lnTo>
                      <a:pt x="4081" y="6487"/>
                    </a:lnTo>
                    <a:lnTo>
                      <a:pt x="4039" y="6571"/>
                    </a:lnTo>
                    <a:lnTo>
                      <a:pt x="3892" y="6613"/>
                    </a:lnTo>
                    <a:lnTo>
                      <a:pt x="3788" y="6738"/>
                    </a:lnTo>
                    <a:lnTo>
                      <a:pt x="3725" y="6843"/>
                    </a:lnTo>
                    <a:lnTo>
                      <a:pt x="3620" y="6947"/>
                    </a:lnTo>
                    <a:lnTo>
                      <a:pt x="3620" y="7010"/>
                    </a:lnTo>
                    <a:lnTo>
                      <a:pt x="3537" y="7031"/>
                    </a:lnTo>
                    <a:lnTo>
                      <a:pt x="3453" y="7031"/>
                    </a:lnTo>
                    <a:lnTo>
                      <a:pt x="3348" y="6947"/>
                    </a:lnTo>
                    <a:lnTo>
                      <a:pt x="3307" y="6906"/>
                    </a:lnTo>
                    <a:lnTo>
                      <a:pt x="3202" y="6885"/>
                    </a:lnTo>
                    <a:lnTo>
                      <a:pt x="3139" y="6822"/>
                    </a:lnTo>
                    <a:lnTo>
                      <a:pt x="3014" y="6801"/>
                    </a:lnTo>
                    <a:lnTo>
                      <a:pt x="2888" y="6822"/>
                    </a:lnTo>
                    <a:lnTo>
                      <a:pt x="2784" y="6885"/>
                    </a:lnTo>
                    <a:lnTo>
                      <a:pt x="2679" y="6843"/>
                    </a:lnTo>
                    <a:lnTo>
                      <a:pt x="2616" y="6822"/>
                    </a:lnTo>
                    <a:lnTo>
                      <a:pt x="2512" y="6843"/>
                    </a:lnTo>
                    <a:lnTo>
                      <a:pt x="2344" y="6843"/>
                    </a:lnTo>
                    <a:lnTo>
                      <a:pt x="2177" y="6927"/>
                    </a:lnTo>
                    <a:lnTo>
                      <a:pt x="2156" y="7010"/>
                    </a:lnTo>
                    <a:lnTo>
                      <a:pt x="2198" y="7052"/>
                    </a:lnTo>
                    <a:lnTo>
                      <a:pt x="2177" y="7115"/>
                    </a:lnTo>
                    <a:lnTo>
                      <a:pt x="2156" y="7052"/>
                    </a:lnTo>
                    <a:lnTo>
                      <a:pt x="2072" y="7052"/>
                    </a:lnTo>
                    <a:lnTo>
                      <a:pt x="1654" y="7157"/>
                    </a:lnTo>
                    <a:lnTo>
                      <a:pt x="1549" y="7157"/>
                    </a:lnTo>
                    <a:lnTo>
                      <a:pt x="1486" y="7199"/>
                    </a:lnTo>
                    <a:lnTo>
                      <a:pt x="1465" y="7199"/>
                    </a:lnTo>
                    <a:lnTo>
                      <a:pt x="1382" y="7157"/>
                    </a:lnTo>
                    <a:lnTo>
                      <a:pt x="1319" y="7219"/>
                    </a:lnTo>
                    <a:lnTo>
                      <a:pt x="1277" y="7261"/>
                    </a:lnTo>
                    <a:lnTo>
                      <a:pt x="1214" y="7303"/>
                    </a:lnTo>
                    <a:lnTo>
                      <a:pt x="1172" y="7261"/>
                    </a:lnTo>
                    <a:lnTo>
                      <a:pt x="1172" y="7240"/>
                    </a:lnTo>
                    <a:lnTo>
                      <a:pt x="1110" y="7219"/>
                    </a:lnTo>
                    <a:lnTo>
                      <a:pt x="1026" y="7219"/>
                    </a:lnTo>
                    <a:lnTo>
                      <a:pt x="942" y="7261"/>
                    </a:lnTo>
                    <a:lnTo>
                      <a:pt x="859" y="7261"/>
                    </a:lnTo>
                    <a:lnTo>
                      <a:pt x="817" y="7240"/>
                    </a:lnTo>
                    <a:lnTo>
                      <a:pt x="733" y="7240"/>
                    </a:lnTo>
                    <a:lnTo>
                      <a:pt x="691" y="7303"/>
                    </a:lnTo>
                    <a:lnTo>
                      <a:pt x="607" y="7324"/>
                    </a:lnTo>
                    <a:lnTo>
                      <a:pt x="607" y="7366"/>
                    </a:lnTo>
                    <a:lnTo>
                      <a:pt x="607" y="7429"/>
                    </a:lnTo>
                    <a:lnTo>
                      <a:pt x="419" y="7512"/>
                    </a:lnTo>
                    <a:lnTo>
                      <a:pt x="315" y="7512"/>
                    </a:lnTo>
                    <a:lnTo>
                      <a:pt x="294" y="7554"/>
                    </a:lnTo>
                    <a:lnTo>
                      <a:pt x="335" y="7638"/>
                    </a:lnTo>
                    <a:lnTo>
                      <a:pt x="419" y="7638"/>
                    </a:lnTo>
                    <a:lnTo>
                      <a:pt x="482" y="7659"/>
                    </a:lnTo>
                    <a:lnTo>
                      <a:pt x="482" y="7722"/>
                    </a:lnTo>
                    <a:lnTo>
                      <a:pt x="398" y="7722"/>
                    </a:lnTo>
                    <a:lnTo>
                      <a:pt x="377" y="7680"/>
                    </a:lnTo>
                    <a:lnTo>
                      <a:pt x="335" y="7722"/>
                    </a:lnTo>
                    <a:lnTo>
                      <a:pt x="294" y="7784"/>
                    </a:lnTo>
                    <a:lnTo>
                      <a:pt x="189" y="7847"/>
                    </a:lnTo>
                    <a:lnTo>
                      <a:pt x="105" y="7868"/>
                    </a:lnTo>
                    <a:lnTo>
                      <a:pt x="168" y="7931"/>
                    </a:lnTo>
                    <a:lnTo>
                      <a:pt x="273" y="7973"/>
                    </a:lnTo>
                    <a:lnTo>
                      <a:pt x="315" y="8035"/>
                    </a:lnTo>
                    <a:lnTo>
                      <a:pt x="419" y="8266"/>
                    </a:lnTo>
                    <a:lnTo>
                      <a:pt x="482" y="8307"/>
                    </a:lnTo>
                    <a:lnTo>
                      <a:pt x="587" y="8307"/>
                    </a:lnTo>
                    <a:lnTo>
                      <a:pt x="628" y="8349"/>
                    </a:lnTo>
                    <a:lnTo>
                      <a:pt x="649" y="8391"/>
                    </a:lnTo>
                    <a:lnTo>
                      <a:pt x="607" y="8454"/>
                    </a:lnTo>
                    <a:lnTo>
                      <a:pt x="545" y="8496"/>
                    </a:lnTo>
                    <a:lnTo>
                      <a:pt x="524" y="8559"/>
                    </a:lnTo>
                    <a:lnTo>
                      <a:pt x="587" y="8621"/>
                    </a:lnTo>
                    <a:lnTo>
                      <a:pt x="691" y="8663"/>
                    </a:lnTo>
                    <a:lnTo>
                      <a:pt x="817" y="8621"/>
                    </a:lnTo>
                    <a:lnTo>
                      <a:pt x="921" y="8559"/>
                    </a:lnTo>
                    <a:lnTo>
                      <a:pt x="963" y="8496"/>
                    </a:lnTo>
                    <a:lnTo>
                      <a:pt x="1005" y="8475"/>
                    </a:lnTo>
                    <a:lnTo>
                      <a:pt x="1047" y="8496"/>
                    </a:lnTo>
                    <a:lnTo>
                      <a:pt x="1068" y="8559"/>
                    </a:lnTo>
                    <a:lnTo>
                      <a:pt x="1005" y="8684"/>
                    </a:lnTo>
                    <a:lnTo>
                      <a:pt x="900" y="8726"/>
                    </a:lnTo>
                    <a:lnTo>
                      <a:pt x="796" y="8768"/>
                    </a:lnTo>
                    <a:lnTo>
                      <a:pt x="754" y="8810"/>
                    </a:lnTo>
                    <a:lnTo>
                      <a:pt x="796" y="8893"/>
                    </a:lnTo>
                    <a:lnTo>
                      <a:pt x="900" y="8914"/>
                    </a:lnTo>
                    <a:lnTo>
                      <a:pt x="963" y="8872"/>
                    </a:lnTo>
                    <a:lnTo>
                      <a:pt x="1110" y="8810"/>
                    </a:lnTo>
                    <a:lnTo>
                      <a:pt x="1151" y="8831"/>
                    </a:lnTo>
                    <a:lnTo>
                      <a:pt x="1151" y="8872"/>
                    </a:lnTo>
                    <a:lnTo>
                      <a:pt x="963" y="8935"/>
                    </a:lnTo>
                    <a:lnTo>
                      <a:pt x="838" y="8998"/>
                    </a:lnTo>
                    <a:lnTo>
                      <a:pt x="817" y="9040"/>
                    </a:lnTo>
                    <a:lnTo>
                      <a:pt x="1005" y="9228"/>
                    </a:lnTo>
                    <a:lnTo>
                      <a:pt x="1131" y="9291"/>
                    </a:lnTo>
                    <a:lnTo>
                      <a:pt x="1277" y="9291"/>
                    </a:lnTo>
                    <a:lnTo>
                      <a:pt x="1340" y="9228"/>
                    </a:lnTo>
                    <a:lnTo>
                      <a:pt x="1361" y="9103"/>
                    </a:lnTo>
                    <a:lnTo>
                      <a:pt x="1319" y="9040"/>
                    </a:lnTo>
                    <a:lnTo>
                      <a:pt x="1277" y="8998"/>
                    </a:lnTo>
                    <a:lnTo>
                      <a:pt x="1319" y="8977"/>
                    </a:lnTo>
                    <a:lnTo>
                      <a:pt x="1361" y="8977"/>
                    </a:lnTo>
                    <a:lnTo>
                      <a:pt x="1444" y="9082"/>
                    </a:lnTo>
                    <a:lnTo>
                      <a:pt x="1465" y="9103"/>
                    </a:lnTo>
                    <a:lnTo>
                      <a:pt x="1465" y="9144"/>
                    </a:lnTo>
                    <a:lnTo>
                      <a:pt x="1570" y="9207"/>
                    </a:lnTo>
                    <a:lnTo>
                      <a:pt x="1758" y="9228"/>
                    </a:lnTo>
                    <a:lnTo>
                      <a:pt x="1884" y="9228"/>
                    </a:lnTo>
                    <a:lnTo>
                      <a:pt x="1988" y="9144"/>
                    </a:lnTo>
                    <a:lnTo>
                      <a:pt x="2051" y="9123"/>
                    </a:lnTo>
                    <a:lnTo>
                      <a:pt x="2114" y="9144"/>
                    </a:lnTo>
                    <a:lnTo>
                      <a:pt x="2114" y="9228"/>
                    </a:lnTo>
                    <a:lnTo>
                      <a:pt x="2177" y="9291"/>
                    </a:lnTo>
                    <a:lnTo>
                      <a:pt x="2219" y="9291"/>
                    </a:lnTo>
                    <a:lnTo>
                      <a:pt x="2281" y="9312"/>
                    </a:lnTo>
                    <a:lnTo>
                      <a:pt x="2302" y="9458"/>
                    </a:lnTo>
                    <a:lnTo>
                      <a:pt x="2260" y="9458"/>
                    </a:lnTo>
                    <a:lnTo>
                      <a:pt x="2114" y="9542"/>
                    </a:lnTo>
                    <a:lnTo>
                      <a:pt x="2114" y="9626"/>
                    </a:lnTo>
                    <a:lnTo>
                      <a:pt x="2156" y="9667"/>
                    </a:lnTo>
                    <a:lnTo>
                      <a:pt x="2156" y="9730"/>
                    </a:lnTo>
                    <a:lnTo>
                      <a:pt x="2072" y="9667"/>
                    </a:lnTo>
                    <a:lnTo>
                      <a:pt x="2051" y="9647"/>
                    </a:lnTo>
                    <a:lnTo>
                      <a:pt x="1968" y="9626"/>
                    </a:lnTo>
                    <a:lnTo>
                      <a:pt x="1884" y="9542"/>
                    </a:lnTo>
                    <a:lnTo>
                      <a:pt x="1696" y="9458"/>
                    </a:lnTo>
                    <a:lnTo>
                      <a:pt x="1465" y="9458"/>
                    </a:lnTo>
                    <a:lnTo>
                      <a:pt x="1319" y="9437"/>
                    </a:lnTo>
                    <a:lnTo>
                      <a:pt x="1110" y="9500"/>
                    </a:lnTo>
                    <a:lnTo>
                      <a:pt x="1110" y="9542"/>
                    </a:lnTo>
                    <a:lnTo>
                      <a:pt x="1214" y="9626"/>
                    </a:lnTo>
                    <a:lnTo>
                      <a:pt x="1361" y="9647"/>
                    </a:lnTo>
                    <a:lnTo>
                      <a:pt x="1486" y="9667"/>
                    </a:lnTo>
                    <a:lnTo>
                      <a:pt x="1654" y="9772"/>
                    </a:lnTo>
                    <a:lnTo>
                      <a:pt x="1842" y="9856"/>
                    </a:lnTo>
                    <a:lnTo>
                      <a:pt x="1947" y="9856"/>
                    </a:lnTo>
                    <a:lnTo>
                      <a:pt x="2009" y="9877"/>
                    </a:lnTo>
                    <a:lnTo>
                      <a:pt x="1884" y="9940"/>
                    </a:lnTo>
                    <a:lnTo>
                      <a:pt x="1654" y="9940"/>
                    </a:lnTo>
                    <a:lnTo>
                      <a:pt x="1444" y="9814"/>
                    </a:lnTo>
                    <a:lnTo>
                      <a:pt x="1361" y="9751"/>
                    </a:lnTo>
                    <a:lnTo>
                      <a:pt x="1214" y="9751"/>
                    </a:lnTo>
                    <a:lnTo>
                      <a:pt x="1005" y="9647"/>
                    </a:lnTo>
                    <a:lnTo>
                      <a:pt x="796" y="9647"/>
                    </a:lnTo>
                    <a:lnTo>
                      <a:pt x="649" y="9563"/>
                    </a:lnTo>
                    <a:lnTo>
                      <a:pt x="482" y="9521"/>
                    </a:lnTo>
                    <a:lnTo>
                      <a:pt x="294" y="9605"/>
                    </a:lnTo>
                    <a:lnTo>
                      <a:pt x="294" y="9730"/>
                    </a:lnTo>
                    <a:lnTo>
                      <a:pt x="231" y="9667"/>
                    </a:lnTo>
                    <a:lnTo>
                      <a:pt x="168" y="9667"/>
                    </a:lnTo>
                    <a:lnTo>
                      <a:pt x="105" y="9730"/>
                    </a:lnTo>
                    <a:lnTo>
                      <a:pt x="63" y="9730"/>
                    </a:lnTo>
                    <a:lnTo>
                      <a:pt x="1" y="9814"/>
                    </a:lnTo>
                    <a:lnTo>
                      <a:pt x="1" y="9877"/>
                    </a:lnTo>
                    <a:lnTo>
                      <a:pt x="1" y="9960"/>
                    </a:lnTo>
                    <a:lnTo>
                      <a:pt x="63" y="9940"/>
                    </a:lnTo>
                    <a:lnTo>
                      <a:pt x="105" y="9940"/>
                    </a:lnTo>
                    <a:lnTo>
                      <a:pt x="147" y="9960"/>
                    </a:lnTo>
                    <a:lnTo>
                      <a:pt x="63" y="10023"/>
                    </a:lnTo>
                    <a:lnTo>
                      <a:pt x="22" y="10086"/>
                    </a:lnTo>
                    <a:lnTo>
                      <a:pt x="63" y="10191"/>
                    </a:lnTo>
                    <a:lnTo>
                      <a:pt x="189" y="10253"/>
                    </a:lnTo>
                    <a:lnTo>
                      <a:pt x="273" y="10170"/>
                    </a:lnTo>
                    <a:lnTo>
                      <a:pt x="315" y="10149"/>
                    </a:lnTo>
                    <a:lnTo>
                      <a:pt x="377" y="10149"/>
                    </a:lnTo>
                    <a:lnTo>
                      <a:pt x="440" y="10023"/>
                    </a:lnTo>
                    <a:lnTo>
                      <a:pt x="503" y="9981"/>
                    </a:lnTo>
                    <a:lnTo>
                      <a:pt x="587" y="9981"/>
                    </a:lnTo>
                    <a:lnTo>
                      <a:pt x="524" y="10044"/>
                    </a:lnTo>
                    <a:lnTo>
                      <a:pt x="482" y="10170"/>
                    </a:lnTo>
                    <a:lnTo>
                      <a:pt x="398" y="10232"/>
                    </a:lnTo>
                    <a:lnTo>
                      <a:pt x="315" y="10274"/>
                    </a:lnTo>
                    <a:lnTo>
                      <a:pt x="356" y="10442"/>
                    </a:lnTo>
                    <a:lnTo>
                      <a:pt x="503" y="10588"/>
                    </a:lnTo>
                    <a:lnTo>
                      <a:pt x="566" y="10546"/>
                    </a:lnTo>
                    <a:lnTo>
                      <a:pt x="607" y="10546"/>
                    </a:lnTo>
                    <a:lnTo>
                      <a:pt x="775" y="10609"/>
                    </a:lnTo>
                    <a:lnTo>
                      <a:pt x="879" y="10609"/>
                    </a:lnTo>
                    <a:lnTo>
                      <a:pt x="879" y="10672"/>
                    </a:lnTo>
                    <a:lnTo>
                      <a:pt x="817" y="10756"/>
                    </a:lnTo>
                    <a:lnTo>
                      <a:pt x="733" y="10797"/>
                    </a:lnTo>
                    <a:lnTo>
                      <a:pt x="712" y="10776"/>
                    </a:lnTo>
                    <a:lnTo>
                      <a:pt x="545" y="10776"/>
                    </a:lnTo>
                    <a:lnTo>
                      <a:pt x="482" y="10797"/>
                    </a:lnTo>
                    <a:lnTo>
                      <a:pt x="419" y="10881"/>
                    </a:lnTo>
                    <a:lnTo>
                      <a:pt x="273" y="10881"/>
                    </a:lnTo>
                    <a:lnTo>
                      <a:pt x="210" y="10923"/>
                    </a:lnTo>
                    <a:lnTo>
                      <a:pt x="210" y="11069"/>
                    </a:lnTo>
                    <a:lnTo>
                      <a:pt x="294" y="11174"/>
                    </a:lnTo>
                    <a:lnTo>
                      <a:pt x="335" y="11237"/>
                    </a:lnTo>
                    <a:lnTo>
                      <a:pt x="419" y="11425"/>
                    </a:lnTo>
                    <a:lnTo>
                      <a:pt x="545" y="11488"/>
                    </a:lnTo>
                    <a:lnTo>
                      <a:pt x="503" y="11509"/>
                    </a:lnTo>
                    <a:lnTo>
                      <a:pt x="503" y="11530"/>
                    </a:lnTo>
                    <a:lnTo>
                      <a:pt x="587" y="11592"/>
                    </a:lnTo>
                    <a:lnTo>
                      <a:pt x="670" y="11697"/>
                    </a:lnTo>
                    <a:lnTo>
                      <a:pt x="754" y="11760"/>
                    </a:lnTo>
                    <a:lnTo>
                      <a:pt x="859" y="11823"/>
                    </a:lnTo>
                    <a:lnTo>
                      <a:pt x="963" y="11927"/>
                    </a:lnTo>
                    <a:lnTo>
                      <a:pt x="1047" y="11969"/>
                    </a:lnTo>
                    <a:lnTo>
                      <a:pt x="1068" y="11948"/>
                    </a:lnTo>
                    <a:lnTo>
                      <a:pt x="1068" y="11864"/>
                    </a:lnTo>
                    <a:lnTo>
                      <a:pt x="1047" y="11718"/>
                    </a:lnTo>
                    <a:lnTo>
                      <a:pt x="1047" y="11634"/>
                    </a:lnTo>
                    <a:lnTo>
                      <a:pt x="1110" y="11592"/>
                    </a:lnTo>
                    <a:lnTo>
                      <a:pt x="1131" y="11488"/>
                    </a:lnTo>
                    <a:lnTo>
                      <a:pt x="1131" y="11404"/>
                    </a:lnTo>
                    <a:lnTo>
                      <a:pt x="1172" y="11383"/>
                    </a:lnTo>
                    <a:lnTo>
                      <a:pt x="1214" y="11383"/>
                    </a:lnTo>
                    <a:lnTo>
                      <a:pt x="1235" y="11488"/>
                    </a:lnTo>
                    <a:lnTo>
                      <a:pt x="1277" y="11592"/>
                    </a:lnTo>
                    <a:lnTo>
                      <a:pt x="1277" y="11655"/>
                    </a:lnTo>
                    <a:lnTo>
                      <a:pt x="1319" y="11718"/>
                    </a:lnTo>
                    <a:lnTo>
                      <a:pt x="1340" y="11697"/>
                    </a:lnTo>
                    <a:lnTo>
                      <a:pt x="1361" y="11634"/>
                    </a:lnTo>
                    <a:lnTo>
                      <a:pt x="1444" y="11634"/>
                    </a:lnTo>
                    <a:lnTo>
                      <a:pt x="1549" y="11551"/>
                    </a:lnTo>
                    <a:lnTo>
                      <a:pt x="1570" y="11592"/>
                    </a:lnTo>
                    <a:lnTo>
                      <a:pt x="1654" y="11592"/>
                    </a:lnTo>
                    <a:lnTo>
                      <a:pt x="1675" y="11634"/>
                    </a:lnTo>
                    <a:lnTo>
                      <a:pt x="1612" y="11718"/>
                    </a:lnTo>
                    <a:lnTo>
                      <a:pt x="1549" y="11823"/>
                    </a:lnTo>
                    <a:lnTo>
                      <a:pt x="1549" y="11927"/>
                    </a:lnTo>
                    <a:lnTo>
                      <a:pt x="1633" y="11948"/>
                    </a:lnTo>
                    <a:lnTo>
                      <a:pt x="1675" y="11927"/>
                    </a:lnTo>
                    <a:lnTo>
                      <a:pt x="1737" y="11739"/>
                    </a:lnTo>
                    <a:lnTo>
                      <a:pt x="1758" y="11655"/>
                    </a:lnTo>
                    <a:lnTo>
                      <a:pt x="1842" y="11697"/>
                    </a:lnTo>
                    <a:lnTo>
                      <a:pt x="1926" y="11823"/>
                    </a:lnTo>
                    <a:lnTo>
                      <a:pt x="1968" y="11844"/>
                    </a:lnTo>
                    <a:lnTo>
                      <a:pt x="2051" y="11802"/>
                    </a:lnTo>
                    <a:lnTo>
                      <a:pt x="2051" y="11718"/>
                    </a:lnTo>
                    <a:lnTo>
                      <a:pt x="2093" y="11634"/>
                    </a:lnTo>
                    <a:lnTo>
                      <a:pt x="2198" y="11634"/>
                    </a:lnTo>
                    <a:lnTo>
                      <a:pt x="2240" y="11655"/>
                    </a:lnTo>
                    <a:lnTo>
                      <a:pt x="2240" y="11760"/>
                    </a:lnTo>
                    <a:lnTo>
                      <a:pt x="2177" y="11864"/>
                    </a:lnTo>
                    <a:lnTo>
                      <a:pt x="2177" y="11969"/>
                    </a:lnTo>
                    <a:lnTo>
                      <a:pt x="2240" y="11927"/>
                    </a:lnTo>
                    <a:lnTo>
                      <a:pt x="2344" y="11844"/>
                    </a:lnTo>
                    <a:lnTo>
                      <a:pt x="2386" y="11739"/>
                    </a:lnTo>
                    <a:lnTo>
                      <a:pt x="2470" y="11655"/>
                    </a:lnTo>
                    <a:lnTo>
                      <a:pt x="2595" y="11634"/>
                    </a:lnTo>
                    <a:lnTo>
                      <a:pt x="2700" y="11655"/>
                    </a:lnTo>
                    <a:lnTo>
                      <a:pt x="2784" y="11739"/>
                    </a:lnTo>
                    <a:lnTo>
                      <a:pt x="2909" y="11802"/>
                    </a:lnTo>
                    <a:lnTo>
                      <a:pt x="3076" y="11927"/>
                    </a:lnTo>
                    <a:lnTo>
                      <a:pt x="3181" y="11948"/>
                    </a:lnTo>
                    <a:lnTo>
                      <a:pt x="3223" y="11906"/>
                    </a:lnTo>
                    <a:lnTo>
                      <a:pt x="3286" y="11906"/>
                    </a:lnTo>
                    <a:lnTo>
                      <a:pt x="3390" y="12011"/>
                    </a:lnTo>
                    <a:lnTo>
                      <a:pt x="3516" y="12116"/>
                    </a:lnTo>
                    <a:lnTo>
                      <a:pt x="3495" y="12220"/>
                    </a:lnTo>
                    <a:lnTo>
                      <a:pt x="3495" y="12241"/>
                    </a:lnTo>
                    <a:lnTo>
                      <a:pt x="3537" y="12241"/>
                    </a:lnTo>
                    <a:lnTo>
                      <a:pt x="3558" y="12220"/>
                    </a:lnTo>
                    <a:lnTo>
                      <a:pt x="3620" y="12241"/>
                    </a:lnTo>
                    <a:lnTo>
                      <a:pt x="3662" y="12325"/>
                    </a:lnTo>
                    <a:lnTo>
                      <a:pt x="3746" y="12367"/>
                    </a:lnTo>
                    <a:lnTo>
                      <a:pt x="3809" y="12429"/>
                    </a:lnTo>
                    <a:lnTo>
                      <a:pt x="3830" y="12492"/>
                    </a:lnTo>
                    <a:lnTo>
                      <a:pt x="3851" y="12534"/>
                    </a:lnTo>
                    <a:lnTo>
                      <a:pt x="3913" y="12534"/>
                    </a:lnTo>
                    <a:lnTo>
                      <a:pt x="3913" y="12471"/>
                    </a:lnTo>
                    <a:lnTo>
                      <a:pt x="3955" y="12471"/>
                    </a:lnTo>
                    <a:lnTo>
                      <a:pt x="4018" y="12492"/>
                    </a:lnTo>
                    <a:lnTo>
                      <a:pt x="4039" y="12576"/>
                    </a:lnTo>
                    <a:lnTo>
                      <a:pt x="4164" y="12681"/>
                    </a:lnTo>
                    <a:lnTo>
                      <a:pt x="4248" y="12785"/>
                    </a:lnTo>
                    <a:lnTo>
                      <a:pt x="4290" y="12806"/>
                    </a:lnTo>
                    <a:lnTo>
                      <a:pt x="4353" y="12869"/>
                    </a:lnTo>
                    <a:lnTo>
                      <a:pt x="4332" y="12953"/>
                    </a:lnTo>
                    <a:lnTo>
                      <a:pt x="4353" y="12973"/>
                    </a:lnTo>
                    <a:lnTo>
                      <a:pt x="4353" y="13015"/>
                    </a:lnTo>
                    <a:lnTo>
                      <a:pt x="4290" y="13078"/>
                    </a:lnTo>
                    <a:lnTo>
                      <a:pt x="4248" y="13183"/>
                    </a:lnTo>
                    <a:lnTo>
                      <a:pt x="4164" y="13225"/>
                    </a:lnTo>
                    <a:lnTo>
                      <a:pt x="4164" y="13266"/>
                    </a:lnTo>
                    <a:lnTo>
                      <a:pt x="4269" y="13266"/>
                    </a:lnTo>
                    <a:lnTo>
                      <a:pt x="4290" y="13287"/>
                    </a:lnTo>
                    <a:lnTo>
                      <a:pt x="4269" y="13329"/>
                    </a:lnTo>
                    <a:lnTo>
                      <a:pt x="4227" y="13371"/>
                    </a:lnTo>
                    <a:lnTo>
                      <a:pt x="4123" y="13476"/>
                    </a:lnTo>
                    <a:lnTo>
                      <a:pt x="4081" y="13497"/>
                    </a:lnTo>
                    <a:lnTo>
                      <a:pt x="4081" y="13538"/>
                    </a:lnTo>
                    <a:lnTo>
                      <a:pt x="4144" y="13601"/>
                    </a:lnTo>
                    <a:lnTo>
                      <a:pt x="4185" y="13685"/>
                    </a:lnTo>
                    <a:lnTo>
                      <a:pt x="4185" y="13727"/>
                    </a:lnTo>
                    <a:lnTo>
                      <a:pt x="4374" y="13894"/>
                    </a:lnTo>
                    <a:lnTo>
                      <a:pt x="4416" y="13957"/>
                    </a:lnTo>
                    <a:lnTo>
                      <a:pt x="4416" y="14061"/>
                    </a:lnTo>
                    <a:lnTo>
                      <a:pt x="4457" y="14124"/>
                    </a:lnTo>
                    <a:lnTo>
                      <a:pt x="4416" y="14166"/>
                    </a:lnTo>
                    <a:lnTo>
                      <a:pt x="4416" y="14250"/>
                    </a:lnTo>
                    <a:lnTo>
                      <a:pt x="4478" y="14333"/>
                    </a:lnTo>
                    <a:lnTo>
                      <a:pt x="4520" y="14333"/>
                    </a:lnTo>
                    <a:lnTo>
                      <a:pt x="4562" y="14354"/>
                    </a:lnTo>
                    <a:lnTo>
                      <a:pt x="4583" y="14438"/>
                    </a:lnTo>
                    <a:lnTo>
                      <a:pt x="4667" y="14543"/>
                    </a:lnTo>
                    <a:lnTo>
                      <a:pt x="4709" y="14585"/>
                    </a:lnTo>
                    <a:lnTo>
                      <a:pt x="4709" y="14668"/>
                    </a:lnTo>
                    <a:lnTo>
                      <a:pt x="4688" y="14752"/>
                    </a:lnTo>
                    <a:lnTo>
                      <a:pt x="4604" y="14773"/>
                    </a:lnTo>
                    <a:lnTo>
                      <a:pt x="4520" y="14857"/>
                    </a:lnTo>
                    <a:lnTo>
                      <a:pt x="4499" y="14940"/>
                    </a:lnTo>
                    <a:lnTo>
                      <a:pt x="4457" y="15003"/>
                    </a:lnTo>
                    <a:lnTo>
                      <a:pt x="4395" y="15003"/>
                    </a:lnTo>
                    <a:lnTo>
                      <a:pt x="4290" y="15087"/>
                    </a:lnTo>
                    <a:lnTo>
                      <a:pt x="4269" y="15149"/>
                    </a:lnTo>
                    <a:lnTo>
                      <a:pt x="4311" y="15170"/>
                    </a:lnTo>
                    <a:lnTo>
                      <a:pt x="4374" y="15149"/>
                    </a:lnTo>
                    <a:lnTo>
                      <a:pt x="4416" y="15087"/>
                    </a:lnTo>
                    <a:lnTo>
                      <a:pt x="4478" y="15087"/>
                    </a:lnTo>
                    <a:lnTo>
                      <a:pt x="4583" y="14982"/>
                    </a:lnTo>
                    <a:lnTo>
                      <a:pt x="4688" y="14982"/>
                    </a:lnTo>
                    <a:lnTo>
                      <a:pt x="4667" y="15108"/>
                    </a:lnTo>
                    <a:lnTo>
                      <a:pt x="4625" y="15170"/>
                    </a:lnTo>
                    <a:lnTo>
                      <a:pt x="4667" y="15254"/>
                    </a:lnTo>
                    <a:lnTo>
                      <a:pt x="4667" y="15317"/>
                    </a:lnTo>
                    <a:lnTo>
                      <a:pt x="4709" y="15421"/>
                    </a:lnTo>
                    <a:lnTo>
                      <a:pt x="4729" y="15526"/>
                    </a:lnTo>
                    <a:lnTo>
                      <a:pt x="4688" y="15631"/>
                    </a:lnTo>
                    <a:lnTo>
                      <a:pt x="4688" y="15694"/>
                    </a:lnTo>
                    <a:lnTo>
                      <a:pt x="4709" y="15777"/>
                    </a:lnTo>
                    <a:lnTo>
                      <a:pt x="4709" y="15798"/>
                    </a:lnTo>
                    <a:lnTo>
                      <a:pt x="4667" y="15735"/>
                    </a:lnTo>
                    <a:lnTo>
                      <a:pt x="4604" y="15777"/>
                    </a:lnTo>
                    <a:lnTo>
                      <a:pt x="4625" y="15903"/>
                    </a:lnTo>
                    <a:lnTo>
                      <a:pt x="4688" y="16007"/>
                    </a:lnTo>
                    <a:lnTo>
                      <a:pt x="4688" y="16049"/>
                    </a:lnTo>
                    <a:lnTo>
                      <a:pt x="4667" y="16049"/>
                    </a:lnTo>
                    <a:lnTo>
                      <a:pt x="4604" y="16112"/>
                    </a:lnTo>
                    <a:lnTo>
                      <a:pt x="4625" y="16196"/>
                    </a:lnTo>
                    <a:lnTo>
                      <a:pt x="4667" y="16238"/>
                    </a:lnTo>
                    <a:lnTo>
                      <a:pt x="4729" y="16238"/>
                    </a:lnTo>
                    <a:lnTo>
                      <a:pt x="4792" y="16300"/>
                    </a:lnTo>
                    <a:lnTo>
                      <a:pt x="4792" y="16342"/>
                    </a:lnTo>
                    <a:lnTo>
                      <a:pt x="4729" y="16405"/>
                    </a:lnTo>
                    <a:lnTo>
                      <a:pt x="4729" y="16468"/>
                    </a:lnTo>
                    <a:lnTo>
                      <a:pt x="4667" y="16551"/>
                    </a:lnTo>
                    <a:lnTo>
                      <a:pt x="4604" y="16572"/>
                    </a:lnTo>
                    <a:lnTo>
                      <a:pt x="4520" y="16551"/>
                    </a:lnTo>
                    <a:lnTo>
                      <a:pt x="4478" y="16572"/>
                    </a:lnTo>
                    <a:lnTo>
                      <a:pt x="4478" y="16635"/>
                    </a:lnTo>
                    <a:lnTo>
                      <a:pt x="4562" y="16656"/>
                    </a:lnTo>
                    <a:lnTo>
                      <a:pt x="4625" y="16656"/>
                    </a:lnTo>
                    <a:lnTo>
                      <a:pt x="4688" y="16719"/>
                    </a:lnTo>
                    <a:lnTo>
                      <a:pt x="4729" y="16719"/>
                    </a:lnTo>
                    <a:lnTo>
                      <a:pt x="4813" y="16740"/>
                    </a:lnTo>
                    <a:lnTo>
                      <a:pt x="4855" y="16782"/>
                    </a:lnTo>
                    <a:lnTo>
                      <a:pt x="4855" y="16886"/>
                    </a:lnTo>
                    <a:lnTo>
                      <a:pt x="4876" y="17033"/>
                    </a:lnTo>
                    <a:lnTo>
                      <a:pt x="4771" y="17137"/>
                    </a:lnTo>
                    <a:lnTo>
                      <a:pt x="4750" y="17200"/>
                    </a:lnTo>
                    <a:lnTo>
                      <a:pt x="4792" y="17263"/>
                    </a:lnTo>
                    <a:lnTo>
                      <a:pt x="4709" y="17409"/>
                    </a:lnTo>
                    <a:lnTo>
                      <a:pt x="4604" y="17472"/>
                    </a:lnTo>
                    <a:lnTo>
                      <a:pt x="4541" y="17472"/>
                    </a:lnTo>
                    <a:lnTo>
                      <a:pt x="4478" y="17409"/>
                    </a:lnTo>
                    <a:lnTo>
                      <a:pt x="4436" y="17409"/>
                    </a:lnTo>
                    <a:lnTo>
                      <a:pt x="4332" y="17493"/>
                    </a:lnTo>
                    <a:lnTo>
                      <a:pt x="4290" y="17577"/>
                    </a:lnTo>
                    <a:lnTo>
                      <a:pt x="4332" y="17598"/>
                    </a:lnTo>
                    <a:lnTo>
                      <a:pt x="4374" y="17598"/>
                    </a:lnTo>
                    <a:lnTo>
                      <a:pt x="4541" y="17618"/>
                    </a:lnTo>
                    <a:lnTo>
                      <a:pt x="4583" y="17577"/>
                    </a:lnTo>
                    <a:lnTo>
                      <a:pt x="4604" y="17556"/>
                    </a:lnTo>
                    <a:lnTo>
                      <a:pt x="4646" y="17577"/>
                    </a:lnTo>
                    <a:lnTo>
                      <a:pt x="4646" y="17618"/>
                    </a:lnTo>
                    <a:lnTo>
                      <a:pt x="4667" y="17660"/>
                    </a:lnTo>
                    <a:lnTo>
                      <a:pt x="4604" y="17702"/>
                    </a:lnTo>
                    <a:lnTo>
                      <a:pt x="4562" y="17702"/>
                    </a:lnTo>
                    <a:lnTo>
                      <a:pt x="4541" y="17723"/>
                    </a:lnTo>
                    <a:lnTo>
                      <a:pt x="4541" y="17807"/>
                    </a:lnTo>
                    <a:lnTo>
                      <a:pt x="4499" y="17828"/>
                    </a:lnTo>
                    <a:lnTo>
                      <a:pt x="4436" y="17828"/>
                    </a:lnTo>
                    <a:lnTo>
                      <a:pt x="4290" y="17932"/>
                    </a:lnTo>
                    <a:lnTo>
                      <a:pt x="4185" y="17995"/>
                    </a:lnTo>
                    <a:lnTo>
                      <a:pt x="4185" y="18037"/>
                    </a:lnTo>
                    <a:lnTo>
                      <a:pt x="4269" y="18121"/>
                    </a:lnTo>
                    <a:lnTo>
                      <a:pt x="4395" y="18142"/>
                    </a:lnTo>
                    <a:lnTo>
                      <a:pt x="4499" y="18121"/>
                    </a:lnTo>
                    <a:lnTo>
                      <a:pt x="4583" y="18016"/>
                    </a:lnTo>
                    <a:lnTo>
                      <a:pt x="4646" y="17911"/>
                    </a:lnTo>
                    <a:lnTo>
                      <a:pt x="4688" y="17870"/>
                    </a:lnTo>
                    <a:lnTo>
                      <a:pt x="4709" y="17870"/>
                    </a:lnTo>
                    <a:lnTo>
                      <a:pt x="4709" y="17911"/>
                    </a:lnTo>
                    <a:lnTo>
                      <a:pt x="4604" y="18079"/>
                    </a:lnTo>
                    <a:lnTo>
                      <a:pt x="4478" y="18204"/>
                    </a:lnTo>
                    <a:lnTo>
                      <a:pt x="4436" y="18183"/>
                    </a:lnTo>
                    <a:lnTo>
                      <a:pt x="4269" y="18204"/>
                    </a:lnTo>
                    <a:lnTo>
                      <a:pt x="4227" y="18225"/>
                    </a:lnTo>
                    <a:lnTo>
                      <a:pt x="4164" y="18309"/>
                    </a:lnTo>
                    <a:lnTo>
                      <a:pt x="4144" y="18288"/>
                    </a:lnTo>
                    <a:lnTo>
                      <a:pt x="4039" y="18288"/>
                    </a:lnTo>
                    <a:lnTo>
                      <a:pt x="3934" y="18330"/>
                    </a:lnTo>
                    <a:lnTo>
                      <a:pt x="3934" y="18393"/>
                    </a:lnTo>
                    <a:lnTo>
                      <a:pt x="3955" y="18414"/>
                    </a:lnTo>
                    <a:lnTo>
                      <a:pt x="3976" y="18455"/>
                    </a:lnTo>
                    <a:lnTo>
                      <a:pt x="3955" y="18539"/>
                    </a:lnTo>
                    <a:lnTo>
                      <a:pt x="4018" y="18665"/>
                    </a:lnTo>
                    <a:lnTo>
                      <a:pt x="4039" y="18665"/>
                    </a:lnTo>
                    <a:lnTo>
                      <a:pt x="4060" y="18602"/>
                    </a:lnTo>
                    <a:lnTo>
                      <a:pt x="4123" y="18602"/>
                    </a:lnTo>
                    <a:lnTo>
                      <a:pt x="4164" y="18644"/>
                    </a:lnTo>
                    <a:lnTo>
                      <a:pt x="4185" y="18707"/>
                    </a:lnTo>
                    <a:lnTo>
                      <a:pt x="4185" y="18769"/>
                    </a:lnTo>
                    <a:lnTo>
                      <a:pt x="4248" y="18832"/>
                    </a:lnTo>
                    <a:lnTo>
                      <a:pt x="4374" y="18832"/>
                    </a:lnTo>
                    <a:lnTo>
                      <a:pt x="4457" y="18769"/>
                    </a:lnTo>
                    <a:lnTo>
                      <a:pt x="4478" y="18748"/>
                    </a:lnTo>
                    <a:lnTo>
                      <a:pt x="4541" y="18748"/>
                    </a:lnTo>
                    <a:lnTo>
                      <a:pt x="4646" y="18727"/>
                    </a:lnTo>
                    <a:lnTo>
                      <a:pt x="4688" y="18665"/>
                    </a:lnTo>
                    <a:lnTo>
                      <a:pt x="4709" y="18560"/>
                    </a:lnTo>
                    <a:lnTo>
                      <a:pt x="4688" y="18497"/>
                    </a:lnTo>
                    <a:lnTo>
                      <a:pt x="4646" y="18434"/>
                    </a:lnTo>
                    <a:lnTo>
                      <a:pt x="4750" y="18434"/>
                    </a:lnTo>
                    <a:lnTo>
                      <a:pt x="4750" y="18393"/>
                    </a:lnTo>
                    <a:lnTo>
                      <a:pt x="4771" y="18225"/>
                    </a:lnTo>
                    <a:lnTo>
                      <a:pt x="4813" y="18309"/>
                    </a:lnTo>
                    <a:lnTo>
                      <a:pt x="4876" y="18351"/>
                    </a:lnTo>
                    <a:lnTo>
                      <a:pt x="4918" y="18351"/>
                    </a:lnTo>
                    <a:lnTo>
                      <a:pt x="4981" y="18288"/>
                    </a:lnTo>
                    <a:lnTo>
                      <a:pt x="4981" y="18121"/>
                    </a:lnTo>
                    <a:lnTo>
                      <a:pt x="4981" y="18016"/>
                    </a:lnTo>
                    <a:lnTo>
                      <a:pt x="4918" y="17911"/>
                    </a:lnTo>
                    <a:lnTo>
                      <a:pt x="4897" y="17828"/>
                    </a:lnTo>
                    <a:lnTo>
                      <a:pt x="4918" y="17618"/>
                    </a:lnTo>
                    <a:lnTo>
                      <a:pt x="4960" y="17577"/>
                    </a:lnTo>
                    <a:lnTo>
                      <a:pt x="4981" y="17577"/>
                    </a:lnTo>
                    <a:lnTo>
                      <a:pt x="4981" y="17660"/>
                    </a:lnTo>
                    <a:lnTo>
                      <a:pt x="4960" y="17723"/>
                    </a:lnTo>
                    <a:lnTo>
                      <a:pt x="4981" y="17828"/>
                    </a:lnTo>
                    <a:lnTo>
                      <a:pt x="5022" y="17932"/>
                    </a:lnTo>
                    <a:lnTo>
                      <a:pt x="5022" y="18079"/>
                    </a:lnTo>
                    <a:lnTo>
                      <a:pt x="5001" y="18204"/>
                    </a:lnTo>
                    <a:lnTo>
                      <a:pt x="5001" y="18309"/>
                    </a:lnTo>
                    <a:lnTo>
                      <a:pt x="5064" y="18309"/>
                    </a:lnTo>
                    <a:lnTo>
                      <a:pt x="5085" y="18288"/>
                    </a:lnTo>
                    <a:lnTo>
                      <a:pt x="5169" y="18225"/>
                    </a:lnTo>
                    <a:lnTo>
                      <a:pt x="5169" y="18183"/>
                    </a:lnTo>
                    <a:lnTo>
                      <a:pt x="5273" y="18037"/>
                    </a:lnTo>
                    <a:lnTo>
                      <a:pt x="5378" y="17995"/>
                    </a:lnTo>
                    <a:lnTo>
                      <a:pt x="5420" y="17995"/>
                    </a:lnTo>
                    <a:lnTo>
                      <a:pt x="5420" y="18016"/>
                    </a:lnTo>
                    <a:lnTo>
                      <a:pt x="5336" y="18079"/>
                    </a:lnTo>
                    <a:lnTo>
                      <a:pt x="5294" y="18121"/>
                    </a:lnTo>
                    <a:lnTo>
                      <a:pt x="5232" y="18246"/>
                    </a:lnTo>
                    <a:lnTo>
                      <a:pt x="5169" y="18330"/>
                    </a:lnTo>
                    <a:lnTo>
                      <a:pt x="5169" y="18393"/>
                    </a:lnTo>
                    <a:lnTo>
                      <a:pt x="5211" y="18414"/>
                    </a:lnTo>
                    <a:lnTo>
                      <a:pt x="5294" y="18414"/>
                    </a:lnTo>
                    <a:lnTo>
                      <a:pt x="5336" y="18434"/>
                    </a:lnTo>
                    <a:lnTo>
                      <a:pt x="5399" y="18518"/>
                    </a:lnTo>
                    <a:lnTo>
                      <a:pt x="5483" y="18539"/>
                    </a:lnTo>
                    <a:lnTo>
                      <a:pt x="5587" y="18518"/>
                    </a:lnTo>
                    <a:lnTo>
                      <a:pt x="5650" y="18455"/>
                    </a:lnTo>
                    <a:lnTo>
                      <a:pt x="5713" y="18455"/>
                    </a:lnTo>
                    <a:lnTo>
                      <a:pt x="5734" y="18497"/>
                    </a:lnTo>
                    <a:lnTo>
                      <a:pt x="5734" y="18539"/>
                    </a:lnTo>
                    <a:lnTo>
                      <a:pt x="5608" y="18623"/>
                    </a:lnTo>
                    <a:lnTo>
                      <a:pt x="5420" y="18665"/>
                    </a:lnTo>
                    <a:lnTo>
                      <a:pt x="5294" y="18665"/>
                    </a:lnTo>
                    <a:lnTo>
                      <a:pt x="5211" y="18727"/>
                    </a:lnTo>
                    <a:lnTo>
                      <a:pt x="5169" y="18769"/>
                    </a:lnTo>
                    <a:lnTo>
                      <a:pt x="5169" y="18832"/>
                    </a:lnTo>
                    <a:lnTo>
                      <a:pt x="5190" y="18853"/>
                    </a:lnTo>
                    <a:lnTo>
                      <a:pt x="5315" y="18832"/>
                    </a:lnTo>
                    <a:lnTo>
                      <a:pt x="5378" y="18853"/>
                    </a:lnTo>
                    <a:lnTo>
                      <a:pt x="5420" y="18832"/>
                    </a:lnTo>
                    <a:lnTo>
                      <a:pt x="5504" y="18769"/>
                    </a:lnTo>
                    <a:lnTo>
                      <a:pt x="5629" y="18769"/>
                    </a:lnTo>
                    <a:lnTo>
                      <a:pt x="5650" y="18811"/>
                    </a:lnTo>
                    <a:lnTo>
                      <a:pt x="5629" y="18853"/>
                    </a:lnTo>
                    <a:lnTo>
                      <a:pt x="5545" y="18874"/>
                    </a:lnTo>
                    <a:lnTo>
                      <a:pt x="5483" y="18937"/>
                    </a:lnTo>
                    <a:lnTo>
                      <a:pt x="5336" y="18937"/>
                    </a:lnTo>
                    <a:lnTo>
                      <a:pt x="5294" y="19020"/>
                    </a:lnTo>
                    <a:lnTo>
                      <a:pt x="5273" y="19083"/>
                    </a:lnTo>
                    <a:lnTo>
                      <a:pt x="5211" y="19146"/>
                    </a:lnTo>
                    <a:lnTo>
                      <a:pt x="5211" y="19188"/>
                    </a:lnTo>
                    <a:lnTo>
                      <a:pt x="5273" y="19188"/>
                    </a:lnTo>
                    <a:lnTo>
                      <a:pt x="5420" y="19062"/>
                    </a:lnTo>
                    <a:lnTo>
                      <a:pt x="5483" y="19041"/>
                    </a:lnTo>
                    <a:lnTo>
                      <a:pt x="5545" y="19041"/>
                    </a:lnTo>
                    <a:lnTo>
                      <a:pt x="5587" y="19020"/>
                    </a:lnTo>
                    <a:lnTo>
                      <a:pt x="5629" y="19020"/>
                    </a:lnTo>
                    <a:lnTo>
                      <a:pt x="5692" y="19083"/>
                    </a:lnTo>
                    <a:lnTo>
                      <a:pt x="5692" y="19146"/>
                    </a:lnTo>
                    <a:lnTo>
                      <a:pt x="5650" y="19188"/>
                    </a:lnTo>
                    <a:lnTo>
                      <a:pt x="5587" y="19146"/>
                    </a:lnTo>
                    <a:lnTo>
                      <a:pt x="5525" y="19125"/>
                    </a:lnTo>
                    <a:lnTo>
                      <a:pt x="5399" y="19167"/>
                    </a:lnTo>
                    <a:lnTo>
                      <a:pt x="5378" y="19230"/>
                    </a:lnTo>
                    <a:lnTo>
                      <a:pt x="5399" y="19271"/>
                    </a:lnTo>
                    <a:lnTo>
                      <a:pt x="5587" y="19271"/>
                    </a:lnTo>
                    <a:lnTo>
                      <a:pt x="5650" y="19230"/>
                    </a:lnTo>
                    <a:lnTo>
                      <a:pt x="5713" y="19230"/>
                    </a:lnTo>
                    <a:lnTo>
                      <a:pt x="5797" y="19334"/>
                    </a:lnTo>
                    <a:lnTo>
                      <a:pt x="5797" y="19397"/>
                    </a:lnTo>
                    <a:lnTo>
                      <a:pt x="5734" y="19439"/>
                    </a:lnTo>
                    <a:lnTo>
                      <a:pt x="5525" y="19355"/>
                    </a:lnTo>
                    <a:lnTo>
                      <a:pt x="5420" y="19292"/>
                    </a:lnTo>
                    <a:lnTo>
                      <a:pt x="5399" y="19355"/>
                    </a:lnTo>
                    <a:lnTo>
                      <a:pt x="5420" y="19439"/>
                    </a:lnTo>
                    <a:lnTo>
                      <a:pt x="5525" y="19502"/>
                    </a:lnTo>
                    <a:lnTo>
                      <a:pt x="5629" y="19648"/>
                    </a:lnTo>
                    <a:lnTo>
                      <a:pt x="5692" y="19753"/>
                    </a:lnTo>
                    <a:lnTo>
                      <a:pt x="5629" y="19753"/>
                    </a:lnTo>
                    <a:lnTo>
                      <a:pt x="5545" y="19648"/>
                    </a:lnTo>
                    <a:lnTo>
                      <a:pt x="5525" y="19648"/>
                    </a:lnTo>
                    <a:lnTo>
                      <a:pt x="5504" y="19690"/>
                    </a:lnTo>
                    <a:lnTo>
                      <a:pt x="5525" y="19774"/>
                    </a:lnTo>
                    <a:lnTo>
                      <a:pt x="5650" y="19878"/>
                    </a:lnTo>
                    <a:lnTo>
                      <a:pt x="5797" y="19983"/>
                    </a:lnTo>
                    <a:lnTo>
                      <a:pt x="5797" y="20025"/>
                    </a:lnTo>
                    <a:lnTo>
                      <a:pt x="5734" y="20025"/>
                    </a:lnTo>
                    <a:lnTo>
                      <a:pt x="5734" y="20087"/>
                    </a:lnTo>
                    <a:lnTo>
                      <a:pt x="5692" y="20087"/>
                    </a:lnTo>
                    <a:lnTo>
                      <a:pt x="5587" y="19983"/>
                    </a:lnTo>
                    <a:lnTo>
                      <a:pt x="5545" y="19983"/>
                    </a:lnTo>
                    <a:lnTo>
                      <a:pt x="5545" y="20025"/>
                    </a:lnTo>
                    <a:lnTo>
                      <a:pt x="5650" y="20171"/>
                    </a:lnTo>
                    <a:lnTo>
                      <a:pt x="5713" y="20213"/>
                    </a:lnTo>
                    <a:lnTo>
                      <a:pt x="5755" y="20213"/>
                    </a:lnTo>
                    <a:lnTo>
                      <a:pt x="5817" y="20192"/>
                    </a:lnTo>
                    <a:lnTo>
                      <a:pt x="5838" y="20213"/>
                    </a:lnTo>
                    <a:lnTo>
                      <a:pt x="5797" y="20297"/>
                    </a:lnTo>
                    <a:lnTo>
                      <a:pt x="5734" y="20318"/>
                    </a:lnTo>
                    <a:lnTo>
                      <a:pt x="5629" y="20276"/>
                    </a:lnTo>
                    <a:lnTo>
                      <a:pt x="5545" y="20192"/>
                    </a:lnTo>
                    <a:lnTo>
                      <a:pt x="5441" y="20108"/>
                    </a:lnTo>
                    <a:lnTo>
                      <a:pt x="5378" y="20004"/>
                    </a:lnTo>
                    <a:lnTo>
                      <a:pt x="5294" y="19795"/>
                    </a:lnTo>
                    <a:lnTo>
                      <a:pt x="5232" y="19711"/>
                    </a:lnTo>
                    <a:lnTo>
                      <a:pt x="5169" y="19690"/>
                    </a:lnTo>
                    <a:lnTo>
                      <a:pt x="5085" y="19648"/>
                    </a:lnTo>
                    <a:lnTo>
                      <a:pt x="4981" y="19606"/>
                    </a:lnTo>
                    <a:lnTo>
                      <a:pt x="4876" y="19606"/>
                    </a:lnTo>
                    <a:lnTo>
                      <a:pt x="4813" y="19585"/>
                    </a:lnTo>
                    <a:lnTo>
                      <a:pt x="4750" y="19585"/>
                    </a:lnTo>
                    <a:lnTo>
                      <a:pt x="4646" y="19564"/>
                    </a:lnTo>
                    <a:lnTo>
                      <a:pt x="4541" y="19460"/>
                    </a:lnTo>
                    <a:lnTo>
                      <a:pt x="4436" y="19460"/>
                    </a:lnTo>
                    <a:lnTo>
                      <a:pt x="4353" y="19439"/>
                    </a:lnTo>
                    <a:lnTo>
                      <a:pt x="4290" y="19460"/>
                    </a:lnTo>
                    <a:lnTo>
                      <a:pt x="4185" y="19460"/>
                    </a:lnTo>
                    <a:lnTo>
                      <a:pt x="4060" y="19564"/>
                    </a:lnTo>
                    <a:lnTo>
                      <a:pt x="4060" y="19606"/>
                    </a:lnTo>
                    <a:lnTo>
                      <a:pt x="4123" y="19669"/>
                    </a:lnTo>
                    <a:lnTo>
                      <a:pt x="4185" y="19753"/>
                    </a:lnTo>
                    <a:lnTo>
                      <a:pt x="4248" y="19878"/>
                    </a:lnTo>
                    <a:lnTo>
                      <a:pt x="4248" y="19962"/>
                    </a:lnTo>
                    <a:lnTo>
                      <a:pt x="4353" y="20067"/>
                    </a:lnTo>
                    <a:lnTo>
                      <a:pt x="4499" y="20108"/>
                    </a:lnTo>
                    <a:lnTo>
                      <a:pt x="4709" y="20192"/>
                    </a:lnTo>
                    <a:lnTo>
                      <a:pt x="4855" y="20276"/>
                    </a:lnTo>
                    <a:lnTo>
                      <a:pt x="4897" y="20380"/>
                    </a:lnTo>
                    <a:lnTo>
                      <a:pt x="4897" y="20422"/>
                    </a:lnTo>
                    <a:lnTo>
                      <a:pt x="4981" y="20443"/>
                    </a:lnTo>
                    <a:lnTo>
                      <a:pt x="5064" y="20443"/>
                    </a:lnTo>
                    <a:lnTo>
                      <a:pt x="5127" y="20527"/>
                    </a:lnTo>
                    <a:lnTo>
                      <a:pt x="5211" y="20548"/>
                    </a:lnTo>
                    <a:lnTo>
                      <a:pt x="5273" y="20527"/>
                    </a:lnTo>
                    <a:lnTo>
                      <a:pt x="5315" y="20590"/>
                    </a:lnTo>
                    <a:lnTo>
                      <a:pt x="5399" y="20590"/>
                    </a:lnTo>
                    <a:lnTo>
                      <a:pt x="5441" y="20548"/>
                    </a:lnTo>
                    <a:lnTo>
                      <a:pt x="5504" y="20631"/>
                    </a:lnTo>
                    <a:lnTo>
                      <a:pt x="5608" y="20631"/>
                    </a:lnTo>
                    <a:lnTo>
                      <a:pt x="5692" y="20548"/>
                    </a:lnTo>
                    <a:lnTo>
                      <a:pt x="5797" y="20548"/>
                    </a:lnTo>
                    <a:lnTo>
                      <a:pt x="5838" y="20590"/>
                    </a:lnTo>
                    <a:lnTo>
                      <a:pt x="5838" y="20652"/>
                    </a:lnTo>
                    <a:lnTo>
                      <a:pt x="5755" y="20652"/>
                    </a:lnTo>
                    <a:lnTo>
                      <a:pt x="5692" y="20694"/>
                    </a:lnTo>
                    <a:lnTo>
                      <a:pt x="5692" y="20736"/>
                    </a:lnTo>
                    <a:lnTo>
                      <a:pt x="5755" y="20736"/>
                    </a:lnTo>
                    <a:lnTo>
                      <a:pt x="5817" y="20820"/>
                    </a:lnTo>
                    <a:lnTo>
                      <a:pt x="5734" y="20862"/>
                    </a:lnTo>
                    <a:lnTo>
                      <a:pt x="5734" y="20903"/>
                    </a:lnTo>
                    <a:lnTo>
                      <a:pt x="5650" y="20924"/>
                    </a:lnTo>
                    <a:lnTo>
                      <a:pt x="5608" y="20966"/>
                    </a:lnTo>
                    <a:lnTo>
                      <a:pt x="5504" y="21029"/>
                    </a:lnTo>
                    <a:lnTo>
                      <a:pt x="5483" y="21071"/>
                    </a:lnTo>
                    <a:lnTo>
                      <a:pt x="5504" y="21113"/>
                    </a:lnTo>
                    <a:lnTo>
                      <a:pt x="5608" y="21113"/>
                    </a:lnTo>
                    <a:lnTo>
                      <a:pt x="5692" y="21134"/>
                    </a:lnTo>
                    <a:lnTo>
                      <a:pt x="5713" y="21175"/>
                    </a:lnTo>
                    <a:lnTo>
                      <a:pt x="5629" y="21175"/>
                    </a:lnTo>
                    <a:lnTo>
                      <a:pt x="5587" y="21217"/>
                    </a:lnTo>
                    <a:lnTo>
                      <a:pt x="5545" y="21175"/>
                    </a:lnTo>
                    <a:lnTo>
                      <a:pt x="5504" y="21238"/>
                    </a:lnTo>
                    <a:lnTo>
                      <a:pt x="5420" y="21364"/>
                    </a:lnTo>
                    <a:lnTo>
                      <a:pt x="5378" y="21364"/>
                    </a:lnTo>
                    <a:lnTo>
                      <a:pt x="5315" y="21427"/>
                    </a:lnTo>
                    <a:lnTo>
                      <a:pt x="5315" y="21468"/>
                    </a:lnTo>
                    <a:lnTo>
                      <a:pt x="5399" y="21489"/>
                    </a:lnTo>
                    <a:lnTo>
                      <a:pt x="5441" y="21489"/>
                    </a:lnTo>
                    <a:lnTo>
                      <a:pt x="5504" y="21468"/>
                    </a:lnTo>
                    <a:lnTo>
                      <a:pt x="5525" y="21489"/>
                    </a:lnTo>
                    <a:lnTo>
                      <a:pt x="5545" y="21552"/>
                    </a:lnTo>
                    <a:lnTo>
                      <a:pt x="5608" y="21552"/>
                    </a:lnTo>
                    <a:lnTo>
                      <a:pt x="5650" y="21573"/>
                    </a:lnTo>
                    <a:lnTo>
                      <a:pt x="5650" y="21636"/>
                    </a:lnTo>
                    <a:lnTo>
                      <a:pt x="5545" y="21657"/>
                    </a:lnTo>
                    <a:lnTo>
                      <a:pt x="5483" y="21678"/>
                    </a:lnTo>
                    <a:lnTo>
                      <a:pt x="5483" y="21699"/>
                    </a:lnTo>
                    <a:lnTo>
                      <a:pt x="5608" y="21699"/>
                    </a:lnTo>
                    <a:lnTo>
                      <a:pt x="5650" y="21761"/>
                    </a:lnTo>
                    <a:lnTo>
                      <a:pt x="5650" y="21803"/>
                    </a:lnTo>
                    <a:lnTo>
                      <a:pt x="5608" y="21803"/>
                    </a:lnTo>
                    <a:lnTo>
                      <a:pt x="5545" y="21782"/>
                    </a:lnTo>
                    <a:lnTo>
                      <a:pt x="5525" y="21803"/>
                    </a:lnTo>
                    <a:lnTo>
                      <a:pt x="5483" y="21803"/>
                    </a:lnTo>
                    <a:lnTo>
                      <a:pt x="5420" y="21761"/>
                    </a:lnTo>
                    <a:lnTo>
                      <a:pt x="5336" y="21761"/>
                    </a:lnTo>
                    <a:lnTo>
                      <a:pt x="5232" y="21740"/>
                    </a:lnTo>
                    <a:lnTo>
                      <a:pt x="5232" y="21678"/>
                    </a:lnTo>
                    <a:lnTo>
                      <a:pt x="5273" y="21657"/>
                    </a:lnTo>
                    <a:lnTo>
                      <a:pt x="5211" y="21552"/>
                    </a:lnTo>
                    <a:lnTo>
                      <a:pt x="5190" y="21531"/>
                    </a:lnTo>
                    <a:lnTo>
                      <a:pt x="5127" y="21552"/>
                    </a:lnTo>
                    <a:lnTo>
                      <a:pt x="5127" y="21657"/>
                    </a:lnTo>
                    <a:lnTo>
                      <a:pt x="5064" y="21866"/>
                    </a:lnTo>
                    <a:lnTo>
                      <a:pt x="5001" y="21950"/>
                    </a:lnTo>
                    <a:lnTo>
                      <a:pt x="5022" y="21992"/>
                    </a:lnTo>
                    <a:lnTo>
                      <a:pt x="5085" y="21992"/>
                    </a:lnTo>
                    <a:lnTo>
                      <a:pt x="5169" y="21950"/>
                    </a:lnTo>
                    <a:lnTo>
                      <a:pt x="5190" y="21950"/>
                    </a:lnTo>
                    <a:lnTo>
                      <a:pt x="5169" y="21992"/>
                    </a:lnTo>
                    <a:lnTo>
                      <a:pt x="5085" y="22054"/>
                    </a:lnTo>
                    <a:lnTo>
                      <a:pt x="5022" y="22096"/>
                    </a:lnTo>
                    <a:lnTo>
                      <a:pt x="4981" y="22117"/>
                    </a:lnTo>
                    <a:lnTo>
                      <a:pt x="4981" y="22180"/>
                    </a:lnTo>
                    <a:lnTo>
                      <a:pt x="4855" y="22159"/>
                    </a:lnTo>
                    <a:lnTo>
                      <a:pt x="4750" y="22159"/>
                    </a:lnTo>
                    <a:lnTo>
                      <a:pt x="4646" y="22180"/>
                    </a:lnTo>
                    <a:lnTo>
                      <a:pt x="4604" y="22159"/>
                    </a:lnTo>
                    <a:lnTo>
                      <a:pt x="4478" y="22159"/>
                    </a:lnTo>
                    <a:lnTo>
                      <a:pt x="4395" y="22180"/>
                    </a:lnTo>
                    <a:lnTo>
                      <a:pt x="4248" y="22264"/>
                    </a:lnTo>
                    <a:lnTo>
                      <a:pt x="4123" y="22284"/>
                    </a:lnTo>
                    <a:lnTo>
                      <a:pt x="4144" y="22305"/>
                    </a:lnTo>
                    <a:lnTo>
                      <a:pt x="4248" y="22284"/>
                    </a:lnTo>
                    <a:lnTo>
                      <a:pt x="4290" y="22284"/>
                    </a:lnTo>
                    <a:lnTo>
                      <a:pt x="4248" y="22326"/>
                    </a:lnTo>
                    <a:lnTo>
                      <a:pt x="4185" y="22368"/>
                    </a:lnTo>
                    <a:lnTo>
                      <a:pt x="4227" y="22410"/>
                    </a:lnTo>
                    <a:lnTo>
                      <a:pt x="4290" y="22431"/>
                    </a:lnTo>
                    <a:lnTo>
                      <a:pt x="4353" y="22515"/>
                    </a:lnTo>
                    <a:lnTo>
                      <a:pt x="4457" y="22494"/>
                    </a:lnTo>
                    <a:lnTo>
                      <a:pt x="4541" y="22515"/>
                    </a:lnTo>
                    <a:lnTo>
                      <a:pt x="4583" y="22494"/>
                    </a:lnTo>
                    <a:lnTo>
                      <a:pt x="4709" y="22494"/>
                    </a:lnTo>
                    <a:lnTo>
                      <a:pt x="4750" y="22473"/>
                    </a:lnTo>
                    <a:lnTo>
                      <a:pt x="4667" y="22410"/>
                    </a:lnTo>
                    <a:lnTo>
                      <a:pt x="4646" y="22389"/>
                    </a:lnTo>
                    <a:lnTo>
                      <a:pt x="4688" y="22326"/>
                    </a:lnTo>
                    <a:lnTo>
                      <a:pt x="4855" y="22326"/>
                    </a:lnTo>
                    <a:lnTo>
                      <a:pt x="4918" y="22305"/>
                    </a:lnTo>
                    <a:lnTo>
                      <a:pt x="5001" y="22305"/>
                    </a:lnTo>
                    <a:lnTo>
                      <a:pt x="5001" y="22326"/>
                    </a:lnTo>
                    <a:lnTo>
                      <a:pt x="4960" y="22368"/>
                    </a:lnTo>
                    <a:lnTo>
                      <a:pt x="4918" y="22431"/>
                    </a:lnTo>
                    <a:lnTo>
                      <a:pt x="4918" y="22515"/>
                    </a:lnTo>
                    <a:lnTo>
                      <a:pt x="4792" y="22577"/>
                    </a:lnTo>
                    <a:lnTo>
                      <a:pt x="4792" y="22619"/>
                    </a:lnTo>
                    <a:lnTo>
                      <a:pt x="4813" y="22682"/>
                    </a:lnTo>
                    <a:lnTo>
                      <a:pt x="5064" y="22849"/>
                    </a:lnTo>
                    <a:lnTo>
                      <a:pt x="5169" y="22933"/>
                    </a:lnTo>
                    <a:lnTo>
                      <a:pt x="5169" y="22954"/>
                    </a:lnTo>
                    <a:lnTo>
                      <a:pt x="5085" y="22954"/>
                    </a:lnTo>
                    <a:lnTo>
                      <a:pt x="5064" y="22933"/>
                    </a:lnTo>
                    <a:lnTo>
                      <a:pt x="4960" y="22891"/>
                    </a:lnTo>
                    <a:lnTo>
                      <a:pt x="4813" y="22808"/>
                    </a:lnTo>
                    <a:lnTo>
                      <a:pt x="4771" y="22745"/>
                    </a:lnTo>
                    <a:lnTo>
                      <a:pt x="4667" y="22745"/>
                    </a:lnTo>
                    <a:lnTo>
                      <a:pt x="4604" y="22787"/>
                    </a:lnTo>
                    <a:lnTo>
                      <a:pt x="4541" y="22808"/>
                    </a:lnTo>
                    <a:lnTo>
                      <a:pt x="4332" y="22682"/>
                    </a:lnTo>
                    <a:lnTo>
                      <a:pt x="4290" y="22598"/>
                    </a:lnTo>
                    <a:lnTo>
                      <a:pt x="4248" y="22515"/>
                    </a:lnTo>
                    <a:lnTo>
                      <a:pt x="4227" y="22515"/>
                    </a:lnTo>
                    <a:lnTo>
                      <a:pt x="4248" y="22619"/>
                    </a:lnTo>
                    <a:lnTo>
                      <a:pt x="4269" y="22703"/>
                    </a:lnTo>
                    <a:lnTo>
                      <a:pt x="4248" y="22724"/>
                    </a:lnTo>
                    <a:lnTo>
                      <a:pt x="4144" y="22619"/>
                    </a:lnTo>
                    <a:lnTo>
                      <a:pt x="4039" y="22494"/>
                    </a:lnTo>
                    <a:lnTo>
                      <a:pt x="3913" y="22431"/>
                    </a:lnTo>
                    <a:lnTo>
                      <a:pt x="3851" y="22473"/>
                    </a:lnTo>
                    <a:lnTo>
                      <a:pt x="3872" y="22515"/>
                    </a:lnTo>
                    <a:lnTo>
                      <a:pt x="3955" y="22536"/>
                    </a:lnTo>
                    <a:lnTo>
                      <a:pt x="3976" y="22619"/>
                    </a:lnTo>
                    <a:lnTo>
                      <a:pt x="4123" y="22745"/>
                    </a:lnTo>
                    <a:lnTo>
                      <a:pt x="4164" y="22808"/>
                    </a:lnTo>
                    <a:lnTo>
                      <a:pt x="4227" y="22808"/>
                    </a:lnTo>
                    <a:lnTo>
                      <a:pt x="4290" y="22828"/>
                    </a:lnTo>
                    <a:lnTo>
                      <a:pt x="4332" y="22891"/>
                    </a:lnTo>
                    <a:lnTo>
                      <a:pt x="4164" y="22891"/>
                    </a:lnTo>
                    <a:lnTo>
                      <a:pt x="4060" y="22828"/>
                    </a:lnTo>
                    <a:lnTo>
                      <a:pt x="3976" y="22787"/>
                    </a:lnTo>
                    <a:lnTo>
                      <a:pt x="3934" y="22787"/>
                    </a:lnTo>
                    <a:lnTo>
                      <a:pt x="3913" y="22849"/>
                    </a:lnTo>
                    <a:lnTo>
                      <a:pt x="3913" y="22912"/>
                    </a:lnTo>
                    <a:lnTo>
                      <a:pt x="3851" y="22954"/>
                    </a:lnTo>
                    <a:lnTo>
                      <a:pt x="3830" y="22954"/>
                    </a:lnTo>
                    <a:lnTo>
                      <a:pt x="3830" y="23017"/>
                    </a:lnTo>
                    <a:lnTo>
                      <a:pt x="3767" y="23059"/>
                    </a:lnTo>
                    <a:lnTo>
                      <a:pt x="3725" y="23100"/>
                    </a:lnTo>
                    <a:lnTo>
                      <a:pt x="3600" y="23247"/>
                    </a:lnTo>
                    <a:lnTo>
                      <a:pt x="3600" y="23310"/>
                    </a:lnTo>
                    <a:lnTo>
                      <a:pt x="3627" y="23324"/>
                    </a:lnTo>
                    <a:lnTo>
                      <a:pt x="3627" y="23324"/>
                    </a:lnTo>
                    <a:lnTo>
                      <a:pt x="3558" y="23352"/>
                    </a:lnTo>
                    <a:lnTo>
                      <a:pt x="3495" y="23414"/>
                    </a:lnTo>
                    <a:lnTo>
                      <a:pt x="3390" y="23456"/>
                    </a:lnTo>
                    <a:lnTo>
                      <a:pt x="3328" y="23561"/>
                    </a:lnTo>
                    <a:lnTo>
                      <a:pt x="3328" y="23644"/>
                    </a:lnTo>
                    <a:lnTo>
                      <a:pt x="3348" y="23665"/>
                    </a:lnTo>
                    <a:lnTo>
                      <a:pt x="3432" y="23624"/>
                    </a:lnTo>
                    <a:lnTo>
                      <a:pt x="3537" y="23582"/>
                    </a:lnTo>
                    <a:lnTo>
                      <a:pt x="3600" y="23624"/>
                    </a:lnTo>
                    <a:lnTo>
                      <a:pt x="3620" y="23644"/>
                    </a:lnTo>
                    <a:lnTo>
                      <a:pt x="3725" y="23644"/>
                    </a:lnTo>
                    <a:lnTo>
                      <a:pt x="3913" y="23582"/>
                    </a:lnTo>
                    <a:lnTo>
                      <a:pt x="4060" y="23582"/>
                    </a:lnTo>
                    <a:lnTo>
                      <a:pt x="4185" y="23644"/>
                    </a:lnTo>
                    <a:lnTo>
                      <a:pt x="4185" y="23686"/>
                    </a:lnTo>
                    <a:lnTo>
                      <a:pt x="4144" y="23728"/>
                    </a:lnTo>
                    <a:lnTo>
                      <a:pt x="4018" y="23686"/>
                    </a:lnTo>
                    <a:lnTo>
                      <a:pt x="3934" y="23728"/>
                    </a:lnTo>
                    <a:lnTo>
                      <a:pt x="3558" y="23686"/>
                    </a:lnTo>
                    <a:lnTo>
                      <a:pt x="3453" y="23686"/>
                    </a:lnTo>
                    <a:lnTo>
                      <a:pt x="3432" y="23728"/>
                    </a:lnTo>
                    <a:lnTo>
                      <a:pt x="3286" y="23728"/>
                    </a:lnTo>
                    <a:lnTo>
                      <a:pt x="3286" y="23770"/>
                    </a:lnTo>
                    <a:lnTo>
                      <a:pt x="3307" y="23791"/>
                    </a:lnTo>
                    <a:lnTo>
                      <a:pt x="3411" y="23791"/>
                    </a:lnTo>
                    <a:lnTo>
                      <a:pt x="3432" y="23833"/>
                    </a:lnTo>
                    <a:lnTo>
                      <a:pt x="3390" y="23854"/>
                    </a:lnTo>
                    <a:lnTo>
                      <a:pt x="3307" y="23833"/>
                    </a:lnTo>
                    <a:lnTo>
                      <a:pt x="3202" y="23833"/>
                    </a:lnTo>
                    <a:lnTo>
                      <a:pt x="3202" y="23854"/>
                    </a:lnTo>
                    <a:lnTo>
                      <a:pt x="3244" y="23896"/>
                    </a:lnTo>
                    <a:lnTo>
                      <a:pt x="3348" y="23896"/>
                    </a:lnTo>
                    <a:lnTo>
                      <a:pt x="3620" y="23979"/>
                    </a:lnTo>
                    <a:lnTo>
                      <a:pt x="3704" y="23979"/>
                    </a:lnTo>
                    <a:lnTo>
                      <a:pt x="3746" y="23958"/>
                    </a:lnTo>
                    <a:lnTo>
                      <a:pt x="3830" y="23958"/>
                    </a:lnTo>
                    <a:lnTo>
                      <a:pt x="3851" y="23979"/>
                    </a:lnTo>
                    <a:lnTo>
                      <a:pt x="3851" y="24063"/>
                    </a:lnTo>
                    <a:lnTo>
                      <a:pt x="3872" y="24147"/>
                    </a:lnTo>
                    <a:lnTo>
                      <a:pt x="3830" y="24168"/>
                    </a:lnTo>
                    <a:lnTo>
                      <a:pt x="3746" y="24147"/>
                    </a:lnTo>
                    <a:lnTo>
                      <a:pt x="3725" y="24168"/>
                    </a:lnTo>
                    <a:lnTo>
                      <a:pt x="3704" y="24147"/>
                    </a:lnTo>
                    <a:lnTo>
                      <a:pt x="3600" y="24168"/>
                    </a:lnTo>
                    <a:lnTo>
                      <a:pt x="3600" y="24209"/>
                    </a:lnTo>
                    <a:lnTo>
                      <a:pt x="3620" y="24251"/>
                    </a:lnTo>
                    <a:lnTo>
                      <a:pt x="3662" y="24251"/>
                    </a:lnTo>
                    <a:lnTo>
                      <a:pt x="3746" y="24272"/>
                    </a:lnTo>
                    <a:lnTo>
                      <a:pt x="3767" y="24293"/>
                    </a:lnTo>
                    <a:lnTo>
                      <a:pt x="3662" y="24356"/>
                    </a:lnTo>
                    <a:lnTo>
                      <a:pt x="3600" y="24356"/>
                    </a:lnTo>
                    <a:lnTo>
                      <a:pt x="3495" y="24293"/>
                    </a:lnTo>
                    <a:lnTo>
                      <a:pt x="3390" y="24335"/>
                    </a:lnTo>
                    <a:lnTo>
                      <a:pt x="3390" y="24377"/>
                    </a:lnTo>
                    <a:lnTo>
                      <a:pt x="3411" y="24460"/>
                    </a:lnTo>
                    <a:lnTo>
                      <a:pt x="3453" y="24481"/>
                    </a:lnTo>
                    <a:lnTo>
                      <a:pt x="3516" y="24460"/>
                    </a:lnTo>
                    <a:lnTo>
                      <a:pt x="3620" y="24460"/>
                    </a:lnTo>
                    <a:lnTo>
                      <a:pt x="3704" y="24502"/>
                    </a:lnTo>
                    <a:lnTo>
                      <a:pt x="3725" y="24565"/>
                    </a:lnTo>
                    <a:lnTo>
                      <a:pt x="3495" y="24565"/>
                    </a:lnTo>
                    <a:lnTo>
                      <a:pt x="3432" y="24586"/>
                    </a:lnTo>
                    <a:lnTo>
                      <a:pt x="3348" y="24544"/>
                    </a:lnTo>
                    <a:lnTo>
                      <a:pt x="3307" y="24544"/>
                    </a:lnTo>
                    <a:lnTo>
                      <a:pt x="3244" y="24607"/>
                    </a:lnTo>
                    <a:lnTo>
                      <a:pt x="3244" y="24816"/>
                    </a:lnTo>
                    <a:lnTo>
                      <a:pt x="3223" y="24879"/>
                    </a:lnTo>
                    <a:lnTo>
                      <a:pt x="3244" y="24921"/>
                    </a:lnTo>
                    <a:lnTo>
                      <a:pt x="3328" y="24921"/>
                    </a:lnTo>
                    <a:lnTo>
                      <a:pt x="3558" y="24816"/>
                    </a:lnTo>
                    <a:lnTo>
                      <a:pt x="3620" y="24774"/>
                    </a:lnTo>
                    <a:lnTo>
                      <a:pt x="3809" y="24712"/>
                    </a:lnTo>
                    <a:lnTo>
                      <a:pt x="3913" y="24670"/>
                    </a:lnTo>
                    <a:lnTo>
                      <a:pt x="3976" y="24544"/>
                    </a:lnTo>
                    <a:lnTo>
                      <a:pt x="4123" y="24398"/>
                    </a:lnTo>
                    <a:lnTo>
                      <a:pt x="4395" y="24272"/>
                    </a:lnTo>
                    <a:lnTo>
                      <a:pt x="4541" y="24230"/>
                    </a:lnTo>
                    <a:lnTo>
                      <a:pt x="4604" y="24251"/>
                    </a:lnTo>
                    <a:lnTo>
                      <a:pt x="4604" y="24293"/>
                    </a:lnTo>
                    <a:lnTo>
                      <a:pt x="4562" y="24335"/>
                    </a:lnTo>
                    <a:lnTo>
                      <a:pt x="4478" y="24335"/>
                    </a:lnTo>
                    <a:lnTo>
                      <a:pt x="4332" y="24377"/>
                    </a:lnTo>
                    <a:lnTo>
                      <a:pt x="4144" y="24460"/>
                    </a:lnTo>
                    <a:lnTo>
                      <a:pt x="3955" y="24670"/>
                    </a:lnTo>
                    <a:lnTo>
                      <a:pt x="3872" y="24774"/>
                    </a:lnTo>
                    <a:lnTo>
                      <a:pt x="3725" y="24795"/>
                    </a:lnTo>
                    <a:lnTo>
                      <a:pt x="3641" y="24816"/>
                    </a:lnTo>
                    <a:lnTo>
                      <a:pt x="3495" y="24921"/>
                    </a:lnTo>
                    <a:lnTo>
                      <a:pt x="3328" y="24984"/>
                    </a:lnTo>
                    <a:lnTo>
                      <a:pt x="3244" y="25005"/>
                    </a:lnTo>
                    <a:lnTo>
                      <a:pt x="3223" y="25067"/>
                    </a:lnTo>
                    <a:lnTo>
                      <a:pt x="3307" y="25067"/>
                    </a:lnTo>
                    <a:lnTo>
                      <a:pt x="3348" y="25025"/>
                    </a:lnTo>
                    <a:lnTo>
                      <a:pt x="3411" y="25067"/>
                    </a:lnTo>
                    <a:lnTo>
                      <a:pt x="3411" y="25109"/>
                    </a:lnTo>
                    <a:lnTo>
                      <a:pt x="3516" y="25067"/>
                    </a:lnTo>
                    <a:lnTo>
                      <a:pt x="3558" y="25005"/>
                    </a:lnTo>
                    <a:lnTo>
                      <a:pt x="3620" y="25005"/>
                    </a:lnTo>
                    <a:lnTo>
                      <a:pt x="3704" y="25088"/>
                    </a:lnTo>
                    <a:lnTo>
                      <a:pt x="3746" y="25088"/>
                    </a:lnTo>
                    <a:lnTo>
                      <a:pt x="3830" y="25025"/>
                    </a:lnTo>
                    <a:lnTo>
                      <a:pt x="3934" y="24963"/>
                    </a:lnTo>
                    <a:lnTo>
                      <a:pt x="4018" y="24963"/>
                    </a:lnTo>
                    <a:lnTo>
                      <a:pt x="4039" y="24984"/>
                    </a:lnTo>
                    <a:lnTo>
                      <a:pt x="4018" y="25025"/>
                    </a:lnTo>
                    <a:lnTo>
                      <a:pt x="3934" y="25025"/>
                    </a:lnTo>
                    <a:lnTo>
                      <a:pt x="3851" y="25109"/>
                    </a:lnTo>
                    <a:lnTo>
                      <a:pt x="3767" y="25130"/>
                    </a:lnTo>
                    <a:lnTo>
                      <a:pt x="3662" y="25130"/>
                    </a:lnTo>
                    <a:lnTo>
                      <a:pt x="3620" y="25088"/>
                    </a:lnTo>
                    <a:lnTo>
                      <a:pt x="3558" y="25109"/>
                    </a:lnTo>
                    <a:lnTo>
                      <a:pt x="3516" y="25172"/>
                    </a:lnTo>
                    <a:lnTo>
                      <a:pt x="3390" y="25214"/>
                    </a:lnTo>
                    <a:lnTo>
                      <a:pt x="3348" y="25235"/>
                    </a:lnTo>
                    <a:lnTo>
                      <a:pt x="3432" y="25297"/>
                    </a:lnTo>
                    <a:lnTo>
                      <a:pt x="3495" y="25297"/>
                    </a:lnTo>
                    <a:lnTo>
                      <a:pt x="3600" y="25339"/>
                    </a:lnTo>
                    <a:lnTo>
                      <a:pt x="3516" y="25423"/>
                    </a:lnTo>
                    <a:lnTo>
                      <a:pt x="3516" y="25486"/>
                    </a:lnTo>
                    <a:lnTo>
                      <a:pt x="3600" y="25507"/>
                    </a:lnTo>
                    <a:lnTo>
                      <a:pt x="3558" y="25549"/>
                    </a:lnTo>
                    <a:lnTo>
                      <a:pt x="3600" y="25611"/>
                    </a:lnTo>
                    <a:lnTo>
                      <a:pt x="3537" y="25611"/>
                    </a:lnTo>
                    <a:lnTo>
                      <a:pt x="3453" y="25695"/>
                    </a:lnTo>
                    <a:lnTo>
                      <a:pt x="3495" y="25758"/>
                    </a:lnTo>
                    <a:lnTo>
                      <a:pt x="3537" y="25758"/>
                    </a:lnTo>
                    <a:lnTo>
                      <a:pt x="3600" y="25716"/>
                    </a:lnTo>
                    <a:lnTo>
                      <a:pt x="3620" y="25716"/>
                    </a:lnTo>
                    <a:lnTo>
                      <a:pt x="3641" y="25821"/>
                    </a:lnTo>
                    <a:lnTo>
                      <a:pt x="3641" y="25904"/>
                    </a:lnTo>
                    <a:lnTo>
                      <a:pt x="3558" y="25946"/>
                    </a:lnTo>
                    <a:lnTo>
                      <a:pt x="3558" y="26113"/>
                    </a:lnTo>
                    <a:lnTo>
                      <a:pt x="3620" y="26176"/>
                    </a:lnTo>
                    <a:lnTo>
                      <a:pt x="3704" y="26176"/>
                    </a:lnTo>
                    <a:lnTo>
                      <a:pt x="3767" y="26134"/>
                    </a:lnTo>
                    <a:lnTo>
                      <a:pt x="3809" y="26051"/>
                    </a:lnTo>
                    <a:lnTo>
                      <a:pt x="3851" y="26072"/>
                    </a:lnTo>
                    <a:lnTo>
                      <a:pt x="3913" y="26030"/>
                    </a:lnTo>
                    <a:lnTo>
                      <a:pt x="3955" y="26030"/>
                    </a:lnTo>
                    <a:lnTo>
                      <a:pt x="4018" y="26072"/>
                    </a:lnTo>
                    <a:lnTo>
                      <a:pt x="3976" y="26113"/>
                    </a:lnTo>
                    <a:lnTo>
                      <a:pt x="3872" y="26176"/>
                    </a:lnTo>
                    <a:lnTo>
                      <a:pt x="3809" y="26176"/>
                    </a:lnTo>
                    <a:lnTo>
                      <a:pt x="3641" y="26239"/>
                    </a:lnTo>
                    <a:lnTo>
                      <a:pt x="3558" y="26281"/>
                    </a:lnTo>
                    <a:lnTo>
                      <a:pt x="3558" y="26365"/>
                    </a:lnTo>
                    <a:lnTo>
                      <a:pt x="3537" y="26448"/>
                    </a:lnTo>
                    <a:lnTo>
                      <a:pt x="3620" y="26490"/>
                    </a:lnTo>
                    <a:lnTo>
                      <a:pt x="3558" y="26553"/>
                    </a:lnTo>
                    <a:lnTo>
                      <a:pt x="3537" y="26657"/>
                    </a:lnTo>
                    <a:lnTo>
                      <a:pt x="3558" y="26783"/>
                    </a:lnTo>
                    <a:lnTo>
                      <a:pt x="3620" y="26783"/>
                    </a:lnTo>
                    <a:lnTo>
                      <a:pt x="3704" y="26637"/>
                    </a:lnTo>
                    <a:lnTo>
                      <a:pt x="3746" y="26595"/>
                    </a:lnTo>
                    <a:lnTo>
                      <a:pt x="3872" y="26469"/>
                    </a:lnTo>
                    <a:lnTo>
                      <a:pt x="3934" y="26469"/>
                    </a:lnTo>
                    <a:lnTo>
                      <a:pt x="3976" y="26385"/>
                    </a:lnTo>
                    <a:lnTo>
                      <a:pt x="4060" y="26365"/>
                    </a:lnTo>
                    <a:lnTo>
                      <a:pt x="4060" y="26385"/>
                    </a:lnTo>
                    <a:lnTo>
                      <a:pt x="4018" y="26448"/>
                    </a:lnTo>
                    <a:lnTo>
                      <a:pt x="4018" y="26490"/>
                    </a:lnTo>
                    <a:lnTo>
                      <a:pt x="4039" y="26532"/>
                    </a:lnTo>
                    <a:lnTo>
                      <a:pt x="4123" y="26490"/>
                    </a:lnTo>
                    <a:lnTo>
                      <a:pt x="4248" y="26365"/>
                    </a:lnTo>
                    <a:lnTo>
                      <a:pt x="4269" y="26323"/>
                    </a:lnTo>
                    <a:lnTo>
                      <a:pt x="4332" y="26385"/>
                    </a:lnTo>
                    <a:lnTo>
                      <a:pt x="4374" y="26385"/>
                    </a:lnTo>
                    <a:lnTo>
                      <a:pt x="4436" y="26344"/>
                    </a:lnTo>
                    <a:lnTo>
                      <a:pt x="4499" y="26344"/>
                    </a:lnTo>
                    <a:lnTo>
                      <a:pt x="4499" y="26365"/>
                    </a:lnTo>
                    <a:lnTo>
                      <a:pt x="4436" y="26448"/>
                    </a:lnTo>
                    <a:lnTo>
                      <a:pt x="4436" y="26637"/>
                    </a:lnTo>
                    <a:lnTo>
                      <a:pt x="4478" y="26657"/>
                    </a:lnTo>
                    <a:lnTo>
                      <a:pt x="4541" y="26741"/>
                    </a:lnTo>
                    <a:lnTo>
                      <a:pt x="4499" y="26762"/>
                    </a:lnTo>
                    <a:lnTo>
                      <a:pt x="4436" y="26741"/>
                    </a:lnTo>
                    <a:lnTo>
                      <a:pt x="4332" y="26637"/>
                    </a:lnTo>
                    <a:lnTo>
                      <a:pt x="4269" y="26553"/>
                    </a:lnTo>
                    <a:lnTo>
                      <a:pt x="4227" y="26553"/>
                    </a:lnTo>
                    <a:lnTo>
                      <a:pt x="4164" y="26574"/>
                    </a:lnTo>
                    <a:lnTo>
                      <a:pt x="4081" y="26574"/>
                    </a:lnTo>
                    <a:lnTo>
                      <a:pt x="4060" y="26637"/>
                    </a:lnTo>
                    <a:lnTo>
                      <a:pt x="4123" y="26678"/>
                    </a:lnTo>
                    <a:lnTo>
                      <a:pt x="4164" y="26678"/>
                    </a:lnTo>
                    <a:lnTo>
                      <a:pt x="4248" y="26783"/>
                    </a:lnTo>
                    <a:lnTo>
                      <a:pt x="4290" y="26804"/>
                    </a:lnTo>
                    <a:lnTo>
                      <a:pt x="4269" y="26867"/>
                    </a:lnTo>
                    <a:lnTo>
                      <a:pt x="4185" y="26783"/>
                    </a:lnTo>
                    <a:lnTo>
                      <a:pt x="4144" y="26762"/>
                    </a:lnTo>
                    <a:lnTo>
                      <a:pt x="4060" y="26762"/>
                    </a:lnTo>
                    <a:lnTo>
                      <a:pt x="3955" y="26888"/>
                    </a:lnTo>
                    <a:lnTo>
                      <a:pt x="3872" y="26950"/>
                    </a:lnTo>
                    <a:lnTo>
                      <a:pt x="3704" y="26950"/>
                    </a:lnTo>
                    <a:lnTo>
                      <a:pt x="3662" y="26971"/>
                    </a:lnTo>
                    <a:lnTo>
                      <a:pt x="3725" y="26992"/>
                    </a:lnTo>
                    <a:lnTo>
                      <a:pt x="3830" y="26992"/>
                    </a:lnTo>
                    <a:lnTo>
                      <a:pt x="3892" y="26971"/>
                    </a:lnTo>
                    <a:lnTo>
                      <a:pt x="4060" y="26950"/>
                    </a:lnTo>
                    <a:lnTo>
                      <a:pt x="4164" y="26888"/>
                    </a:lnTo>
                    <a:lnTo>
                      <a:pt x="4248" y="26909"/>
                    </a:lnTo>
                    <a:lnTo>
                      <a:pt x="4353" y="26909"/>
                    </a:lnTo>
                    <a:lnTo>
                      <a:pt x="4311" y="26950"/>
                    </a:lnTo>
                    <a:lnTo>
                      <a:pt x="4248" y="27013"/>
                    </a:lnTo>
                    <a:lnTo>
                      <a:pt x="4102" y="27013"/>
                    </a:lnTo>
                    <a:lnTo>
                      <a:pt x="3976" y="27055"/>
                    </a:lnTo>
                    <a:lnTo>
                      <a:pt x="3767" y="27055"/>
                    </a:lnTo>
                    <a:lnTo>
                      <a:pt x="3662" y="27076"/>
                    </a:lnTo>
                    <a:lnTo>
                      <a:pt x="3641" y="27160"/>
                    </a:lnTo>
                    <a:lnTo>
                      <a:pt x="3662" y="27222"/>
                    </a:lnTo>
                    <a:lnTo>
                      <a:pt x="3767" y="27264"/>
                    </a:lnTo>
                    <a:lnTo>
                      <a:pt x="3872" y="27222"/>
                    </a:lnTo>
                    <a:lnTo>
                      <a:pt x="3892" y="27264"/>
                    </a:lnTo>
                    <a:lnTo>
                      <a:pt x="3830" y="27306"/>
                    </a:lnTo>
                    <a:lnTo>
                      <a:pt x="3725" y="27306"/>
                    </a:lnTo>
                    <a:lnTo>
                      <a:pt x="3662" y="27390"/>
                    </a:lnTo>
                    <a:lnTo>
                      <a:pt x="3683" y="27473"/>
                    </a:lnTo>
                    <a:lnTo>
                      <a:pt x="3767" y="27515"/>
                    </a:lnTo>
                    <a:lnTo>
                      <a:pt x="3830" y="27473"/>
                    </a:lnTo>
                    <a:lnTo>
                      <a:pt x="3851" y="27411"/>
                    </a:lnTo>
                    <a:lnTo>
                      <a:pt x="3934" y="27411"/>
                    </a:lnTo>
                    <a:lnTo>
                      <a:pt x="3976" y="27432"/>
                    </a:lnTo>
                    <a:lnTo>
                      <a:pt x="4060" y="27432"/>
                    </a:lnTo>
                    <a:lnTo>
                      <a:pt x="4144" y="27411"/>
                    </a:lnTo>
                    <a:lnTo>
                      <a:pt x="4185" y="27390"/>
                    </a:lnTo>
                    <a:lnTo>
                      <a:pt x="4227" y="27411"/>
                    </a:lnTo>
                    <a:lnTo>
                      <a:pt x="4164" y="27473"/>
                    </a:lnTo>
                    <a:lnTo>
                      <a:pt x="4039" y="27515"/>
                    </a:lnTo>
                    <a:lnTo>
                      <a:pt x="3976" y="27494"/>
                    </a:lnTo>
                    <a:lnTo>
                      <a:pt x="3913" y="27473"/>
                    </a:lnTo>
                    <a:lnTo>
                      <a:pt x="3851" y="27473"/>
                    </a:lnTo>
                    <a:lnTo>
                      <a:pt x="3913" y="27515"/>
                    </a:lnTo>
                    <a:lnTo>
                      <a:pt x="3976" y="27515"/>
                    </a:lnTo>
                    <a:lnTo>
                      <a:pt x="4039" y="27536"/>
                    </a:lnTo>
                    <a:lnTo>
                      <a:pt x="3976" y="27578"/>
                    </a:lnTo>
                    <a:lnTo>
                      <a:pt x="3851" y="27578"/>
                    </a:lnTo>
                    <a:lnTo>
                      <a:pt x="3746" y="27641"/>
                    </a:lnTo>
                    <a:lnTo>
                      <a:pt x="3809" y="27704"/>
                    </a:lnTo>
                    <a:lnTo>
                      <a:pt x="3851" y="27704"/>
                    </a:lnTo>
                    <a:lnTo>
                      <a:pt x="3913" y="27683"/>
                    </a:lnTo>
                    <a:lnTo>
                      <a:pt x="4039" y="27683"/>
                    </a:lnTo>
                    <a:lnTo>
                      <a:pt x="4081" y="27704"/>
                    </a:lnTo>
                    <a:lnTo>
                      <a:pt x="4144" y="27704"/>
                    </a:lnTo>
                    <a:lnTo>
                      <a:pt x="4081" y="27746"/>
                    </a:lnTo>
                    <a:lnTo>
                      <a:pt x="3955" y="27787"/>
                    </a:lnTo>
                    <a:lnTo>
                      <a:pt x="3872" y="27746"/>
                    </a:lnTo>
                    <a:lnTo>
                      <a:pt x="3809" y="27787"/>
                    </a:lnTo>
                    <a:lnTo>
                      <a:pt x="3767" y="27829"/>
                    </a:lnTo>
                    <a:lnTo>
                      <a:pt x="3809" y="27892"/>
                    </a:lnTo>
                    <a:lnTo>
                      <a:pt x="3851" y="27892"/>
                    </a:lnTo>
                    <a:lnTo>
                      <a:pt x="3934" y="27829"/>
                    </a:lnTo>
                    <a:lnTo>
                      <a:pt x="4018" y="27829"/>
                    </a:lnTo>
                    <a:lnTo>
                      <a:pt x="4081" y="27892"/>
                    </a:lnTo>
                    <a:lnTo>
                      <a:pt x="4081" y="27934"/>
                    </a:lnTo>
                    <a:lnTo>
                      <a:pt x="3934" y="27997"/>
                    </a:lnTo>
                    <a:lnTo>
                      <a:pt x="3892" y="28038"/>
                    </a:lnTo>
                    <a:lnTo>
                      <a:pt x="3955" y="28143"/>
                    </a:lnTo>
                    <a:lnTo>
                      <a:pt x="3997" y="28143"/>
                    </a:lnTo>
                    <a:lnTo>
                      <a:pt x="4039" y="28122"/>
                    </a:lnTo>
                    <a:lnTo>
                      <a:pt x="4102" y="28122"/>
                    </a:lnTo>
                    <a:lnTo>
                      <a:pt x="4164" y="28206"/>
                    </a:lnTo>
                    <a:lnTo>
                      <a:pt x="4185" y="28143"/>
                    </a:lnTo>
                    <a:lnTo>
                      <a:pt x="4227" y="28122"/>
                    </a:lnTo>
                    <a:lnTo>
                      <a:pt x="4269" y="28143"/>
                    </a:lnTo>
                    <a:lnTo>
                      <a:pt x="4248" y="28206"/>
                    </a:lnTo>
                    <a:lnTo>
                      <a:pt x="4206" y="28248"/>
                    </a:lnTo>
                    <a:lnTo>
                      <a:pt x="4269" y="28310"/>
                    </a:lnTo>
                    <a:lnTo>
                      <a:pt x="4164" y="28436"/>
                    </a:lnTo>
                    <a:lnTo>
                      <a:pt x="4144" y="28436"/>
                    </a:lnTo>
                    <a:lnTo>
                      <a:pt x="4081" y="28520"/>
                    </a:lnTo>
                    <a:lnTo>
                      <a:pt x="4039" y="28582"/>
                    </a:lnTo>
                    <a:lnTo>
                      <a:pt x="4039" y="28624"/>
                    </a:lnTo>
                    <a:lnTo>
                      <a:pt x="4102" y="28624"/>
                    </a:lnTo>
                    <a:lnTo>
                      <a:pt x="4164" y="28582"/>
                    </a:lnTo>
                    <a:lnTo>
                      <a:pt x="4248" y="28624"/>
                    </a:lnTo>
                    <a:lnTo>
                      <a:pt x="4269" y="28687"/>
                    </a:lnTo>
                    <a:lnTo>
                      <a:pt x="4227" y="28750"/>
                    </a:lnTo>
                    <a:lnTo>
                      <a:pt x="4227" y="28771"/>
                    </a:lnTo>
                    <a:lnTo>
                      <a:pt x="4290" y="28771"/>
                    </a:lnTo>
                    <a:lnTo>
                      <a:pt x="4353" y="28792"/>
                    </a:lnTo>
                    <a:lnTo>
                      <a:pt x="4353" y="28854"/>
                    </a:lnTo>
                    <a:lnTo>
                      <a:pt x="4290" y="28896"/>
                    </a:lnTo>
                    <a:lnTo>
                      <a:pt x="4353" y="28959"/>
                    </a:lnTo>
                    <a:lnTo>
                      <a:pt x="4332" y="29043"/>
                    </a:lnTo>
                    <a:lnTo>
                      <a:pt x="4248" y="29085"/>
                    </a:lnTo>
                    <a:lnTo>
                      <a:pt x="4206" y="29147"/>
                    </a:lnTo>
                    <a:lnTo>
                      <a:pt x="4311" y="29147"/>
                    </a:lnTo>
                    <a:lnTo>
                      <a:pt x="4374" y="29085"/>
                    </a:lnTo>
                    <a:lnTo>
                      <a:pt x="4395" y="29043"/>
                    </a:lnTo>
                    <a:lnTo>
                      <a:pt x="4520" y="28980"/>
                    </a:lnTo>
                    <a:lnTo>
                      <a:pt x="4562" y="29001"/>
                    </a:lnTo>
                    <a:lnTo>
                      <a:pt x="4499" y="29064"/>
                    </a:lnTo>
                    <a:lnTo>
                      <a:pt x="4541" y="29106"/>
                    </a:lnTo>
                    <a:lnTo>
                      <a:pt x="4457" y="29168"/>
                    </a:lnTo>
                    <a:lnTo>
                      <a:pt x="4395" y="29210"/>
                    </a:lnTo>
                    <a:lnTo>
                      <a:pt x="4332" y="29210"/>
                    </a:lnTo>
                    <a:lnTo>
                      <a:pt x="4248" y="29252"/>
                    </a:lnTo>
                    <a:lnTo>
                      <a:pt x="4185" y="29294"/>
                    </a:lnTo>
                    <a:lnTo>
                      <a:pt x="4248" y="29357"/>
                    </a:lnTo>
                    <a:lnTo>
                      <a:pt x="4332" y="29294"/>
                    </a:lnTo>
                    <a:lnTo>
                      <a:pt x="4374" y="29252"/>
                    </a:lnTo>
                    <a:lnTo>
                      <a:pt x="4478" y="29273"/>
                    </a:lnTo>
                    <a:lnTo>
                      <a:pt x="4499" y="29294"/>
                    </a:lnTo>
                    <a:lnTo>
                      <a:pt x="4457" y="29357"/>
                    </a:lnTo>
                    <a:lnTo>
                      <a:pt x="4332" y="29398"/>
                    </a:lnTo>
                    <a:lnTo>
                      <a:pt x="4332" y="29503"/>
                    </a:lnTo>
                    <a:lnTo>
                      <a:pt x="4269" y="29566"/>
                    </a:lnTo>
                    <a:lnTo>
                      <a:pt x="4185" y="29587"/>
                    </a:lnTo>
                    <a:lnTo>
                      <a:pt x="4164" y="29629"/>
                    </a:lnTo>
                    <a:lnTo>
                      <a:pt x="4248" y="29691"/>
                    </a:lnTo>
                    <a:lnTo>
                      <a:pt x="4374" y="29670"/>
                    </a:lnTo>
                    <a:lnTo>
                      <a:pt x="4457" y="29608"/>
                    </a:lnTo>
                    <a:lnTo>
                      <a:pt x="4562" y="29587"/>
                    </a:lnTo>
                    <a:lnTo>
                      <a:pt x="4625" y="29587"/>
                    </a:lnTo>
                    <a:lnTo>
                      <a:pt x="4667" y="29629"/>
                    </a:lnTo>
                    <a:lnTo>
                      <a:pt x="4625" y="29691"/>
                    </a:lnTo>
                    <a:lnTo>
                      <a:pt x="4562" y="29691"/>
                    </a:lnTo>
                    <a:lnTo>
                      <a:pt x="4416" y="29733"/>
                    </a:lnTo>
                    <a:lnTo>
                      <a:pt x="4416" y="29775"/>
                    </a:lnTo>
                    <a:lnTo>
                      <a:pt x="4499" y="29775"/>
                    </a:lnTo>
                    <a:lnTo>
                      <a:pt x="4541" y="29817"/>
                    </a:lnTo>
                    <a:lnTo>
                      <a:pt x="4457" y="29901"/>
                    </a:lnTo>
                    <a:lnTo>
                      <a:pt x="4478" y="29984"/>
                    </a:lnTo>
                    <a:lnTo>
                      <a:pt x="4562" y="30005"/>
                    </a:lnTo>
                    <a:lnTo>
                      <a:pt x="4688" y="29901"/>
                    </a:lnTo>
                    <a:lnTo>
                      <a:pt x="4750" y="29880"/>
                    </a:lnTo>
                    <a:lnTo>
                      <a:pt x="4771" y="29901"/>
                    </a:lnTo>
                    <a:lnTo>
                      <a:pt x="4855" y="29984"/>
                    </a:lnTo>
                    <a:lnTo>
                      <a:pt x="4855" y="30089"/>
                    </a:lnTo>
                    <a:lnTo>
                      <a:pt x="4918" y="30131"/>
                    </a:lnTo>
                    <a:lnTo>
                      <a:pt x="4918" y="30152"/>
                    </a:lnTo>
                    <a:lnTo>
                      <a:pt x="4876" y="30214"/>
                    </a:lnTo>
                    <a:lnTo>
                      <a:pt x="4792" y="30214"/>
                    </a:lnTo>
                    <a:lnTo>
                      <a:pt x="4750" y="30298"/>
                    </a:lnTo>
                    <a:lnTo>
                      <a:pt x="4771" y="30340"/>
                    </a:lnTo>
                    <a:lnTo>
                      <a:pt x="4918" y="30361"/>
                    </a:lnTo>
                    <a:lnTo>
                      <a:pt x="4981" y="30340"/>
                    </a:lnTo>
                    <a:lnTo>
                      <a:pt x="4960" y="30298"/>
                    </a:lnTo>
                    <a:lnTo>
                      <a:pt x="4960" y="30235"/>
                    </a:lnTo>
                    <a:lnTo>
                      <a:pt x="5001" y="30214"/>
                    </a:lnTo>
                    <a:lnTo>
                      <a:pt x="5064" y="30235"/>
                    </a:lnTo>
                    <a:lnTo>
                      <a:pt x="5127" y="30194"/>
                    </a:lnTo>
                    <a:lnTo>
                      <a:pt x="5211" y="30152"/>
                    </a:lnTo>
                    <a:lnTo>
                      <a:pt x="5273" y="30214"/>
                    </a:lnTo>
                    <a:lnTo>
                      <a:pt x="5315" y="30235"/>
                    </a:lnTo>
                    <a:lnTo>
                      <a:pt x="5378" y="30214"/>
                    </a:lnTo>
                    <a:lnTo>
                      <a:pt x="5420" y="30131"/>
                    </a:lnTo>
                    <a:lnTo>
                      <a:pt x="5483" y="30089"/>
                    </a:lnTo>
                    <a:lnTo>
                      <a:pt x="5545" y="30089"/>
                    </a:lnTo>
                    <a:lnTo>
                      <a:pt x="5629" y="30047"/>
                    </a:lnTo>
                    <a:lnTo>
                      <a:pt x="5713" y="30089"/>
                    </a:lnTo>
                    <a:lnTo>
                      <a:pt x="5755" y="30026"/>
                    </a:lnTo>
                    <a:lnTo>
                      <a:pt x="5755" y="29984"/>
                    </a:lnTo>
                    <a:lnTo>
                      <a:pt x="5713" y="29922"/>
                    </a:lnTo>
                    <a:lnTo>
                      <a:pt x="5713" y="29880"/>
                    </a:lnTo>
                    <a:lnTo>
                      <a:pt x="5755" y="29838"/>
                    </a:lnTo>
                    <a:lnTo>
                      <a:pt x="5817" y="29880"/>
                    </a:lnTo>
                    <a:lnTo>
                      <a:pt x="5859" y="29942"/>
                    </a:lnTo>
                    <a:lnTo>
                      <a:pt x="5859" y="30047"/>
                    </a:lnTo>
                    <a:lnTo>
                      <a:pt x="5797" y="30131"/>
                    </a:lnTo>
                    <a:lnTo>
                      <a:pt x="5734" y="30152"/>
                    </a:lnTo>
                    <a:lnTo>
                      <a:pt x="5692" y="30214"/>
                    </a:lnTo>
                    <a:lnTo>
                      <a:pt x="5713" y="30235"/>
                    </a:lnTo>
                    <a:lnTo>
                      <a:pt x="5838" y="30194"/>
                    </a:lnTo>
                    <a:lnTo>
                      <a:pt x="6027" y="30089"/>
                    </a:lnTo>
                    <a:lnTo>
                      <a:pt x="6131" y="29922"/>
                    </a:lnTo>
                    <a:lnTo>
                      <a:pt x="6173" y="29922"/>
                    </a:lnTo>
                    <a:lnTo>
                      <a:pt x="6215" y="30005"/>
                    </a:lnTo>
                    <a:lnTo>
                      <a:pt x="6215" y="30110"/>
                    </a:lnTo>
                    <a:lnTo>
                      <a:pt x="6131" y="30131"/>
                    </a:lnTo>
                    <a:lnTo>
                      <a:pt x="6048" y="30194"/>
                    </a:lnTo>
                    <a:lnTo>
                      <a:pt x="5964" y="30256"/>
                    </a:lnTo>
                    <a:lnTo>
                      <a:pt x="5859" y="30298"/>
                    </a:lnTo>
                    <a:lnTo>
                      <a:pt x="5838" y="30319"/>
                    </a:lnTo>
                    <a:lnTo>
                      <a:pt x="5859" y="30340"/>
                    </a:lnTo>
                    <a:lnTo>
                      <a:pt x="5964" y="30319"/>
                    </a:lnTo>
                    <a:lnTo>
                      <a:pt x="6110" y="30235"/>
                    </a:lnTo>
                    <a:lnTo>
                      <a:pt x="6131" y="30256"/>
                    </a:lnTo>
                    <a:lnTo>
                      <a:pt x="6027" y="30361"/>
                    </a:lnTo>
                    <a:lnTo>
                      <a:pt x="5943" y="30403"/>
                    </a:lnTo>
                    <a:lnTo>
                      <a:pt x="5943" y="30507"/>
                    </a:lnTo>
                    <a:lnTo>
                      <a:pt x="5797" y="30612"/>
                    </a:lnTo>
                    <a:lnTo>
                      <a:pt x="5755" y="30654"/>
                    </a:lnTo>
                    <a:lnTo>
                      <a:pt x="5817" y="30654"/>
                    </a:lnTo>
                    <a:lnTo>
                      <a:pt x="5859" y="30612"/>
                    </a:lnTo>
                    <a:lnTo>
                      <a:pt x="5901" y="30612"/>
                    </a:lnTo>
                    <a:lnTo>
                      <a:pt x="5901" y="30633"/>
                    </a:lnTo>
                    <a:lnTo>
                      <a:pt x="5922" y="30738"/>
                    </a:lnTo>
                    <a:lnTo>
                      <a:pt x="5943" y="30654"/>
                    </a:lnTo>
                    <a:lnTo>
                      <a:pt x="6027" y="30612"/>
                    </a:lnTo>
                    <a:lnTo>
                      <a:pt x="6048" y="30549"/>
                    </a:lnTo>
                    <a:lnTo>
                      <a:pt x="6110" y="30549"/>
                    </a:lnTo>
                    <a:lnTo>
                      <a:pt x="6131" y="30570"/>
                    </a:lnTo>
                    <a:lnTo>
                      <a:pt x="6048" y="30654"/>
                    </a:lnTo>
                    <a:lnTo>
                      <a:pt x="6027" y="30738"/>
                    </a:lnTo>
                    <a:lnTo>
                      <a:pt x="6048" y="30759"/>
                    </a:lnTo>
                    <a:lnTo>
                      <a:pt x="6131" y="30738"/>
                    </a:lnTo>
                    <a:lnTo>
                      <a:pt x="6173" y="30654"/>
                    </a:lnTo>
                    <a:lnTo>
                      <a:pt x="6236" y="30654"/>
                    </a:lnTo>
                    <a:lnTo>
                      <a:pt x="6320" y="30633"/>
                    </a:lnTo>
                    <a:lnTo>
                      <a:pt x="6236" y="30738"/>
                    </a:lnTo>
                    <a:lnTo>
                      <a:pt x="6215" y="30842"/>
                    </a:lnTo>
                    <a:lnTo>
                      <a:pt x="6110" y="30926"/>
                    </a:lnTo>
                    <a:lnTo>
                      <a:pt x="6110" y="30989"/>
                    </a:lnTo>
                    <a:lnTo>
                      <a:pt x="6131" y="31031"/>
                    </a:lnTo>
                    <a:lnTo>
                      <a:pt x="6236" y="30947"/>
                    </a:lnTo>
                    <a:lnTo>
                      <a:pt x="6320" y="30738"/>
                    </a:lnTo>
                    <a:lnTo>
                      <a:pt x="6382" y="30675"/>
                    </a:lnTo>
                    <a:lnTo>
                      <a:pt x="6424" y="30717"/>
                    </a:lnTo>
                    <a:lnTo>
                      <a:pt x="6320" y="30863"/>
                    </a:lnTo>
                    <a:lnTo>
                      <a:pt x="6320" y="30947"/>
                    </a:lnTo>
                    <a:lnTo>
                      <a:pt x="6257" y="31031"/>
                    </a:lnTo>
                    <a:lnTo>
                      <a:pt x="6236" y="31135"/>
                    </a:lnTo>
                    <a:lnTo>
                      <a:pt x="6278" y="31156"/>
                    </a:lnTo>
                    <a:lnTo>
                      <a:pt x="6341" y="31093"/>
                    </a:lnTo>
                    <a:lnTo>
                      <a:pt x="6341" y="31031"/>
                    </a:lnTo>
                    <a:lnTo>
                      <a:pt x="6361" y="30968"/>
                    </a:lnTo>
                    <a:lnTo>
                      <a:pt x="6424" y="30968"/>
                    </a:lnTo>
                    <a:lnTo>
                      <a:pt x="6487" y="30989"/>
                    </a:lnTo>
                    <a:lnTo>
                      <a:pt x="6487" y="30842"/>
                    </a:lnTo>
                    <a:lnTo>
                      <a:pt x="6550" y="30842"/>
                    </a:lnTo>
                    <a:lnTo>
                      <a:pt x="6592" y="30759"/>
                    </a:lnTo>
                    <a:lnTo>
                      <a:pt x="6654" y="30759"/>
                    </a:lnTo>
                    <a:lnTo>
                      <a:pt x="6654" y="30821"/>
                    </a:lnTo>
                    <a:lnTo>
                      <a:pt x="6633" y="30821"/>
                    </a:lnTo>
                    <a:lnTo>
                      <a:pt x="6592" y="30926"/>
                    </a:lnTo>
                    <a:lnTo>
                      <a:pt x="6592" y="30968"/>
                    </a:lnTo>
                    <a:lnTo>
                      <a:pt x="6759" y="30968"/>
                    </a:lnTo>
                    <a:lnTo>
                      <a:pt x="7010" y="31093"/>
                    </a:lnTo>
                    <a:lnTo>
                      <a:pt x="7052" y="31093"/>
                    </a:lnTo>
                    <a:lnTo>
                      <a:pt x="7052" y="31051"/>
                    </a:lnTo>
                    <a:lnTo>
                      <a:pt x="7094" y="30989"/>
                    </a:lnTo>
                    <a:lnTo>
                      <a:pt x="7157" y="30968"/>
                    </a:lnTo>
                    <a:lnTo>
                      <a:pt x="7157" y="30926"/>
                    </a:lnTo>
                    <a:lnTo>
                      <a:pt x="7094" y="30884"/>
                    </a:lnTo>
                    <a:lnTo>
                      <a:pt x="7073" y="30863"/>
                    </a:lnTo>
                    <a:lnTo>
                      <a:pt x="6989" y="30863"/>
                    </a:lnTo>
                    <a:lnTo>
                      <a:pt x="6968" y="30884"/>
                    </a:lnTo>
                    <a:lnTo>
                      <a:pt x="6968" y="30842"/>
                    </a:lnTo>
                    <a:lnTo>
                      <a:pt x="6989" y="30821"/>
                    </a:lnTo>
                    <a:lnTo>
                      <a:pt x="6989" y="30759"/>
                    </a:lnTo>
                    <a:lnTo>
                      <a:pt x="6885" y="30717"/>
                    </a:lnTo>
                    <a:lnTo>
                      <a:pt x="6696" y="30633"/>
                    </a:lnTo>
                    <a:lnTo>
                      <a:pt x="6675" y="30570"/>
                    </a:lnTo>
                    <a:lnTo>
                      <a:pt x="6696" y="30549"/>
                    </a:lnTo>
                    <a:lnTo>
                      <a:pt x="6780" y="30570"/>
                    </a:lnTo>
                    <a:lnTo>
                      <a:pt x="6843" y="30549"/>
                    </a:lnTo>
                    <a:lnTo>
                      <a:pt x="6864" y="30549"/>
                    </a:lnTo>
                    <a:lnTo>
                      <a:pt x="6885" y="30612"/>
                    </a:lnTo>
                    <a:lnTo>
                      <a:pt x="6968" y="30675"/>
                    </a:lnTo>
                    <a:lnTo>
                      <a:pt x="7052" y="30738"/>
                    </a:lnTo>
                    <a:lnTo>
                      <a:pt x="7115" y="30738"/>
                    </a:lnTo>
                    <a:lnTo>
                      <a:pt x="7219" y="30675"/>
                    </a:lnTo>
                    <a:lnTo>
                      <a:pt x="7303" y="30633"/>
                    </a:lnTo>
                    <a:lnTo>
                      <a:pt x="7324" y="30570"/>
                    </a:lnTo>
                    <a:lnTo>
                      <a:pt x="7261" y="30549"/>
                    </a:lnTo>
                    <a:lnTo>
                      <a:pt x="7157" y="30549"/>
                    </a:lnTo>
                    <a:lnTo>
                      <a:pt x="7094" y="30528"/>
                    </a:lnTo>
                    <a:lnTo>
                      <a:pt x="7094" y="30466"/>
                    </a:lnTo>
                    <a:lnTo>
                      <a:pt x="7219" y="30466"/>
                    </a:lnTo>
                    <a:lnTo>
                      <a:pt x="7303" y="30424"/>
                    </a:lnTo>
                    <a:lnTo>
                      <a:pt x="7303" y="30403"/>
                    </a:lnTo>
                    <a:lnTo>
                      <a:pt x="7219" y="30340"/>
                    </a:lnTo>
                    <a:lnTo>
                      <a:pt x="7157" y="30319"/>
                    </a:lnTo>
                    <a:lnTo>
                      <a:pt x="7157" y="30298"/>
                    </a:lnTo>
                    <a:lnTo>
                      <a:pt x="7198" y="30298"/>
                    </a:lnTo>
                    <a:lnTo>
                      <a:pt x="7219" y="30256"/>
                    </a:lnTo>
                    <a:lnTo>
                      <a:pt x="7198" y="30235"/>
                    </a:lnTo>
                    <a:lnTo>
                      <a:pt x="7094" y="30214"/>
                    </a:lnTo>
                    <a:lnTo>
                      <a:pt x="7052" y="30152"/>
                    </a:lnTo>
                    <a:lnTo>
                      <a:pt x="7073" y="30131"/>
                    </a:lnTo>
                    <a:lnTo>
                      <a:pt x="7157" y="30152"/>
                    </a:lnTo>
                    <a:lnTo>
                      <a:pt x="7261" y="30194"/>
                    </a:lnTo>
                    <a:lnTo>
                      <a:pt x="7408" y="30152"/>
                    </a:lnTo>
                    <a:lnTo>
                      <a:pt x="7491" y="30110"/>
                    </a:lnTo>
                    <a:lnTo>
                      <a:pt x="7512" y="30047"/>
                    </a:lnTo>
                    <a:lnTo>
                      <a:pt x="7491" y="30005"/>
                    </a:lnTo>
                    <a:lnTo>
                      <a:pt x="7387" y="29984"/>
                    </a:lnTo>
                    <a:lnTo>
                      <a:pt x="7198" y="29942"/>
                    </a:lnTo>
                    <a:lnTo>
                      <a:pt x="7115" y="29901"/>
                    </a:lnTo>
                    <a:lnTo>
                      <a:pt x="7115" y="29880"/>
                    </a:lnTo>
                    <a:lnTo>
                      <a:pt x="7177" y="29880"/>
                    </a:lnTo>
                    <a:lnTo>
                      <a:pt x="7261" y="29901"/>
                    </a:lnTo>
                    <a:lnTo>
                      <a:pt x="7408" y="29901"/>
                    </a:lnTo>
                    <a:lnTo>
                      <a:pt x="7491" y="29838"/>
                    </a:lnTo>
                    <a:lnTo>
                      <a:pt x="7491" y="29775"/>
                    </a:lnTo>
                    <a:lnTo>
                      <a:pt x="7408" y="29712"/>
                    </a:lnTo>
                    <a:lnTo>
                      <a:pt x="7324" y="29691"/>
                    </a:lnTo>
                    <a:lnTo>
                      <a:pt x="7303" y="29629"/>
                    </a:lnTo>
                    <a:lnTo>
                      <a:pt x="7366" y="29629"/>
                    </a:lnTo>
                    <a:lnTo>
                      <a:pt x="7408" y="29670"/>
                    </a:lnTo>
                    <a:lnTo>
                      <a:pt x="7429" y="29712"/>
                    </a:lnTo>
                    <a:lnTo>
                      <a:pt x="7512" y="29691"/>
                    </a:lnTo>
                    <a:lnTo>
                      <a:pt x="7575" y="29629"/>
                    </a:lnTo>
                    <a:lnTo>
                      <a:pt x="7575" y="29587"/>
                    </a:lnTo>
                    <a:lnTo>
                      <a:pt x="7512" y="29566"/>
                    </a:lnTo>
                    <a:lnTo>
                      <a:pt x="7429" y="29503"/>
                    </a:lnTo>
                    <a:lnTo>
                      <a:pt x="7429" y="29482"/>
                    </a:lnTo>
                    <a:lnTo>
                      <a:pt x="7491" y="29461"/>
                    </a:lnTo>
                    <a:lnTo>
                      <a:pt x="7512" y="29503"/>
                    </a:lnTo>
                    <a:lnTo>
                      <a:pt x="7575" y="29524"/>
                    </a:lnTo>
                    <a:lnTo>
                      <a:pt x="7638" y="29461"/>
                    </a:lnTo>
                    <a:lnTo>
                      <a:pt x="7638" y="29419"/>
                    </a:lnTo>
                    <a:lnTo>
                      <a:pt x="7533" y="29398"/>
                    </a:lnTo>
                    <a:lnTo>
                      <a:pt x="7470" y="29357"/>
                    </a:lnTo>
                    <a:lnTo>
                      <a:pt x="7429" y="29294"/>
                    </a:lnTo>
                    <a:lnTo>
                      <a:pt x="7491" y="29294"/>
                    </a:lnTo>
                    <a:lnTo>
                      <a:pt x="7575" y="29357"/>
                    </a:lnTo>
                    <a:lnTo>
                      <a:pt x="7638" y="29357"/>
                    </a:lnTo>
                    <a:lnTo>
                      <a:pt x="7701" y="29398"/>
                    </a:lnTo>
                    <a:lnTo>
                      <a:pt x="7742" y="29398"/>
                    </a:lnTo>
                    <a:lnTo>
                      <a:pt x="7784" y="29315"/>
                    </a:lnTo>
                    <a:lnTo>
                      <a:pt x="7784" y="29273"/>
                    </a:lnTo>
                    <a:lnTo>
                      <a:pt x="7826" y="29210"/>
                    </a:lnTo>
                    <a:lnTo>
                      <a:pt x="7826" y="29168"/>
                    </a:lnTo>
                    <a:lnTo>
                      <a:pt x="7805" y="29106"/>
                    </a:lnTo>
                    <a:lnTo>
                      <a:pt x="7826" y="29001"/>
                    </a:lnTo>
                    <a:lnTo>
                      <a:pt x="7826" y="28959"/>
                    </a:lnTo>
                    <a:lnTo>
                      <a:pt x="7742" y="28854"/>
                    </a:lnTo>
                    <a:lnTo>
                      <a:pt x="7617" y="28750"/>
                    </a:lnTo>
                    <a:lnTo>
                      <a:pt x="7512" y="28729"/>
                    </a:lnTo>
                    <a:lnTo>
                      <a:pt x="7470" y="28666"/>
                    </a:lnTo>
                    <a:lnTo>
                      <a:pt x="7470" y="28645"/>
                    </a:lnTo>
                    <a:lnTo>
                      <a:pt x="7533" y="28645"/>
                    </a:lnTo>
                    <a:lnTo>
                      <a:pt x="7596" y="28666"/>
                    </a:lnTo>
                    <a:lnTo>
                      <a:pt x="7722" y="28771"/>
                    </a:lnTo>
                    <a:lnTo>
                      <a:pt x="7805" y="28854"/>
                    </a:lnTo>
                    <a:lnTo>
                      <a:pt x="7889" y="28854"/>
                    </a:lnTo>
                    <a:lnTo>
                      <a:pt x="7910" y="28834"/>
                    </a:lnTo>
                    <a:lnTo>
                      <a:pt x="7889" y="28687"/>
                    </a:lnTo>
                    <a:lnTo>
                      <a:pt x="7826" y="28582"/>
                    </a:lnTo>
                    <a:lnTo>
                      <a:pt x="7701" y="28562"/>
                    </a:lnTo>
                    <a:lnTo>
                      <a:pt x="7533" y="28478"/>
                    </a:lnTo>
                    <a:lnTo>
                      <a:pt x="7491" y="28457"/>
                    </a:lnTo>
                    <a:lnTo>
                      <a:pt x="7491" y="28415"/>
                    </a:lnTo>
                    <a:lnTo>
                      <a:pt x="7533" y="28415"/>
                    </a:lnTo>
                    <a:lnTo>
                      <a:pt x="7596" y="28436"/>
                    </a:lnTo>
                    <a:lnTo>
                      <a:pt x="7638" y="28478"/>
                    </a:lnTo>
                    <a:lnTo>
                      <a:pt x="7742" y="28478"/>
                    </a:lnTo>
                    <a:lnTo>
                      <a:pt x="7805" y="28415"/>
                    </a:lnTo>
                    <a:lnTo>
                      <a:pt x="7826" y="28352"/>
                    </a:lnTo>
                    <a:lnTo>
                      <a:pt x="7826" y="28269"/>
                    </a:lnTo>
                    <a:lnTo>
                      <a:pt x="7847" y="28269"/>
                    </a:lnTo>
                    <a:lnTo>
                      <a:pt x="7910" y="28310"/>
                    </a:lnTo>
                    <a:lnTo>
                      <a:pt x="7910" y="28331"/>
                    </a:lnTo>
                    <a:lnTo>
                      <a:pt x="7910" y="28373"/>
                    </a:lnTo>
                    <a:lnTo>
                      <a:pt x="8014" y="28436"/>
                    </a:lnTo>
                    <a:lnTo>
                      <a:pt x="8056" y="28436"/>
                    </a:lnTo>
                    <a:lnTo>
                      <a:pt x="8119" y="28478"/>
                    </a:lnTo>
                    <a:lnTo>
                      <a:pt x="8161" y="28478"/>
                    </a:lnTo>
                    <a:lnTo>
                      <a:pt x="8203" y="28436"/>
                    </a:lnTo>
                    <a:lnTo>
                      <a:pt x="8245" y="28373"/>
                    </a:lnTo>
                    <a:lnTo>
                      <a:pt x="8266" y="28352"/>
                    </a:lnTo>
                    <a:lnTo>
                      <a:pt x="8245" y="28310"/>
                    </a:lnTo>
                    <a:lnTo>
                      <a:pt x="8161" y="28269"/>
                    </a:lnTo>
                    <a:lnTo>
                      <a:pt x="8014" y="28269"/>
                    </a:lnTo>
                    <a:lnTo>
                      <a:pt x="7994" y="28248"/>
                    </a:lnTo>
                    <a:lnTo>
                      <a:pt x="7994" y="28227"/>
                    </a:lnTo>
                    <a:lnTo>
                      <a:pt x="7994" y="28164"/>
                    </a:lnTo>
                    <a:lnTo>
                      <a:pt x="7931" y="28122"/>
                    </a:lnTo>
                    <a:lnTo>
                      <a:pt x="7931" y="28059"/>
                    </a:lnTo>
                    <a:lnTo>
                      <a:pt x="7994" y="28018"/>
                    </a:lnTo>
                    <a:lnTo>
                      <a:pt x="8014" y="28018"/>
                    </a:lnTo>
                    <a:lnTo>
                      <a:pt x="8056" y="28059"/>
                    </a:lnTo>
                    <a:lnTo>
                      <a:pt x="8056" y="28143"/>
                    </a:lnTo>
                    <a:lnTo>
                      <a:pt x="8119" y="28206"/>
                    </a:lnTo>
                    <a:lnTo>
                      <a:pt x="8245" y="28206"/>
                    </a:lnTo>
                    <a:lnTo>
                      <a:pt x="8307" y="28164"/>
                    </a:lnTo>
                    <a:lnTo>
                      <a:pt x="8307" y="28122"/>
                    </a:lnTo>
                    <a:lnTo>
                      <a:pt x="8266" y="28059"/>
                    </a:lnTo>
                    <a:lnTo>
                      <a:pt x="8161" y="28018"/>
                    </a:lnTo>
                    <a:lnTo>
                      <a:pt x="8098" y="27955"/>
                    </a:lnTo>
                    <a:lnTo>
                      <a:pt x="8056" y="27850"/>
                    </a:lnTo>
                    <a:lnTo>
                      <a:pt x="8098" y="27850"/>
                    </a:lnTo>
                    <a:lnTo>
                      <a:pt x="8140" y="27913"/>
                    </a:lnTo>
                    <a:lnTo>
                      <a:pt x="8245" y="27955"/>
                    </a:lnTo>
                    <a:lnTo>
                      <a:pt x="8307" y="27997"/>
                    </a:lnTo>
                    <a:lnTo>
                      <a:pt x="8370" y="28059"/>
                    </a:lnTo>
                    <a:lnTo>
                      <a:pt x="8412" y="28038"/>
                    </a:lnTo>
                    <a:lnTo>
                      <a:pt x="8412" y="27997"/>
                    </a:lnTo>
                    <a:lnTo>
                      <a:pt x="8370" y="27934"/>
                    </a:lnTo>
                    <a:lnTo>
                      <a:pt x="8266" y="27892"/>
                    </a:lnTo>
                    <a:lnTo>
                      <a:pt x="8203" y="27829"/>
                    </a:lnTo>
                    <a:lnTo>
                      <a:pt x="8203" y="27746"/>
                    </a:lnTo>
                    <a:lnTo>
                      <a:pt x="8245" y="27704"/>
                    </a:lnTo>
                    <a:lnTo>
                      <a:pt x="8266" y="27641"/>
                    </a:lnTo>
                    <a:lnTo>
                      <a:pt x="8328" y="27641"/>
                    </a:lnTo>
                    <a:lnTo>
                      <a:pt x="8349" y="27704"/>
                    </a:lnTo>
                    <a:lnTo>
                      <a:pt x="8475" y="27808"/>
                    </a:lnTo>
                    <a:lnTo>
                      <a:pt x="8558" y="27808"/>
                    </a:lnTo>
                    <a:lnTo>
                      <a:pt x="8621" y="27787"/>
                    </a:lnTo>
                    <a:lnTo>
                      <a:pt x="8684" y="27787"/>
                    </a:lnTo>
                    <a:lnTo>
                      <a:pt x="8768" y="27746"/>
                    </a:lnTo>
                    <a:lnTo>
                      <a:pt x="8789" y="27683"/>
                    </a:lnTo>
                    <a:lnTo>
                      <a:pt x="8768" y="27641"/>
                    </a:lnTo>
                    <a:lnTo>
                      <a:pt x="8684" y="27620"/>
                    </a:lnTo>
                    <a:lnTo>
                      <a:pt x="8621" y="27578"/>
                    </a:lnTo>
                    <a:lnTo>
                      <a:pt x="8517" y="27515"/>
                    </a:lnTo>
                    <a:lnTo>
                      <a:pt x="8454" y="27515"/>
                    </a:lnTo>
                    <a:lnTo>
                      <a:pt x="8370" y="27494"/>
                    </a:lnTo>
                    <a:lnTo>
                      <a:pt x="8412" y="27432"/>
                    </a:lnTo>
                    <a:lnTo>
                      <a:pt x="8433" y="27411"/>
                    </a:lnTo>
                    <a:lnTo>
                      <a:pt x="8517" y="27411"/>
                    </a:lnTo>
                    <a:lnTo>
                      <a:pt x="8579" y="27494"/>
                    </a:lnTo>
                    <a:lnTo>
                      <a:pt x="8642" y="27515"/>
                    </a:lnTo>
                    <a:lnTo>
                      <a:pt x="8684" y="27515"/>
                    </a:lnTo>
                    <a:lnTo>
                      <a:pt x="8768" y="27620"/>
                    </a:lnTo>
                    <a:lnTo>
                      <a:pt x="8851" y="27641"/>
                    </a:lnTo>
                    <a:lnTo>
                      <a:pt x="8893" y="27620"/>
                    </a:lnTo>
                    <a:lnTo>
                      <a:pt x="8935" y="27578"/>
                    </a:lnTo>
                    <a:lnTo>
                      <a:pt x="8935" y="27515"/>
                    </a:lnTo>
                    <a:lnTo>
                      <a:pt x="8935" y="27411"/>
                    </a:lnTo>
                    <a:lnTo>
                      <a:pt x="8893" y="27369"/>
                    </a:lnTo>
                    <a:lnTo>
                      <a:pt x="8851" y="27327"/>
                    </a:lnTo>
                    <a:lnTo>
                      <a:pt x="8851" y="27306"/>
                    </a:lnTo>
                    <a:lnTo>
                      <a:pt x="8956" y="27306"/>
                    </a:lnTo>
                    <a:lnTo>
                      <a:pt x="8977" y="27222"/>
                    </a:lnTo>
                    <a:lnTo>
                      <a:pt x="8977" y="27181"/>
                    </a:lnTo>
                    <a:lnTo>
                      <a:pt x="8935" y="27181"/>
                    </a:lnTo>
                    <a:lnTo>
                      <a:pt x="8872" y="27201"/>
                    </a:lnTo>
                    <a:lnTo>
                      <a:pt x="8830" y="27160"/>
                    </a:lnTo>
                    <a:lnTo>
                      <a:pt x="8768" y="27097"/>
                    </a:lnTo>
                    <a:lnTo>
                      <a:pt x="8684" y="27097"/>
                    </a:lnTo>
                    <a:lnTo>
                      <a:pt x="8558" y="27013"/>
                    </a:lnTo>
                    <a:lnTo>
                      <a:pt x="8538" y="26992"/>
                    </a:lnTo>
                    <a:lnTo>
                      <a:pt x="8579" y="26950"/>
                    </a:lnTo>
                    <a:lnTo>
                      <a:pt x="8684" y="26950"/>
                    </a:lnTo>
                    <a:lnTo>
                      <a:pt x="8789" y="26971"/>
                    </a:lnTo>
                    <a:lnTo>
                      <a:pt x="8872" y="26971"/>
                    </a:lnTo>
                    <a:lnTo>
                      <a:pt x="8893" y="26909"/>
                    </a:lnTo>
                    <a:lnTo>
                      <a:pt x="8956" y="26909"/>
                    </a:lnTo>
                    <a:lnTo>
                      <a:pt x="9040" y="26971"/>
                    </a:lnTo>
                    <a:lnTo>
                      <a:pt x="9061" y="26867"/>
                    </a:lnTo>
                    <a:lnTo>
                      <a:pt x="9040" y="26699"/>
                    </a:lnTo>
                    <a:lnTo>
                      <a:pt x="8998" y="26595"/>
                    </a:lnTo>
                    <a:lnTo>
                      <a:pt x="8956" y="26553"/>
                    </a:lnTo>
                    <a:lnTo>
                      <a:pt x="8935" y="26469"/>
                    </a:lnTo>
                    <a:lnTo>
                      <a:pt x="8935" y="26427"/>
                    </a:lnTo>
                    <a:lnTo>
                      <a:pt x="8977" y="26365"/>
                    </a:lnTo>
                    <a:lnTo>
                      <a:pt x="8956" y="26260"/>
                    </a:lnTo>
                    <a:lnTo>
                      <a:pt x="8956" y="26218"/>
                    </a:lnTo>
                    <a:lnTo>
                      <a:pt x="8977" y="26155"/>
                    </a:lnTo>
                    <a:lnTo>
                      <a:pt x="8998" y="26176"/>
                    </a:lnTo>
                    <a:lnTo>
                      <a:pt x="9040" y="26239"/>
                    </a:lnTo>
                    <a:lnTo>
                      <a:pt x="9102" y="26260"/>
                    </a:lnTo>
                    <a:lnTo>
                      <a:pt x="9102" y="26218"/>
                    </a:lnTo>
                    <a:lnTo>
                      <a:pt x="9165" y="26176"/>
                    </a:lnTo>
                    <a:lnTo>
                      <a:pt x="9207" y="26218"/>
                    </a:lnTo>
                    <a:lnTo>
                      <a:pt x="9249" y="26344"/>
                    </a:lnTo>
                    <a:lnTo>
                      <a:pt x="9291" y="26365"/>
                    </a:lnTo>
                    <a:lnTo>
                      <a:pt x="9374" y="26365"/>
                    </a:lnTo>
                    <a:lnTo>
                      <a:pt x="9479" y="26239"/>
                    </a:lnTo>
                    <a:lnTo>
                      <a:pt x="9521" y="26113"/>
                    </a:lnTo>
                    <a:lnTo>
                      <a:pt x="9521" y="26009"/>
                    </a:lnTo>
                    <a:lnTo>
                      <a:pt x="9500" y="25925"/>
                    </a:lnTo>
                    <a:lnTo>
                      <a:pt x="9500" y="25862"/>
                    </a:lnTo>
                    <a:lnTo>
                      <a:pt x="9563" y="25841"/>
                    </a:lnTo>
                    <a:lnTo>
                      <a:pt x="9605" y="25841"/>
                    </a:lnTo>
                    <a:lnTo>
                      <a:pt x="9626" y="25800"/>
                    </a:lnTo>
                    <a:lnTo>
                      <a:pt x="9667" y="25758"/>
                    </a:lnTo>
                    <a:lnTo>
                      <a:pt x="9688" y="25821"/>
                    </a:lnTo>
                    <a:lnTo>
                      <a:pt x="9730" y="25883"/>
                    </a:lnTo>
                    <a:lnTo>
                      <a:pt x="9814" y="25883"/>
                    </a:lnTo>
                    <a:lnTo>
                      <a:pt x="9877" y="25841"/>
                    </a:lnTo>
                    <a:lnTo>
                      <a:pt x="9877" y="25800"/>
                    </a:lnTo>
                    <a:lnTo>
                      <a:pt x="9877" y="25737"/>
                    </a:lnTo>
                    <a:lnTo>
                      <a:pt x="9898" y="25737"/>
                    </a:lnTo>
                    <a:lnTo>
                      <a:pt x="9918" y="25800"/>
                    </a:lnTo>
                    <a:lnTo>
                      <a:pt x="9939" y="25883"/>
                    </a:lnTo>
                    <a:lnTo>
                      <a:pt x="9981" y="25925"/>
                    </a:lnTo>
                    <a:lnTo>
                      <a:pt x="10044" y="25862"/>
                    </a:lnTo>
                    <a:lnTo>
                      <a:pt x="10107" y="25821"/>
                    </a:lnTo>
                    <a:lnTo>
                      <a:pt x="10149" y="25800"/>
                    </a:lnTo>
                    <a:lnTo>
                      <a:pt x="10211" y="25841"/>
                    </a:lnTo>
                    <a:lnTo>
                      <a:pt x="10295" y="25841"/>
                    </a:lnTo>
                    <a:lnTo>
                      <a:pt x="10358" y="25800"/>
                    </a:lnTo>
                    <a:lnTo>
                      <a:pt x="10400" y="25716"/>
                    </a:lnTo>
                    <a:lnTo>
                      <a:pt x="10421" y="25674"/>
                    </a:lnTo>
                    <a:lnTo>
                      <a:pt x="10421" y="25632"/>
                    </a:lnTo>
                    <a:lnTo>
                      <a:pt x="10358" y="25549"/>
                    </a:lnTo>
                    <a:lnTo>
                      <a:pt x="10316" y="25423"/>
                    </a:lnTo>
                    <a:lnTo>
                      <a:pt x="10295" y="25339"/>
                    </a:lnTo>
                    <a:lnTo>
                      <a:pt x="10337" y="25297"/>
                    </a:lnTo>
                    <a:lnTo>
                      <a:pt x="10358" y="25318"/>
                    </a:lnTo>
                    <a:lnTo>
                      <a:pt x="10400" y="25423"/>
                    </a:lnTo>
                    <a:lnTo>
                      <a:pt x="10442" y="25423"/>
                    </a:lnTo>
                    <a:lnTo>
                      <a:pt x="10525" y="25339"/>
                    </a:lnTo>
                    <a:lnTo>
                      <a:pt x="10546" y="25256"/>
                    </a:lnTo>
                    <a:lnTo>
                      <a:pt x="10609" y="25193"/>
                    </a:lnTo>
                    <a:lnTo>
                      <a:pt x="10630" y="25130"/>
                    </a:lnTo>
                    <a:lnTo>
                      <a:pt x="10546" y="25046"/>
                    </a:lnTo>
                    <a:lnTo>
                      <a:pt x="10546" y="25005"/>
                    </a:lnTo>
                    <a:lnTo>
                      <a:pt x="10609" y="24942"/>
                    </a:lnTo>
                    <a:lnTo>
                      <a:pt x="10651" y="24921"/>
                    </a:lnTo>
                    <a:lnTo>
                      <a:pt x="10672" y="24942"/>
                    </a:lnTo>
                    <a:lnTo>
                      <a:pt x="10672" y="24984"/>
                    </a:lnTo>
                    <a:lnTo>
                      <a:pt x="10735" y="25046"/>
                    </a:lnTo>
                    <a:lnTo>
                      <a:pt x="10839" y="25088"/>
                    </a:lnTo>
                    <a:lnTo>
                      <a:pt x="10881" y="25109"/>
                    </a:lnTo>
                    <a:lnTo>
                      <a:pt x="10839" y="25172"/>
                    </a:lnTo>
                    <a:lnTo>
                      <a:pt x="10755" y="25214"/>
                    </a:lnTo>
                    <a:lnTo>
                      <a:pt x="10714" y="25318"/>
                    </a:lnTo>
                    <a:lnTo>
                      <a:pt x="10714" y="25402"/>
                    </a:lnTo>
                    <a:lnTo>
                      <a:pt x="10839" y="25549"/>
                    </a:lnTo>
                    <a:lnTo>
                      <a:pt x="10881" y="25590"/>
                    </a:lnTo>
                    <a:lnTo>
                      <a:pt x="10923" y="25507"/>
                    </a:lnTo>
                    <a:lnTo>
                      <a:pt x="10923" y="25444"/>
                    </a:lnTo>
                    <a:lnTo>
                      <a:pt x="10944" y="25381"/>
                    </a:lnTo>
                    <a:lnTo>
                      <a:pt x="10965" y="25277"/>
                    </a:lnTo>
                    <a:lnTo>
                      <a:pt x="10986" y="25277"/>
                    </a:lnTo>
                    <a:lnTo>
                      <a:pt x="11027" y="25318"/>
                    </a:lnTo>
                    <a:lnTo>
                      <a:pt x="10986" y="25402"/>
                    </a:lnTo>
                    <a:lnTo>
                      <a:pt x="10986" y="25444"/>
                    </a:lnTo>
                    <a:lnTo>
                      <a:pt x="11048" y="25549"/>
                    </a:lnTo>
                    <a:lnTo>
                      <a:pt x="11132" y="25590"/>
                    </a:lnTo>
                    <a:lnTo>
                      <a:pt x="11195" y="25528"/>
                    </a:lnTo>
                    <a:lnTo>
                      <a:pt x="11279" y="25528"/>
                    </a:lnTo>
                    <a:lnTo>
                      <a:pt x="11299" y="25486"/>
                    </a:lnTo>
                    <a:lnTo>
                      <a:pt x="11299" y="25423"/>
                    </a:lnTo>
                    <a:lnTo>
                      <a:pt x="11341" y="25381"/>
                    </a:lnTo>
                    <a:lnTo>
                      <a:pt x="11362" y="25381"/>
                    </a:lnTo>
                    <a:lnTo>
                      <a:pt x="11383" y="25402"/>
                    </a:lnTo>
                    <a:lnTo>
                      <a:pt x="11362" y="25444"/>
                    </a:lnTo>
                    <a:lnTo>
                      <a:pt x="11362" y="25507"/>
                    </a:lnTo>
                    <a:lnTo>
                      <a:pt x="11404" y="25549"/>
                    </a:lnTo>
                    <a:lnTo>
                      <a:pt x="11488" y="25549"/>
                    </a:lnTo>
                    <a:lnTo>
                      <a:pt x="11571" y="25444"/>
                    </a:lnTo>
                    <a:lnTo>
                      <a:pt x="11718" y="25339"/>
                    </a:lnTo>
                    <a:lnTo>
                      <a:pt x="11781" y="25339"/>
                    </a:lnTo>
                    <a:lnTo>
                      <a:pt x="11823" y="25318"/>
                    </a:lnTo>
                    <a:lnTo>
                      <a:pt x="11823" y="25235"/>
                    </a:lnTo>
                    <a:lnTo>
                      <a:pt x="11781" y="25172"/>
                    </a:lnTo>
                    <a:lnTo>
                      <a:pt x="11718" y="25130"/>
                    </a:lnTo>
                    <a:lnTo>
                      <a:pt x="11676" y="25088"/>
                    </a:lnTo>
                    <a:lnTo>
                      <a:pt x="11697" y="25067"/>
                    </a:lnTo>
                    <a:lnTo>
                      <a:pt x="11760" y="25067"/>
                    </a:lnTo>
                    <a:lnTo>
                      <a:pt x="11781" y="25109"/>
                    </a:lnTo>
                    <a:lnTo>
                      <a:pt x="11885" y="25172"/>
                    </a:lnTo>
                    <a:lnTo>
                      <a:pt x="11927" y="25172"/>
                    </a:lnTo>
                    <a:lnTo>
                      <a:pt x="11927" y="25088"/>
                    </a:lnTo>
                    <a:lnTo>
                      <a:pt x="11990" y="25088"/>
                    </a:lnTo>
                    <a:lnTo>
                      <a:pt x="12011" y="25130"/>
                    </a:lnTo>
                    <a:lnTo>
                      <a:pt x="12011" y="25193"/>
                    </a:lnTo>
                    <a:lnTo>
                      <a:pt x="12032" y="25214"/>
                    </a:lnTo>
                    <a:lnTo>
                      <a:pt x="12095" y="25193"/>
                    </a:lnTo>
                    <a:lnTo>
                      <a:pt x="12220" y="25046"/>
                    </a:lnTo>
                    <a:lnTo>
                      <a:pt x="12241" y="25025"/>
                    </a:lnTo>
                    <a:lnTo>
                      <a:pt x="12241" y="25005"/>
                    </a:lnTo>
                    <a:lnTo>
                      <a:pt x="12283" y="24921"/>
                    </a:lnTo>
                    <a:lnTo>
                      <a:pt x="12304" y="24879"/>
                    </a:lnTo>
                    <a:lnTo>
                      <a:pt x="12346" y="24837"/>
                    </a:lnTo>
                    <a:lnTo>
                      <a:pt x="12346" y="24837"/>
                    </a:lnTo>
                    <a:lnTo>
                      <a:pt x="12325" y="24900"/>
                    </a:lnTo>
                    <a:lnTo>
                      <a:pt x="12346" y="24942"/>
                    </a:lnTo>
                    <a:lnTo>
                      <a:pt x="12387" y="24984"/>
                    </a:lnTo>
                    <a:lnTo>
                      <a:pt x="12429" y="24942"/>
                    </a:lnTo>
                    <a:lnTo>
                      <a:pt x="12513" y="24837"/>
                    </a:lnTo>
                    <a:lnTo>
                      <a:pt x="12534" y="24774"/>
                    </a:lnTo>
                    <a:lnTo>
                      <a:pt x="12513" y="24691"/>
                    </a:lnTo>
                    <a:lnTo>
                      <a:pt x="12513" y="24607"/>
                    </a:lnTo>
                    <a:lnTo>
                      <a:pt x="12639" y="24481"/>
                    </a:lnTo>
                    <a:lnTo>
                      <a:pt x="12722" y="24460"/>
                    </a:lnTo>
                    <a:lnTo>
                      <a:pt x="12764" y="24398"/>
                    </a:lnTo>
                    <a:lnTo>
                      <a:pt x="12743" y="24356"/>
                    </a:lnTo>
                    <a:lnTo>
                      <a:pt x="12722" y="24293"/>
                    </a:lnTo>
                    <a:lnTo>
                      <a:pt x="12722" y="24272"/>
                    </a:lnTo>
                    <a:lnTo>
                      <a:pt x="12764" y="24293"/>
                    </a:lnTo>
                    <a:lnTo>
                      <a:pt x="12827" y="24314"/>
                    </a:lnTo>
                    <a:lnTo>
                      <a:pt x="12869" y="24314"/>
                    </a:lnTo>
                    <a:lnTo>
                      <a:pt x="12911" y="24251"/>
                    </a:lnTo>
                    <a:lnTo>
                      <a:pt x="12869" y="24188"/>
                    </a:lnTo>
                    <a:lnTo>
                      <a:pt x="12827" y="24147"/>
                    </a:lnTo>
                    <a:lnTo>
                      <a:pt x="12869" y="24168"/>
                    </a:lnTo>
                    <a:lnTo>
                      <a:pt x="12931" y="24209"/>
                    </a:lnTo>
                    <a:lnTo>
                      <a:pt x="12931" y="24168"/>
                    </a:lnTo>
                    <a:lnTo>
                      <a:pt x="12952" y="24084"/>
                    </a:lnTo>
                    <a:lnTo>
                      <a:pt x="13036" y="24084"/>
                    </a:lnTo>
                    <a:lnTo>
                      <a:pt x="13120" y="24042"/>
                    </a:lnTo>
                    <a:lnTo>
                      <a:pt x="13120" y="23958"/>
                    </a:lnTo>
                    <a:lnTo>
                      <a:pt x="13120" y="23937"/>
                    </a:lnTo>
                    <a:lnTo>
                      <a:pt x="13141" y="23875"/>
                    </a:lnTo>
                    <a:lnTo>
                      <a:pt x="13224" y="23875"/>
                    </a:lnTo>
                    <a:lnTo>
                      <a:pt x="13266" y="23854"/>
                    </a:lnTo>
                    <a:lnTo>
                      <a:pt x="13350" y="23749"/>
                    </a:lnTo>
                    <a:lnTo>
                      <a:pt x="13434" y="23707"/>
                    </a:lnTo>
                    <a:lnTo>
                      <a:pt x="13476" y="23707"/>
                    </a:lnTo>
                    <a:lnTo>
                      <a:pt x="13496" y="23728"/>
                    </a:lnTo>
                    <a:lnTo>
                      <a:pt x="13580" y="23707"/>
                    </a:lnTo>
                    <a:lnTo>
                      <a:pt x="13643" y="23624"/>
                    </a:lnTo>
                    <a:lnTo>
                      <a:pt x="13664" y="23477"/>
                    </a:lnTo>
                    <a:lnTo>
                      <a:pt x="13643" y="23352"/>
                    </a:lnTo>
                    <a:lnTo>
                      <a:pt x="13580" y="23352"/>
                    </a:lnTo>
                    <a:lnTo>
                      <a:pt x="13559" y="23331"/>
                    </a:lnTo>
                    <a:lnTo>
                      <a:pt x="13580" y="23247"/>
                    </a:lnTo>
                    <a:lnTo>
                      <a:pt x="13580" y="23142"/>
                    </a:lnTo>
                    <a:lnTo>
                      <a:pt x="13559" y="23059"/>
                    </a:lnTo>
                    <a:lnTo>
                      <a:pt x="13496" y="23017"/>
                    </a:lnTo>
                    <a:lnTo>
                      <a:pt x="13476" y="22912"/>
                    </a:lnTo>
                    <a:lnTo>
                      <a:pt x="13455" y="22870"/>
                    </a:lnTo>
                    <a:lnTo>
                      <a:pt x="13455" y="22787"/>
                    </a:lnTo>
                    <a:lnTo>
                      <a:pt x="13496" y="22787"/>
                    </a:lnTo>
                    <a:lnTo>
                      <a:pt x="13559" y="22808"/>
                    </a:lnTo>
                    <a:lnTo>
                      <a:pt x="13580" y="22912"/>
                    </a:lnTo>
                    <a:lnTo>
                      <a:pt x="13643" y="22996"/>
                    </a:lnTo>
                    <a:lnTo>
                      <a:pt x="13643" y="23080"/>
                    </a:lnTo>
                    <a:lnTo>
                      <a:pt x="13685" y="23184"/>
                    </a:lnTo>
                    <a:lnTo>
                      <a:pt x="13748" y="23205"/>
                    </a:lnTo>
                    <a:lnTo>
                      <a:pt x="13789" y="23247"/>
                    </a:lnTo>
                    <a:lnTo>
                      <a:pt x="13768" y="23331"/>
                    </a:lnTo>
                    <a:lnTo>
                      <a:pt x="13789" y="23414"/>
                    </a:lnTo>
                    <a:lnTo>
                      <a:pt x="13873" y="23456"/>
                    </a:lnTo>
                    <a:lnTo>
                      <a:pt x="13915" y="23456"/>
                    </a:lnTo>
                    <a:lnTo>
                      <a:pt x="13915" y="23414"/>
                    </a:lnTo>
                    <a:lnTo>
                      <a:pt x="13957" y="23352"/>
                    </a:lnTo>
                    <a:lnTo>
                      <a:pt x="13999" y="23352"/>
                    </a:lnTo>
                    <a:lnTo>
                      <a:pt x="14061" y="23435"/>
                    </a:lnTo>
                    <a:lnTo>
                      <a:pt x="14229" y="23435"/>
                    </a:lnTo>
                    <a:lnTo>
                      <a:pt x="14292" y="23393"/>
                    </a:lnTo>
                    <a:lnTo>
                      <a:pt x="14312" y="23414"/>
                    </a:lnTo>
                    <a:lnTo>
                      <a:pt x="14375" y="23414"/>
                    </a:lnTo>
                    <a:lnTo>
                      <a:pt x="14438" y="23352"/>
                    </a:lnTo>
                    <a:lnTo>
                      <a:pt x="14480" y="23289"/>
                    </a:lnTo>
                    <a:lnTo>
                      <a:pt x="14522" y="23289"/>
                    </a:lnTo>
                    <a:lnTo>
                      <a:pt x="14522" y="23226"/>
                    </a:lnTo>
                    <a:lnTo>
                      <a:pt x="14584" y="23205"/>
                    </a:lnTo>
                    <a:lnTo>
                      <a:pt x="14626" y="23226"/>
                    </a:lnTo>
                    <a:lnTo>
                      <a:pt x="14731" y="23352"/>
                    </a:lnTo>
                    <a:lnTo>
                      <a:pt x="14752" y="23414"/>
                    </a:lnTo>
                    <a:lnTo>
                      <a:pt x="14815" y="23414"/>
                    </a:lnTo>
                    <a:lnTo>
                      <a:pt x="14856" y="23352"/>
                    </a:lnTo>
                    <a:lnTo>
                      <a:pt x="14919" y="23331"/>
                    </a:lnTo>
                    <a:lnTo>
                      <a:pt x="14919" y="23226"/>
                    </a:lnTo>
                    <a:lnTo>
                      <a:pt x="14940" y="23226"/>
                    </a:lnTo>
                    <a:lnTo>
                      <a:pt x="14961" y="23247"/>
                    </a:lnTo>
                    <a:lnTo>
                      <a:pt x="15024" y="23247"/>
                    </a:lnTo>
                    <a:lnTo>
                      <a:pt x="15024" y="23205"/>
                    </a:lnTo>
                    <a:lnTo>
                      <a:pt x="15066" y="23205"/>
                    </a:lnTo>
                    <a:lnTo>
                      <a:pt x="15108" y="23226"/>
                    </a:lnTo>
                    <a:lnTo>
                      <a:pt x="15170" y="23226"/>
                    </a:lnTo>
                    <a:lnTo>
                      <a:pt x="15212" y="23184"/>
                    </a:lnTo>
                    <a:lnTo>
                      <a:pt x="15212" y="23121"/>
                    </a:lnTo>
                    <a:lnTo>
                      <a:pt x="15254" y="23100"/>
                    </a:lnTo>
                    <a:lnTo>
                      <a:pt x="15338" y="23100"/>
                    </a:lnTo>
                    <a:lnTo>
                      <a:pt x="15359" y="23080"/>
                    </a:lnTo>
                    <a:lnTo>
                      <a:pt x="15359" y="23017"/>
                    </a:lnTo>
                    <a:lnTo>
                      <a:pt x="15380" y="23017"/>
                    </a:lnTo>
                    <a:lnTo>
                      <a:pt x="15380" y="23080"/>
                    </a:lnTo>
                    <a:lnTo>
                      <a:pt x="15442" y="23100"/>
                    </a:lnTo>
                    <a:lnTo>
                      <a:pt x="15484" y="23038"/>
                    </a:lnTo>
                    <a:lnTo>
                      <a:pt x="15526" y="22975"/>
                    </a:lnTo>
                    <a:lnTo>
                      <a:pt x="15547" y="22975"/>
                    </a:lnTo>
                    <a:lnTo>
                      <a:pt x="15589" y="23038"/>
                    </a:lnTo>
                    <a:lnTo>
                      <a:pt x="15652" y="23080"/>
                    </a:lnTo>
                    <a:lnTo>
                      <a:pt x="15693" y="22975"/>
                    </a:lnTo>
                    <a:lnTo>
                      <a:pt x="15735" y="22975"/>
                    </a:lnTo>
                    <a:lnTo>
                      <a:pt x="15756" y="23017"/>
                    </a:lnTo>
                    <a:lnTo>
                      <a:pt x="15798" y="23038"/>
                    </a:lnTo>
                    <a:lnTo>
                      <a:pt x="15861" y="23038"/>
                    </a:lnTo>
                    <a:lnTo>
                      <a:pt x="15882" y="22975"/>
                    </a:lnTo>
                    <a:lnTo>
                      <a:pt x="15944" y="22933"/>
                    </a:lnTo>
                    <a:lnTo>
                      <a:pt x="16007" y="22933"/>
                    </a:lnTo>
                    <a:lnTo>
                      <a:pt x="16112" y="22891"/>
                    </a:lnTo>
                    <a:lnTo>
                      <a:pt x="16175" y="22891"/>
                    </a:lnTo>
                    <a:lnTo>
                      <a:pt x="16196" y="22933"/>
                    </a:lnTo>
                    <a:lnTo>
                      <a:pt x="16258" y="22933"/>
                    </a:lnTo>
                    <a:lnTo>
                      <a:pt x="16279" y="22870"/>
                    </a:lnTo>
                    <a:lnTo>
                      <a:pt x="16321" y="22808"/>
                    </a:lnTo>
                    <a:lnTo>
                      <a:pt x="16426" y="22808"/>
                    </a:lnTo>
                    <a:lnTo>
                      <a:pt x="16468" y="22766"/>
                    </a:lnTo>
                    <a:lnTo>
                      <a:pt x="16572" y="22724"/>
                    </a:lnTo>
                    <a:lnTo>
                      <a:pt x="16614" y="22703"/>
                    </a:lnTo>
                    <a:lnTo>
                      <a:pt x="16614" y="22661"/>
                    </a:lnTo>
                    <a:lnTo>
                      <a:pt x="16572" y="22577"/>
                    </a:lnTo>
                    <a:lnTo>
                      <a:pt x="16572" y="22515"/>
                    </a:lnTo>
                    <a:lnTo>
                      <a:pt x="16719" y="22577"/>
                    </a:lnTo>
                    <a:lnTo>
                      <a:pt x="16802" y="22619"/>
                    </a:lnTo>
                    <a:lnTo>
                      <a:pt x="16823" y="22682"/>
                    </a:lnTo>
                    <a:lnTo>
                      <a:pt x="16886" y="22703"/>
                    </a:lnTo>
                    <a:lnTo>
                      <a:pt x="16991" y="22619"/>
                    </a:lnTo>
                    <a:lnTo>
                      <a:pt x="16991" y="22536"/>
                    </a:lnTo>
                    <a:lnTo>
                      <a:pt x="16928" y="22515"/>
                    </a:lnTo>
                    <a:lnTo>
                      <a:pt x="16928" y="22473"/>
                    </a:lnTo>
                    <a:lnTo>
                      <a:pt x="17012" y="22431"/>
                    </a:lnTo>
                    <a:lnTo>
                      <a:pt x="17033" y="22494"/>
                    </a:lnTo>
                    <a:lnTo>
                      <a:pt x="17116" y="22515"/>
                    </a:lnTo>
                    <a:lnTo>
                      <a:pt x="17158" y="22410"/>
                    </a:lnTo>
                    <a:lnTo>
                      <a:pt x="17137" y="22326"/>
                    </a:lnTo>
                    <a:lnTo>
                      <a:pt x="17137" y="22264"/>
                    </a:lnTo>
                    <a:lnTo>
                      <a:pt x="17200" y="22264"/>
                    </a:lnTo>
                    <a:lnTo>
                      <a:pt x="17221" y="22305"/>
                    </a:lnTo>
                    <a:lnTo>
                      <a:pt x="17305" y="22326"/>
                    </a:lnTo>
                    <a:lnTo>
                      <a:pt x="17346" y="22284"/>
                    </a:lnTo>
                    <a:lnTo>
                      <a:pt x="17409" y="22264"/>
                    </a:lnTo>
                    <a:lnTo>
                      <a:pt x="17451" y="22264"/>
                    </a:lnTo>
                    <a:lnTo>
                      <a:pt x="17451" y="22180"/>
                    </a:lnTo>
                    <a:lnTo>
                      <a:pt x="17430" y="22117"/>
                    </a:lnTo>
                    <a:lnTo>
                      <a:pt x="17451" y="22096"/>
                    </a:lnTo>
                    <a:lnTo>
                      <a:pt x="17514" y="22117"/>
                    </a:lnTo>
                    <a:lnTo>
                      <a:pt x="17556" y="22180"/>
                    </a:lnTo>
                    <a:lnTo>
                      <a:pt x="17639" y="22159"/>
                    </a:lnTo>
                    <a:lnTo>
                      <a:pt x="17681" y="22096"/>
                    </a:lnTo>
                    <a:lnTo>
                      <a:pt x="17681" y="22012"/>
                    </a:lnTo>
                    <a:lnTo>
                      <a:pt x="17660" y="21992"/>
                    </a:lnTo>
                    <a:lnTo>
                      <a:pt x="17660" y="21950"/>
                    </a:lnTo>
                    <a:lnTo>
                      <a:pt x="17681" y="21908"/>
                    </a:lnTo>
                    <a:lnTo>
                      <a:pt x="17786" y="21908"/>
                    </a:lnTo>
                    <a:lnTo>
                      <a:pt x="17849" y="21950"/>
                    </a:lnTo>
                    <a:lnTo>
                      <a:pt x="17869" y="21887"/>
                    </a:lnTo>
                    <a:lnTo>
                      <a:pt x="17890" y="21845"/>
                    </a:lnTo>
                    <a:lnTo>
                      <a:pt x="17953" y="21866"/>
                    </a:lnTo>
                    <a:lnTo>
                      <a:pt x="17995" y="21908"/>
                    </a:lnTo>
                    <a:lnTo>
                      <a:pt x="18058" y="21950"/>
                    </a:lnTo>
                    <a:lnTo>
                      <a:pt x="18079" y="21908"/>
                    </a:lnTo>
                    <a:lnTo>
                      <a:pt x="18079" y="21866"/>
                    </a:lnTo>
                    <a:lnTo>
                      <a:pt x="18037" y="21803"/>
                    </a:lnTo>
                    <a:lnTo>
                      <a:pt x="18037" y="21761"/>
                    </a:lnTo>
                    <a:lnTo>
                      <a:pt x="18100" y="21699"/>
                    </a:lnTo>
                    <a:lnTo>
                      <a:pt x="18162" y="21740"/>
                    </a:lnTo>
                    <a:lnTo>
                      <a:pt x="18288" y="21699"/>
                    </a:lnTo>
                    <a:lnTo>
                      <a:pt x="18393" y="21636"/>
                    </a:lnTo>
                    <a:lnTo>
                      <a:pt x="18455" y="21531"/>
                    </a:lnTo>
                    <a:lnTo>
                      <a:pt x="18455" y="21489"/>
                    </a:lnTo>
                    <a:lnTo>
                      <a:pt x="18309" y="21552"/>
                    </a:lnTo>
                    <a:lnTo>
                      <a:pt x="18183" y="21552"/>
                    </a:lnTo>
                    <a:lnTo>
                      <a:pt x="18141" y="21531"/>
                    </a:lnTo>
                    <a:lnTo>
                      <a:pt x="17890" y="21531"/>
                    </a:lnTo>
                    <a:lnTo>
                      <a:pt x="17765" y="21489"/>
                    </a:lnTo>
                    <a:lnTo>
                      <a:pt x="17639" y="21447"/>
                    </a:lnTo>
                    <a:lnTo>
                      <a:pt x="17472" y="21427"/>
                    </a:lnTo>
                    <a:lnTo>
                      <a:pt x="17325" y="21280"/>
                    </a:lnTo>
                    <a:lnTo>
                      <a:pt x="17263" y="21238"/>
                    </a:lnTo>
                    <a:lnTo>
                      <a:pt x="17221" y="21238"/>
                    </a:lnTo>
                    <a:lnTo>
                      <a:pt x="17095" y="21301"/>
                    </a:lnTo>
                    <a:lnTo>
                      <a:pt x="17053" y="21259"/>
                    </a:lnTo>
                    <a:lnTo>
                      <a:pt x="17095" y="21217"/>
                    </a:lnTo>
                    <a:lnTo>
                      <a:pt x="17095" y="21175"/>
                    </a:lnTo>
                    <a:lnTo>
                      <a:pt x="17033" y="21238"/>
                    </a:lnTo>
                    <a:lnTo>
                      <a:pt x="16886" y="21343"/>
                    </a:lnTo>
                    <a:lnTo>
                      <a:pt x="16802" y="21385"/>
                    </a:lnTo>
                    <a:lnTo>
                      <a:pt x="16635" y="21385"/>
                    </a:lnTo>
                    <a:lnTo>
                      <a:pt x="16593" y="21427"/>
                    </a:lnTo>
                    <a:lnTo>
                      <a:pt x="16530" y="21385"/>
                    </a:lnTo>
                    <a:lnTo>
                      <a:pt x="16489" y="21364"/>
                    </a:lnTo>
                    <a:cubicBezTo>
                      <a:pt x="16489" y="21364"/>
                      <a:pt x="16426" y="21385"/>
                      <a:pt x="16405" y="21385"/>
                    </a:cubicBezTo>
                    <a:lnTo>
                      <a:pt x="16321" y="21385"/>
                    </a:lnTo>
                    <a:lnTo>
                      <a:pt x="16196" y="21531"/>
                    </a:lnTo>
                    <a:lnTo>
                      <a:pt x="16154" y="21594"/>
                    </a:lnTo>
                    <a:lnTo>
                      <a:pt x="16091" y="21531"/>
                    </a:lnTo>
                    <a:lnTo>
                      <a:pt x="16049" y="21489"/>
                    </a:lnTo>
                    <a:lnTo>
                      <a:pt x="15861" y="21489"/>
                    </a:lnTo>
                    <a:lnTo>
                      <a:pt x="15777" y="21468"/>
                    </a:lnTo>
                    <a:lnTo>
                      <a:pt x="15735" y="21489"/>
                    </a:lnTo>
                    <a:lnTo>
                      <a:pt x="15672" y="21447"/>
                    </a:lnTo>
                    <a:lnTo>
                      <a:pt x="15735" y="21364"/>
                    </a:lnTo>
                    <a:lnTo>
                      <a:pt x="15840" y="21364"/>
                    </a:lnTo>
                    <a:lnTo>
                      <a:pt x="15882" y="21427"/>
                    </a:lnTo>
                    <a:lnTo>
                      <a:pt x="15965" y="21447"/>
                    </a:lnTo>
                    <a:lnTo>
                      <a:pt x="16049" y="21385"/>
                    </a:lnTo>
                    <a:lnTo>
                      <a:pt x="16175" y="21364"/>
                    </a:lnTo>
                    <a:lnTo>
                      <a:pt x="16258" y="21280"/>
                    </a:lnTo>
                    <a:lnTo>
                      <a:pt x="16321" y="21280"/>
                    </a:lnTo>
                    <a:lnTo>
                      <a:pt x="16426" y="21322"/>
                    </a:lnTo>
                    <a:lnTo>
                      <a:pt x="16530" y="21280"/>
                    </a:lnTo>
                    <a:lnTo>
                      <a:pt x="16572" y="21238"/>
                    </a:lnTo>
                    <a:lnTo>
                      <a:pt x="16530" y="21175"/>
                    </a:lnTo>
                    <a:lnTo>
                      <a:pt x="16489" y="21175"/>
                    </a:lnTo>
                    <a:lnTo>
                      <a:pt x="16468" y="21134"/>
                    </a:lnTo>
                    <a:lnTo>
                      <a:pt x="16405" y="21134"/>
                    </a:lnTo>
                    <a:lnTo>
                      <a:pt x="16300" y="21155"/>
                    </a:lnTo>
                    <a:lnTo>
                      <a:pt x="16216" y="21134"/>
                    </a:lnTo>
                    <a:lnTo>
                      <a:pt x="16049" y="21134"/>
                    </a:lnTo>
                    <a:lnTo>
                      <a:pt x="15944" y="21155"/>
                    </a:lnTo>
                    <a:lnTo>
                      <a:pt x="15840" y="21155"/>
                    </a:lnTo>
                    <a:lnTo>
                      <a:pt x="15693" y="21134"/>
                    </a:lnTo>
                    <a:lnTo>
                      <a:pt x="15672" y="21071"/>
                    </a:lnTo>
                    <a:lnTo>
                      <a:pt x="15631" y="21050"/>
                    </a:lnTo>
                    <a:lnTo>
                      <a:pt x="15526" y="21071"/>
                    </a:lnTo>
                    <a:lnTo>
                      <a:pt x="15380" y="21071"/>
                    </a:lnTo>
                    <a:lnTo>
                      <a:pt x="15212" y="21175"/>
                    </a:lnTo>
                    <a:lnTo>
                      <a:pt x="15170" y="21155"/>
                    </a:lnTo>
                    <a:lnTo>
                      <a:pt x="15212" y="21071"/>
                    </a:lnTo>
                    <a:lnTo>
                      <a:pt x="15275" y="21008"/>
                    </a:lnTo>
                    <a:lnTo>
                      <a:pt x="15463" y="21008"/>
                    </a:lnTo>
                    <a:lnTo>
                      <a:pt x="15672" y="20903"/>
                    </a:lnTo>
                    <a:lnTo>
                      <a:pt x="15756" y="20841"/>
                    </a:lnTo>
                    <a:lnTo>
                      <a:pt x="15756" y="20757"/>
                    </a:lnTo>
                    <a:lnTo>
                      <a:pt x="15777" y="20715"/>
                    </a:lnTo>
                    <a:lnTo>
                      <a:pt x="15861" y="20715"/>
                    </a:lnTo>
                    <a:lnTo>
                      <a:pt x="15903" y="20694"/>
                    </a:lnTo>
                    <a:lnTo>
                      <a:pt x="15965" y="20611"/>
                    </a:lnTo>
                    <a:lnTo>
                      <a:pt x="15944" y="20548"/>
                    </a:lnTo>
                    <a:lnTo>
                      <a:pt x="15882" y="20506"/>
                    </a:lnTo>
                    <a:lnTo>
                      <a:pt x="15798" y="20485"/>
                    </a:lnTo>
                    <a:lnTo>
                      <a:pt x="15777" y="20443"/>
                    </a:lnTo>
                    <a:lnTo>
                      <a:pt x="15861" y="20401"/>
                    </a:lnTo>
                    <a:lnTo>
                      <a:pt x="15903" y="20401"/>
                    </a:lnTo>
                    <a:lnTo>
                      <a:pt x="15903" y="20422"/>
                    </a:lnTo>
                    <a:lnTo>
                      <a:pt x="15986" y="20443"/>
                    </a:lnTo>
                    <a:lnTo>
                      <a:pt x="16007" y="20422"/>
                    </a:lnTo>
                    <a:lnTo>
                      <a:pt x="15986" y="20380"/>
                    </a:lnTo>
                    <a:lnTo>
                      <a:pt x="15965" y="20339"/>
                    </a:lnTo>
                    <a:lnTo>
                      <a:pt x="15965" y="20234"/>
                    </a:lnTo>
                    <a:lnTo>
                      <a:pt x="16007" y="20276"/>
                    </a:lnTo>
                    <a:lnTo>
                      <a:pt x="16049" y="20318"/>
                    </a:lnTo>
                    <a:lnTo>
                      <a:pt x="16049" y="20401"/>
                    </a:lnTo>
                    <a:lnTo>
                      <a:pt x="16091" y="20506"/>
                    </a:lnTo>
                    <a:lnTo>
                      <a:pt x="16175" y="20548"/>
                    </a:lnTo>
                    <a:lnTo>
                      <a:pt x="16279" y="20527"/>
                    </a:lnTo>
                    <a:lnTo>
                      <a:pt x="16405" y="20527"/>
                    </a:lnTo>
                    <a:lnTo>
                      <a:pt x="16698" y="20401"/>
                    </a:lnTo>
                    <a:lnTo>
                      <a:pt x="16781" y="20401"/>
                    </a:lnTo>
                    <a:lnTo>
                      <a:pt x="16844" y="20380"/>
                    </a:lnTo>
                    <a:lnTo>
                      <a:pt x="16907" y="20297"/>
                    </a:lnTo>
                    <a:lnTo>
                      <a:pt x="16991" y="20276"/>
                    </a:lnTo>
                    <a:lnTo>
                      <a:pt x="17033" y="20171"/>
                    </a:lnTo>
                    <a:lnTo>
                      <a:pt x="16991" y="20067"/>
                    </a:lnTo>
                    <a:lnTo>
                      <a:pt x="16949" y="19983"/>
                    </a:lnTo>
                    <a:lnTo>
                      <a:pt x="16907" y="19983"/>
                    </a:lnTo>
                    <a:lnTo>
                      <a:pt x="16802" y="19920"/>
                    </a:lnTo>
                    <a:lnTo>
                      <a:pt x="16530" y="19857"/>
                    </a:lnTo>
                    <a:lnTo>
                      <a:pt x="16489" y="19857"/>
                    </a:lnTo>
                    <a:lnTo>
                      <a:pt x="16384" y="19899"/>
                    </a:lnTo>
                    <a:lnTo>
                      <a:pt x="16321" y="19857"/>
                    </a:lnTo>
                    <a:lnTo>
                      <a:pt x="16321" y="19732"/>
                    </a:lnTo>
                    <a:lnTo>
                      <a:pt x="16300" y="19690"/>
                    </a:lnTo>
                    <a:lnTo>
                      <a:pt x="16196" y="19753"/>
                    </a:lnTo>
                    <a:lnTo>
                      <a:pt x="16112" y="19753"/>
                    </a:lnTo>
                    <a:lnTo>
                      <a:pt x="16007" y="19815"/>
                    </a:lnTo>
                    <a:lnTo>
                      <a:pt x="15944" y="19815"/>
                    </a:lnTo>
                    <a:lnTo>
                      <a:pt x="15861" y="19774"/>
                    </a:lnTo>
                    <a:lnTo>
                      <a:pt x="15861" y="19690"/>
                    </a:lnTo>
                    <a:lnTo>
                      <a:pt x="15944" y="19753"/>
                    </a:lnTo>
                    <a:lnTo>
                      <a:pt x="16007" y="19690"/>
                    </a:lnTo>
                    <a:lnTo>
                      <a:pt x="16070" y="19648"/>
                    </a:lnTo>
                    <a:lnTo>
                      <a:pt x="16196" y="19648"/>
                    </a:lnTo>
                    <a:lnTo>
                      <a:pt x="16216" y="19585"/>
                    </a:lnTo>
                    <a:lnTo>
                      <a:pt x="16175" y="19523"/>
                    </a:lnTo>
                    <a:lnTo>
                      <a:pt x="16091" y="19418"/>
                    </a:lnTo>
                    <a:lnTo>
                      <a:pt x="16049" y="19376"/>
                    </a:lnTo>
                    <a:lnTo>
                      <a:pt x="15944" y="19376"/>
                    </a:lnTo>
                    <a:lnTo>
                      <a:pt x="15965" y="19355"/>
                    </a:lnTo>
                    <a:lnTo>
                      <a:pt x="16070" y="19292"/>
                    </a:lnTo>
                    <a:lnTo>
                      <a:pt x="16070" y="19251"/>
                    </a:lnTo>
                    <a:lnTo>
                      <a:pt x="16070" y="19146"/>
                    </a:lnTo>
                    <a:lnTo>
                      <a:pt x="16091" y="19104"/>
                    </a:lnTo>
                    <a:lnTo>
                      <a:pt x="16154" y="19167"/>
                    </a:lnTo>
                    <a:lnTo>
                      <a:pt x="16175" y="19313"/>
                    </a:lnTo>
                    <a:lnTo>
                      <a:pt x="16216" y="19355"/>
                    </a:lnTo>
                    <a:lnTo>
                      <a:pt x="16216" y="19418"/>
                    </a:lnTo>
                    <a:lnTo>
                      <a:pt x="16363" y="19543"/>
                    </a:lnTo>
                    <a:lnTo>
                      <a:pt x="16363" y="19585"/>
                    </a:lnTo>
                    <a:lnTo>
                      <a:pt x="16426" y="19669"/>
                    </a:lnTo>
                    <a:lnTo>
                      <a:pt x="16489" y="19690"/>
                    </a:lnTo>
                    <a:lnTo>
                      <a:pt x="16572" y="19669"/>
                    </a:lnTo>
                    <a:lnTo>
                      <a:pt x="16614" y="19648"/>
                    </a:lnTo>
                    <a:lnTo>
                      <a:pt x="16698" y="19690"/>
                    </a:lnTo>
                    <a:lnTo>
                      <a:pt x="16802" y="19669"/>
                    </a:lnTo>
                    <a:lnTo>
                      <a:pt x="16886" y="19648"/>
                    </a:lnTo>
                    <a:lnTo>
                      <a:pt x="16928" y="19690"/>
                    </a:lnTo>
                    <a:lnTo>
                      <a:pt x="16928" y="19774"/>
                    </a:lnTo>
                    <a:lnTo>
                      <a:pt x="17116" y="20004"/>
                    </a:lnTo>
                    <a:lnTo>
                      <a:pt x="17200" y="20067"/>
                    </a:lnTo>
                    <a:lnTo>
                      <a:pt x="17221" y="20004"/>
                    </a:lnTo>
                    <a:lnTo>
                      <a:pt x="17325" y="19983"/>
                    </a:lnTo>
                    <a:lnTo>
                      <a:pt x="17346" y="19983"/>
                    </a:lnTo>
                    <a:lnTo>
                      <a:pt x="17367" y="20025"/>
                    </a:lnTo>
                    <a:lnTo>
                      <a:pt x="17346" y="20108"/>
                    </a:lnTo>
                    <a:lnTo>
                      <a:pt x="17325" y="20213"/>
                    </a:lnTo>
                    <a:lnTo>
                      <a:pt x="17346" y="20339"/>
                    </a:lnTo>
                    <a:lnTo>
                      <a:pt x="17409" y="20422"/>
                    </a:lnTo>
                    <a:lnTo>
                      <a:pt x="17451" y="20527"/>
                    </a:lnTo>
                    <a:lnTo>
                      <a:pt x="17472" y="20715"/>
                    </a:lnTo>
                    <a:lnTo>
                      <a:pt x="17535" y="20757"/>
                    </a:lnTo>
                    <a:lnTo>
                      <a:pt x="17618" y="20841"/>
                    </a:lnTo>
                    <a:lnTo>
                      <a:pt x="17681" y="21029"/>
                    </a:lnTo>
                    <a:lnTo>
                      <a:pt x="17828" y="21134"/>
                    </a:lnTo>
                    <a:lnTo>
                      <a:pt x="17869" y="21175"/>
                    </a:lnTo>
                    <a:lnTo>
                      <a:pt x="17953" y="21155"/>
                    </a:lnTo>
                    <a:lnTo>
                      <a:pt x="18037" y="21134"/>
                    </a:lnTo>
                    <a:lnTo>
                      <a:pt x="18100" y="21134"/>
                    </a:lnTo>
                    <a:lnTo>
                      <a:pt x="18141" y="21113"/>
                    </a:lnTo>
                    <a:lnTo>
                      <a:pt x="18141" y="21029"/>
                    </a:lnTo>
                    <a:lnTo>
                      <a:pt x="18141" y="20903"/>
                    </a:lnTo>
                    <a:lnTo>
                      <a:pt x="18141" y="20757"/>
                    </a:lnTo>
                    <a:lnTo>
                      <a:pt x="18162" y="20652"/>
                    </a:lnTo>
                    <a:lnTo>
                      <a:pt x="18183" y="20611"/>
                    </a:lnTo>
                    <a:lnTo>
                      <a:pt x="18204" y="20611"/>
                    </a:lnTo>
                    <a:lnTo>
                      <a:pt x="18246" y="20652"/>
                    </a:lnTo>
                    <a:lnTo>
                      <a:pt x="18204" y="20736"/>
                    </a:lnTo>
                    <a:lnTo>
                      <a:pt x="18204" y="20820"/>
                    </a:lnTo>
                    <a:lnTo>
                      <a:pt x="18267" y="20924"/>
                    </a:lnTo>
                    <a:lnTo>
                      <a:pt x="18204" y="21008"/>
                    </a:lnTo>
                    <a:lnTo>
                      <a:pt x="18204" y="21071"/>
                    </a:lnTo>
                    <a:lnTo>
                      <a:pt x="18267" y="21113"/>
                    </a:lnTo>
                    <a:lnTo>
                      <a:pt x="18309" y="21071"/>
                    </a:lnTo>
                    <a:lnTo>
                      <a:pt x="18393" y="21050"/>
                    </a:lnTo>
                    <a:lnTo>
                      <a:pt x="18455" y="21071"/>
                    </a:lnTo>
                    <a:lnTo>
                      <a:pt x="18476" y="21134"/>
                    </a:lnTo>
                    <a:lnTo>
                      <a:pt x="18455" y="21175"/>
                    </a:lnTo>
                    <a:lnTo>
                      <a:pt x="18476" y="21217"/>
                    </a:lnTo>
                    <a:lnTo>
                      <a:pt x="18581" y="21217"/>
                    </a:lnTo>
                    <a:lnTo>
                      <a:pt x="18623" y="21155"/>
                    </a:lnTo>
                    <a:lnTo>
                      <a:pt x="18623" y="21071"/>
                    </a:lnTo>
                    <a:lnTo>
                      <a:pt x="18602" y="21008"/>
                    </a:lnTo>
                    <a:lnTo>
                      <a:pt x="18602" y="20820"/>
                    </a:lnTo>
                    <a:lnTo>
                      <a:pt x="18623" y="20736"/>
                    </a:lnTo>
                    <a:lnTo>
                      <a:pt x="18623" y="20631"/>
                    </a:lnTo>
                    <a:lnTo>
                      <a:pt x="18665" y="20590"/>
                    </a:lnTo>
                    <a:lnTo>
                      <a:pt x="18623" y="20527"/>
                    </a:lnTo>
                    <a:lnTo>
                      <a:pt x="18581" y="20527"/>
                    </a:lnTo>
                    <a:lnTo>
                      <a:pt x="18602" y="20485"/>
                    </a:lnTo>
                    <a:lnTo>
                      <a:pt x="18623" y="20422"/>
                    </a:lnTo>
                    <a:lnTo>
                      <a:pt x="18602" y="20401"/>
                    </a:lnTo>
                    <a:lnTo>
                      <a:pt x="18497" y="20443"/>
                    </a:lnTo>
                    <a:lnTo>
                      <a:pt x="18497" y="20401"/>
                    </a:lnTo>
                    <a:lnTo>
                      <a:pt x="18518" y="20339"/>
                    </a:lnTo>
                    <a:lnTo>
                      <a:pt x="18623" y="20318"/>
                    </a:lnTo>
                    <a:lnTo>
                      <a:pt x="18685" y="20276"/>
                    </a:lnTo>
                    <a:lnTo>
                      <a:pt x="18685" y="20171"/>
                    </a:lnTo>
                    <a:lnTo>
                      <a:pt x="18665" y="20108"/>
                    </a:lnTo>
                    <a:lnTo>
                      <a:pt x="18602" y="20129"/>
                    </a:lnTo>
                    <a:lnTo>
                      <a:pt x="18581" y="20087"/>
                    </a:lnTo>
                    <a:lnTo>
                      <a:pt x="18623" y="20004"/>
                    </a:lnTo>
                    <a:lnTo>
                      <a:pt x="18685" y="19899"/>
                    </a:lnTo>
                    <a:lnTo>
                      <a:pt x="18685" y="19857"/>
                    </a:lnTo>
                    <a:lnTo>
                      <a:pt x="18623" y="19857"/>
                    </a:lnTo>
                    <a:lnTo>
                      <a:pt x="18560" y="19899"/>
                    </a:lnTo>
                    <a:lnTo>
                      <a:pt x="18476" y="20025"/>
                    </a:lnTo>
                    <a:lnTo>
                      <a:pt x="18455" y="20171"/>
                    </a:lnTo>
                    <a:lnTo>
                      <a:pt x="18393" y="20192"/>
                    </a:lnTo>
                    <a:lnTo>
                      <a:pt x="18393" y="20129"/>
                    </a:lnTo>
                    <a:lnTo>
                      <a:pt x="18413" y="20004"/>
                    </a:lnTo>
                    <a:lnTo>
                      <a:pt x="18413" y="19962"/>
                    </a:lnTo>
                    <a:lnTo>
                      <a:pt x="18393" y="19899"/>
                    </a:lnTo>
                    <a:lnTo>
                      <a:pt x="18393" y="19857"/>
                    </a:lnTo>
                    <a:lnTo>
                      <a:pt x="18413" y="19774"/>
                    </a:lnTo>
                    <a:lnTo>
                      <a:pt x="18497" y="19690"/>
                    </a:lnTo>
                    <a:lnTo>
                      <a:pt x="18581" y="19648"/>
                    </a:lnTo>
                    <a:lnTo>
                      <a:pt x="18602" y="19564"/>
                    </a:lnTo>
                    <a:lnTo>
                      <a:pt x="18560" y="19502"/>
                    </a:lnTo>
                    <a:lnTo>
                      <a:pt x="18476" y="19502"/>
                    </a:lnTo>
                    <a:lnTo>
                      <a:pt x="18413" y="19564"/>
                    </a:lnTo>
                    <a:lnTo>
                      <a:pt x="18393" y="19606"/>
                    </a:lnTo>
                    <a:lnTo>
                      <a:pt x="18372" y="19648"/>
                    </a:lnTo>
                    <a:lnTo>
                      <a:pt x="18393" y="19543"/>
                    </a:lnTo>
                    <a:lnTo>
                      <a:pt x="18413" y="19481"/>
                    </a:lnTo>
                    <a:lnTo>
                      <a:pt x="18393" y="19460"/>
                    </a:lnTo>
                    <a:lnTo>
                      <a:pt x="18351" y="19481"/>
                    </a:lnTo>
                    <a:lnTo>
                      <a:pt x="18246" y="19564"/>
                    </a:lnTo>
                    <a:lnTo>
                      <a:pt x="18162" y="19648"/>
                    </a:lnTo>
                    <a:lnTo>
                      <a:pt x="18162" y="19606"/>
                    </a:lnTo>
                    <a:lnTo>
                      <a:pt x="18183" y="19543"/>
                    </a:lnTo>
                    <a:lnTo>
                      <a:pt x="18246" y="19460"/>
                    </a:lnTo>
                    <a:lnTo>
                      <a:pt x="18288" y="19397"/>
                    </a:lnTo>
                    <a:lnTo>
                      <a:pt x="18351" y="19292"/>
                    </a:lnTo>
                    <a:lnTo>
                      <a:pt x="18351" y="19271"/>
                    </a:lnTo>
                    <a:lnTo>
                      <a:pt x="18288" y="19230"/>
                    </a:lnTo>
                    <a:lnTo>
                      <a:pt x="18267" y="19167"/>
                    </a:lnTo>
                    <a:lnTo>
                      <a:pt x="18204" y="19167"/>
                    </a:lnTo>
                    <a:lnTo>
                      <a:pt x="18162" y="19125"/>
                    </a:lnTo>
                    <a:lnTo>
                      <a:pt x="18141" y="19041"/>
                    </a:lnTo>
                    <a:lnTo>
                      <a:pt x="18079" y="19020"/>
                    </a:lnTo>
                    <a:lnTo>
                      <a:pt x="17995" y="18937"/>
                    </a:lnTo>
                    <a:lnTo>
                      <a:pt x="17953" y="18937"/>
                    </a:lnTo>
                    <a:lnTo>
                      <a:pt x="17932" y="18916"/>
                    </a:lnTo>
                    <a:lnTo>
                      <a:pt x="17869" y="18916"/>
                    </a:lnTo>
                    <a:lnTo>
                      <a:pt x="17869" y="18853"/>
                    </a:lnTo>
                    <a:lnTo>
                      <a:pt x="17849" y="18811"/>
                    </a:lnTo>
                    <a:lnTo>
                      <a:pt x="17660" y="18665"/>
                    </a:lnTo>
                    <a:lnTo>
                      <a:pt x="17639" y="18623"/>
                    </a:lnTo>
                    <a:lnTo>
                      <a:pt x="17535" y="18560"/>
                    </a:lnTo>
                    <a:lnTo>
                      <a:pt x="17430" y="18560"/>
                    </a:lnTo>
                    <a:lnTo>
                      <a:pt x="17325" y="18602"/>
                    </a:lnTo>
                    <a:lnTo>
                      <a:pt x="17242" y="18707"/>
                    </a:lnTo>
                    <a:lnTo>
                      <a:pt x="17242" y="18644"/>
                    </a:lnTo>
                    <a:lnTo>
                      <a:pt x="17221" y="18560"/>
                    </a:lnTo>
                    <a:lnTo>
                      <a:pt x="17053" y="18518"/>
                    </a:lnTo>
                    <a:lnTo>
                      <a:pt x="16949" y="18518"/>
                    </a:lnTo>
                    <a:lnTo>
                      <a:pt x="16844" y="18539"/>
                    </a:lnTo>
                    <a:lnTo>
                      <a:pt x="16823" y="18518"/>
                    </a:lnTo>
                    <a:lnTo>
                      <a:pt x="16907" y="18434"/>
                    </a:lnTo>
                    <a:lnTo>
                      <a:pt x="16949" y="18476"/>
                    </a:lnTo>
                    <a:lnTo>
                      <a:pt x="17137" y="18476"/>
                    </a:lnTo>
                    <a:lnTo>
                      <a:pt x="17221" y="18497"/>
                    </a:lnTo>
                    <a:lnTo>
                      <a:pt x="17325" y="18497"/>
                    </a:lnTo>
                    <a:lnTo>
                      <a:pt x="17430" y="18476"/>
                    </a:lnTo>
                    <a:lnTo>
                      <a:pt x="17472" y="18393"/>
                    </a:lnTo>
                    <a:lnTo>
                      <a:pt x="17514" y="18204"/>
                    </a:lnTo>
                    <a:lnTo>
                      <a:pt x="17472" y="18121"/>
                    </a:lnTo>
                    <a:lnTo>
                      <a:pt x="17451" y="18100"/>
                    </a:lnTo>
                    <a:lnTo>
                      <a:pt x="17409" y="18100"/>
                    </a:lnTo>
                    <a:lnTo>
                      <a:pt x="17263" y="17995"/>
                    </a:lnTo>
                    <a:lnTo>
                      <a:pt x="17221" y="17974"/>
                    </a:lnTo>
                    <a:lnTo>
                      <a:pt x="17158" y="17974"/>
                    </a:lnTo>
                    <a:lnTo>
                      <a:pt x="17053" y="18058"/>
                    </a:lnTo>
                    <a:lnTo>
                      <a:pt x="17012" y="18058"/>
                    </a:lnTo>
                    <a:lnTo>
                      <a:pt x="16928" y="18079"/>
                    </a:lnTo>
                    <a:lnTo>
                      <a:pt x="16886" y="18162"/>
                    </a:lnTo>
                    <a:lnTo>
                      <a:pt x="16844" y="18162"/>
                    </a:lnTo>
                    <a:lnTo>
                      <a:pt x="16844" y="18079"/>
                    </a:lnTo>
                    <a:lnTo>
                      <a:pt x="16823" y="18016"/>
                    </a:lnTo>
                    <a:lnTo>
                      <a:pt x="16781" y="18016"/>
                    </a:lnTo>
                    <a:lnTo>
                      <a:pt x="16635" y="18058"/>
                    </a:lnTo>
                    <a:lnTo>
                      <a:pt x="16593" y="18079"/>
                    </a:lnTo>
                    <a:lnTo>
                      <a:pt x="16530" y="18079"/>
                    </a:lnTo>
                    <a:lnTo>
                      <a:pt x="16572" y="18058"/>
                    </a:lnTo>
                    <a:lnTo>
                      <a:pt x="16677" y="17995"/>
                    </a:lnTo>
                    <a:lnTo>
                      <a:pt x="16781" y="17974"/>
                    </a:lnTo>
                    <a:lnTo>
                      <a:pt x="16802" y="17911"/>
                    </a:lnTo>
                    <a:lnTo>
                      <a:pt x="16781" y="17870"/>
                    </a:lnTo>
                    <a:lnTo>
                      <a:pt x="16719" y="17849"/>
                    </a:lnTo>
                    <a:lnTo>
                      <a:pt x="16677" y="17870"/>
                    </a:lnTo>
                    <a:lnTo>
                      <a:pt x="16719" y="17807"/>
                    </a:lnTo>
                    <a:lnTo>
                      <a:pt x="16781" y="17807"/>
                    </a:lnTo>
                    <a:lnTo>
                      <a:pt x="16823" y="17849"/>
                    </a:lnTo>
                    <a:lnTo>
                      <a:pt x="16928" y="17953"/>
                    </a:lnTo>
                    <a:lnTo>
                      <a:pt x="17012" y="17974"/>
                    </a:lnTo>
                    <a:lnTo>
                      <a:pt x="17095" y="17953"/>
                    </a:lnTo>
                    <a:lnTo>
                      <a:pt x="17200" y="17870"/>
                    </a:lnTo>
                    <a:lnTo>
                      <a:pt x="17367" y="17870"/>
                    </a:lnTo>
                    <a:lnTo>
                      <a:pt x="17430" y="17786"/>
                    </a:lnTo>
                    <a:lnTo>
                      <a:pt x="17472" y="17765"/>
                    </a:lnTo>
                    <a:lnTo>
                      <a:pt x="17514" y="17702"/>
                    </a:lnTo>
                    <a:lnTo>
                      <a:pt x="17472" y="17639"/>
                    </a:lnTo>
                    <a:lnTo>
                      <a:pt x="17409" y="17577"/>
                    </a:lnTo>
                    <a:lnTo>
                      <a:pt x="17263" y="17556"/>
                    </a:lnTo>
                    <a:lnTo>
                      <a:pt x="17200" y="17493"/>
                    </a:lnTo>
                    <a:lnTo>
                      <a:pt x="17137" y="17451"/>
                    </a:lnTo>
                    <a:lnTo>
                      <a:pt x="17033" y="17451"/>
                    </a:lnTo>
                    <a:lnTo>
                      <a:pt x="16928" y="17430"/>
                    </a:lnTo>
                    <a:lnTo>
                      <a:pt x="16844" y="17451"/>
                    </a:lnTo>
                    <a:lnTo>
                      <a:pt x="16823" y="17493"/>
                    </a:lnTo>
                    <a:lnTo>
                      <a:pt x="16740" y="17556"/>
                    </a:lnTo>
                    <a:lnTo>
                      <a:pt x="16677" y="17535"/>
                    </a:lnTo>
                    <a:lnTo>
                      <a:pt x="16593" y="17493"/>
                    </a:lnTo>
                    <a:lnTo>
                      <a:pt x="16489" y="17493"/>
                    </a:lnTo>
                    <a:lnTo>
                      <a:pt x="16468" y="17556"/>
                    </a:lnTo>
                    <a:lnTo>
                      <a:pt x="16426" y="17598"/>
                    </a:lnTo>
                    <a:lnTo>
                      <a:pt x="16384" y="17577"/>
                    </a:lnTo>
                    <a:lnTo>
                      <a:pt x="16321" y="17535"/>
                    </a:lnTo>
                    <a:lnTo>
                      <a:pt x="16300" y="17535"/>
                    </a:lnTo>
                    <a:lnTo>
                      <a:pt x="16279" y="17472"/>
                    </a:lnTo>
                    <a:lnTo>
                      <a:pt x="16321" y="17430"/>
                    </a:lnTo>
                    <a:lnTo>
                      <a:pt x="16426" y="17388"/>
                    </a:lnTo>
                    <a:lnTo>
                      <a:pt x="16572" y="17430"/>
                    </a:lnTo>
                    <a:lnTo>
                      <a:pt x="16740" y="17430"/>
                    </a:lnTo>
                    <a:lnTo>
                      <a:pt x="16802" y="17367"/>
                    </a:lnTo>
                    <a:lnTo>
                      <a:pt x="16802" y="17326"/>
                    </a:lnTo>
                    <a:lnTo>
                      <a:pt x="16740" y="17221"/>
                    </a:lnTo>
                    <a:lnTo>
                      <a:pt x="16635" y="17137"/>
                    </a:lnTo>
                    <a:lnTo>
                      <a:pt x="16530" y="17074"/>
                    </a:lnTo>
                    <a:lnTo>
                      <a:pt x="16489" y="17012"/>
                    </a:lnTo>
                    <a:lnTo>
                      <a:pt x="16489" y="16907"/>
                    </a:lnTo>
                    <a:lnTo>
                      <a:pt x="16509" y="16865"/>
                    </a:lnTo>
                    <a:lnTo>
                      <a:pt x="16572" y="16907"/>
                    </a:lnTo>
                    <a:lnTo>
                      <a:pt x="16593" y="16949"/>
                    </a:lnTo>
                    <a:lnTo>
                      <a:pt x="16593" y="17012"/>
                    </a:lnTo>
                    <a:lnTo>
                      <a:pt x="16677" y="17054"/>
                    </a:lnTo>
                    <a:lnTo>
                      <a:pt x="16802" y="17158"/>
                    </a:lnTo>
                    <a:lnTo>
                      <a:pt x="16823" y="17221"/>
                    </a:lnTo>
                    <a:lnTo>
                      <a:pt x="16886" y="17242"/>
                    </a:lnTo>
                    <a:lnTo>
                      <a:pt x="16928" y="17242"/>
                    </a:lnTo>
                    <a:lnTo>
                      <a:pt x="17012" y="17326"/>
                    </a:lnTo>
                    <a:lnTo>
                      <a:pt x="17095" y="17326"/>
                    </a:lnTo>
                    <a:lnTo>
                      <a:pt x="17200" y="17284"/>
                    </a:lnTo>
                    <a:lnTo>
                      <a:pt x="17263" y="17242"/>
                    </a:lnTo>
                    <a:lnTo>
                      <a:pt x="17346" y="17221"/>
                    </a:lnTo>
                    <a:lnTo>
                      <a:pt x="17409" y="17158"/>
                    </a:lnTo>
                    <a:lnTo>
                      <a:pt x="17472" y="17116"/>
                    </a:lnTo>
                    <a:lnTo>
                      <a:pt x="17556" y="17074"/>
                    </a:lnTo>
                    <a:lnTo>
                      <a:pt x="17606" y="17074"/>
                    </a:lnTo>
                    <a:lnTo>
                      <a:pt x="17618" y="17116"/>
                    </a:lnTo>
                    <a:lnTo>
                      <a:pt x="17618" y="17074"/>
                    </a:lnTo>
                    <a:lnTo>
                      <a:pt x="17618" y="17033"/>
                    </a:lnTo>
                    <a:lnTo>
                      <a:pt x="17577" y="16970"/>
                    </a:lnTo>
                    <a:lnTo>
                      <a:pt x="17588" y="17010"/>
                    </a:lnTo>
                    <a:lnTo>
                      <a:pt x="17472" y="16844"/>
                    </a:lnTo>
                    <a:lnTo>
                      <a:pt x="17409" y="16802"/>
                    </a:lnTo>
                    <a:lnTo>
                      <a:pt x="17409" y="16740"/>
                    </a:lnTo>
                    <a:lnTo>
                      <a:pt x="17430" y="16719"/>
                    </a:lnTo>
                    <a:lnTo>
                      <a:pt x="17472" y="16719"/>
                    </a:lnTo>
                    <a:lnTo>
                      <a:pt x="17535" y="16761"/>
                    </a:lnTo>
                    <a:lnTo>
                      <a:pt x="17535" y="16823"/>
                    </a:lnTo>
                    <a:lnTo>
                      <a:pt x="17577" y="16865"/>
                    </a:lnTo>
                    <a:lnTo>
                      <a:pt x="17681" y="17074"/>
                    </a:lnTo>
                    <a:lnTo>
                      <a:pt x="17869" y="17284"/>
                    </a:lnTo>
                    <a:lnTo>
                      <a:pt x="17890" y="17326"/>
                    </a:lnTo>
                    <a:lnTo>
                      <a:pt x="17932" y="17263"/>
                    </a:lnTo>
                    <a:lnTo>
                      <a:pt x="17932" y="17179"/>
                    </a:lnTo>
                    <a:lnTo>
                      <a:pt x="17953" y="17012"/>
                    </a:lnTo>
                    <a:lnTo>
                      <a:pt x="17953" y="16907"/>
                    </a:lnTo>
                    <a:lnTo>
                      <a:pt x="17995" y="16844"/>
                    </a:lnTo>
                    <a:lnTo>
                      <a:pt x="18058" y="16844"/>
                    </a:lnTo>
                    <a:lnTo>
                      <a:pt x="18100" y="16865"/>
                    </a:lnTo>
                    <a:lnTo>
                      <a:pt x="18100" y="16949"/>
                    </a:lnTo>
                    <a:lnTo>
                      <a:pt x="18141" y="17012"/>
                    </a:lnTo>
                    <a:lnTo>
                      <a:pt x="18183" y="17012"/>
                    </a:lnTo>
                    <a:lnTo>
                      <a:pt x="18372" y="17074"/>
                    </a:lnTo>
                    <a:lnTo>
                      <a:pt x="18518" y="17179"/>
                    </a:lnTo>
                    <a:lnTo>
                      <a:pt x="18602" y="17221"/>
                    </a:lnTo>
                    <a:lnTo>
                      <a:pt x="18665" y="17179"/>
                    </a:lnTo>
                    <a:lnTo>
                      <a:pt x="18706" y="17179"/>
                    </a:lnTo>
                    <a:lnTo>
                      <a:pt x="18769" y="17221"/>
                    </a:lnTo>
                    <a:lnTo>
                      <a:pt x="18769" y="17263"/>
                    </a:lnTo>
                    <a:lnTo>
                      <a:pt x="18602" y="17284"/>
                    </a:lnTo>
                    <a:lnTo>
                      <a:pt x="18581" y="17326"/>
                    </a:lnTo>
                    <a:lnTo>
                      <a:pt x="18476" y="17221"/>
                    </a:lnTo>
                    <a:lnTo>
                      <a:pt x="18288" y="17116"/>
                    </a:lnTo>
                    <a:lnTo>
                      <a:pt x="18246" y="17074"/>
                    </a:lnTo>
                    <a:lnTo>
                      <a:pt x="18204" y="17054"/>
                    </a:lnTo>
                    <a:lnTo>
                      <a:pt x="18162" y="17054"/>
                    </a:lnTo>
                    <a:lnTo>
                      <a:pt x="18121" y="17074"/>
                    </a:lnTo>
                    <a:lnTo>
                      <a:pt x="18121" y="17137"/>
                    </a:lnTo>
                    <a:lnTo>
                      <a:pt x="18183" y="17221"/>
                    </a:lnTo>
                    <a:lnTo>
                      <a:pt x="18413" y="17430"/>
                    </a:lnTo>
                    <a:lnTo>
                      <a:pt x="18518" y="17535"/>
                    </a:lnTo>
                    <a:lnTo>
                      <a:pt x="18685" y="17598"/>
                    </a:lnTo>
                    <a:lnTo>
                      <a:pt x="18790" y="17681"/>
                    </a:lnTo>
                    <a:lnTo>
                      <a:pt x="18832" y="17702"/>
                    </a:lnTo>
                    <a:lnTo>
                      <a:pt x="18916" y="17681"/>
                    </a:lnTo>
                    <a:lnTo>
                      <a:pt x="18937" y="17639"/>
                    </a:lnTo>
                    <a:lnTo>
                      <a:pt x="18999" y="17556"/>
                    </a:lnTo>
                    <a:lnTo>
                      <a:pt x="19125" y="17556"/>
                    </a:lnTo>
                    <a:lnTo>
                      <a:pt x="19167" y="17493"/>
                    </a:lnTo>
                    <a:lnTo>
                      <a:pt x="19167" y="17430"/>
                    </a:lnTo>
                    <a:lnTo>
                      <a:pt x="19250" y="17367"/>
                    </a:lnTo>
                    <a:lnTo>
                      <a:pt x="19313" y="17367"/>
                    </a:lnTo>
                    <a:lnTo>
                      <a:pt x="19376" y="17388"/>
                    </a:lnTo>
                    <a:lnTo>
                      <a:pt x="19460" y="17430"/>
                    </a:lnTo>
                    <a:lnTo>
                      <a:pt x="19564" y="17388"/>
                    </a:lnTo>
                    <a:lnTo>
                      <a:pt x="19669" y="17388"/>
                    </a:lnTo>
                    <a:lnTo>
                      <a:pt x="19690" y="17346"/>
                    </a:lnTo>
                    <a:lnTo>
                      <a:pt x="19732" y="17221"/>
                    </a:lnTo>
                    <a:lnTo>
                      <a:pt x="19732" y="17116"/>
                    </a:lnTo>
                    <a:lnTo>
                      <a:pt x="19774" y="17033"/>
                    </a:lnTo>
                    <a:lnTo>
                      <a:pt x="19857" y="16907"/>
                    </a:lnTo>
                    <a:lnTo>
                      <a:pt x="19857" y="16823"/>
                    </a:lnTo>
                    <a:lnTo>
                      <a:pt x="19836" y="16761"/>
                    </a:lnTo>
                    <a:lnTo>
                      <a:pt x="19753" y="16740"/>
                    </a:lnTo>
                    <a:lnTo>
                      <a:pt x="19648" y="16761"/>
                    </a:lnTo>
                    <a:lnTo>
                      <a:pt x="19627" y="16802"/>
                    </a:lnTo>
                    <a:lnTo>
                      <a:pt x="19585" y="16761"/>
                    </a:lnTo>
                    <a:lnTo>
                      <a:pt x="19543" y="16761"/>
                    </a:lnTo>
                    <a:lnTo>
                      <a:pt x="19522" y="16802"/>
                    </a:lnTo>
                    <a:lnTo>
                      <a:pt x="19439" y="16740"/>
                    </a:lnTo>
                    <a:lnTo>
                      <a:pt x="19376" y="16656"/>
                    </a:lnTo>
                    <a:lnTo>
                      <a:pt x="19334" y="16614"/>
                    </a:lnTo>
                    <a:lnTo>
                      <a:pt x="19313" y="16530"/>
                    </a:lnTo>
                    <a:lnTo>
                      <a:pt x="19271" y="16530"/>
                    </a:lnTo>
                    <a:lnTo>
                      <a:pt x="19250" y="16614"/>
                    </a:lnTo>
                    <a:lnTo>
                      <a:pt x="19250" y="16719"/>
                    </a:lnTo>
                    <a:lnTo>
                      <a:pt x="19313" y="16740"/>
                    </a:lnTo>
                    <a:lnTo>
                      <a:pt x="19313" y="16823"/>
                    </a:lnTo>
                    <a:lnTo>
                      <a:pt x="19250" y="16907"/>
                    </a:lnTo>
                    <a:lnTo>
                      <a:pt x="19229" y="17012"/>
                    </a:lnTo>
                    <a:lnTo>
                      <a:pt x="19209" y="16949"/>
                    </a:lnTo>
                    <a:lnTo>
                      <a:pt x="19229" y="16823"/>
                    </a:lnTo>
                    <a:lnTo>
                      <a:pt x="19209" y="16719"/>
                    </a:lnTo>
                    <a:lnTo>
                      <a:pt x="19146" y="16698"/>
                    </a:lnTo>
                    <a:lnTo>
                      <a:pt x="19125" y="16551"/>
                    </a:lnTo>
                    <a:lnTo>
                      <a:pt x="19062" y="16530"/>
                    </a:lnTo>
                    <a:lnTo>
                      <a:pt x="19041" y="16489"/>
                    </a:lnTo>
                    <a:lnTo>
                      <a:pt x="19041" y="16447"/>
                    </a:lnTo>
                    <a:lnTo>
                      <a:pt x="19104" y="16426"/>
                    </a:lnTo>
                    <a:lnTo>
                      <a:pt x="19161" y="16311"/>
                    </a:lnTo>
                    <a:lnTo>
                      <a:pt x="19146" y="16279"/>
                    </a:lnTo>
                    <a:lnTo>
                      <a:pt x="19104" y="16238"/>
                    </a:lnTo>
                    <a:lnTo>
                      <a:pt x="19146" y="16217"/>
                    </a:lnTo>
                    <a:lnTo>
                      <a:pt x="19229" y="16217"/>
                    </a:lnTo>
                    <a:lnTo>
                      <a:pt x="19271" y="16175"/>
                    </a:lnTo>
                    <a:lnTo>
                      <a:pt x="19313" y="16091"/>
                    </a:lnTo>
                    <a:lnTo>
                      <a:pt x="19313" y="15966"/>
                    </a:lnTo>
                    <a:lnTo>
                      <a:pt x="19271" y="15903"/>
                    </a:lnTo>
                    <a:lnTo>
                      <a:pt x="19271" y="15861"/>
                    </a:lnTo>
                    <a:lnTo>
                      <a:pt x="19334" y="15861"/>
                    </a:lnTo>
                    <a:lnTo>
                      <a:pt x="19376" y="15903"/>
                    </a:lnTo>
                    <a:lnTo>
                      <a:pt x="19439" y="15986"/>
                    </a:lnTo>
                    <a:lnTo>
                      <a:pt x="19481" y="16007"/>
                    </a:lnTo>
                    <a:lnTo>
                      <a:pt x="19564" y="16007"/>
                    </a:lnTo>
                    <a:lnTo>
                      <a:pt x="19648" y="15966"/>
                    </a:lnTo>
                    <a:lnTo>
                      <a:pt x="19732" y="15986"/>
                    </a:lnTo>
                    <a:lnTo>
                      <a:pt x="19794" y="16028"/>
                    </a:lnTo>
                    <a:lnTo>
                      <a:pt x="19899" y="16070"/>
                    </a:lnTo>
                    <a:lnTo>
                      <a:pt x="20046" y="16175"/>
                    </a:lnTo>
                    <a:lnTo>
                      <a:pt x="20046" y="16238"/>
                    </a:lnTo>
                    <a:lnTo>
                      <a:pt x="20066" y="16321"/>
                    </a:lnTo>
                    <a:lnTo>
                      <a:pt x="20108" y="16384"/>
                    </a:lnTo>
                    <a:lnTo>
                      <a:pt x="20150" y="16447"/>
                    </a:lnTo>
                    <a:lnTo>
                      <a:pt x="20192" y="16489"/>
                    </a:lnTo>
                    <a:lnTo>
                      <a:pt x="20318" y="16405"/>
                    </a:lnTo>
                    <a:lnTo>
                      <a:pt x="20422" y="16238"/>
                    </a:lnTo>
                    <a:lnTo>
                      <a:pt x="20485" y="16133"/>
                    </a:lnTo>
                    <a:lnTo>
                      <a:pt x="20422" y="16091"/>
                    </a:lnTo>
                    <a:lnTo>
                      <a:pt x="20401" y="15986"/>
                    </a:lnTo>
                    <a:lnTo>
                      <a:pt x="20464" y="15924"/>
                    </a:lnTo>
                    <a:lnTo>
                      <a:pt x="20464" y="15882"/>
                    </a:lnTo>
                    <a:lnTo>
                      <a:pt x="20359" y="15861"/>
                    </a:lnTo>
                    <a:lnTo>
                      <a:pt x="20276" y="15903"/>
                    </a:lnTo>
                    <a:lnTo>
                      <a:pt x="20255" y="15966"/>
                    </a:lnTo>
                    <a:lnTo>
                      <a:pt x="20108" y="15882"/>
                    </a:lnTo>
                    <a:lnTo>
                      <a:pt x="20046" y="15777"/>
                    </a:lnTo>
                    <a:lnTo>
                      <a:pt x="19899" y="15756"/>
                    </a:lnTo>
                    <a:lnTo>
                      <a:pt x="19857" y="15777"/>
                    </a:lnTo>
                    <a:lnTo>
                      <a:pt x="19794" y="15714"/>
                    </a:lnTo>
                    <a:lnTo>
                      <a:pt x="19794" y="15673"/>
                    </a:lnTo>
                    <a:lnTo>
                      <a:pt x="19857" y="15673"/>
                    </a:lnTo>
                    <a:lnTo>
                      <a:pt x="19899" y="15589"/>
                    </a:lnTo>
                    <a:lnTo>
                      <a:pt x="19941" y="15401"/>
                    </a:lnTo>
                    <a:lnTo>
                      <a:pt x="19962" y="15380"/>
                    </a:lnTo>
                    <a:lnTo>
                      <a:pt x="19962" y="15296"/>
                    </a:lnTo>
                    <a:lnTo>
                      <a:pt x="19836" y="15254"/>
                    </a:lnTo>
                    <a:lnTo>
                      <a:pt x="19774" y="15254"/>
                    </a:lnTo>
                    <a:lnTo>
                      <a:pt x="19669" y="15359"/>
                    </a:lnTo>
                    <a:lnTo>
                      <a:pt x="19564" y="15380"/>
                    </a:lnTo>
                    <a:lnTo>
                      <a:pt x="19460" y="15359"/>
                    </a:lnTo>
                    <a:lnTo>
                      <a:pt x="19439" y="15296"/>
                    </a:lnTo>
                    <a:lnTo>
                      <a:pt x="19418" y="15191"/>
                    </a:lnTo>
                    <a:lnTo>
                      <a:pt x="19376" y="15149"/>
                    </a:lnTo>
                    <a:lnTo>
                      <a:pt x="19376" y="15066"/>
                    </a:lnTo>
                    <a:lnTo>
                      <a:pt x="19460" y="15129"/>
                    </a:lnTo>
                    <a:lnTo>
                      <a:pt x="19481" y="15170"/>
                    </a:lnTo>
                    <a:lnTo>
                      <a:pt x="19460" y="15233"/>
                    </a:lnTo>
                    <a:lnTo>
                      <a:pt x="19481" y="15296"/>
                    </a:lnTo>
                    <a:lnTo>
                      <a:pt x="19564" y="15359"/>
                    </a:lnTo>
                    <a:lnTo>
                      <a:pt x="19648" y="15359"/>
                    </a:lnTo>
                    <a:lnTo>
                      <a:pt x="19753" y="15254"/>
                    </a:lnTo>
                    <a:lnTo>
                      <a:pt x="19836" y="15233"/>
                    </a:lnTo>
                    <a:lnTo>
                      <a:pt x="19941" y="15233"/>
                    </a:lnTo>
                    <a:lnTo>
                      <a:pt x="19983" y="15275"/>
                    </a:lnTo>
                    <a:lnTo>
                      <a:pt x="20046" y="15275"/>
                    </a:lnTo>
                    <a:lnTo>
                      <a:pt x="20066" y="15233"/>
                    </a:lnTo>
                    <a:lnTo>
                      <a:pt x="20046" y="15170"/>
                    </a:lnTo>
                    <a:lnTo>
                      <a:pt x="19836" y="14961"/>
                    </a:lnTo>
                    <a:lnTo>
                      <a:pt x="19669" y="14836"/>
                    </a:lnTo>
                    <a:lnTo>
                      <a:pt x="19522" y="14836"/>
                    </a:lnTo>
                    <a:lnTo>
                      <a:pt x="19355" y="14752"/>
                    </a:lnTo>
                    <a:lnTo>
                      <a:pt x="19271" y="14647"/>
                    </a:lnTo>
                    <a:lnTo>
                      <a:pt x="19271" y="14564"/>
                    </a:lnTo>
                    <a:lnTo>
                      <a:pt x="19271" y="14522"/>
                    </a:lnTo>
                    <a:lnTo>
                      <a:pt x="19334" y="14564"/>
                    </a:lnTo>
                    <a:lnTo>
                      <a:pt x="19376" y="14668"/>
                    </a:lnTo>
                    <a:lnTo>
                      <a:pt x="19460" y="14731"/>
                    </a:lnTo>
                    <a:lnTo>
                      <a:pt x="19585" y="14731"/>
                    </a:lnTo>
                    <a:lnTo>
                      <a:pt x="19627" y="14668"/>
                    </a:lnTo>
                    <a:lnTo>
                      <a:pt x="19627" y="14626"/>
                    </a:lnTo>
                    <a:lnTo>
                      <a:pt x="19522" y="14522"/>
                    </a:lnTo>
                    <a:lnTo>
                      <a:pt x="19481" y="14459"/>
                    </a:lnTo>
                    <a:lnTo>
                      <a:pt x="19481" y="14438"/>
                    </a:lnTo>
                    <a:lnTo>
                      <a:pt x="19522" y="14438"/>
                    </a:lnTo>
                    <a:lnTo>
                      <a:pt x="19564" y="14459"/>
                    </a:lnTo>
                    <a:lnTo>
                      <a:pt x="19690" y="14626"/>
                    </a:lnTo>
                    <a:lnTo>
                      <a:pt x="19753" y="14731"/>
                    </a:lnTo>
                    <a:lnTo>
                      <a:pt x="19753" y="14773"/>
                    </a:lnTo>
                    <a:lnTo>
                      <a:pt x="19857" y="14857"/>
                    </a:lnTo>
                    <a:lnTo>
                      <a:pt x="19962" y="14940"/>
                    </a:lnTo>
                    <a:lnTo>
                      <a:pt x="20087" y="15087"/>
                    </a:lnTo>
                    <a:lnTo>
                      <a:pt x="20171" y="15129"/>
                    </a:lnTo>
                    <a:lnTo>
                      <a:pt x="20213" y="15087"/>
                    </a:lnTo>
                    <a:lnTo>
                      <a:pt x="20276" y="15129"/>
                    </a:lnTo>
                    <a:lnTo>
                      <a:pt x="20297" y="15170"/>
                    </a:lnTo>
                    <a:lnTo>
                      <a:pt x="20213" y="15233"/>
                    </a:lnTo>
                    <a:lnTo>
                      <a:pt x="20276" y="15296"/>
                    </a:lnTo>
                    <a:lnTo>
                      <a:pt x="20318" y="15359"/>
                    </a:lnTo>
                    <a:lnTo>
                      <a:pt x="20380" y="15359"/>
                    </a:lnTo>
                    <a:lnTo>
                      <a:pt x="20422" y="15275"/>
                    </a:lnTo>
                    <a:lnTo>
                      <a:pt x="20485" y="15087"/>
                    </a:lnTo>
                    <a:lnTo>
                      <a:pt x="20506" y="15045"/>
                    </a:lnTo>
                    <a:lnTo>
                      <a:pt x="20527" y="14982"/>
                    </a:lnTo>
                    <a:lnTo>
                      <a:pt x="20506" y="14877"/>
                    </a:lnTo>
                    <a:lnTo>
                      <a:pt x="20506" y="14836"/>
                    </a:lnTo>
                    <a:lnTo>
                      <a:pt x="20506" y="14710"/>
                    </a:lnTo>
                    <a:lnTo>
                      <a:pt x="20464" y="14626"/>
                    </a:lnTo>
                    <a:lnTo>
                      <a:pt x="20464" y="14564"/>
                    </a:lnTo>
                    <a:lnTo>
                      <a:pt x="20464" y="14543"/>
                    </a:lnTo>
                    <a:lnTo>
                      <a:pt x="20506" y="14564"/>
                    </a:lnTo>
                    <a:lnTo>
                      <a:pt x="20590" y="14605"/>
                    </a:lnTo>
                    <a:lnTo>
                      <a:pt x="20610" y="14605"/>
                    </a:lnTo>
                    <a:lnTo>
                      <a:pt x="20590" y="14543"/>
                    </a:lnTo>
                    <a:lnTo>
                      <a:pt x="20506" y="14459"/>
                    </a:lnTo>
                    <a:lnTo>
                      <a:pt x="20464" y="14354"/>
                    </a:lnTo>
                    <a:lnTo>
                      <a:pt x="20401" y="14313"/>
                    </a:lnTo>
                    <a:lnTo>
                      <a:pt x="20318" y="14292"/>
                    </a:lnTo>
                    <a:lnTo>
                      <a:pt x="19962" y="14292"/>
                    </a:lnTo>
                    <a:lnTo>
                      <a:pt x="19920" y="14208"/>
                    </a:lnTo>
                    <a:lnTo>
                      <a:pt x="19836" y="14145"/>
                    </a:lnTo>
                    <a:lnTo>
                      <a:pt x="19648" y="14145"/>
                    </a:lnTo>
                    <a:lnTo>
                      <a:pt x="19564" y="14187"/>
                    </a:lnTo>
                    <a:lnTo>
                      <a:pt x="19502" y="14187"/>
                    </a:lnTo>
                    <a:lnTo>
                      <a:pt x="19460" y="14124"/>
                    </a:lnTo>
                    <a:lnTo>
                      <a:pt x="19439" y="14103"/>
                    </a:lnTo>
                    <a:lnTo>
                      <a:pt x="19460" y="14041"/>
                    </a:lnTo>
                    <a:lnTo>
                      <a:pt x="19502" y="14103"/>
                    </a:lnTo>
                    <a:lnTo>
                      <a:pt x="19543" y="14124"/>
                    </a:lnTo>
                    <a:lnTo>
                      <a:pt x="19669" y="14103"/>
                    </a:lnTo>
                    <a:lnTo>
                      <a:pt x="19836" y="14082"/>
                    </a:lnTo>
                    <a:lnTo>
                      <a:pt x="19878" y="14124"/>
                    </a:lnTo>
                    <a:lnTo>
                      <a:pt x="19941" y="14103"/>
                    </a:lnTo>
                    <a:lnTo>
                      <a:pt x="20025" y="14082"/>
                    </a:lnTo>
                    <a:lnTo>
                      <a:pt x="20087" y="14103"/>
                    </a:lnTo>
                    <a:lnTo>
                      <a:pt x="20150" y="14124"/>
                    </a:lnTo>
                    <a:lnTo>
                      <a:pt x="20192" y="14103"/>
                    </a:lnTo>
                    <a:lnTo>
                      <a:pt x="20234" y="14082"/>
                    </a:lnTo>
                    <a:lnTo>
                      <a:pt x="20234" y="14020"/>
                    </a:lnTo>
                    <a:lnTo>
                      <a:pt x="20234" y="13915"/>
                    </a:lnTo>
                    <a:lnTo>
                      <a:pt x="20234" y="13873"/>
                    </a:lnTo>
                    <a:lnTo>
                      <a:pt x="20171" y="13831"/>
                    </a:lnTo>
                    <a:lnTo>
                      <a:pt x="20129" y="13873"/>
                    </a:lnTo>
                    <a:lnTo>
                      <a:pt x="20066" y="13894"/>
                    </a:lnTo>
                    <a:lnTo>
                      <a:pt x="19983" y="13873"/>
                    </a:lnTo>
                    <a:lnTo>
                      <a:pt x="19857" y="13873"/>
                    </a:lnTo>
                    <a:lnTo>
                      <a:pt x="19815" y="13810"/>
                    </a:lnTo>
                    <a:lnTo>
                      <a:pt x="19711" y="13706"/>
                    </a:lnTo>
                    <a:lnTo>
                      <a:pt x="19606" y="13727"/>
                    </a:lnTo>
                    <a:lnTo>
                      <a:pt x="19564" y="13789"/>
                    </a:lnTo>
                    <a:lnTo>
                      <a:pt x="19543" y="13789"/>
                    </a:lnTo>
                    <a:lnTo>
                      <a:pt x="19543" y="13685"/>
                    </a:lnTo>
                    <a:lnTo>
                      <a:pt x="19543" y="13601"/>
                    </a:lnTo>
                    <a:lnTo>
                      <a:pt x="19522" y="13538"/>
                    </a:lnTo>
                    <a:lnTo>
                      <a:pt x="19313" y="13538"/>
                    </a:lnTo>
                    <a:lnTo>
                      <a:pt x="19229" y="13497"/>
                    </a:lnTo>
                    <a:lnTo>
                      <a:pt x="19250" y="13455"/>
                    </a:lnTo>
                    <a:lnTo>
                      <a:pt x="19313" y="13455"/>
                    </a:lnTo>
                    <a:lnTo>
                      <a:pt x="19418" y="13476"/>
                    </a:lnTo>
                    <a:lnTo>
                      <a:pt x="19460" y="13455"/>
                    </a:lnTo>
                    <a:lnTo>
                      <a:pt x="19460" y="13392"/>
                    </a:lnTo>
                    <a:lnTo>
                      <a:pt x="19439" y="13371"/>
                    </a:lnTo>
                    <a:lnTo>
                      <a:pt x="19481" y="13308"/>
                    </a:lnTo>
                    <a:lnTo>
                      <a:pt x="19460" y="13266"/>
                    </a:lnTo>
                    <a:lnTo>
                      <a:pt x="19439" y="13204"/>
                    </a:lnTo>
                    <a:lnTo>
                      <a:pt x="19481" y="13162"/>
                    </a:lnTo>
                    <a:lnTo>
                      <a:pt x="19460" y="13078"/>
                    </a:lnTo>
                    <a:lnTo>
                      <a:pt x="19460" y="12994"/>
                    </a:lnTo>
                    <a:lnTo>
                      <a:pt x="19522" y="12973"/>
                    </a:lnTo>
                    <a:lnTo>
                      <a:pt x="19543" y="12994"/>
                    </a:lnTo>
                    <a:lnTo>
                      <a:pt x="19543" y="13078"/>
                    </a:lnTo>
                    <a:lnTo>
                      <a:pt x="19585" y="13141"/>
                    </a:lnTo>
                    <a:lnTo>
                      <a:pt x="19648" y="13162"/>
                    </a:lnTo>
                    <a:lnTo>
                      <a:pt x="19732" y="13078"/>
                    </a:lnTo>
                    <a:lnTo>
                      <a:pt x="19857" y="12953"/>
                    </a:lnTo>
                    <a:lnTo>
                      <a:pt x="19941" y="12932"/>
                    </a:lnTo>
                    <a:lnTo>
                      <a:pt x="19941" y="12890"/>
                    </a:lnTo>
                    <a:lnTo>
                      <a:pt x="19899" y="12869"/>
                    </a:lnTo>
                    <a:lnTo>
                      <a:pt x="19794" y="12848"/>
                    </a:lnTo>
                    <a:lnTo>
                      <a:pt x="19732" y="12848"/>
                    </a:lnTo>
                    <a:lnTo>
                      <a:pt x="19690" y="12827"/>
                    </a:lnTo>
                    <a:lnTo>
                      <a:pt x="19774" y="12785"/>
                    </a:lnTo>
                    <a:lnTo>
                      <a:pt x="19878" y="12785"/>
                    </a:lnTo>
                    <a:lnTo>
                      <a:pt x="19941" y="12827"/>
                    </a:lnTo>
                    <a:lnTo>
                      <a:pt x="19983" y="12827"/>
                    </a:lnTo>
                    <a:lnTo>
                      <a:pt x="19983" y="12764"/>
                    </a:lnTo>
                    <a:lnTo>
                      <a:pt x="19962" y="12743"/>
                    </a:lnTo>
                    <a:lnTo>
                      <a:pt x="20046" y="12722"/>
                    </a:lnTo>
                    <a:lnTo>
                      <a:pt x="20150" y="12722"/>
                    </a:lnTo>
                    <a:lnTo>
                      <a:pt x="20213" y="12785"/>
                    </a:lnTo>
                    <a:lnTo>
                      <a:pt x="20276" y="12827"/>
                    </a:lnTo>
                    <a:lnTo>
                      <a:pt x="20318" y="12785"/>
                    </a:lnTo>
                    <a:lnTo>
                      <a:pt x="20380" y="12827"/>
                    </a:lnTo>
                    <a:lnTo>
                      <a:pt x="20422" y="12890"/>
                    </a:lnTo>
                    <a:lnTo>
                      <a:pt x="20401" y="12973"/>
                    </a:lnTo>
                    <a:lnTo>
                      <a:pt x="20422" y="13036"/>
                    </a:lnTo>
                    <a:lnTo>
                      <a:pt x="20506" y="13057"/>
                    </a:lnTo>
                    <a:lnTo>
                      <a:pt x="20527" y="13036"/>
                    </a:lnTo>
                    <a:lnTo>
                      <a:pt x="20590" y="13057"/>
                    </a:lnTo>
                    <a:lnTo>
                      <a:pt x="20631" y="13141"/>
                    </a:lnTo>
                    <a:lnTo>
                      <a:pt x="20778" y="13183"/>
                    </a:lnTo>
                    <a:lnTo>
                      <a:pt x="20820" y="13266"/>
                    </a:lnTo>
                    <a:lnTo>
                      <a:pt x="20841" y="13287"/>
                    </a:lnTo>
                    <a:lnTo>
                      <a:pt x="20882" y="13245"/>
                    </a:lnTo>
                    <a:lnTo>
                      <a:pt x="20903" y="13141"/>
                    </a:lnTo>
                    <a:lnTo>
                      <a:pt x="20945" y="13057"/>
                    </a:lnTo>
                    <a:lnTo>
                      <a:pt x="21008" y="12890"/>
                    </a:lnTo>
                    <a:lnTo>
                      <a:pt x="21008" y="12848"/>
                    </a:lnTo>
                    <a:lnTo>
                      <a:pt x="21029" y="12722"/>
                    </a:lnTo>
                    <a:lnTo>
                      <a:pt x="21050" y="12555"/>
                    </a:lnTo>
                    <a:lnTo>
                      <a:pt x="21092" y="12513"/>
                    </a:lnTo>
                    <a:lnTo>
                      <a:pt x="21092" y="12429"/>
                    </a:lnTo>
                    <a:lnTo>
                      <a:pt x="21050" y="12346"/>
                    </a:lnTo>
                    <a:lnTo>
                      <a:pt x="20987" y="12304"/>
                    </a:lnTo>
                    <a:lnTo>
                      <a:pt x="20924" y="12241"/>
                    </a:lnTo>
                    <a:lnTo>
                      <a:pt x="20882" y="12241"/>
                    </a:lnTo>
                    <a:lnTo>
                      <a:pt x="20841" y="12199"/>
                    </a:lnTo>
                    <a:lnTo>
                      <a:pt x="20841" y="12136"/>
                    </a:lnTo>
                    <a:lnTo>
                      <a:pt x="20757" y="12136"/>
                    </a:lnTo>
                    <a:lnTo>
                      <a:pt x="20694" y="12220"/>
                    </a:lnTo>
                    <a:lnTo>
                      <a:pt x="20590" y="12325"/>
                    </a:lnTo>
                    <a:lnTo>
                      <a:pt x="20506" y="12346"/>
                    </a:lnTo>
                    <a:lnTo>
                      <a:pt x="20464" y="12304"/>
                    </a:lnTo>
                    <a:lnTo>
                      <a:pt x="20485" y="12241"/>
                    </a:lnTo>
                    <a:lnTo>
                      <a:pt x="20485" y="12157"/>
                    </a:lnTo>
                    <a:lnTo>
                      <a:pt x="20485" y="12136"/>
                    </a:lnTo>
                    <a:lnTo>
                      <a:pt x="20380" y="12116"/>
                    </a:lnTo>
                    <a:lnTo>
                      <a:pt x="20297" y="12116"/>
                    </a:lnTo>
                    <a:lnTo>
                      <a:pt x="20276" y="12053"/>
                    </a:lnTo>
                    <a:lnTo>
                      <a:pt x="20338" y="12032"/>
                    </a:lnTo>
                    <a:lnTo>
                      <a:pt x="20338" y="12011"/>
                    </a:lnTo>
                    <a:lnTo>
                      <a:pt x="20255" y="11948"/>
                    </a:lnTo>
                    <a:lnTo>
                      <a:pt x="20213" y="11906"/>
                    </a:lnTo>
                    <a:lnTo>
                      <a:pt x="20255" y="11885"/>
                    </a:lnTo>
                    <a:lnTo>
                      <a:pt x="20276" y="11906"/>
                    </a:lnTo>
                    <a:lnTo>
                      <a:pt x="20359" y="11927"/>
                    </a:lnTo>
                    <a:lnTo>
                      <a:pt x="20359" y="11885"/>
                    </a:lnTo>
                    <a:lnTo>
                      <a:pt x="20297" y="11802"/>
                    </a:lnTo>
                    <a:lnTo>
                      <a:pt x="20276" y="11718"/>
                    </a:lnTo>
                    <a:lnTo>
                      <a:pt x="20297" y="11676"/>
                    </a:lnTo>
                    <a:lnTo>
                      <a:pt x="20359" y="11634"/>
                    </a:lnTo>
                    <a:lnTo>
                      <a:pt x="20380" y="11676"/>
                    </a:lnTo>
                    <a:lnTo>
                      <a:pt x="20443" y="11697"/>
                    </a:lnTo>
                    <a:lnTo>
                      <a:pt x="20464" y="11739"/>
                    </a:lnTo>
                    <a:lnTo>
                      <a:pt x="20590" y="11885"/>
                    </a:lnTo>
                    <a:lnTo>
                      <a:pt x="20673" y="11927"/>
                    </a:lnTo>
                    <a:lnTo>
                      <a:pt x="20757" y="11906"/>
                    </a:lnTo>
                    <a:lnTo>
                      <a:pt x="20799" y="11844"/>
                    </a:lnTo>
                    <a:lnTo>
                      <a:pt x="20757" y="11718"/>
                    </a:lnTo>
                    <a:lnTo>
                      <a:pt x="20652" y="11613"/>
                    </a:lnTo>
                    <a:lnTo>
                      <a:pt x="20569" y="11572"/>
                    </a:lnTo>
                    <a:lnTo>
                      <a:pt x="20464" y="11530"/>
                    </a:lnTo>
                    <a:lnTo>
                      <a:pt x="20443" y="11404"/>
                    </a:lnTo>
                    <a:lnTo>
                      <a:pt x="20380" y="11320"/>
                    </a:lnTo>
                    <a:lnTo>
                      <a:pt x="20338" y="11258"/>
                    </a:lnTo>
                    <a:lnTo>
                      <a:pt x="20255" y="11216"/>
                    </a:lnTo>
                    <a:lnTo>
                      <a:pt x="20171" y="11174"/>
                    </a:lnTo>
                    <a:lnTo>
                      <a:pt x="20171" y="11111"/>
                    </a:lnTo>
                    <a:lnTo>
                      <a:pt x="20234" y="11069"/>
                    </a:lnTo>
                    <a:lnTo>
                      <a:pt x="20234" y="11007"/>
                    </a:lnTo>
                    <a:lnTo>
                      <a:pt x="20192" y="10986"/>
                    </a:lnTo>
                    <a:lnTo>
                      <a:pt x="20192" y="10944"/>
                    </a:lnTo>
                    <a:lnTo>
                      <a:pt x="20255" y="10881"/>
                    </a:lnTo>
                    <a:lnTo>
                      <a:pt x="20297" y="10881"/>
                    </a:lnTo>
                    <a:lnTo>
                      <a:pt x="20359" y="10860"/>
                    </a:lnTo>
                    <a:lnTo>
                      <a:pt x="20443" y="10881"/>
                    </a:lnTo>
                    <a:lnTo>
                      <a:pt x="20485" y="10944"/>
                    </a:lnTo>
                    <a:lnTo>
                      <a:pt x="20401" y="10986"/>
                    </a:lnTo>
                    <a:lnTo>
                      <a:pt x="20464" y="10986"/>
                    </a:lnTo>
                    <a:lnTo>
                      <a:pt x="20548" y="11048"/>
                    </a:lnTo>
                    <a:lnTo>
                      <a:pt x="20548" y="11090"/>
                    </a:lnTo>
                    <a:lnTo>
                      <a:pt x="20569" y="11174"/>
                    </a:lnTo>
                    <a:lnTo>
                      <a:pt x="20652" y="11195"/>
                    </a:lnTo>
                    <a:lnTo>
                      <a:pt x="20757" y="11111"/>
                    </a:lnTo>
                    <a:lnTo>
                      <a:pt x="20799" y="10986"/>
                    </a:lnTo>
                    <a:lnTo>
                      <a:pt x="20820" y="10860"/>
                    </a:lnTo>
                    <a:lnTo>
                      <a:pt x="20882" y="10776"/>
                    </a:lnTo>
                    <a:lnTo>
                      <a:pt x="20903" y="10735"/>
                    </a:lnTo>
                    <a:lnTo>
                      <a:pt x="20882" y="10588"/>
                    </a:lnTo>
                    <a:lnTo>
                      <a:pt x="20966" y="10525"/>
                    </a:lnTo>
                    <a:lnTo>
                      <a:pt x="21029" y="10463"/>
                    </a:lnTo>
                    <a:lnTo>
                      <a:pt x="21071" y="10316"/>
                    </a:lnTo>
                    <a:lnTo>
                      <a:pt x="21029" y="10212"/>
                    </a:lnTo>
                    <a:lnTo>
                      <a:pt x="20987" y="10128"/>
                    </a:lnTo>
                    <a:lnTo>
                      <a:pt x="21029" y="9919"/>
                    </a:lnTo>
                    <a:lnTo>
                      <a:pt x="21092" y="9751"/>
                    </a:lnTo>
                    <a:lnTo>
                      <a:pt x="21092" y="9605"/>
                    </a:lnTo>
                    <a:lnTo>
                      <a:pt x="21175" y="9521"/>
                    </a:lnTo>
                    <a:lnTo>
                      <a:pt x="21175" y="9437"/>
                    </a:lnTo>
                    <a:lnTo>
                      <a:pt x="21196" y="9312"/>
                    </a:lnTo>
                    <a:lnTo>
                      <a:pt x="21196" y="9165"/>
                    </a:lnTo>
                    <a:lnTo>
                      <a:pt x="21280" y="9082"/>
                    </a:lnTo>
                    <a:lnTo>
                      <a:pt x="21343" y="8956"/>
                    </a:lnTo>
                    <a:lnTo>
                      <a:pt x="21531" y="8684"/>
                    </a:lnTo>
                    <a:lnTo>
                      <a:pt x="21615" y="8538"/>
                    </a:lnTo>
                    <a:lnTo>
                      <a:pt x="21761" y="8391"/>
                    </a:lnTo>
                    <a:lnTo>
                      <a:pt x="21824" y="8287"/>
                    </a:lnTo>
                    <a:lnTo>
                      <a:pt x="21908" y="8224"/>
                    </a:lnTo>
                    <a:lnTo>
                      <a:pt x="21950" y="8077"/>
                    </a:lnTo>
                    <a:lnTo>
                      <a:pt x="22075" y="7973"/>
                    </a:lnTo>
                    <a:lnTo>
                      <a:pt x="22117" y="7952"/>
                    </a:lnTo>
                    <a:lnTo>
                      <a:pt x="22075" y="7910"/>
                    </a:lnTo>
                    <a:lnTo>
                      <a:pt x="22012" y="7847"/>
                    </a:lnTo>
                    <a:lnTo>
                      <a:pt x="21908" y="7826"/>
                    </a:lnTo>
                    <a:lnTo>
                      <a:pt x="21845" y="7763"/>
                    </a:lnTo>
                    <a:lnTo>
                      <a:pt x="21803" y="7722"/>
                    </a:lnTo>
                    <a:lnTo>
                      <a:pt x="21719" y="7743"/>
                    </a:lnTo>
                    <a:lnTo>
                      <a:pt x="21552" y="7805"/>
                    </a:lnTo>
                    <a:lnTo>
                      <a:pt x="21406" y="7847"/>
                    </a:lnTo>
                    <a:lnTo>
                      <a:pt x="21280" y="7910"/>
                    </a:lnTo>
                    <a:lnTo>
                      <a:pt x="21196" y="8015"/>
                    </a:lnTo>
                    <a:lnTo>
                      <a:pt x="21092" y="8056"/>
                    </a:lnTo>
                    <a:lnTo>
                      <a:pt x="21071" y="8119"/>
                    </a:lnTo>
                    <a:lnTo>
                      <a:pt x="21008" y="8140"/>
                    </a:lnTo>
                    <a:lnTo>
                      <a:pt x="20903" y="8077"/>
                    </a:lnTo>
                    <a:lnTo>
                      <a:pt x="20862" y="8035"/>
                    </a:lnTo>
                    <a:lnTo>
                      <a:pt x="20862" y="7973"/>
                    </a:lnTo>
                    <a:lnTo>
                      <a:pt x="20924" y="7973"/>
                    </a:lnTo>
                    <a:lnTo>
                      <a:pt x="20987" y="7952"/>
                    </a:lnTo>
                    <a:lnTo>
                      <a:pt x="20987" y="7847"/>
                    </a:lnTo>
                    <a:lnTo>
                      <a:pt x="20966" y="7805"/>
                    </a:lnTo>
                    <a:lnTo>
                      <a:pt x="20882" y="7805"/>
                    </a:lnTo>
                    <a:lnTo>
                      <a:pt x="20820" y="7763"/>
                    </a:lnTo>
                    <a:lnTo>
                      <a:pt x="20903" y="7743"/>
                    </a:lnTo>
                    <a:lnTo>
                      <a:pt x="20966" y="7701"/>
                    </a:lnTo>
                    <a:lnTo>
                      <a:pt x="21071" y="7617"/>
                    </a:lnTo>
                    <a:lnTo>
                      <a:pt x="21134" y="7491"/>
                    </a:lnTo>
                    <a:lnTo>
                      <a:pt x="21238" y="7408"/>
                    </a:lnTo>
                    <a:lnTo>
                      <a:pt x="21322" y="7408"/>
                    </a:lnTo>
                    <a:lnTo>
                      <a:pt x="21447" y="7429"/>
                    </a:lnTo>
                    <a:lnTo>
                      <a:pt x="21698" y="7617"/>
                    </a:lnTo>
                    <a:lnTo>
                      <a:pt x="21761" y="7659"/>
                    </a:lnTo>
                    <a:lnTo>
                      <a:pt x="21970" y="7659"/>
                    </a:lnTo>
                    <a:lnTo>
                      <a:pt x="22075" y="7638"/>
                    </a:lnTo>
                    <a:lnTo>
                      <a:pt x="22180" y="7659"/>
                    </a:lnTo>
                    <a:lnTo>
                      <a:pt x="22389" y="7617"/>
                    </a:lnTo>
                    <a:lnTo>
                      <a:pt x="22494" y="7554"/>
                    </a:lnTo>
                    <a:lnTo>
                      <a:pt x="22494" y="7491"/>
                    </a:lnTo>
                    <a:lnTo>
                      <a:pt x="22473" y="7429"/>
                    </a:lnTo>
                    <a:lnTo>
                      <a:pt x="22515" y="7429"/>
                    </a:lnTo>
                    <a:lnTo>
                      <a:pt x="22598" y="7408"/>
                    </a:lnTo>
                    <a:lnTo>
                      <a:pt x="22682" y="7324"/>
                    </a:lnTo>
                    <a:lnTo>
                      <a:pt x="22682" y="7240"/>
                    </a:lnTo>
                    <a:lnTo>
                      <a:pt x="22640" y="7178"/>
                    </a:lnTo>
                    <a:lnTo>
                      <a:pt x="22535" y="7136"/>
                    </a:lnTo>
                    <a:lnTo>
                      <a:pt x="22473" y="7094"/>
                    </a:lnTo>
                    <a:lnTo>
                      <a:pt x="22431" y="7073"/>
                    </a:lnTo>
                    <a:lnTo>
                      <a:pt x="22347" y="7073"/>
                    </a:lnTo>
                    <a:lnTo>
                      <a:pt x="22263" y="7136"/>
                    </a:lnTo>
                    <a:lnTo>
                      <a:pt x="22222" y="7136"/>
                    </a:lnTo>
                    <a:lnTo>
                      <a:pt x="22138" y="7073"/>
                    </a:lnTo>
                    <a:lnTo>
                      <a:pt x="21908" y="7073"/>
                    </a:lnTo>
                    <a:lnTo>
                      <a:pt x="21761" y="7031"/>
                    </a:lnTo>
                    <a:lnTo>
                      <a:pt x="21657" y="6989"/>
                    </a:lnTo>
                    <a:lnTo>
                      <a:pt x="21594" y="6989"/>
                    </a:lnTo>
                    <a:lnTo>
                      <a:pt x="21510" y="7010"/>
                    </a:lnTo>
                    <a:lnTo>
                      <a:pt x="21196" y="7010"/>
                    </a:lnTo>
                    <a:lnTo>
                      <a:pt x="21092" y="6968"/>
                    </a:lnTo>
                    <a:lnTo>
                      <a:pt x="21196" y="6968"/>
                    </a:lnTo>
                    <a:lnTo>
                      <a:pt x="21301" y="6989"/>
                    </a:lnTo>
                    <a:lnTo>
                      <a:pt x="21406" y="6927"/>
                    </a:lnTo>
                    <a:lnTo>
                      <a:pt x="21531" y="6906"/>
                    </a:lnTo>
                    <a:lnTo>
                      <a:pt x="21636" y="6927"/>
                    </a:lnTo>
                    <a:lnTo>
                      <a:pt x="21740" y="6968"/>
                    </a:lnTo>
                    <a:lnTo>
                      <a:pt x="21782" y="6927"/>
                    </a:lnTo>
                    <a:lnTo>
                      <a:pt x="21845" y="6885"/>
                    </a:lnTo>
                    <a:lnTo>
                      <a:pt x="21950" y="6885"/>
                    </a:lnTo>
                    <a:lnTo>
                      <a:pt x="21991" y="6822"/>
                    </a:lnTo>
                    <a:lnTo>
                      <a:pt x="22054" y="6801"/>
                    </a:lnTo>
                    <a:lnTo>
                      <a:pt x="22138" y="6822"/>
                    </a:lnTo>
                    <a:lnTo>
                      <a:pt x="22180" y="6822"/>
                    </a:lnTo>
                    <a:lnTo>
                      <a:pt x="22201" y="6780"/>
                    </a:lnTo>
                    <a:lnTo>
                      <a:pt x="22242" y="6759"/>
                    </a:lnTo>
                    <a:lnTo>
                      <a:pt x="22284" y="6759"/>
                    </a:lnTo>
                    <a:lnTo>
                      <a:pt x="22305" y="6780"/>
                    </a:lnTo>
                    <a:lnTo>
                      <a:pt x="22368" y="6801"/>
                    </a:lnTo>
                    <a:lnTo>
                      <a:pt x="22410" y="6822"/>
                    </a:lnTo>
                    <a:lnTo>
                      <a:pt x="22515" y="6822"/>
                    </a:lnTo>
                    <a:lnTo>
                      <a:pt x="22619" y="6864"/>
                    </a:lnTo>
                    <a:lnTo>
                      <a:pt x="22703" y="6906"/>
                    </a:lnTo>
                    <a:lnTo>
                      <a:pt x="22891" y="6906"/>
                    </a:lnTo>
                    <a:lnTo>
                      <a:pt x="22996" y="6822"/>
                    </a:lnTo>
                    <a:lnTo>
                      <a:pt x="23184" y="6759"/>
                    </a:lnTo>
                    <a:lnTo>
                      <a:pt x="23331" y="6759"/>
                    </a:lnTo>
                    <a:lnTo>
                      <a:pt x="23351" y="6675"/>
                    </a:lnTo>
                    <a:lnTo>
                      <a:pt x="23351" y="6592"/>
                    </a:lnTo>
                    <a:lnTo>
                      <a:pt x="23310" y="6571"/>
                    </a:lnTo>
                    <a:lnTo>
                      <a:pt x="23247" y="6487"/>
                    </a:lnTo>
                    <a:lnTo>
                      <a:pt x="23247" y="6445"/>
                    </a:lnTo>
                    <a:lnTo>
                      <a:pt x="23226" y="6403"/>
                    </a:lnTo>
                    <a:lnTo>
                      <a:pt x="23226" y="6362"/>
                    </a:lnTo>
                    <a:lnTo>
                      <a:pt x="23289" y="6257"/>
                    </a:lnTo>
                    <a:lnTo>
                      <a:pt x="23351" y="6194"/>
                    </a:lnTo>
                    <a:lnTo>
                      <a:pt x="23414" y="6194"/>
                    </a:lnTo>
                    <a:lnTo>
                      <a:pt x="23561" y="6299"/>
                    </a:lnTo>
                    <a:lnTo>
                      <a:pt x="23644" y="6341"/>
                    </a:lnTo>
                    <a:lnTo>
                      <a:pt x="23707" y="6299"/>
                    </a:lnTo>
                    <a:lnTo>
                      <a:pt x="23749" y="6236"/>
                    </a:lnTo>
                    <a:lnTo>
                      <a:pt x="23854" y="6069"/>
                    </a:lnTo>
                    <a:lnTo>
                      <a:pt x="23958" y="5985"/>
                    </a:lnTo>
                    <a:lnTo>
                      <a:pt x="24042" y="5964"/>
                    </a:lnTo>
                    <a:lnTo>
                      <a:pt x="24063" y="5922"/>
                    </a:lnTo>
                    <a:lnTo>
                      <a:pt x="24167" y="5838"/>
                    </a:lnTo>
                    <a:lnTo>
                      <a:pt x="24272" y="5776"/>
                    </a:lnTo>
                    <a:lnTo>
                      <a:pt x="24335" y="5713"/>
                    </a:lnTo>
                    <a:lnTo>
                      <a:pt x="24335" y="5566"/>
                    </a:lnTo>
                    <a:lnTo>
                      <a:pt x="24272" y="5420"/>
                    </a:lnTo>
                    <a:lnTo>
                      <a:pt x="24188" y="5336"/>
                    </a:lnTo>
                    <a:lnTo>
                      <a:pt x="24167" y="5253"/>
                    </a:lnTo>
                    <a:lnTo>
                      <a:pt x="24021" y="5127"/>
                    </a:lnTo>
                    <a:lnTo>
                      <a:pt x="24021" y="5085"/>
                    </a:lnTo>
                    <a:lnTo>
                      <a:pt x="23958" y="5002"/>
                    </a:lnTo>
                    <a:lnTo>
                      <a:pt x="23854" y="4939"/>
                    </a:lnTo>
                    <a:lnTo>
                      <a:pt x="23812" y="4939"/>
                    </a:lnTo>
                    <a:lnTo>
                      <a:pt x="23728" y="4876"/>
                    </a:lnTo>
                    <a:lnTo>
                      <a:pt x="23623" y="4813"/>
                    </a:lnTo>
                    <a:lnTo>
                      <a:pt x="23498" y="4813"/>
                    </a:lnTo>
                    <a:lnTo>
                      <a:pt x="23331" y="4771"/>
                    </a:lnTo>
                    <a:lnTo>
                      <a:pt x="23184" y="4688"/>
                    </a:lnTo>
                    <a:lnTo>
                      <a:pt x="23038" y="4667"/>
                    </a:lnTo>
                    <a:lnTo>
                      <a:pt x="22975" y="4688"/>
                    </a:lnTo>
                    <a:lnTo>
                      <a:pt x="22828" y="4688"/>
                    </a:lnTo>
                    <a:lnTo>
                      <a:pt x="22682" y="4730"/>
                    </a:lnTo>
                    <a:lnTo>
                      <a:pt x="22619" y="4792"/>
                    </a:lnTo>
                    <a:lnTo>
                      <a:pt x="22515" y="4834"/>
                    </a:lnTo>
                    <a:lnTo>
                      <a:pt x="22410" y="4792"/>
                    </a:lnTo>
                    <a:lnTo>
                      <a:pt x="22389" y="4730"/>
                    </a:lnTo>
                    <a:lnTo>
                      <a:pt x="22347" y="4771"/>
                    </a:lnTo>
                    <a:lnTo>
                      <a:pt x="22305" y="4834"/>
                    </a:lnTo>
                    <a:lnTo>
                      <a:pt x="22347" y="4918"/>
                    </a:lnTo>
                    <a:lnTo>
                      <a:pt x="22347" y="5022"/>
                    </a:lnTo>
                    <a:lnTo>
                      <a:pt x="22284" y="5106"/>
                    </a:lnTo>
                    <a:lnTo>
                      <a:pt x="22242" y="5106"/>
                    </a:lnTo>
                    <a:lnTo>
                      <a:pt x="22242" y="5148"/>
                    </a:lnTo>
                    <a:lnTo>
                      <a:pt x="22263" y="5211"/>
                    </a:lnTo>
                    <a:lnTo>
                      <a:pt x="22242" y="5294"/>
                    </a:lnTo>
                    <a:lnTo>
                      <a:pt x="22138" y="5336"/>
                    </a:lnTo>
                    <a:lnTo>
                      <a:pt x="22033" y="5336"/>
                    </a:lnTo>
                    <a:lnTo>
                      <a:pt x="21970" y="5253"/>
                    </a:lnTo>
                    <a:lnTo>
                      <a:pt x="21970" y="5190"/>
                    </a:lnTo>
                    <a:lnTo>
                      <a:pt x="21929" y="5148"/>
                    </a:lnTo>
                    <a:lnTo>
                      <a:pt x="21866" y="5211"/>
                    </a:lnTo>
                    <a:lnTo>
                      <a:pt x="21866" y="5315"/>
                    </a:lnTo>
                    <a:lnTo>
                      <a:pt x="21887" y="5336"/>
                    </a:lnTo>
                    <a:lnTo>
                      <a:pt x="21845" y="5420"/>
                    </a:lnTo>
                    <a:lnTo>
                      <a:pt x="21824" y="5525"/>
                    </a:lnTo>
                    <a:lnTo>
                      <a:pt x="21782" y="5566"/>
                    </a:lnTo>
                    <a:lnTo>
                      <a:pt x="21782" y="5504"/>
                    </a:lnTo>
                    <a:lnTo>
                      <a:pt x="21824" y="5441"/>
                    </a:lnTo>
                    <a:lnTo>
                      <a:pt x="21782" y="5315"/>
                    </a:lnTo>
                    <a:lnTo>
                      <a:pt x="21740" y="5232"/>
                    </a:lnTo>
                    <a:lnTo>
                      <a:pt x="21761" y="5148"/>
                    </a:lnTo>
                    <a:lnTo>
                      <a:pt x="21761" y="5064"/>
                    </a:lnTo>
                    <a:lnTo>
                      <a:pt x="21719" y="5002"/>
                    </a:lnTo>
                    <a:lnTo>
                      <a:pt x="21719" y="4918"/>
                    </a:lnTo>
                    <a:lnTo>
                      <a:pt x="21657" y="4939"/>
                    </a:lnTo>
                    <a:lnTo>
                      <a:pt x="21636" y="5002"/>
                    </a:lnTo>
                    <a:lnTo>
                      <a:pt x="21552" y="5064"/>
                    </a:lnTo>
                    <a:lnTo>
                      <a:pt x="21552" y="5148"/>
                    </a:lnTo>
                    <a:lnTo>
                      <a:pt x="21531" y="5253"/>
                    </a:lnTo>
                    <a:lnTo>
                      <a:pt x="21364" y="5420"/>
                    </a:lnTo>
                    <a:lnTo>
                      <a:pt x="21301" y="5483"/>
                    </a:lnTo>
                    <a:lnTo>
                      <a:pt x="21217" y="5483"/>
                    </a:lnTo>
                    <a:lnTo>
                      <a:pt x="21154" y="5546"/>
                    </a:lnTo>
                    <a:lnTo>
                      <a:pt x="21050" y="5629"/>
                    </a:lnTo>
                    <a:lnTo>
                      <a:pt x="20945" y="5629"/>
                    </a:lnTo>
                    <a:lnTo>
                      <a:pt x="20841" y="5734"/>
                    </a:lnTo>
                    <a:lnTo>
                      <a:pt x="20694" y="5818"/>
                    </a:lnTo>
                    <a:lnTo>
                      <a:pt x="20422" y="5818"/>
                    </a:lnTo>
                    <a:lnTo>
                      <a:pt x="20422" y="5859"/>
                    </a:lnTo>
                    <a:lnTo>
                      <a:pt x="20359" y="5901"/>
                    </a:lnTo>
                    <a:lnTo>
                      <a:pt x="20255" y="5901"/>
                    </a:lnTo>
                    <a:lnTo>
                      <a:pt x="20171" y="5880"/>
                    </a:lnTo>
                    <a:lnTo>
                      <a:pt x="20087" y="5943"/>
                    </a:lnTo>
                    <a:lnTo>
                      <a:pt x="19711" y="6131"/>
                    </a:lnTo>
                    <a:lnTo>
                      <a:pt x="19522" y="6278"/>
                    </a:lnTo>
                    <a:lnTo>
                      <a:pt x="19502" y="6382"/>
                    </a:lnTo>
                    <a:lnTo>
                      <a:pt x="19439" y="6403"/>
                    </a:lnTo>
                    <a:lnTo>
                      <a:pt x="19229" y="6571"/>
                    </a:lnTo>
                    <a:lnTo>
                      <a:pt x="19125" y="6675"/>
                    </a:lnTo>
                    <a:lnTo>
                      <a:pt x="19104" y="6613"/>
                    </a:lnTo>
                    <a:lnTo>
                      <a:pt x="19083" y="6613"/>
                    </a:lnTo>
                    <a:lnTo>
                      <a:pt x="18978" y="6696"/>
                    </a:lnTo>
                    <a:lnTo>
                      <a:pt x="18895" y="6822"/>
                    </a:lnTo>
                    <a:lnTo>
                      <a:pt x="18790" y="6968"/>
                    </a:lnTo>
                    <a:lnTo>
                      <a:pt x="18769" y="7031"/>
                    </a:lnTo>
                    <a:lnTo>
                      <a:pt x="18727" y="7094"/>
                    </a:lnTo>
                    <a:lnTo>
                      <a:pt x="18706" y="7031"/>
                    </a:lnTo>
                    <a:lnTo>
                      <a:pt x="18748" y="6906"/>
                    </a:lnTo>
                    <a:lnTo>
                      <a:pt x="18748" y="6801"/>
                    </a:lnTo>
                    <a:lnTo>
                      <a:pt x="18748" y="6696"/>
                    </a:lnTo>
                    <a:lnTo>
                      <a:pt x="18853" y="6696"/>
                    </a:lnTo>
                    <a:lnTo>
                      <a:pt x="18895" y="6654"/>
                    </a:lnTo>
                    <a:lnTo>
                      <a:pt x="19020" y="6550"/>
                    </a:lnTo>
                    <a:lnTo>
                      <a:pt x="19104" y="6508"/>
                    </a:lnTo>
                    <a:lnTo>
                      <a:pt x="19209" y="6403"/>
                    </a:lnTo>
                    <a:lnTo>
                      <a:pt x="19355" y="6278"/>
                    </a:lnTo>
                    <a:lnTo>
                      <a:pt x="19418" y="6194"/>
                    </a:lnTo>
                    <a:lnTo>
                      <a:pt x="19522" y="6152"/>
                    </a:lnTo>
                    <a:lnTo>
                      <a:pt x="19627" y="5985"/>
                    </a:lnTo>
                    <a:lnTo>
                      <a:pt x="19669" y="5922"/>
                    </a:lnTo>
                    <a:lnTo>
                      <a:pt x="19648" y="5838"/>
                    </a:lnTo>
                    <a:lnTo>
                      <a:pt x="19669" y="5776"/>
                    </a:lnTo>
                    <a:lnTo>
                      <a:pt x="19690" y="5818"/>
                    </a:lnTo>
                    <a:lnTo>
                      <a:pt x="19753" y="5838"/>
                    </a:lnTo>
                    <a:lnTo>
                      <a:pt x="19836" y="5755"/>
                    </a:lnTo>
                    <a:lnTo>
                      <a:pt x="19941" y="5713"/>
                    </a:lnTo>
                    <a:lnTo>
                      <a:pt x="19941" y="5629"/>
                    </a:lnTo>
                    <a:lnTo>
                      <a:pt x="20004" y="5504"/>
                    </a:lnTo>
                    <a:lnTo>
                      <a:pt x="20066" y="5462"/>
                    </a:lnTo>
                    <a:lnTo>
                      <a:pt x="20150" y="5504"/>
                    </a:lnTo>
                    <a:lnTo>
                      <a:pt x="20213" y="5420"/>
                    </a:lnTo>
                    <a:lnTo>
                      <a:pt x="20297" y="5399"/>
                    </a:lnTo>
                    <a:lnTo>
                      <a:pt x="20318" y="5420"/>
                    </a:lnTo>
                    <a:lnTo>
                      <a:pt x="20401" y="5420"/>
                    </a:lnTo>
                    <a:lnTo>
                      <a:pt x="20715" y="5127"/>
                    </a:lnTo>
                    <a:lnTo>
                      <a:pt x="20778" y="5022"/>
                    </a:lnTo>
                    <a:lnTo>
                      <a:pt x="20799" y="4897"/>
                    </a:lnTo>
                    <a:lnTo>
                      <a:pt x="20882" y="4709"/>
                    </a:lnTo>
                    <a:lnTo>
                      <a:pt x="20987" y="4583"/>
                    </a:lnTo>
                    <a:lnTo>
                      <a:pt x="20987" y="4458"/>
                    </a:lnTo>
                    <a:lnTo>
                      <a:pt x="20987" y="4269"/>
                    </a:lnTo>
                    <a:lnTo>
                      <a:pt x="20945" y="4165"/>
                    </a:lnTo>
                    <a:lnTo>
                      <a:pt x="20882" y="4144"/>
                    </a:lnTo>
                    <a:lnTo>
                      <a:pt x="20736" y="4165"/>
                    </a:lnTo>
                    <a:lnTo>
                      <a:pt x="20590" y="4165"/>
                    </a:lnTo>
                    <a:lnTo>
                      <a:pt x="20464" y="4102"/>
                    </a:lnTo>
                    <a:lnTo>
                      <a:pt x="20318" y="4102"/>
                    </a:lnTo>
                    <a:lnTo>
                      <a:pt x="20255" y="4165"/>
                    </a:lnTo>
                    <a:lnTo>
                      <a:pt x="20213" y="4248"/>
                    </a:lnTo>
                    <a:lnTo>
                      <a:pt x="20255" y="4290"/>
                    </a:lnTo>
                    <a:lnTo>
                      <a:pt x="20213" y="4353"/>
                    </a:lnTo>
                    <a:lnTo>
                      <a:pt x="20213" y="4499"/>
                    </a:lnTo>
                    <a:lnTo>
                      <a:pt x="20171" y="4646"/>
                    </a:lnTo>
                    <a:lnTo>
                      <a:pt x="20066" y="4792"/>
                    </a:lnTo>
                    <a:lnTo>
                      <a:pt x="20004" y="4730"/>
                    </a:lnTo>
                    <a:lnTo>
                      <a:pt x="19941" y="4709"/>
                    </a:lnTo>
                    <a:lnTo>
                      <a:pt x="19899" y="4709"/>
                    </a:lnTo>
                    <a:lnTo>
                      <a:pt x="19857" y="4771"/>
                    </a:lnTo>
                    <a:lnTo>
                      <a:pt x="19794" y="4792"/>
                    </a:lnTo>
                    <a:lnTo>
                      <a:pt x="19732" y="4730"/>
                    </a:lnTo>
                    <a:lnTo>
                      <a:pt x="19669" y="4730"/>
                    </a:lnTo>
                    <a:cubicBezTo>
                      <a:pt x="19669" y="4730"/>
                      <a:pt x="19481" y="4688"/>
                      <a:pt x="19481" y="4646"/>
                    </a:cubicBezTo>
                    <a:lnTo>
                      <a:pt x="19271" y="4646"/>
                    </a:lnTo>
                    <a:lnTo>
                      <a:pt x="19167" y="4709"/>
                    </a:lnTo>
                    <a:lnTo>
                      <a:pt x="19020" y="4730"/>
                    </a:lnTo>
                    <a:lnTo>
                      <a:pt x="18895" y="4792"/>
                    </a:lnTo>
                    <a:lnTo>
                      <a:pt x="18832" y="4750"/>
                    </a:lnTo>
                    <a:lnTo>
                      <a:pt x="18832" y="4709"/>
                    </a:lnTo>
                    <a:lnTo>
                      <a:pt x="18853" y="4625"/>
                    </a:lnTo>
                    <a:lnTo>
                      <a:pt x="18853" y="4541"/>
                    </a:lnTo>
                    <a:lnTo>
                      <a:pt x="18895" y="4478"/>
                    </a:lnTo>
                    <a:lnTo>
                      <a:pt x="18916" y="4478"/>
                    </a:lnTo>
                    <a:lnTo>
                      <a:pt x="18957" y="4499"/>
                    </a:lnTo>
                    <a:lnTo>
                      <a:pt x="19020" y="4499"/>
                    </a:lnTo>
                    <a:lnTo>
                      <a:pt x="19146" y="4437"/>
                    </a:lnTo>
                    <a:lnTo>
                      <a:pt x="19439" y="4416"/>
                    </a:lnTo>
                    <a:lnTo>
                      <a:pt x="19481" y="4395"/>
                    </a:lnTo>
                    <a:lnTo>
                      <a:pt x="19543" y="4290"/>
                    </a:lnTo>
                    <a:lnTo>
                      <a:pt x="19564" y="4206"/>
                    </a:lnTo>
                    <a:lnTo>
                      <a:pt x="19648" y="4165"/>
                    </a:lnTo>
                    <a:lnTo>
                      <a:pt x="19669" y="4102"/>
                    </a:lnTo>
                    <a:lnTo>
                      <a:pt x="19627" y="4060"/>
                    </a:lnTo>
                    <a:lnTo>
                      <a:pt x="19627" y="3997"/>
                    </a:lnTo>
                    <a:lnTo>
                      <a:pt x="19313" y="3997"/>
                    </a:lnTo>
                    <a:lnTo>
                      <a:pt x="19125" y="3955"/>
                    </a:lnTo>
                    <a:lnTo>
                      <a:pt x="19020" y="3893"/>
                    </a:lnTo>
                    <a:lnTo>
                      <a:pt x="18937" y="3872"/>
                    </a:lnTo>
                    <a:lnTo>
                      <a:pt x="18685" y="3893"/>
                    </a:lnTo>
                    <a:lnTo>
                      <a:pt x="18560" y="3872"/>
                    </a:lnTo>
                    <a:lnTo>
                      <a:pt x="18455" y="3830"/>
                    </a:lnTo>
                    <a:lnTo>
                      <a:pt x="18288" y="3830"/>
                    </a:lnTo>
                    <a:lnTo>
                      <a:pt x="18162" y="3851"/>
                    </a:lnTo>
                    <a:lnTo>
                      <a:pt x="18100" y="3830"/>
                    </a:lnTo>
                    <a:lnTo>
                      <a:pt x="17995" y="3788"/>
                    </a:lnTo>
                    <a:lnTo>
                      <a:pt x="17932" y="3788"/>
                    </a:lnTo>
                    <a:lnTo>
                      <a:pt x="17849" y="3893"/>
                    </a:lnTo>
                    <a:lnTo>
                      <a:pt x="17849" y="3976"/>
                    </a:lnTo>
                    <a:lnTo>
                      <a:pt x="17765" y="4039"/>
                    </a:lnTo>
                    <a:lnTo>
                      <a:pt x="17744" y="4039"/>
                    </a:lnTo>
                    <a:lnTo>
                      <a:pt x="17765" y="3955"/>
                    </a:lnTo>
                    <a:lnTo>
                      <a:pt x="17765" y="3934"/>
                    </a:lnTo>
                    <a:lnTo>
                      <a:pt x="17681" y="3934"/>
                    </a:lnTo>
                    <a:lnTo>
                      <a:pt x="17451" y="3997"/>
                    </a:lnTo>
                    <a:lnTo>
                      <a:pt x="17305" y="4060"/>
                    </a:lnTo>
                    <a:lnTo>
                      <a:pt x="17221" y="4144"/>
                    </a:lnTo>
                    <a:lnTo>
                      <a:pt x="17158" y="4186"/>
                    </a:lnTo>
                    <a:lnTo>
                      <a:pt x="17053" y="4186"/>
                    </a:lnTo>
                    <a:lnTo>
                      <a:pt x="16949" y="4206"/>
                    </a:lnTo>
                    <a:lnTo>
                      <a:pt x="16886" y="4269"/>
                    </a:lnTo>
                    <a:lnTo>
                      <a:pt x="16781" y="4290"/>
                    </a:lnTo>
                    <a:lnTo>
                      <a:pt x="16698" y="4374"/>
                    </a:lnTo>
                    <a:lnTo>
                      <a:pt x="16698" y="4458"/>
                    </a:lnTo>
                    <a:lnTo>
                      <a:pt x="16635" y="4520"/>
                    </a:lnTo>
                    <a:lnTo>
                      <a:pt x="16593" y="4520"/>
                    </a:lnTo>
                    <a:lnTo>
                      <a:pt x="16530" y="4458"/>
                    </a:lnTo>
                    <a:lnTo>
                      <a:pt x="16530" y="4374"/>
                    </a:lnTo>
                    <a:lnTo>
                      <a:pt x="16509" y="4290"/>
                    </a:lnTo>
                    <a:lnTo>
                      <a:pt x="16468" y="4248"/>
                    </a:lnTo>
                    <a:lnTo>
                      <a:pt x="16468" y="4165"/>
                    </a:lnTo>
                    <a:lnTo>
                      <a:pt x="16509" y="4081"/>
                    </a:lnTo>
                    <a:lnTo>
                      <a:pt x="16593" y="4081"/>
                    </a:lnTo>
                    <a:lnTo>
                      <a:pt x="16698" y="4039"/>
                    </a:lnTo>
                    <a:lnTo>
                      <a:pt x="16802" y="4039"/>
                    </a:lnTo>
                    <a:lnTo>
                      <a:pt x="16886" y="3997"/>
                    </a:lnTo>
                    <a:lnTo>
                      <a:pt x="16928" y="3955"/>
                    </a:lnTo>
                    <a:lnTo>
                      <a:pt x="17012" y="3934"/>
                    </a:lnTo>
                    <a:lnTo>
                      <a:pt x="17158" y="3893"/>
                    </a:lnTo>
                    <a:lnTo>
                      <a:pt x="17263" y="3851"/>
                    </a:lnTo>
                    <a:lnTo>
                      <a:pt x="17346" y="3788"/>
                    </a:lnTo>
                    <a:lnTo>
                      <a:pt x="17472" y="3788"/>
                    </a:lnTo>
                    <a:lnTo>
                      <a:pt x="17556" y="3746"/>
                    </a:lnTo>
                    <a:lnTo>
                      <a:pt x="17577" y="3662"/>
                    </a:lnTo>
                    <a:lnTo>
                      <a:pt x="17556" y="3621"/>
                    </a:lnTo>
                    <a:lnTo>
                      <a:pt x="17514" y="3558"/>
                    </a:lnTo>
                    <a:lnTo>
                      <a:pt x="17346" y="3558"/>
                    </a:lnTo>
                    <a:lnTo>
                      <a:pt x="17346" y="3516"/>
                    </a:lnTo>
                    <a:lnTo>
                      <a:pt x="17430" y="3516"/>
                    </a:lnTo>
                    <a:lnTo>
                      <a:pt x="17451" y="3537"/>
                    </a:lnTo>
                    <a:lnTo>
                      <a:pt x="17535" y="3537"/>
                    </a:lnTo>
                    <a:lnTo>
                      <a:pt x="17577" y="3558"/>
                    </a:lnTo>
                    <a:lnTo>
                      <a:pt x="17618" y="3662"/>
                    </a:lnTo>
                    <a:lnTo>
                      <a:pt x="17639" y="3662"/>
                    </a:lnTo>
                    <a:lnTo>
                      <a:pt x="17660" y="3641"/>
                    </a:lnTo>
                    <a:lnTo>
                      <a:pt x="17765" y="3579"/>
                    </a:lnTo>
                    <a:lnTo>
                      <a:pt x="17890" y="3621"/>
                    </a:lnTo>
                    <a:lnTo>
                      <a:pt x="17974" y="3579"/>
                    </a:lnTo>
                    <a:lnTo>
                      <a:pt x="18058" y="3537"/>
                    </a:lnTo>
                    <a:lnTo>
                      <a:pt x="18141" y="3516"/>
                    </a:lnTo>
                    <a:lnTo>
                      <a:pt x="18246" y="3537"/>
                    </a:lnTo>
                    <a:lnTo>
                      <a:pt x="18351" y="3537"/>
                    </a:lnTo>
                    <a:lnTo>
                      <a:pt x="18455" y="3516"/>
                    </a:lnTo>
                    <a:lnTo>
                      <a:pt x="18518" y="3537"/>
                    </a:lnTo>
                    <a:lnTo>
                      <a:pt x="18602" y="3579"/>
                    </a:lnTo>
                    <a:lnTo>
                      <a:pt x="18769" y="3579"/>
                    </a:lnTo>
                    <a:lnTo>
                      <a:pt x="18790" y="3621"/>
                    </a:lnTo>
                    <a:lnTo>
                      <a:pt x="18832" y="3621"/>
                    </a:lnTo>
                    <a:lnTo>
                      <a:pt x="18978" y="3725"/>
                    </a:lnTo>
                    <a:lnTo>
                      <a:pt x="19041" y="3746"/>
                    </a:lnTo>
                    <a:lnTo>
                      <a:pt x="19146" y="3725"/>
                    </a:lnTo>
                    <a:lnTo>
                      <a:pt x="19209" y="3662"/>
                    </a:lnTo>
                    <a:lnTo>
                      <a:pt x="19292" y="3662"/>
                    </a:lnTo>
                    <a:lnTo>
                      <a:pt x="19355" y="3683"/>
                    </a:lnTo>
                    <a:lnTo>
                      <a:pt x="19439" y="3683"/>
                    </a:lnTo>
                    <a:lnTo>
                      <a:pt x="19502" y="3725"/>
                    </a:lnTo>
                    <a:lnTo>
                      <a:pt x="19564" y="3725"/>
                    </a:lnTo>
                    <a:lnTo>
                      <a:pt x="19732" y="3662"/>
                    </a:lnTo>
                    <a:lnTo>
                      <a:pt x="19815" y="3621"/>
                    </a:lnTo>
                    <a:lnTo>
                      <a:pt x="19920" y="3621"/>
                    </a:lnTo>
                    <a:lnTo>
                      <a:pt x="19983" y="3662"/>
                    </a:lnTo>
                    <a:lnTo>
                      <a:pt x="20046" y="3662"/>
                    </a:lnTo>
                    <a:lnTo>
                      <a:pt x="20129" y="3621"/>
                    </a:lnTo>
                    <a:lnTo>
                      <a:pt x="20234" y="3641"/>
                    </a:lnTo>
                    <a:lnTo>
                      <a:pt x="20338" y="3641"/>
                    </a:lnTo>
                    <a:lnTo>
                      <a:pt x="20338" y="3579"/>
                    </a:lnTo>
                    <a:lnTo>
                      <a:pt x="20276" y="3558"/>
                    </a:lnTo>
                    <a:lnTo>
                      <a:pt x="20276" y="3516"/>
                    </a:lnTo>
                    <a:lnTo>
                      <a:pt x="20297" y="3474"/>
                    </a:lnTo>
                    <a:lnTo>
                      <a:pt x="20359" y="3537"/>
                    </a:lnTo>
                    <a:lnTo>
                      <a:pt x="20401" y="3579"/>
                    </a:lnTo>
                    <a:lnTo>
                      <a:pt x="20485" y="3579"/>
                    </a:lnTo>
                    <a:lnTo>
                      <a:pt x="20548" y="3558"/>
                    </a:lnTo>
                    <a:lnTo>
                      <a:pt x="20694" y="3558"/>
                    </a:lnTo>
                    <a:lnTo>
                      <a:pt x="20903" y="3474"/>
                    </a:lnTo>
                    <a:lnTo>
                      <a:pt x="21008" y="3432"/>
                    </a:lnTo>
                    <a:lnTo>
                      <a:pt x="21029" y="3369"/>
                    </a:lnTo>
                    <a:lnTo>
                      <a:pt x="21029" y="3328"/>
                    </a:lnTo>
                    <a:lnTo>
                      <a:pt x="21092" y="3307"/>
                    </a:lnTo>
                    <a:lnTo>
                      <a:pt x="21134" y="3328"/>
                    </a:lnTo>
                    <a:lnTo>
                      <a:pt x="21217" y="3307"/>
                    </a:lnTo>
                    <a:lnTo>
                      <a:pt x="21322" y="3223"/>
                    </a:lnTo>
                    <a:lnTo>
                      <a:pt x="21406" y="3202"/>
                    </a:lnTo>
                    <a:lnTo>
                      <a:pt x="21406" y="3118"/>
                    </a:lnTo>
                    <a:lnTo>
                      <a:pt x="21426" y="3056"/>
                    </a:lnTo>
                    <a:lnTo>
                      <a:pt x="21489" y="3035"/>
                    </a:lnTo>
                    <a:lnTo>
                      <a:pt x="21489" y="2930"/>
                    </a:lnTo>
                    <a:lnTo>
                      <a:pt x="21447" y="2888"/>
                    </a:lnTo>
                    <a:lnTo>
                      <a:pt x="21343" y="2805"/>
                    </a:lnTo>
                    <a:lnTo>
                      <a:pt x="21217" y="2742"/>
                    </a:lnTo>
                    <a:lnTo>
                      <a:pt x="21113" y="2637"/>
                    </a:lnTo>
                    <a:lnTo>
                      <a:pt x="21092" y="2574"/>
                    </a:lnTo>
                    <a:lnTo>
                      <a:pt x="21029" y="2512"/>
                    </a:lnTo>
                    <a:lnTo>
                      <a:pt x="20882" y="2491"/>
                    </a:lnTo>
                    <a:lnTo>
                      <a:pt x="20799" y="2407"/>
                    </a:lnTo>
                    <a:lnTo>
                      <a:pt x="20778" y="2323"/>
                    </a:lnTo>
                    <a:lnTo>
                      <a:pt x="20715" y="2302"/>
                    </a:lnTo>
                    <a:lnTo>
                      <a:pt x="20694" y="2323"/>
                    </a:lnTo>
                    <a:lnTo>
                      <a:pt x="20610" y="2365"/>
                    </a:lnTo>
                    <a:lnTo>
                      <a:pt x="20569" y="2323"/>
                    </a:lnTo>
                    <a:lnTo>
                      <a:pt x="20548" y="2261"/>
                    </a:lnTo>
                    <a:lnTo>
                      <a:pt x="20485" y="2198"/>
                    </a:lnTo>
                    <a:lnTo>
                      <a:pt x="20255" y="2198"/>
                    </a:lnTo>
                    <a:lnTo>
                      <a:pt x="20171" y="2219"/>
                    </a:lnTo>
                    <a:lnTo>
                      <a:pt x="20171" y="2302"/>
                    </a:lnTo>
                    <a:lnTo>
                      <a:pt x="20171" y="2365"/>
                    </a:lnTo>
                    <a:lnTo>
                      <a:pt x="20129" y="2302"/>
                    </a:lnTo>
                    <a:lnTo>
                      <a:pt x="20066" y="2302"/>
                    </a:lnTo>
                    <a:lnTo>
                      <a:pt x="19920" y="2386"/>
                    </a:lnTo>
                    <a:lnTo>
                      <a:pt x="19836" y="2407"/>
                    </a:lnTo>
                    <a:lnTo>
                      <a:pt x="19711" y="2365"/>
                    </a:lnTo>
                    <a:lnTo>
                      <a:pt x="19606" y="2365"/>
                    </a:lnTo>
                    <a:lnTo>
                      <a:pt x="19522" y="2323"/>
                    </a:lnTo>
                    <a:lnTo>
                      <a:pt x="19460" y="2261"/>
                    </a:lnTo>
                    <a:lnTo>
                      <a:pt x="19460" y="2177"/>
                    </a:lnTo>
                    <a:lnTo>
                      <a:pt x="19522" y="2177"/>
                    </a:lnTo>
                    <a:lnTo>
                      <a:pt x="19564" y="2219"/>
                    </a:lnTo>
                    <a:lnTo>
                      <a:pt x="19669" y="2261"/>
                    </a:lnTo>
                    <a:lnTo>
                      <a:pt x="19711" y="2219"/>
                    </a:lnTo>
                    <a:lnTo>
                      <a:pt x="19711" y="2177"/>
                    </a:lnTo>
                    <a:lnTo>
                      <a:pt x="19606" y="2093"/>
                    </a:lnTo>
                    <a:lnTo>
                      <a:pt x="19606" y="2009"/>
                    </a:lnTo>
                    <a:lnTo>
                      <a:pt x="19627" y="1989"/>
                    </a:lnTo>
                    <a:lnTo>
                      <a:pt x="19669" y="2072"/>
                    </a:lnTo>
                    <a:lnTo>
                      <a:pt x="19774" y="2114"/>
                    </a:lnTo>
                    <a:lnTo>
                      <a:pt x="19857" y="2156"/>
                    </a:lnTo>
                    <a:lnTo>
                      <a:pt x="20025" y="2093"/>
                    </a:lnTo>
                    <a:lnTo>
                      <a:pt x="20171" y="1968"/>
                    </a:lnTo>
                    <a:lnTo>
                      <a:pt x="20171" y="1884"/>
                    </a:lnTo>
                    <a:lnTo>
                      <a:pt x="20150" y="1842"/>
                    </a:lnTo>
                    <a:lnTo>
                      <a:pt x="20087" y="1800"/>
                    </a:lnTo>
                    <a:lnTo>
                      <a:pt x="20087" y="1758"/>
                    </a:lnTo>
                    <a:lnTo>
                      <a:pt x="20150" y="1696"/>
                    </a:lnTo>
                    <a:lnTo>
                      <a:pt x="20150" y="1675"/>
                    </a:lnTo>
                    <a:lnTo>
                      <a:pt x="20046" y="1591"/>
                    </a:lnTo>
                    <a:lnTo>
                      <a:pt x="19962" y="1486"/>
                    </a:lnTo>
                    <a:lnTo>
                      <a:pt x="19920" y="1465"/>
                    </a:lnTo>
                    <a:lnTo>
                      <a:pt x="19857" y="1486"/>
                    </a:lnTo>
                    <a:lnTo>
                      <a:pt x="19774" y="1570"/>
                    </a:lnTo>
                    <a:lnTo>
                      <a:pt x="19627" y="1654"/>
                    </a:lnTo>
                    <a:lnTo>
                      <a:pt x="19439" y="1654"/>
                    </a:lnTo>
                    <a:lnTo>
                      <a:pt x="19334" y="1737"/>
                    </a:lnTo>
                    <a:lnTo>
                      <a:pt x="19292" y="1737"/>
                    </a:lnTo>
                    <a:lnTo>
                      <a:pt x="19229" y="1675"/>
                    </a:lnTo>
                    <a:lnTo>
                      <a:pt x="19188" y="1654"/>
                    </a:lnTo>
                    <a:lnTo>
                      <a:pt x="19104" y="1675"/>
                    </a:lnTo>
                    <a:lnTo>
                      <a:pt x="19020" y="1696"/>
                    </a:lnTo>
                    <a:lnTo>
                      <a:pt x="18937" y="1675"/>
                    </a:lnTo>
                    <a:lnTo>
                      <a:pt x="18874" y="1633"/>
                    </a:lnTo>
                    <a:lnTo>
                      <a:pt x="18769" y="1591"/>
                    </a:lnTo>
                    <a:lnTo>
                      <a:pt x="18685" y="1549"/>
                    </a:lnTo>
                    <a:lnTo>
                      <a:pt x="18581" y="1528"/>
                    </a:lnTo>
                    <a:lnTo>
                      <a:pt x="18476" y="1445"/>
                    </a:lnTo>
                    <a:lnTo>
                      <a:pt x="18309" y="1424"/>
                    </a:lnTo>
                    <a:lnTo>
                      <a:pt x="18100" y="1445"/>
                    </a:lnTo>
                    <a:lnTo>
                      <a:pt x="17995" y="1465"/>
                    </a:lnTo>
                    <a:lnTo>
                      <a:pt x="17849" y="1528"/>
                    </a:lnTo>
                    <a:lnTo>
                      <a:pt x="17723" y="1549"/>
                    </a:lnTo>
                    <a:lnTo>
                      <a:pt x="17577" y="1570"/>
                    </a:lnTo>
                    <a:lnTo>
                      <a:pt x="17472" y="1549"/>
                    </a:lnTo>
                    <a:lnTo>
                      <a:pt x="17346" y="1570"/>
                    </a:lnTo>
                    <a:lnTo>
                      <a:pt x="17325" y="1591"/>
                    </a:lnTo>
                    <a:lnTo>
                      <a:pt x="17346" y="1737"/>
                    </a:lnTo>
                    <a:lnTo>
                      <a:pt x="17346" y="1800"/>
                    </a:lnTo>
                    <a:lnTo>
                      <a:pt x="17305" y="1800"/>
                    </a:lnTo>
                    <a:lnTo>
                      <a:pt x="17242" y="1779"/>
                    </a:lnTo>
                    <a:lnTo>
                      <a:pt x="17158" y="1654"/>
                    </a:lnTo>
                    <a:lnTo>
                      <a:pt x="17137" y="1570"/>
                    </a:lnTo>
                    <a:lnTo>
                      <a:pt x="17095" y="1549"/>
                    </a:lnTo>
                    <a:lnTo>
                      <a:pt x="17012" y="1570"/>
                    </a:lnTo>
                    <a:lnTo>
                      <a:pt x="16698" y="1570"/>
                    </a:lnTo>
                    <a:cubicBezTo>
                      <a:pt x="16698" y="1570"/>
                      <a:pt x="16593" y="1633"/>
                      <a:pt x="16572" y="1633"/>
                    </a:cubicBezTo>
                    <a:lnTo>
                      <a:pt x="16489" y="1737"/>
                    </a:lnTo>
                    <a:lnTo>
                      <a:pt x="16426" y="1884"/>
                    </a:lnTo>
                    <a:lnTo>
                      <a:pt x="16384" y="1968"/>
                    </a:lnTo>
                    <a:lnTo>
                      <a:pt x="16363" y="1968"/>
                    </a:lnTo>
                    <a:lnTo>
                      <a:pt x="16363" y="1905"/>
                    </a:lnTo>
                    <a:lnTo>
                      <a:pt x="16405" y="1800"/>
                    </a:lnTo>
                    <a:lnTo>
                      <a:pt x="16426" y="1737"/>
                    </a:lnTo>
                    <a:lnTo>
                      <a:pt x="16405" y="1696"/>
                    </a:lnTo>
                    <a:lnTo>
                      <a:pt x="16321" y="1737"/>
                    </a:lnTo>
                    <a:lnTo>
                      <a:pt x="16196" y="1737"/>
                    </a:lnTo>
                    <a:lnTo>
                      <a:pt x="16154" y="1779"/>
                    </a:lnTo>
                    <a:lnTo>
                      <a:pt x="16154" y="1842"/>
                    </a:lnTo>
                    <a:lnTo>
                      <a:pt x="16112" y="1884"/>
                    </a:lnTo>
                    <a:lnTo>
                      <a:pt x="16112" y="1989"/>
                    </a:lnTo>
                    <a:lnTo>
                      <a:pt x="16049" y="2009"/>
                    </a:lnTo>
                    <a:lnTo>
                      <a:pt x="16007" y="1968"/>
                    </a:lnTo>
                    <a:lnTo>
                      <a:pt x="16007" y="1905"/>
                    </a:lnTo>
                    <a:lnTo>
                      <a:pt x="16070" y="1842"/>
                    </a:lnTo>
                    <a:lnTo>
                      <a:pt x="16070" y="1675"/>
                    </a:lnTo>
                    <a:lnTo>
                      <a:pt x="16091" y="1591"/>
                    </a:lnTo>
                    <a:lnTo>
                      <a:pt x="16300" y="1465"/>
                    </a:lnTo>
                    <a:lnTo>
                      <a:pt x="16426" y="1382"/>
                    </a:lnTo>
                    <a:lnTo>
                      <a:pt x="16593" y="1382"/>
                    </a:lnTo>
                    <a:lnTo>
                      <a:pt x="16719" y="1424"/>
                    </a:lnTo>
                    <a:lnTo>
                      <a:pt x="16823" y="1424"/>
                    </a:lnTo>
                    <a:lnTo>
                      <a:pt x="16844" y="1382"/>
                    </a:lnTo>
                    <a:lnTo>
                      <a:pt x="17116" y="1382"/>
                    </a:lnTo>
                    <a:lnTo>
                      <a:pt x="17200" y="1340"/>
                    </a:lnTo>
                    <a:lnTo>
                      <a:pt x="17221" y="1256"/>
                    </a:lnTo>
                    <a:lnTo>
                      <a:pt x="17158" y="1256"/>
                    </a:lnTo>
                    <a:lnTo>
                      <a:pt x="17095" y="1173"/>
                    </a:lnTo>
                    <a:lnTo>
                      <a:pt x="17095" y="1068"/>
                    </a:lnTo>
                    <a:lnTo>
                      <a:pt x="17200" y="1005"/>
                    </a:lnTo>
                    <a:lnTo>
                      <a:pt x="17263" y="963"/>
                    </a:lnTo>
                    <a:lnTo>
                      <a:pt x="17346" y="963"/>
                    </a:lnTo>
                    <a:lnTo>
                      <a:pt x="17367" y="1026"/>
                    </a:lnTo>
                    <a:lnTo>
                      <a:pt x="17346" y="1068"/>
                    </a:lnTo>
                    <a:lnTo>
                      <a:pt x="17305" y="1068"/>
                    </a:lnTo>
                    <a:lnTo>
                      <a:pt x="17346" y="1152"/>
                    </a:lnTo>
                    <a:lnTo>
                      <a:pt x="17346" y="1256"/>
                    </a:lnTo>
                    <a:lnTo>
                      <a:pt x="17409" y="1340"/>
                    </a:lnTo>
                    <a:lnTo>
                      <a:pt x="17556" y="1340"/>
                    </a:lnTo>
                    <a:lnTo>
                      <a:pt x="17681" y="1277"/>
                    </a:lnTo>
                    <a:lnTo>
                      <a:pt x="17765" y="1277"/>
                    </a:lnTo>
                    <a:lnTo>
                      <a:pt x="17869" y="1319"/>
                    </a:lnTo>
                    <a:lnTo>
                      <a:pt x="17953" y="1277"/>
                    </a:lnTo>
                    <a:lnTo>
                      <a:pt x="18141" y="1214"/>
                    </a:lnTo>
                    <a:lnTo>
                      <a:pt x="18267" y="1214"/>
                    </a:lnTo>
                    <a:lnTo>
                      <a:pt x="18309" y="1256"/>
                    </a:lnTo>
                    <a:lnTo>
                      <a:pt x="18393" y="1256"/>
                    </a:lnTo>
                    <a:lnTo>
                      <a:pt x="18455" y="1214"/>
                    </a:lnTo>
                    <a:lnTo>
                      <a:pt x="18581" y="1214"/>
                    </a:lnTo>
                    <a:lnTo>
                      <a:pt x="18685" y="1256"/>
                    </a:lnTo>
                    <a:lnTo>
                      <a:pt x="18769" y="1256"/>
                    </a:lnTo>
                    <a:lnTo>
                      <a:pt x="18853" y="1277"/>
                    </a:lnTo>
                    <a:lnTo>
                      <a:pt x="19083" y="1382"/>
                    </a:lnTo>
                    <a:lnTo>
                      <a:pt x="19209" y="1382"/>
                    </a:lnTo>
                    <a:lnTo>
                      <a:pt x="19313" y="1361"/>
                    </a:lnTo>
                    <a:lnTo>
                      <a:pt x="19439" y="1361"/>
                    </a:lnTo>
                    <a:lnTo>
                      <a:pt x="19481" y="1277"/>
                    </a:lnTo>
                    <a:lnTo>
                      <a:pt x="19564" y="1235"/>
                    </a:lnTo>
                    <a:lnTo>
                      <a:pt x="19669" y="1256"/>
                    </a:lnTo>
                    <a:lnTo>
                      <a:pt x="19774" y="1256"/>
                    </a:lnTo>
                    <a:lnTo>
                      <a:pt x="19836" y="1173"/>
                    </a:lnTo>
                    <a:lnTo>
                      <a:pt x="19836" y="1131"/>
                    </a:lnTo>
                    <a:lnTo>
                      <a:pt x="19669" y="1026"/>
                    </a:lnTo>
                    <a:lnTo>
                      <a:pt x="19585" y="963"/>
                    </a:lnTo>
                    <a:lnTo>
                      <a:pt x="19543" y="859"/>
                    </a:lnTo>
                    <a:lnTo>
                      <a:pt x="19439" y="796"/>
                    </a:lnTo>
                    <a:lnTo>
                      <a:pt x="19250" y="733"/>
                    </a:lnTo>
                    <a:lnTo>
                      <a:pt x="19167" y="649"/>
                    </a:lnTo>
                    <a:lnTo>
                      <a:pt x="19062" y="628"/>
                    </a:lnTo>
                    <a:lnTo>
                      <a:pt x="18957" y="649"/>
                    </a:lnTo>
                    <a:lnTo>
                      <a:pt x="18916" y="608"/>
                    </a:lnTo>
                    <a:lnTo>
                      <a:pt x="18853" y="545"/>
                    </a:lnTo>
                    <a:lnTo>
                      <a:pt x="18727" y="587"/>
                    </a:lnTo>
                    <a:lnTo>
                      <a:pt x="18685" y="524"/>
                    </a:lnTo>
                    <a:lnTo>
                      <a:pt x="18455" y="503"/>
                    </a:lnTo>
                    <a:lnTo>
                      <a:pt x="18309" y="398"/>
                    </a:lnTo>
                    <a:lnTo>
                      <a:pt x="18246" y="398"/>
                    </a:lnTo>
                    <a:lnTo>
                      <a:pt x="18058" y="294"/>
                    </a:lnTo>
                    <a:lnTo>
                      <a:pt x="17995" y="294"/>
                    </a:lnTo>
                    <a:lnTo>
                      <a:pt x="17995" y="315"/>
                    </a:lnTo>
                    <a:lnTo>
                      <a:pt x="17932" y="336"/>
                    </a:lnTo>
                    <a:lnTo>
                      <a:pt x="17765" y="231"/>
                    </a:lnTo>
                    <a:lnTo>
                      <a:pt x="17744" y="168"/>
                    </a:lnTo>
                    <a:lnTo>
                      <a:pt x="17681" y="105"/>
                    </a:lnTo>
                    <a:lnTo>
                      <a:pt x="17597" y="126"/>
                    </a:lnTo>
                    <a:lnTo>
                      <a:pt x="17535" y="126"/>
                    </a:lnTo>
                    <a:lnTo>
                      <a:pt x="17472" y="84"/>
                    </a:lnTo>
                    <a:lnTo>
                      <a:pt x="17263" y="84"/>
                    </a:lnTo>
                    <a:lnTo>
                      <a:pt x="17158" y="22"/>
                    </a:lnTo>
                    <a:lnTo>
                      <a:pt x="17074" y="84"/>
                    </a:lnTo>
                    <a:lnTo>
                      <a:pt x="17033" y="84"/>
                    </a:lnTo>
                    <a:lnTo>
                      <a:pt x="17012" y="64"/>
                    </a:lnTo>
                    <a:lnTo>
                      <a:pt x="16928" y="1"/>
                    </a:lnTo>
                    <a:lnTo>
                      <a:pt x="16740" y="22"/>
                    </a:lnTo>
                    <a:lnTo>
                      <a:pt x="16614"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6" name="Google Shape;466;p33"/>
              <p:cNvGrpSpPr/>
              <p:nvPr/>
            </p:nvGrpSpPr>
            <p:grpSpPr>
              <a:xfrm>
                <a:off x="1922950" y="1410350"/>
                <a:ext cx="1252825" cy="1162875"/>
                <a:chOff x="1922950" y="1410350"/>
                <a:chExt cx="1252825" cy="1162875"/>
              </a:xfrm>
            </p:grpSpPr>
            <p:sp>
              <p:nvSpPr>
                <p:cNvPr id="467" name="Google Shape;467;p33"/>
                <p:cNvSpPr/>
                <p:nvPr/>
              </p:nvSpPr>
              <p:spPr>
                <a:xfrm>
                  <a:off x="1988325" y="2333100"/>
                  <a:ext cx="52325" cy="65925"/>
                </a:xfrm>
                <a:custGeom>
                  <a:rect b="b" l="l" r="r" t="t"/>
                  <a:pathLst>
                    <a:path extrusionOk="0" h="2637" w="2093">
                      <a:moveTo>
                        <a:pt x="210" y="0"/>
                      </a:moveTo>
                      <a:lnTo>
                        <a:pt x="189" y="63"/>
                      </a:lnTo>
                      <a:lnTo>
                        <a:pt x="1" y="21"/>
                      </a:lnTo>
                      <a:lnTo>
                        <a:pt x="63" y="188"/>
                      </a:lnTo>
                      <a:lnTo>
                        <a:pt x="105" y="209"/>
                      </a:lnTo>
                      <a:lnTo>
                        <a:pt x="168" y="335"/>
                      </a:lnTo>
                      <a:lnTo>
                        <a:pt x="440" y="377"/>
                      </a:lnTo>
                      <a:lnTo>
                        <a:pt x="314" y="439"/>
                      </a:lnTo>
                      <a:lnTo>
                        <a:pt x="189" y="439"/>
                      </a:lnTo>
                      <a:lnTo>
                        <a:pt x="105" y="544"/>
                      </a:lnTo>
                      <a:lnTo>
                        <a:pt x="168" y="607"/>
                      </a:lnTo>
                      <a:lnTo>
                        <a:pt x="105" y="732"/>
                      </a:lnTo>
                      <a:lnTo>
                        <a:pt x="126" y="774"/>
                      </a:lnTo>
                      <a:lnTo>
                        <a:pt x="273" y="732"/>
                      </a:lnTo>
                      <a:lnTo>
                        <a:pt x="293" y="837"/>
                      </a:lnTo>
                      <a:lnTo>
                        <a:pt x="419" y="837"/>
                      </a:lnTo>
                      <a:lnTo>
                        <a:pt x="419" y="942"/>
                      </a:lnTo>
                      <a:lnTo>
                        <a:pt x="524" y="1025"/>
                      </a:lnTo>
                      <a:lnTo>
                        <a:pt x="649" y="963"/>
                      </a:lnTo>
                      <a:lnTo>
                        <a:pt x="503" y="1130"/>
                      </a:lnTo>
                      <a:lnTo>
                        <a:pt x="545" y="1276"/>
                      </a:lnTo>
                      <a:lnTo>
                        <a:pt x="649" y="1255"/>
                      </a:lnTo>
                      <a:lnTo>
                        <a:pt x="649" y="1151"/>
                      </a:lnTo>
                      <a:lnTo>
                        <a:pt x="817" y="1109"/>
                      </a:lnTo>
                      <a:lnTo>
                        <a:pt x="817" y="1109"/>
                      </a:lnTo>
                      <a:lnTo>
                        <a:pt x="754" y="1235"/>
                      </a:lnTo>
                      <a:lnTo>
                        <a:pt x="691" y="1339"/>
                      </a:lnTo>
                      <a:lnTo>
                        <a:pt x="691" y="1423"/>
                      </a:lnTo>
                      <a:lnTo>
                        <a:pt x="733" y="1423"/>
                      </a:lnTo>
                      <a:lnTo>
                        <a:pt x="796" y="1548"/>
                      </a:lnTo>
                      <a:lnTo>
                        <a:pt x="963" y="1528"/>
                      </a:lnTo>
                      <a:lnTo>
                        <a:pt x="963" y="1632"/>
                      </a:lnTo>
                      <a:lnTo>
                        <a:pt x="1047" y="1632"/>
                      </a:lnTo>
                      <a:lnTo>
                        <a:pt x="1068" y="1737"/>
                      </a:lnTo>
                      <a:lnTo>
                        <a:pt x="1047" y="1820"/>
                      </a:lnTo>
                      <a:lnTo>
                        <a:pt x="1172" y="1967"/>
                      </a:lnTo>
                      <a:lnTo>
                        <a:pt x="1256" y="1883"/>
                      </a:lnTo>
                      <a:lnTo>
                        <a:pt x="1319" y="1946"/>
                      </a:lnTo>
                      <a:lnTo>
                        <a:pt x="1423" y="1946"/>
                      </a:lnTo>
                      <a:lnTo>
                        <a:pt x="1256" y="2113"/>
                      </a:lnTo>
                      <a:lnTo>
                        <a:pt x="1465" y="2323"/>
                      </a:lnTo>
                      <a:lnTo>
                        <a:pt x="1549" y="2364"/>
                      </a:lnTo>
                      <a:lnTo>
                        <a:pt x="1591" y="2427"/>
                      </a:lnTo>
                      <a:lnTo>
                        <a:pt x="1946" y="2636"/>
                      </a:lnTo>
                      <a:lnTo>
                        <a:pt x="1988" y="2595"/>
                      </a:lnTo>
                      <a:lnTo>
                        <a:pt x="2093" y="2616"/>
                      </a:lnTo>
                      <a:lnTo>
                        <a:pt x="2009" y="2302"/>
                      </a:lnTo>
                      <a:lnTo>
                        <a:pt x="2051" y="2176"/>
                      </a:lnTo>
                      <a:lnTo>
                        <a:pt x="2009" y="2072"/>
                      </a:lnTo>
                      <a:lnTo>
                        <a:pt x="2009" y="1820"/>
                      </a:lnTo>
                      <a:lnTo>
                        <a:pt x="1946" y="1695"/>
                      </a:lnTo>
                      <a:lnTo>
                        <a:pt x="1674" y="1548"/>
                      </a:lnTo>
                      <a:lnTo>
                        <a:pt x="1653" y="1214"/>
                      </a:lnTo>
                      <a:lnTo>
                        <a:pt x="1528" y="1004"/>
                      </a:lnTo>
                      <a:lnTo>
                        <a:pt x="1486" y="774"/>
                      </a:lnTo>
                      <a:lnTo>
                        <a:pt x="1444" y="732"/>
                      </a:lnTo>
                      <a:lnTo>
                        <a:pt x="1319" y="711"/>
                      </a:lnTo>
                      <a:lnTo>
                        <a:pt x="1130" y="607"/>
                      </a:lnTo>
                      <a:lnTo>
                        <a:pt x="1005" y="607"/>
                      </a:lnTo>
                      <a:lnTo>
                        <a:pt x="858" y="544"/>
                      </a:lnTo>
                      <a:lnTo>
                        <a:pt x="817" y="439"/>
                      </a:lnTo>
                      <a:lnTo>
                        <a:pt x="628" y="377"/>
                      </a:lnTo>
                      <a:lnTo>
                        <a:pt x="545" y="251"/>
                      </a:lnTo>
                      <a:lnTo>
                        <a:pt x="524" y="167"/>
                      </a:lnTo>
                      <a:lnTo>
                        <a:pt x="398" y="167"/>
                      </a:lnTo>
                      <a:lnTo>
                        <a:pt x="314" y="21"/>
                      </a:lnTo>
                      <a:lnTo>
                        <a:pt x="21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33"/>
                <p:cNvSpPr/>
                <p:nvPr/>
              </p:nvSpPr>
              <p:spPr>
                <a:xfrm>
                  <a:off x="1953800" y="2242075"/>
                  <a:ext cx="23050" cy="54425"/>
                </a:xfrm>
                <a:custGeom>
                  <a:rect b="b" l="l" r="r" t="t"/>
                  <a:pathLst>
                    <a:path extrusionOk="0" h="2177" w="922">
                      <a:moveTo>
                        <a:pt x="210" y="0"/>
                      </a:moveTo>
                      <a:lnTo>
                        <a:pt x="21" y="314"/>
                      </a:lnTo>
                      <a:lnTo>
                        <a:pt x="42" y="523"/>
                      </a:lnTo>
                      <a:lnTo>
                        <a:pt x="1" y="628"/>
                      </a:lnTo>
                      <a:lnTo>
                        <a:pt x="1" y="733"/>
                      </a:lnTo>
                      <a:lnTo>
                        <a:pt x="105" y="754"/>
                      </a:lnTo>
                      <a:lnTo>
                        <a:pt x="189" y="837"/>
                      </a:lnTo>
                      <a:lnTo>
                        <a:pt x="189" y="942"/>
                      </a:lnTo>
                      <a:lnTo>
                        <a:pt x="126" y="921"/>
                      </a:lnTo>
                      <a:lnTo>
                        <a:pt x="21" y="900"/>
                      </a:lnTo>
                      <a:lnTo>
                        <a:pt x="21" y="984"/>
                      </a:lnTo>
                      <a:lnTo>
                        <a:pt x="105" y="1047"/>
                      </a:lnTo>
                      <a:lnTo>
                        <a:pt x="21" y="1193"/>
                      </a:lnTo>
                      <a:lnTo>
                        <a:pt x="105" y="1214"/>
                      </a:lnTo>
                      <a:lnTo>
                        <a:pt x="210" y="1339"/>
                      </a:lnTo>
                      <a:lnTo>
                        <a:pt x="84" y="1319"/>
                      </a:lnTo>
                      <a:lnTo>
                        <a:pt x="21" y="1402"/>
                      </a:lnTo>
                      <a:lnTo>
                        <a:pt x="42" y="1507"/>
                      </a:lnTo>
                      <a:lnTo>
                        <a:pt x="210" y="1528"/>
                      </a:lnTo>
                      <a:lnTo>
                        <a:pt x="147" y="1611"/>
                      </a:lnTo>
                      <a:lnTo>
                        <a:pt x="189" y="1758"/>
                      </a:lnTo>
                      <a:lnTo>
                        <a:pt x="356" y="2135"/>
                      </a:lnTo>
                      <a:lnTo>
                        <a:pt x="503" y="2176"/>
                      </a:lnTo>
                      <a:lnTo>
                        <a:pt x="565" y="2072"/>
                      </a:lnTo>
                      <a:lnTo>
                        <a:pt x="524" y="1988"/>
                      </a:lnTo>
                      <a:lnTo>
                        <a:pt x="440" y="1988"/>
                      </a:lnTo>
                      <a:lnTo>
                        <a:pt x="398" y="1863"/>
                      </a:lnTo>
                      <a:lnTo>
                        <a:pt x="335" y="1653"/>
                      </a:lnTo>
                      <a:lnTo>
                        <a:pt x="356" y="1507"/>
                      </a:lnTo>
                      <a:lnTo>
                        <a:pt x="314" y="1402"/>
                      </a:lnTo>
                      <a:lnTo>
                        <a:pt x="398" y="1235"/>
                      </a:lnTo>
                      <a:lnTo>
                        <a:pt x="545" y="1235"/>
                      </a:lnTo>
                      <a:lnTo>
                        <a:pt x="524" y="1109"/>
                      </a:lnTo>
                      <a:lnTo>
                        <a:pt x="419" y="1109"/>
                      </a:lnTo>
                      <a:lnTo>
                        <a:pt x="335" y="1130"/>
                      </a:lnTo>
                      <a:lnTo>
                        <a:pt x="231" y="1130"/>
                      </a:lnTo>
                      <a:lnTo>
                        <a:pt x="314" y="1026"/>
                      </a:lnTo>
                      <a:lnTo>
                        <a:pt x="419" y="1026"/>
                      </a:lnTo>
                      <a:lnTo>
                        <a:pt x="545" y="921"/>
                      </a:lnTo>
                      <a:lnTo>
                        <a:pt x="565" y="733"/>
                      </a:lnTo>
                      <a:lnTo>
                        <a:pt x="670" y="607"/>
                      </a:lnTo>
                      <a:lnTo>
                        <a:pt x="712" y="419"/>
                      </a:lnTo>
                      <a:lnTo>
                        <a:pt x="921" y="210"/>
                      </a:lnTo>
                      <a:lnTo>
                        <a:pt x="858" y="189"/>
                      </a:lnTo>
                      <a:lnTo>
                        <a:pt x="670" y="272"/>
                      </a:lnTo>
                      <a:lnTo>
                        <a:pt x="545" y="461"/>
                      </a:lnTo>
                      <a:lnTo>
                        <a:pt x="461" y="628"/>
                      </a:lnTo>
                      <a:lnTo>
                        <a:pt x="335" y="670"/>
                      </a:lnTo>
                      <a:lnTo>
                        <a:pt x="335" y="586"/>
                      </a:lnTo>
                      <a:lnTo>
                        <a:pt x="252" y="523"/>
                      </a:lnTo>
                      <a:lnTo>
                        <a:pt x="461" y="461"/>
                      </a:lnTo>
                      <a:lnTo>
                        <a:pt x="565" y="377"/>
                      </a:lnTo>
                      <a:lnTo>
                        <a:pt x="607" y="231"/>
                      </a:lnTo>
                      <a:lnTo>
                        <a:pt x="607" y="168"/>
                      </a:lnTo>
                      <a:lnTo>
                        <a:pt x="503" y="105"/>
                      </a:lnTo>
                      <a:lnTo>
                        <a:pt x="440" y="189"/>
                      </a:lnTo>
                      <a:lnTo>
                        <a:pt x="356" y="210"/>
                      </a:lnTo>
                      <a:lnTo>
                        <a:pt x="398" y="63"/>
                      </a:lnTo>
                      <a:lnTo>
                        <a:pt x="21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33"/>
                <p:cNvSpPr/>
                <p:nvPr/>
              </p:nvSpPr>
              <p:spPr>
                <a:xfrm>
                  <a:off x="2552225" y="1885325"/>
                  <a:ext cx="48150" cy="48675"/>
                </a:xfrm>
                <a:custGeom>
                  <a:rect b="b" l="l" r="r" t="t"/>
                  <a:pathLst>
                    <a:path extrusionOk="0" h="1947" w="1926">
                      <a:moveTo>
                        <a:pt x="1402" y="0"/>
                      </a:moveTo>
                      <a:lnTo>
                        <a:pt x="1256" y="21"/>
                      </a:lnTo>
                      <a:lnTo>
                        <a:pt x="1067" y="189"/>
                      </a:lnTo>
                      <a:lnTo>
                        <a:pt x="984" y="356"/>
                      </a:lnTo>
                      <a:lnTo>
                        <a:pt x="1046" y="544"/>
                      </a:lnTo>
                      <a:lnTo>
                        <a:pt x="942" y="524"/>
                      </a:lnTo>
                      <a:lnTo>
                        <a:pt x="900" y="356"/>
                      </a:lnTo>
                      <a:lnTo>
                        <a:pt x="858" y="356"/>
                      </a:lnTo>
                      <a:lnTo>
                        <a:pt x="837" y="503"/>
                      </a:lnTo>
                      <a:lnTo>
                        <a:pt x="753" y="503"/>
                      </a:lnTo>
                      <a:lnTo>
                        <a:pt x="795" y="607"/>
                      </a:lnTo>
                      <a:lnTo>
                        <a:pt x="753" y="712"/>
                      </a:lnTo>
                      <a:lnTo>
                        <a:pt x="649" y="712"/>
                      </a:lnTo>
                      <a:lnTo>
                        <a:pt x="586" y="816"/>
                      </a:lnTo>
                      <a:lnTo>
                        <a:pt x="419" y="775"/>
                      </a:lnTo>
                      <a:lnTo>
                        <a:pt x="335" y="837"/>
                      </a:lnTo>
                      <a:lnTo>
                        <a:pt x="251" y="816"/>
                      </a:lnTo>
                      <a:lnTo>
                        <a:pt x="0" y="963"/>
                      </a:lnTo>
                      <a:lnTo>
                        <a:pt x="21" y="1088"/>
                      </a:lnTo>
                      <a:lnTo>
                        <a:pt x="147" y="1235"/>
                      </a:lnTo>
                      <a:lnTo>
                        <a:pt x="230" y="1172"/>
                      </a:lnTo>
                      <a:lnTo>
                        <a:pt x="209" y="1088"/>
                      </a:lnTo>
                      <a:lnTo>
                        <a:pt x="251" y="1026"/>
                      </a:lnTo>
                      <a:lnTo>
                        <a:pt x="356" y="1130"/>
                      </a:lnTo>
                      <a:lnTo>
                        <a:pt x="314" y="1277"/>
                      </a:lnTo>
                      <a:lnTo>
                        <a:pt x="440" y="1381"/>
                      </a:lnTo>
                      <a:lnTo>
                        <a:pt x="523" y="1256"/>
                      </a:lnTo>
                      <a:lnTo>
                        <a:pt x="544" y="1340"/>
                      </a:lnTo>
                      <a:lnTo>
                        <a:pt x="523" y="1423"/>
                      </a:lnTo>
                      <a:lnTo>
                        <a:pt x="649" y="1591"/>
                      </a:lnTo>
                      <a:lnTo>
                        <a:pt x="753" y="1612"/>
                      </a:lnTo>
                      <a:lnTo>
                        <a:pt x="795" y="1779"/>
                      </a:lnTo>
                      <a:lnTo>
                        <a:pt x="879" y="1863"/>
                      </a:lnTo>
                      <a:lnTo>
                        <a:pt x="963" y="1716"/>
                      </a:lnTo>
                      <a:lnTo>
                        <a:pt x="984" y="1821"/>
                      </a:lnTo>
                      <a:lnTo>
                        <a:pt x="1109" y="1946"/>
                      </a:lnTo>
                      <a:lnTo>
                        <a:pt x="1214" y="1925"/>
                      </a:lnTo>
                      <a:lnTo>
                        <a:pt x="1318" y="1925"/>
                      </a:lnTo>
                      <a:lnTo>
                        <a:pt x="1423" y="1821"/>
                      </a:lnTo>
                      <a:lnTo>
                        <a:pt x="1507" y="1800"/>
                      </a:lnTo>
                      <a:lnTo>
                        <a:pt x="1632" y="1695"/>
                      </a:lnTo>
                      <a:lnTo>
                        <a:pt x="1695" y="1800"/>
                      </a:lnTo>
                      <a:lnTo>
                        <a:pt x="1737" y="1758"/>
                      </a:lnTo>
                      <a:lnTo>
                        <a:pt x="1925" y="1653"/>
                      </a:lnTo>
                      <a:lnTo>
                        <a:pt x="1925" y="1549"/>
                      </a:lnTo>
                      <a:lnTo>
                        <a:pt x="1800" y="1591"/>
                      </a:lnTo>
                      <a:lnTo>
                        <a:pt x="1716" y="1507"/>
                      </a:lnTo>
                      <a:lnTo>
                        <a:pt x="1841" y="1277"/>
                      </a:lnTo>
                      <a:lnTo>
                        <a:pt x="1883" y="1151"/>
                      </a:lnTo>
                      <a:lnTo>
                        <a:pt x="1737" y="1235"/>
                      </a:lnTo>
                      <a:lnTo>
                        <a:pt x="1674" y="1402"/>
                      </a:lnTo>
                      <a:lnTo>
                        <a:pt x="1674" y="1277"/>
                      </a:lnTo>
                      <a:lnTo>
                        <a:pt x="1737" y="1026"/>
                      </a:lnTo>
                      <a:lnTo>
                        <a:pt x="1695" y="649"/>
                      </a:lnTo>
                      <a:lnTo>
                        <a:pt x="1528" y="544"/>
                      </a:lnTo>
                      <a:lnTo>
                        <a:pt x="1528" y="419"/>
                      </a:lnTo>
                      <a:lnTo>
                        <a:pt x="1423" y="419"/>
                      </a:lnTo>
                      <a:lnTo>
                        <a:pt x="1360" y="524"/>
                      </a:lnTo>
                      <a:lnTo>
                        <a:pt x="1360" y="398"/>
                      </a:lnTo>
                      <a:lnTo>
                        <a:pt x="1423" y="314"/>
                      </a:lnTo>
                      <a:lnTo>
                        <a:pt x="1381" y="210"/>
                      </a:lnTo>
                      <a:lnTo>
                        <a:pt x="1402" y="105"/>
                      </a:lnTo>
                      <a:lnTo>
                        <a:pt x="1402"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33"/>
                <p:cNvSpPr/>
                <p:nvPr/>
              </p:nvSpPr>
              <p:spPr>
                <a:xfrm>
                  <a:off x="2722750" y="1634775"/>
                  <a:ext cx="145950" cy="133925"/>
                </a:xfrm>
                <a:custGeom>
                  <a:rect b="b" l="l" r="r" t="t"/>
                  <a:pathLst>
                    <a:path extrusionOk="0" h="5357" w="5838">
                      <a:moveTo>
                        <a:pt x="502" y="0"/>
                      </a:moveTo>
                      <a:lnTo>
                        <a:pt x="440" y="84"/>
                      </a:lnTo>
                      <a:lnTo>
                        <a:pt x="230" y="105"/>
                      </a:lnTo>
                      <a:lnTo>
                        <a:pt x="210" y="126"/>
                      </a:lnTo>
                      <a:lnTo>
                        <a:pt x="147" y="126"/>
                      </a:lnTo>
                      <a:lnTo>
                        <a:pt x="105" y="230"/>
                      </a:lnTo>
                      <a:lnTo>
                        <a:pt x="189" y="335"/>
                      </a:lnTo>
                      <a:lnTo>
                        <a:pt x="230" y="439"/>
                      </a:lnTo>
                      <a:lnTo>
                        <a:pt x="147" y="439"/>
                      </a:lnTo>
                      <a:lnTo>
                        <a:pt x="21" y="272"/>
                      </a:lnTo>
                      <a:lnTo>
                        <a:pt x="0" y="398"/>
                      </a:lnTo>
                      <a:lnTo>
                        <a:pt x="21" y="502"/>
                      </a:lnTo>
                      <a:lnTo>
                        <a:pt x="147" y="544"/>
                      </a:lnTo>
                      <a:lnTo>
                        <a:pt x="251" y="732"/>
                      </a:lnTo>
                      <a:lnTo>
                        <a:pt x="356" y="732"/>
                      </a:lnTo>
                      <a:lnTo>
                        <a:pt x="293" y="816"/>
                      </a:lnTo>
                      <a:lnTo>
                        <a:pt x="210" y="816"/>
                      </a:lnTo>
                      <a:lnTo>
                        <a:pt x="189" y="921"/>
                      </a:lnTo>
                      <a:lnTo>
                        <a:pt x="314" y="1109"/>
                      </a:lnTo>
                      <a:lnTo>
                        <a:pt x="440" y="1151"/>
                      </a:lnTo>
                      <a:lnTo>
                        <a:pt x="419" y="1235"/>
                      </a:lnTo>
                      <a:lnTo>
                        <a:pt x="398" y="1172"/>
                      </a:lnTo>
                      <a:lnTo>
                        <a:pt x="210" y="1151"/>
                      </a:lnTo>
                      <a:lnTo>
                        <a:pt x="210" y="1235"/>
                      </a:lnTo>
                      <a:lnTo>
                        <a:pt x="147" y="1255"/>
                      </a:lnTo>
                      <a:lnTo>
                        <a:pt x="105" y="1360"/>
                      </a:lnTo>
                      <a:lnTo>
                        <a:pt x="251" y="1276"/>
                      </a:lnTo>
                      <a:lnTo>
                        <a:pt x="335" y="1360"/>
                      </a:lnTo>
                      <a:lnTo>
                        <a:pt x="523" y="1276"/>
                      </a:lnTo>
                      <a:lnTo>
                        <a:pt x="544" y="1360"/>
                      </a:lnTo>
                      <a:lnTo>
                        <a:pt x="649" y="1381"/>
                      </a:lnTo>
                      <a:lnTo>
                        <a:pt x="670" y="1465"/>
                      </a:lnTo>
                      <a:lnTo>
                        <a:pt x="837" y="1590"/>
                      </a:lnTo>
                      <a:lnTo>
                        <a:pt x="879" y="1590"/>
                      </a:lnTo>
                      <a:lnTo>
                        <a:pt x="879" y="1527"/>
                      </a:lnTo>
                      <a:lnTo>
                        <a:pt x="942" y="1548"/>
                      </a:lnTo>
                      <a:lnTo>
                        <a:pt x="1046" y="1486"/>
                      </a:lnTo>
                      <a:lnTo>
                        <a:pt x="1130" y="1527"/>
                      </a:lnTo>
                      <a:lnTo>
                        <a:pt x="1151" y="1590"/>
                      </a:lnTo>
                      <a:lnTo>
                        <a:pt x="1130" y="1674"/>
                      </a:lnTo>
                      <a:lnTo>
                        <a:pt x="1130" y="1883"/>
                      </a:lnTo>
                      <a:lnTo>
                        <a:pt x="1067" y="2051"/>
                      </a:lnTo>
                      <a:lnTo>
                        <a:pt x="1067" y="2113"/>
                      </a:lnTo>
                      <a:lnTo>
                        <a:pt x="1151" y="2260"/>
                      </a:lnTo>
                      <a:lnTo>
                        <a:pt x="1088" y="2385"/>
                      </a:lnTo>
                      <a:lnTo>
                        <a:pt x="1088" y="2469"/>
                      </a:lnTo>
                      <a:lnTo>
                        <a:pt x="1067" y="2595"/>
                      </a:lnTo>
                      <a:lnTo>
                        <a:pt x="879" y="2699"/>
                      </a:lnTo>
                      <a:lnTo>
                        <a:pt x="754" y="2741"/>
                      </a:lnTo>
                      <a:lnTo>
                        <a:pt x="733" y="2825"/>
                      </a:lnTo>
                      <a:lnTo>
                        <a:pt x="628" y="2992"/>
                      </a:lnTo>
                      <a:lnTo>
                        <a:pt x="628" y="3055"/>
                      </a:lnTo>
                      <a:lnTo>
                        <a:pt x="523" y="3118"/>
                      </a:lnTo>
                      <a:lnTo>
                        <a:pt x="461" y="3222"/>
                      </a:lnTo>
                      <a:lnTo>
                        <a:pt x="461" y="3348"/>
                      </a:lnTo>
                      <a:lnTo>
                        <a:pt x="544" y="3369"/>
                      </a:lnTo>
                      <a:lnTo>
                        <a:pt x="544" y="3452"/>
                      </a:lnTo>
                      <a:lnTo>
                        <a:pt x="440" y="3473"/>
                      </a:lnTo>
                      <a:lnTo>
                        <a:pt x="419" y="3578"/>
                      </a:lnTo>
                      <a:lnTo>
                        <a:pt x="461" y="3641"/>
                      </a:lnTo>
                      <a:lnTo>
                        <a:pt x="398" y="3745"/>
                      </a:lnTo>
                      <a:lnTo>
                        <a:pt x="356" y="3850"/>
                      </a:lnTo>
                      <a:lnTo>
                        <a:pt x="419" y="3955"/>
                      </a:lnTo>
                      <a:lnTo>
                        <a:pt x="502" y="3976"/>
                      </a:lnTo>
                      <a:lnTo>
                        <a:pt x="502" y="4059"/>
                      </a:lnTo>
                      <a:lnTo>
                        <a:pt x="565" y="4143"/>
                      </a:lnTo>
                      <a:lnTo>
                        <a:pt x="628" y="4143"/>
                      </a:lnTo>
                      <a:lnTo>
                        <a:pt x="649" y="4038"/>
                      </a:lnTo>
                      <a:lnTo>
                        <a:pt x="670" y="3955"/>
                      </a:lnTo>
                      <a:lnTo>
                        <a:pt x="733" y="3996"/>
                      </a:lnTo>
                      <a:lnTo>
                        <a:pt x="774" y="3996"/>
                      </a:lnTo>
                      <a:lnTo>
                        <a:pt x="879" y="3871"/>
                      </a:lnTo>
                      <a:lnTo>
                        <a:pt x="942" y="3892"/>
                      </a:lnTo>
                      <a:lnTo>
                        <a:pt x="879" y="4059"/>
                      </a:lnTo>
                      <a:lnTo>
                        <a:pt x="774" y="4080"/>
                      </a:lnTo>
                      <a:lnTo>
                        <a:pt x="754" y="4143"/>
                      </a:lnTo>
                      <a:lnTo>
                        <a:pt x="816" y="4185"/>
                      </a:lnTo>
                      <a:lnTo>
                        <a:pt x="816" y="4268"/>
                      </a:lnTo>
                      <a:lnTo>
                        <a:pt x="921" y="4394"/>
                      </a:lnTo>
                      <a:lnTo>
                        <a:pt x="1026" y="4352"/>
                      </a:lnTo>
                      <a:lnTo>
                        <a:pt x="1067" y="4394"/>
                      </a:lnTo>
                      <a:lnTo>
                        <a:pt x="1193" y="4415"/>
                      </a:lnTo>
                      <a:lnTo>
                        <a:pt x="1256" y="4352"/>
                      </a:lnTo>
                      <a:lnTo>
                        <a:pt x="1402" y="4310"/>
                      </a:lnTo>
                      <a:lnTo>
                        <a:pt x="1381" y="4164"/>
                      </a:lnTo>
                      <a:lnTo>
                        <a:pt x="1465" y="4164"/>
                      </a:lnTo>
                      <a:lnTo>
                        <a:pt x="1507" y="4101"/>
                      </a:lnTo>
                      <a:lnTo>
                        <a:pt x="1507" y="4185"/>
                      </a:lnTo>
                      <a:lnTo>
                        <a:pt x="1486" y="4206"/>
                      </a:lnTo>
                      <a:lnTo>
                        <a:pt x="1507" y="4310"/>
                      </a:lnTo>
                      <a:lnTo>
                        <a:pt x="1570" y="4289"/>
                      </a:lnTo>
                      <a:lnTo>
                        <a:pt x="1653" y="4143"/>
                      </a:lnTo>
                      <a:lnTo>
                        <a:pt x="1695" y="4080"/>
                      </a:lnTo>
                      <a:lnTo>
                        <a:pt x="1716" y="4143"/>
                      </a:lnTo>
                      <a:lnTo>
                        <a:pt x="1695" y="4268"/>
                      </a:lnTo>
                      <a:lnTo>
                        <a:pt x="1570" y="4478"/>
                      </a:lnTo>
                      <a:lnTo>
                        <a:pt x="1486" y="4520"/>
                      </a:lnTo>
                      <a:lnTo>
                        <a:pt x="1486" y="4624"/>
                      </a:lnTo>
                      <a:lnTo>
                        <a:pt x="1611" y="4666"/>
                      </a:lnTo>
                      <a:lnTo>
                        <a:pt x="1695" y="4729"/>
                      </a:lnTo>
                      <a:lnTo>
                        <a:pt x="1800" y="4729"/>
                      </a:lnTo>
                      <a:lnTo>
                        <a:pt x="1821" y="4771"/>
                      </a:lnTo>
                      <a:lnTo>
                        <a:pt x="1967" y="4792"/>
                      </a:lnTo>
                      <a:lnTo>
                        <a:pt x="1988" y="4708"/>
                      </a:lnTo>
                      <a:lnTo>
                        <a:pt x="2114" y="4708"/>
                      </a:lnTo>
                      <a:lnTo>
                        <a:pt x="2072" y="4771"/>
                      </a:lnTo>
                      <a:lnTo>
                        <a:pt x="2093" y="4833"/>
                      </a:lnTo>
                      <a:lnTo>
                        <a:pt x="2176" y="4833"/>
                      </a:lnTo>
                      <a:lnTo>
                        <a:pt x="2239" y="4917"/>
                      </a:lnTo>
                      <a:lnTo>
                        <a:pt x="2323" y="4875"/>
                      </a:lnTo>
                      <a:lnTo>
                        <a:pt x="2302" y="4792"/>
                      </a:lnTo>
                      <a:lnTo>
                        <a:pt x="2281" y="4708"/>
                      </a:lnTo>
                      <a:lnTo>
                        <a:pt x="2344" y="4603"/>
                      </a:lnTo>
                      <a:lnTo>
                        <a:pt x="2386" y="4687"/>
                      </a:lnTo>
                      <a:lnTo>
                        <a:pt x="2344" y="4792"/>
                      </a:lnTo>
                      <a:lnTo>
                        <a:pt x="2386" y="4917"/>
                      </a:lnTo>
                      <a:lnTo>
                        <a:pt x="2448" y="4917"/>
                      </a:lnTo>
                      <a:lnTo>
                        <a:pt x="2490" y="4792"/>
                      </a:lnTo>
                      <a:lnTo>
                        <a:pt x="2532" y="4729"/>
                      </a:lnTo>
                      <a:lnTo>
                        <a:pt x="2616" y="4708"/>
                      </a:lnTo>
                      <a:lnTo>
                        <a:pt x="2616" y="4792"/>
                      </a:lnTo>
                      <a:lnTo>
                        <a:pt x="2553" y="4833"/>
                      </a:lnTo>
                      <a:lnTo>
                        <a:pt x="2553" y="4917"/>
                      </a:lnTo>
                      <a:lnTo>
                        <a:pt x="2720" y="4917"/>
                      </a:lnTo>
                      <a:lnTo>
                        <a:pt x="2804" y="4875"/>
                      </a:lnTo>
                      <a:lnTo>
                        <a:pt x="2867" y="4687"/>
                      </a:lnTo>
                      <a:lnTo>
                        <a:pt x="2909" y="4792"/>
                      </a:lnTo>
                      <a:lnTo>
                        <a:pt x="2846" y="4833"/>
                      </a:lnTo>
                      <a:lnTo>
                        <a:pt x="2846" y="4938"/>
                      </a:lnTo>
                      <a:lnTo>
                        <a:pt x="2971" y="4917"/>
                      </a:lnTo>
                      <a:lnTo>
                        <a:pt x="3013" y="4771"/>
                      </a:lnTo>
                      <a:lnTo>
                        <a:pt x="3055" y="4687"/>
                      </a:lnTo>
                      <a:lnTo>
                        <a:pt x="3055" y="4687"/>
                      </a:lnTo>
                      <a:lnTo>
                        <a:pt x="3034" y="4917"/>
                      </a:lnTo>
                      <a:lnTo>
                        <a:pt x="3055" y="5001"/>
                      </a:lnTo>
                      <a:lnTo>
                        <a:pt x="3160" y="5001"/>
                      </a:lnTo>
                      <a:lnTo>
                        <a:pt x="3327" y="5105"/>
                      </a:lnTo>
                      <a:lnTo>
                        <a:pt x="3432" y="5043"/>
                      </a:lnTo>
                      <a:lnTo>
                        <a:pt x="3495" y="5022"/>
                      </a:lnTo>
                      <a:lnTo>
                        <a:pt x="3536" y="5105"/>
                      </a:lnTo>
                      <a:lnTo>
                        <a:pt x="3662" y="5084"/>
                      </a:lnTo>
                      <a:lnTo>
                        <a:pt x="3746" y="5022"/>
                      </a:lnTo>
                      <a:lnTo>
                        <a:pt x="3746" y="4896"/>
                      </a:lnTo>
                      <a:lnTo>
                        <a:pt x="3850" y="4792"/>
                      </a:lnTo>
                      <a:lnTo>
                        <a:pt x="3892" y="4729"/>
                      </a:lnTo>
                      <a:lnTo>
                        <a:pt x="3850" y="4603"/>
                      </a:lnTo>
                      <a:lnTo>
                        <a:pt x="3871" y="4520"/>
                      </a:lnTo>
                      <a:lnTo>
                        <a:pt x="3913" y="4520"/>
                      </a:lnTo>
                      <a:lnTo>
                        <a:pt x="3955" y="4666"/>
                      </a:lnTo>
                      <a:lnTo>
                        <a:pt x="3997" y="4687"/>
                      </a:lnTo>
                      <a:lnTo>
                        <a:pt x="3997" y="4729"/>
                      </a:lnTo>
                      <a:lnTo>
                        <a:pt x="3913" y="4812"/>
                      </a:lnTo>
                      <a:lnTo>
                        <a:pt x="3871" y="4980"/>
                      </a:lnTo>
                      <a:lnTo>
                        <a:pt x="3892" y="5210"/>
                      </a:lnTo>
                      <a:lnTo>
                        <a:pt x="3997" y="5252"/>
                      </a:lnTo>
                      <a:lnTo>
                        <a:pt x="4101" y="5210"/>
                      </a:lnTo>
                      <a:lnTo>
                        <a:pt x="4122" y="5315"/>
                      </a:lnTo>
                      <a:lnTo>
                        <a:pt x="4227" y="5315"/>
                      </a:lnTo>
                      <a:lnTo>
                        <a:pt x="4269" y="5357"/>
                      </a:lnTo>
                      <a:lnTo>
                        <a:pt x="4373" y="5357"/>
                      </a:lnTo>
                      <a:lnTo>
                        <a:pt x="4583" y="5231"/>
                      </a:lnTo>
                      <a:lnTo>
                        <a:pt x="4687" y="5210"/>
                      </a:lnTo>
                      <a:lnTo>
                        <a:pt x="4855" y="5315"/>
                      </a:lnTo>
                      <a:lnTo>
                        <a:pt x="4938" y="5294"/>
                      </a:lnTo>
                      <a:lnTo>
                        <a:pt x="5022" y="5336"/>
                      </a:lnTo>
                      <a:lnTo>
                        <a:pt x="5064" y="5252"/>
                      </a:lnTo>
                      <a:lnTo>
                        <a:pt x="5064" y="5210"/>
                      </a:lnTo>
                      <a:lnTo>
                        <a:pt x="5147" y="5084"/>
                      </a:lnTo>
                      <a:lnTo>
                        <a:pt x="5231" y="5043"/>
                      </a:lnTo>
                      <a:lnTo>
                        <a:pt x="5231" y="5001"/>
                      </a:lnTo>
                      <a:lnTo>
                        <a:pt x="5168" y="4875"/>
                      </a:lnTo>
                      <a:lnTo>
                        <a:pt x="5168" y="4729"/>
                      </a:lnTo>
                      <a:lnTo>
                        <a:pt x="5231" y="4812"/>
                      </a:lnTo>
                      <a:lnTo>
                        <a:pt x="5231" y="4896"/>
                      </a:lnTo>
                      <a:lnTo>
                        <a:pt x="5336" y="5022"/>
                      </a:lnTo>
                      <a:lnTo>
                        <a:pt x="5378" y="4938"/>
                      </a:lnTo>
                      <a:lnTo>
                        <a:pt x="5524" y="4938"/>
                      </a:lnTo>
                      <a:lnTo>
                        <a:pt x="5566" y="4980"/>
                      </a:lnTo>
                      <a:lnTo>
                        <a:pt x="5587" y="4896"/>
                      </a:lnTo>
                      <a:lnTo>
                        <a:pt x="5566" y="4792"/>
                      </a:lnTo>
                      <a:lnTo>
                        <a:pt x="5566" y="4708"/>
                      </a:lnTo>
                      <a:lnTo>
                        <a:pt x="5524" y="4666"/>
                      </a:lnTo>
                      <a:lnTo>
                        <a:pt x="5378" y="4687"/>
                      </a:lnTo>
                      <a:lnTo>
                        <a:pt x="5252" y="4708"/>
                      </a:lnTo>
                      <a:lnTo>
                        <a:pt x="5231" y="4603"/>
                      </a:lnTo>
                      <a:lnTo>
                        <a:pt x="5273" y="4582"/>
                      </a:lnTo>
                      <a:lnTo>
                        <a:pt x="5336" y="4603"/>
                      </a:lnTo>
                      <a:lnTo>
                        <a:pt x="5461" y="4561"/>
                      </a:lnTo>
                      <a:lnTo>
                        <a:pt x="5545" y="4457"/>
                      </a:lnTo>
                      <a:lnTo>
                        <a:pt x="5587" y="4520"/>
                      </a:lnTo>
                      <a:lnTo>
                        <a:pt x="5671" y="4499"/>
                      </a:lnTo>
                      <a:lnTo>
                        <a:pt x="5733" y="4394"/>
                      </a:lnTo>
                      <a:lnTo>
                        <a:pt x="5691" y="4310"/>
                      </a:lnTo>
                      <a:lnTo>
                        <a:pt x="5775" y="4206"/>
                      </a:lnTo>
                      <a:lnTo>
                        <a:pt x="5754" y="4143"/>
                      </a:lnTo>
                      <a:lnTo>
                        <a:pt x="5796" y="4143"/>
                      </a:lnTo>
                      <a:lnTo>
                        <a:pt x="5838" y="4080"/>
                      </a:lnTo>
                      <a:lnTo>
                        <a:pt x="5691" y="4038"/>
                      </a:lnTo>
                      <a:lnTo>
                        <a:pt x="5566" y="4059"/>
                      </a:lnTo>
                      <a:lnTo>
                        <a:pt x="5629" y="3976"/>
                      </a:lnTo>
                      <a:lnTo>
                        <a:pt x="5691" y="3955"/>
                      </a:lnTo>
                      <a:lnTo>
                        <a:pt x="5691" y="3850"/>
                      </a:lnTo>
                      <a:lnTo>
                        <a:pt x="5587" y="3766"/>
                      </a:lnTo>
                      <a:lnTo>
                        <a:pt x="5357" y="3766"/>
                      </a:lnTo>
                      <a:lnTo>
                        <a:pt x="5336" y="3724"/>
                      </a:lnTo>
                      <a:lnTo>
                        <a:pt x="5336" y="3641"/>
                      </a:lnTo>
                      <a:lnTo>
                        <a:pt x="5378" y="3620"/>
                      </a:lnTo>
                      <a:lnTo>
                        <a:pt x="5357" y="3515"/>
                      </a:lnTo>
                      <a:lnTo>
                        <a:pt x="5168" y="3348"/>
                      </a:lnTo>
                      <a:lnTo>
                        <a:pt x="5106" y="3348"/>
                      </a:lnTo>
                      <a:lnTo>
                        <a:pt x="5001" y="3432"/>
                      </a:lnTo>
                      <a:lnTo>
                        <a:pt x="4834" y="3432"/>
                      </a:lnTo>
                      <a:lnTo>
                        <a:pt x="4687" y="3452"/>
                      </a:lnTo>
                      <a:lnTo>
                        <a:pt x="4478" y="3327"/>
                      </a:lnTo>
                      <a:lnTo>
                        <a:pt x="4436" y="3243"/>
                      </a:lnTo>
                      <a:lnTo>
                        <a:pt x="4394" y="3222"/>
                      </a:lnTo>
                      <a:lnTo>
                        <a:pt x="4290" y="3264"/>
                      </a:lnTo>
                      <a:lnTo>
                        <a:pt x="4206" y="3264"/>
                      </a:lnTo>
                      <a:lnTo>
                        <a:pt x="4122" y="3306"/>
                      </a:lnTo>
                      <a:lnTo>
                        <a:pt x="4018" y="3306"/>
                      </a:lnTo>
                      <a:lnTo>
                        <a:pt x="3976" y="3411"/>
                      </a:lnTo>
                      <a:lnTo>
                        <a:pt x="3913" y="3348"/>
                      </a:lnTo>
                      <a:lnTo>
                        <a:pt x="3808" y="3264"/>
                      </a:lnTo>
                      <a:lnTo>
                        <a:pt x="3704" y="3327"/>
                      </a:lnTo>
                      <a:lnTo>
                        <a:pt x="3578" y="3348"/>
                      </a:lnTo>
                      <a:lnTo>
                        <a:pt x="3578" y="3411"/>
                      </a:lnTo>
                      <a:lnTo>
                        <a:pt x="3536" y="3452"/>
                      </a:lnTo>
                      <a:lnTo>
                        <a:pt x="3536" y="3369"/>
                      </a:lnTo>
                      <a:lnTo>
                        <a:pt x="3474" y="3327"/>
                      </a:lnTo>
                      <a:lnTo>
                        <a:pt x="3369" y="3348"/>
                      </a:lnTo>
                      <a:lnTo>
                        <a:pt x="3139" y="3327"/>
                      </a:lnTo>
                      <a:lnTo>
                        <a:pt x="3076" y="3348"/>
                      </a:lnTo>
                      <a:lnTo>
                        <a:pt x="3160" y="3432"/>
                      </a:lnTo>
                      <a:lnTo>
                        <a:pt x="3160" y="3536"/>
                      </a:lnTo>
                      <a:lnTo>
                        <a:pt x="3264" y="3620"/>
                      </a:lnTo>
                      <a:lnTo>
                        <a:pt x="3139" y="3578"/>
                      </a:lnTo>
                      <a:lnTo>
                        <a:pt x="3076" y="3515"/>
                      </a:lnTo>
                      <a:lnTo>
                        <a:pt x="3013" y="3473"/>
                      </a:lnTo>
                      <a:lnTo>
                        <a:pt x="2867" y="3536"/>
                      </a:lnTo>
                      <a:lnTo>
                        <a:pt x="2804" y="3473"/>
                      </a:lnTo>
                      <a:lnTo>
                        <a:pt x="2930" y="3432"/>
                      </a:lnTo>
                      <a:lnTo>
                        <a:pt x="2930" y="3348"/>
                      </a:lnTo>
                      <a:lnTo>
                        <a:pt x="2804" y="3222"/>
                      </a:lnTo>
                      <a:lnTo>
                        <a:pt x="2825" y="3139"/>
                      </a:lnTo>
                      <a:lnTo>
                        <a:pt x="2762" y="3097"/>
                      </a:lnTo>
                      <a:lnTo>
                        <a:pt x="2637" y="3160"/>
                      </a:lnTo>
                      <a:lnTo>
                        <a:pt x="2658" y="3243"/>
                      </a:lnTo>
                      <a:lnTo>
                        <a:pt x="2637" y="3306"/>
                      </a:lnTo>
                      <a:lnTo>
                        <a:pt x="2532" y="3264"/>
                      </a:lnTo>
                      <a:lnTo>
                        <a:pt x="2595" y="3201"/>
                      </a:lnTo>
                      <a:lnTo>
                        <a:pt x="2553" y="3139"/>
                      </a:lnTo>
                      <a:lnTo>
                        <a:pt x="2448" y="3097"/>
                      </a:lnTo>
                      <a:lnTo>
                        <a:pt x="2406" y="3139"/>
                      </a:lnTo>
                      <a:lnTo>
                        <a:pt x="2323" y="3139"/>
                      </a:lnTo>
                      <a:lnTo>
                        <a:pt x="2344" y="3034"/>
                      </a:lnTo>
                      <a:lnTo>
                        <a:pt x="2344" y="2992"/>
                      </a:lnTo>
                      <a:lnTo>
                        <a:pt x="2323" y="2888"/>
                      </a:lnTo>
                      <a:lnTo>
                        <a:pt x="2218" y="2908"/>
                      </a:lnTo>
                      <a:lnTo>
                        <a:pt x="2093" y="3034"/>
                      </a:lnTo>
                      <a:lnTo>
                        <a:pt x="2114" y="3160"/>
                      </a:lnTo>
                      <a:lnTo>
                        <a:pt x="2030" y="3160"/>
                      </a:lnTo>
                      <a:lnTo>
                        <a:pt x="1988" y="3055"/>
                      </a:lnTo>
                      <a:lnTo>
                        <a:pt x="2030" y="2992"/>
                      </a:lnTo>
                      <a:lnTo>
                        <a:pt x="2030" y="2908"/>
                      </a:lnTo>
                      <a:lnTo>
                        <a:pt x="2093" y="2720"/>
                      </a:lnTo>
                      <a:lnTo>
                        <a:pt x="2009" y="2636"/>
                      </a:lnTo>
                      <a:lnTo>
                        <a:pt x="1883" y="2699"/>
                      </a:lnTo>
                      <a:lnTo>
                        <a:pt x="1883" y="2636"/>
                      </a:lnTo>
                      <a:lnTo>
                        <a:pt x="1988" y="2616"/>
                      </a:lnTo>
                      <a:lnTo>
                        <a:pt x="2030" y="2490"/>
                      </a:lnTo>
                      <a:lnTo>
                        <a:pt x="2009" y="2385"/>
                      </a:lnTo>
                      <a:lnTo>
                        <a:pt x="1925" y="2427"/>
                      </a:lnTo>
                      <a:lnTo>
                        <a:pt x="1862" y="2385"/>
                      </a:lnTo>
                      <a:lnTo>
                        <a:pt x="1800" y="2427"/>
                      </a:lnTo>
                      <a:lnTo>
                        <a:pt x="1695" y="2427"/>
                      </a:lnTo>
                      <a:lnTo>
                        <a:pt x="1758" y="2385"/>
                      </a:lnTo>
                      <a:lnTo>
                        <a:pt x="1758" y="2323"/>
                      </a:lnTo>
                      <a:lnTo>
                        <a:pt x="1653" y="2323"/>
                      </a:lnTo>
                      <a:lnTo>
                        <a:pt x="1590" y="2406"/>
                      </a:lnTo>
                      <a:lnTo>
                        <a:pt x="1444" y="2427"/>
                      </a:lnTo>
                      <a:lnTo>
                        <a:pt x="1444" y="2364"/>
                      </a:lnTo>
                      <a:lnTo>
                        <a:pt x="1507" y="2323"/>
                      </a:lnTo>
                      <a:lnTo>
                        <a:pt x="1570" y="2218"/>
                      </a:lnTo>
                      <a:lnTo>
                        <a:pt x="1590" y="2155"/>
                      </a:lnTo>
                      <a:lnTo>
                        <a:pt x="1674" y="2155"/>
                      </a:lnTo>
                      <a:lnTo>
                        <a:pt x="1779" y="2260"/>
                      </a:lnTo>
                      <a:lnTo>
                        <a:pt x="1925" y="2260"/>
                      </a:lnTo>
                      <a:lnTo>
                        <a:pt x="1904" y="2197"/>
                      </a:lnTo>
                      <a:lnTo>
                        <a:pt x="1800" y="2071"/>
                      </a:lnTo>
                      <a:lnTo>
                        <a:pt x="1695" y="2071"/>
                      </a:lnTo>
                      <a:lnTo>
                        <a:pt x="1758" y="2009"/>
                      </a:lnTo>
                      <a:lnTo>
                        <a:pt x="1611" y="1883"/>
                      </a:lnTo>
                      <a:lnTo>
                        <a:pt x="1507" y="1841"/>
                      </a:lnTo>
                      <a:lnTo>
                        <a:pt x="1570" y="1799"/>
                      </a:lnTo>
                      <a:lnTo>
                        <a:pt x="1590" y="1737"/>
                      </a:lnTo>
                      <a:lnTo>
                        <a:pt x="1653" y="1737"/>
                      </a:lnTo>
                      <a:lnTo>
                        <a:pt x="1695" y="1841"/>
                      </a:lnTo>
                      <a:lnTo>
                        <a:pt x="1800" y="1967"/>
                      </a:lnTo>
                      <a:lnTo>
                        <a:pt x="1967" y="1988"/>
                      </a:lnTo>
                      <a:lnTo>
                        <a:pt x="2030" y="2092"/>
                      </a:lnTo>
                      <a:lnTo>
                        <a:pt x="2114" y="2009"/>
                      </a:lnTo>
                      <a:lnTo>
                        <a:pt x="2176" y="2092"/>
                      </a:lnTo>
                      <a:lnTo>
                        <a:pt x="2344" y="2155"/>
                      </a:lnTo>
                      <a:lnTo>
                        <a:pt x="2448" y="2155"/>
                      </a:lnTo>
                      <a:lnTo>
                        <a:pt x="2511" y="2051"/>
                      </a:lnTo>
                      <a:lnTo>
                        <a:pt x="2490" y="1904"/>
                      </a:lnTo>
                      <a:lnTo>
                        <a:pt x="2239" y="1758"/>
                      </a:lnTo>
                      <a:lnTo>
                        <a:pt x="2134" y="1653"/>
                      </a:lnTo>
                      <a:lnTo>
                        <a:pt x="2072" y="1653"/>
                      </a:lnTo>
                      <a:lnTo>
                        <a:pt x="2030" y="1548"/>
                      </a:lnTo>
                      <a:lnTo>
                        <a:pt x="1925" y="1444"/>
                      </a:lnTo>
                      <a:lnTo>
                        <a:pt x="1883" y="1444"/>
                      </a:lnTo>
                      <a:lnTo>
                        <a:pt x="1821" y="1381"/>
                      </a:lnTo>
                      <a:lnTo>
                        <a:pt x="1883" y="1318"/>
                      </a:lnTo>
                      <a:lnTo>
                        <a:pt x="1967" y="1339"/>
                      </a:lnTo>
                      <a:lnTo>
                        <a:pt x="2030" y="1444"/>
                      </a:lnTo>
                      <a:lnTo>
                        <a:pt x="2114" y="1444"/>
                      </a:lnTo>
                      <a:lnTo>
                        <a:pt x="2134" y="1548"/>
                      </a:lnTo>
                      <a:lnTo>
                        <a:pt x="2197" y="1548"/>
                      </a:lnTo>
                      <a:lnTo>
                        <a:pt x="2239" y="1465"/>
                      </a:lnTo>
                      <a:lnTo>
                        <a:pt x="2197" y="1276"/>
                      </a:lnTo>
                      <a:lnTo>
                        <a:pt x="2072" y="1130"/>
                      </a:lnTo>
                      <a:lnTo>
                        <a:pt x="1988" y="1130"/>
                      </a:lnTo>
                      <a:lnTo>
                        <a:pt x="1967" y="1109"/>
                      </a:lnTo>
                      <a:lnTo>
                        <a:pt x="1821" y="1109"/>
                      </a:lnTo>
                      <a:lnTo>
                        <a:pt x="1695" y="1172"/>
                      </a:lnTo>
                      <a:lnTo>
                        <a:pt x="1590" y="1172"/>
                      </a:lnTo>
                      <a:lnTo>
                        <a:pt x="1486" y="1109"/>
                      </a:lnTo>
                      <a:lnTo>
                        <a:pt x="1402" y="1130"/>
                      </a:lnTo>
                      <a:lnTo>
                        <a:pt x="1360" y="1025"/>
                      </a:lnTo>
                      <a:lnTo>
                        <a:pt x="1235" y="1214"/>
                      </a:lnTo>
                      <a:lnTo>
                        <a:pt x="1067" y="1276"/>
                      </a:lnTo>
                      <a:lnTo>
                        <a:pt x="1046" y="1381"/>
                      </a:lnTo>
                      <a:lnTo>
                        <a:pt x="963" y="1423"/>
                      </a:lnTo>
                      <a:lnTo>
                        <a:pt x="963" y="1339"/>
                      </a:lnTo>
                      <a:lnTo>
                        <a:pt x="1046" y="1235"/>
                      </a:lnTo>
                      <a:lnTo>
                        <a:pt x="1088" y="1235"/>
                      </a:lnTo>
                      <a:lnTo>
                        <a:pt x="1339" y="1004"/>
                      </a:lnTo>
                      <a:lnTo>
                        <a:pt x="1360" y="921"/>
                      </a:lnTo>
                      <a:lnTo>
                        <a:pt x="1298" y="816"/>
                      </a:lnTo>
                      <a:lnTo>
                        <a:pt x="1298" y="544"/>
                      </a:lnTo>
                      <a:lnTo>
                        <a:pt x="1339" y="523"/>
                      </a:lnTo>
                      <a:lnTo>
                        <a:pt x="1256" y="419"/>
                      </a:lnTo>
                      <a:lnTo>
                        <a:pt x="1193" y="481"/>
                      </a:lnTo>
                      <a:lnTo>
                        <a:pt x="1088" y="481"/>
                      </a:lnTo>
                      <a:lnTo>
                        <a:pt x="1026" y="419"/>
                      </a:lnTo>
                      <a:lnTo>
                        <a:pt x="1026" y="314"/>
                      </a:lnTo>
                      <a:lnTo>
                        <a:pt x="1026" y="230"/>
                      </a:lnTo>
                      <a:lnTo>
                        <a:pt x="816" y="188"/>
                      </a:lnTo>
                      <a:lnTo>
                        <a:pt x="733" y="84"/>
                      </a:lnTo>
                      <a:lnTo>
                        <a:pt x="628" y="84"/>
                      </a:lnTo>
                      <a:lnTo>
                        <a:pt x="502"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33"/>
                <p:cNvSpPr/>
                <p:nvPr/>
              </p:nvSpPr>
              <p:spPr>
                <a:xfrm>
                  <a:off x="2687175" y="1694400"/>
                  <a:ext cx="33500" cy="37675"/>
                </a:xfrm>
                <a:custGeom>
                  <a:rect b="b" l="l" r="r" t="t"/>
                  <a:pathLst>
                    <a:path extrusionOk="0" h="1507" w="1340">
                      <a:moveTo>
                        <a:pt x="796" y="0"/>
                      </a:moveTo>
                      <a:lnTo>
                        <a:pt x="670" y="21"/>
                      </a:lnTo>
                      <a:lnTo>
                        <a:pt x="607" y="84"/>
                      </a:lnTo>
                      <a:lnTo>
                        <a:pt x="691" y="147"/>
                      </a:lnTo>
                      <a:lnTo>
                        <a:pt x="691" y="231"/>
                      </a:lnTo>
                      <a:lnTo>
                        <a:pt x="628" y="210"/>
                      </a:lnTo>
                      <a:lnTo>
                        <a:pt x="565" y="147"/>
                      </a:lnTo>
                      <a:lnTo>
                        <a:pt x="461" y="126"/>
                      </a:lnTo>
                      <a:lnTo>
                        <a:pt x="419" y="210"/>
                      </a:lnTo>
                      <a:lnTo>
                        <a:pt x="524" y="210"/>
                      </a:lnTo>
                      <a:lnTo>
                        <a:pt x="565" y="251"/>
                      </a:lnTo>
                      <a:lnTo>
                        <a:pt x="524" y="293"/>
                      </a:lnTo>
                      <a:lnTo>
                        <a:pt x="398" y="314"/>
                      </a:lnTo>
                      <a:lnTo>
                        <a:pt x="356" y="335"/>
                      </a:lnTo>
                      <a:lnTo>
                        <a:pt x="398" y="440"/>
                      </a:lnTo>
                      <a:lnTo>
                        <a:pt x="419" y="461"/>
                      </a:lnTo>
                      <a:lnTo>
                        <a:pt x="419" y="523"/>
                      </a:lnTo>
                      <a:lnTo>
                        <a:pt x="293" y="461"/>
                      </a:lnTo>
                      <a:lnTo>
                        <a:pt x="168" y="503"/>
                      </a:lnTo>
                      <a:lnTo>
                        <a:pt x="84" y="565"/>
                      </a:lnTo>
                      <a:lnTo>
                        <a:pt x="42" y="712"/>
                      </a:lnTo>
                      <a:lnTo>
                        <a:pt x="0" y="733"/>
                      </a:lnTo>
                      <a:lnTo>
                        <a:pt x="0" y="754"/>
                      </a:lnTo>
                      <a:lnTo>
                        <a:pt x="63" y="754"/>
                      </a:lnTo>
                      <a:lnTo>
                        <a:pt x="42" y="837"/>
                      </a:lnTo>
                      <a:lnTo>
                        <a:pt x="42" y="879"/>
                      </a:lnTo>
                      <a:lnTo>
                        <a:pt x="63" y="921"/>
                      </a:lnTo>
                      <a:lnTo>
                        <a:pt x="147" y="816"/>
                      </a:lnTo>
                      <a:lnTo>
                        <a:pt x="168" y="837"/>
                      </a:lnTo>
                      <a:lnTo>
                        <a:pt x="105" y="963"/>
                      </a:lnTo>
                      <a:lnTo>
                        <a:pt x="147" y="1026"/>
                      </a:lnTo>
                      <a:lnTo>
                        <a:pt x="210" y="1067"/>
                      </a:lnTo>
                      <a:lnTo>
                        <a:pt x="272" y="1047"/>
                      </a:lnTo>
                      <a:lnTo>
                        <a:pt x="293" y="1067"/>
                      </a:lnTo>
                      <a:lnTo>
                        <a:pt x="314" y="1151"/>
                      </a:lnTo>
                      <a:lnTo>
                        <a:pt x="356" y="1151"/>
                      </a:lnTo>
                      <a:lnTo>
                        <a:pt x="398" y="1088"/>
                      </a:lnTo>
                      <a:lnTo>
                        <a:pt x="461" y="1130"/>
                      </a:lnTo>
                      <a:lnTo>
                        <a:pt x="461" y="1256"/>
                      </a:lnTo>
                      <a:lnTo>
                        <a:pt x="482" y="1298"/>
                      </a:lnTo>
                      <a:lnTo>
                        <a:pt x="586" y="1277"/>
                      </a:lnTo>
                      <a:lnTo>
                        <a:pt x="607" y="1402"/>
                      </a:lnTo>
                      <a:lnTo>
                        <a:pt x="712" y="1402"/>
                      </a:lnTo>
                      <a:lnTo>
                        <a:pt x="837" y="1486"/>
                      </a:lnTo>
                      <a:lnTo>
                        <a:pt x="942" y="1486"/>
                      </a:lnTo>
                      <a:lnTo>
                        <a:pt x="1005" y="1507"/>
                      </a:lnTo>
                      <a:lnTo>
                        <a:pt x="1026" y="1486"/>
                      </a:lnTo>
                      <a:lnTo>
                        <a:pt x="1005" y="1402"/>
                      </a:lnTo>
                      <a:lnTo>
                        <a:pt x="1088" y="1381"/>
                      </a:lnTo>
                      <a:lnTo>
                        <a:pt x="1151" y="1235"/>
                      </a:lnTo>
                      <a:lnTo>
                        <a:pt x="1130" y="1088"/>
                      </a:lnTo>
                      <a:lnTo>
                        <a:pt x="1214" y="942"/>
                      </a:lnTo>
                      <a:lnTo>
                        <a:pt x="1235" y="921"/>
                      </a:lnTo>
                      <a:lnTo>
                        <a:pt x="1319" y="712"/>
                      </a:lnTo>
                      <a:lnTo>
                        <a:pt x="1319" y="565"/>
                      </a:lnTo>
                      <a:lnTo>
                        <a:pt x="1340" y="523"/>
                      </a:lnTo>
                      <a:lnTo>
                        <a:pt x="1319" y="419"/>
                      </a:lnTo>
                      <a:lnTo>
                        <a:pt x="1235" y="335"/>
                      </a:lnTo>
                      <a:lnTo>
                        <a:pt x="1235" y="210"/>
                      </a:lnTo>
                      <a:lnTo>
                        <a:pt x="1193" y="147"/>
                      </a:lnTo>
                      <a:lnTo>
                        <a:pt x="1151" y="42"/>
                      </a:lnTo>
                      <a:lnTo>
                        <a:pt x="1005" y="0"/>
                      </a:lnTo>
                      <a:lnTo>
                        <a:pt x="900" y="42"/>
                      </a:lnTo>
                      <a:lnTo>
                        <a:pt x="796"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33"/>
                <p:cNvSpPr/>
                <p:nvPr/>
              </p:nvSpPr>
              <p:spPr>
                <a:xfrm>
                  <a:off x="2605050" y="1520200"/>
                  <a:ext cx="42400" cy="26175"/>
                </a:xfrm>
                <a:custGeom>
                  <a:rect b="b" l="l" r="r" t="t"/>
                  <a:pathLst>
                    <a:path extrusionOk="0" h="1047" w="1696">
                      <a:moveTo>
                        <a:pt x="1570" y="1"/>
                      </a:moveTo>
                      <a:lnTo>
                        <a:pt x="1486" y="64"/>
                      </a:lnTo>
                      <a:lnTo>
                        <a:pt x="1256" y="64"/>
                      </a:lnTo>
                      <a:lnTo>
                        <a:pt x="1130" y="168"/>
                      </a:lnTo>
                      <a:lnTo>
                        <a:pt x="963" y="168"/>
                      </a:lnTo>
                      <a:lnTo>
                        <a:pt x="921" y="189"/>
                      </a:lnTo>
                      <a:lnTo>
                        <a:pt x="816" y="105"/>
                      </a:lnTo>
                      <a:lnTo>
                        <a:pt x="712" y="84"/>
                      </a:lnTo>
                      <a:lnTo>
                        <a:pt x="356" y="189"/>
                      </a:lnTo>
                      <a:lnTo>
                        <a:pt x="126" y="189"/>
                      </a:lnTo>
                      <a:lnTo>
                        <a:pt x="105" y="273"/>
                      </a:lnTo>
                      <a:lnTo>
                        <a:pt x="0" y="377"/>
                      </a:lnTo>
                      <a:lnTo>
                        <a:pt x="0" y="482"/>
                      </a:lnTo>
                      <a:lnTo>
                        <a:pt x="105" y="461"/>
                      </a:lnTo>
                      <a:lnTo>
                        <a:pt x="231" y="461"/>
                      </a:lnTo>
                      <a:lnTo>
                        <a:pt x="314" y="419"/>
                      </a:lnTo>
                      <a:lnTo>
                        <a:pt x="398" y="461"/>
                      </a:lnTo>
                      <a:lnTo>
                        <a:pt x="503" y="461"/>
                      </a:lnTo>
                      <a:lnTo>
                        <a:pt x="565" y="503"/>
                      </a:lnTo>
                      <a:lnTo>
                        <a:pt x="503" y="587"/>
                      </a:lnTo>
                      <a:lnTo>
                        <a:pt x="544" y="712"/>
                      </a:lnTo>
                      <a:lnTo>
                        <a:pt x="628" y="817"/>
                      </a:lnTo>
                      <a:lnTo>
                        <a:pt x="712" y="712"/>
                      </a:lnTo>
                      <a:lnTo>
                        <a:pt x="712" y="628"/>
                      </a:lnTo>
                      <a:lnTo>
                        <a:pt x="754" y="587"/>
                      </a:lnTo>
                      <a:lnTo>
                        <a:pt x="858" y="712"/>
                      </a:lnTo>
                      <a:lnTo>
                        <a:pt x="837" y="838"/>
                      </a:lnTo>
                      <a:lnTo>
                        <a:pt x="984" y="1005"/>
                      </a:lnTo>
                      <a:lnTo>
                        <a:pt x="1088" y="984"/>
                      </a:lnTo>
                      <a:lnTo>
                        <a:pt x="1151" y="1047"/>
                      </a:lnTo>
                      <a:lnTo>
                        <a:pt x="1360" y="1047"/>
                      </a:lnTo>
                      <a:lnTo>
                        <a:pt x="1465" y="942"/>
                      </a:lnTo>
                      <a:lnTo>
                        <a:pt x="1591" y="900"/>
                      </a:lnTo>
                      <a:lnTo>
                        <a:pt x="1674" y="670"/>
                      </a:lnTo>
                      <a:lnTo>
                        <a:pt x="1591" y="503"/>
                      </a:lnTo>
                      <a:lnTo>
                        <a:pt x="1695" y="356"/>
                      </a:lnTo>
                      <a:lnTo>
                        <a:pt x="1695" y="273"/>
                      </a:lnTo>
                      <a:lnTo>
                        <a:pt x="1612" y="147"/>
                      </a:lnTo>
                      <a:lnTo>
                        <a:pt x="1653" y="64"/>
                      </a:lnTo>
                      <a:lnTo>
                        <a:pt x="157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33"/>
                <p:cNvSpPr/>
                <p:nvPr/>
              </p:nvSpPr>
              <p:spPr>
                <a:xfrm>
                  <a:off x="2443425" y="1547400"/>
                  <a:ext cx="109875" cy="60700"/>
                </a:xfrm>
                <a:custGeom>
                  <a:rect b="b" l="l" r="r" t="t"/>
                  <a:pathLst>
                    <a:path extrusionOk="0" h="2428" w="4395">
                      <a:moveTo>
                        <a:pt x="4268" y="1"/>
                      </a:moveTo>
                      <a:lnTo>
                        <a:pt x="4185" y="43"/>
                      </a:lnTo>
                      <a:lnTo>
                        <a:pt x="4059" y="105"/>
                      </a:lnTo>
                      <a:lnTo>
                        <a:pt x="4059" y="252"/>
                      </a:lnTo>
                      <a:lnTo>
                        <a:pt x="4038" y="336"/>
                      </a:lnTo>
                      <a:lnTo>
                        <a:pt x="4059" y="377"/>
                      </a:lnTo>
                      <a:lnTo>
                        <a:pt x="3955" y="419"/>
                      </a:lnTo>
                      <a:lnTo>
                        <a:pt x="3934" y="315"/>
                      </a:lnTo>
                      <a:lnTo>
                        <a:pt x="3892" y="315"/>
                      </a:lnTo>
                      <a:lnTo>
                        <a:pt x="3871" y="377"/>
                      </a:lnTo>
                      <a:lnTo>
                        <a:pt x="3829" y="440"/>
                      </a:lnTo>
                      <a:lnTo>
                        <a:pt x="3766" y="357"/>
                      </a:lnTo>
                      <a:lnTo>
                        <a:pt x="3745" y="168"/>
                      </a:lnTo>
                      <a:lnTo>
                        <a:pt x="3641" y="64"/>
                      </a:lnTo>
                      <a:lnTo>
                        <a:pt x="3578" y="64"/>
                      </a:lnTo>
                      <a:lnTo>
                        <a:pt x="3557" y="126"/>
                      </a:lnTo>
                      <a:lnTo>
                        <a:pt x="3432" y="126"/>
                      </a:lnTo>
                      <a:lnTo>
                        <a:pt x="3306" y="64"/>
                      </a:lnTo>
                      <a:lnTo>
                        <a:pt x="3222" y="64"/>
                      </a:lnTo>
                      <a:lnTo>
                        <a:pt x="2992" y="43"/>
                      </a:lnTo>
                      <a:lnTo>
                        <a:pt x="2846" y="126"/>
                      </a:lnTo>
                      <a:lnTo>
                        <a:pt x="2804" y="231"/>
                      </a:lnTo>
                      <a:lnTo>
                        <a:pt x="2741" y="315"/>
                      </a:lnTo>
                      <a:lnTo>
                        <a:pt x="2699" y="273"/>
                      </a:lnTo>
                      <a:lnTo>
                        <a:pt x="2636" y="273"/>
                      </a:lnTo>
                      <a:lnTo>
                        <a:pt x="2364" y="482"/>
                      </a:lnTo>
                      <a:lnTo>
                        <a:pt x="2281" y="566"/>
                      </a:lnTo>
                      <a:lnTo>
                        <a:pt x="2197" y="566"/>
                      </a:lnTo>
                      <a:lnTo>
                        <a:pt x="2051" y="670"/>
                      </a:lnTo>
                      <a:lnTo>
                        <a:pt x="1946" y="691"/>
                      </a:lnTo>
                      <a:lnTo>
                        <a:pt x="1862" y="775"/>
                      </a:lnTo>
                      <a:lnTo>
                        <a:pt x="1841" y="859"/>
                      </a:lnTo>
                      <a:lnTo>
                        <a:pt x="1653" y="859"/>
                      </a:lnTo>
                      <a:lnTo>
                        <a:pt x="1590" y="880"/>
                      </a:lnTo>
                      <a:lnTo>
                        <a:pt x="1465" y="859"/>
                      </a:lnTo>
                      <a:lnTo>
                        <a:pt x="1423" y="901"/>
                      </a:lnTo>
                      <a:lnTo>
                        <a:pt x="1339" y="901"/>
                      </a:lnTo>
                      <a:lnTo>
                        <a:pt x="1151" y="1068"/>
                      </a:lnTo>
                      <a:lnTo>
                        <a:pt x="1025" y="1152"/>
                      </a:lnTo>
                      <a:lnTo>
                        <a:pt x="900" y="1089"/>
                      </a:lnTo>
                      <a:lnTo>
                        <a:pt x="795" y="1152"/>
                      </a:lnTo>
                      <a:lnTo>
                        <a:pt x="523" y="1193"/>
                      </a:lnTo>
                      <a:lnTo>
                        <a:pt x="398" y="1382"/>
                      </a:lnTo>
                      <a:lnTo>
                        <a:pt x="314" y="1382"/>
                      </a:lnTo>
                      <a:lnTo>
                        <a:pt x="167" y="1403"/>
                      </a:lnTo>
                      <a:lnTo>
                        <a:pt x="105" y="1528"/>
                      </a:lnTo>
                      <a:lnTo>
                        <a:pt x="209" y="1528"/>
                      </a:lnTo>
                      <a:lnTo>
                        <a:pt x="272" y="1591"/>
                      </a:lnTo>
                      <a:lnTo>
                        <a:pt x="167" y="1591"/>
                      </a:lnTo>
                      <a:lnTo>
                        <a:pt x="126" y="1633"/>
                      </a:lnTo>
                      <a:lnTo>
                        <a:pt x="209" y="1717"/>
                      </a:lnTo>
                      <a:lnTo>
                        <a:pt x="188" y="1779"/>
                      </a:lnTo>
                      <a:lnTo>
                        <a:pt x="0" y="1842"/>
                      </a:lnTo>
                      <a:lnTo>
                        <a:pt x="0" y="1905"/>
                      </a:lnTo>
                      <a:lnTo>
                        <a:pt x="126" y="1926"/>
                      </a:lnTo>
                      <a:lnTo>
                        <a:pt x="230" y="1905"/>
                      </a:lnTo>
                      <a:lnTo>
                        <a:pt x="293" y="1821"/>
                      </a:lnTo>
                      <a:lnTo>
                        <a:pt x="377" y="1800"/>
                      </a:lnTo>
                      <a:lnTo>
                        <a:pt x="481" y="1842"/>
                      </a:lnTo>
                      <a:lnTo>
                        <a:pt x="586" y="1989"/>
                      </a:lnTo>
                      <a:lnTo>
                        <a:pt x="586" y="2114"/>
                      </a:lnTo>
                      <a:lnTo>
                        <a:pt x="691" y="2156"/>
                      </a:lnTo>
                      <a:lnTo>
                        <a:pt x="732" y="2114"/>
                      </a:lnTo>
                      <a:lnTo>
                        <a:pt x="732" y="2009"/>
                      </a:lnTo>
                      <a:lnTo>
                        <a:pt x="753" y="1989"/>
                      </a:lnTo>
                      <a:lnTo>
                        <a:pt x="816" y="1821"/>
                      </a:lnTo>
                      <a:lnTo>
                        <a:pt x="858" y="1821"/>
                      </a:lnTo>
                      <a:lnTo>
                        <a:pt x="1004" y="1779"/>
                      </a:lnTo>
                      <a:lnTo>
                        <a:pt x="1067" y="1800"/>
                      </a:lnTo>
                      <a:lnTo>
                        <a:pt x="1046" y="1884"/>
                      </a:lnTo>
                      <a:lnTo>
                        <a:pt x="942" y="1926"/>
                      </a:lnTo>
                      <a:lnTo>
                        <a:pt x="900" y="2093"/>
                      </a:lnTo>
                      <a:lnTo>
                        <a:pt x="942" y="2156"/>
                      </a:lnTo>
                      <a:lnTo>
                        <a:pt x="858" y="2240"/>
                      </a:lnTo>
                      <a:lnTo>
                        <a:pt x="816" y="2323"/>
                      </a:lnTo>
                      <a:lnTo>
                        <a:pt x="858" y="2407"/>
                      </a:lnTo>
                      <a:lnTo>
                        <a:pt x="921" y="2323"/>
                      </a:lnTo>
                      <a:lnTo>
                        <a:pt x="1004" y="2344"/>
                      </a:lnTo>
                      <a:lnTo>
                        <a:pt x="1004" y="2428"/>
                      </a:lnTo>
                      <a:lnTo>
                        <a:pt x="1046" y="2428"/>
                      </a:lnTo>
                      <a:lnTo>
                        <a:pt x="1235" y="2323"/>
                      </a:lnTo>
                      <a:lnTo>
                        <a:pt x="1318" y="2219"/>
                      </a:lnTo>
                      <a:lnTo>
                        <a:pt x="1381" y="2240"/>
                      </a:lnTo>
                      <a:lnTo>
                        <a:pt x="1444" y="2135"/>
                      </a:lnTo>
                      <a:lnTo>
                        <a:pt x="1444" y="2009"/>
                      </a:lnTo>
                      <a:lnTo>
                        <a:pt x="1527" y="2009"/>
                      </a:lnTo>
                      <a:lnTo>
                        <a:pt x="1590" y="1905"/>
                      </a:lnTo>
                      <a:lnTo>
                        <a:pt x="1590" y="1779"/>
                      </a:lnTo>
                      <a:lnTo>
                        <a:pt x="1653" y="1717"/>
                      </a:lnTo>
                      <a:lnTo>
                        <a:pt x="1674" y="1779"/>
                      </a:lnTo>
                      <a:lnTo>
                        <a:pt x="1653" y="1842"/>
                      </a:lnTo>
                      <a:lnTo>
                        <a:pt x="1674" y="1926"/>
                      </a:lnTo>
                      <a:lnTo>
                        <a:pt x="1653" y="2051"/>
                      </a:lnTo>
                      <a:lnTo>
                        <a:pt x="1674" y="2198"/>
                      </a:lnTo>
                      <a:lnTo>
                        <a:pt x="1737" y="2198"/>
                      </a:lnTo>
                      <a:lnTo>
                        <a:pt x="1841" y="2051"/>
                      </a:lnTo>
                      <a:lnTo>
                        <a:pt x="1862" y="1926"/>
                      </a:lnTo>
                      <a:lnTo>
                        <a:pt x="1883" y="1884"/>
                      </a:lnTo>
                      <a:lnTo>
                        <a:pt x="1967" y="1842"/>
                      </a:lnTo>
                      <a:lnTo>
                        <a:pt x="2092" y="1696"/>
                      </a:lnTo>
                      <a:lnTo>
                        <a:pt x="2113" y="1570"/>
                      </a:lnTo>
                      <a:lnTo>
                        <a:pt x="2092" y="1465"/>
                      </a:lnTo>
                      <a:lnTo>
                        <a:pt x="2155" y="1361"/>
                      </a:lnTo>
                      <a:lnTo>
                        <a:pt x="2197" y="1486"/>
                      </a:lnTo>
                      <a:lnTo>
                        <a:pt x="2406" y="1361"/>
                      </a:lnTo>
                      <a:lnTo>
                        <a:pt x="2469" y="1193"/>
                      </a:lnTo>
                      <a:lnTo>
                        <a:pt x="2490" y="1089"/>
                      </a:lnTo>
                      <a:lnTo>
                        <a:pt x="2595" y="1068"/>
                      </a:lnTo>
                      <a:lnTo>
                        <a:pt x="2636" y="1047"/>
                      </a:lnTo>
                      <a:lnTo>
                        <a:pt x="2720" y="1089"/>
                      </a:lnTo>
                      <a:lnTo>
                        <a:pt x="2825" y="984"/>
                      </a:lnTo>
                      <a:lnTo>
                        <a:pt x="2888" y="1047"/>
                      </a:lnTo>
                      <a:lnTo>
                        <a:pt x="2825" y="1256"/>
                      </a:lnTo>
                      <a:lnTo>
                        <a:pt x="2678" y="1403"/>
                      </a:lnTo>
                      <a:lnTo>
                        <a:pt x="2636" y="1507"/>
                      </a:lnTo>
                      <a:lnTo>
                        <a:pt x="2574" y="1591"/>
                      </a:lnTo>
                      <a:lnTo>
                        <a:pt x="2574" y="1633"/>
                      </a:lnTo>
                      <a:lnTo>
                        <a:pt x="2469" y="1696"/>
                      </a:lnTo>
                      <a:lnTo>
                        <a:pt x="2323" y="1926"/>
                      </a:lnTo>
                      <a:lnTo>
                        <a:pt x="2323" y="1989"/>
                      </a:lnTo>
                      <a:lnTo>
                        <a:pt x="2385" y="2093"/>
                      </a:lnTo>
                      <a:lnTo>
                        <a:pt x="2364" y="2198"/>
                      </a:lnTo>
                      <a:lnTo>
                        <a:pt x="2427" y="2219"/>
                      </a:lnTo>
                      <a:lnTo>
                        <a:pt x="2532" y="2261"/>
                      </a:lnTo>
                      <a:lnTo>
                        <a:pt x="2616" y="2198"/>
                      </a:lnTo>
                      <a:lnTo>
                        <a:pt x="2720" y="2135"/>
                      </a:lnTo>
                      <a:lnTo>
                        <a:pt x="2741" y="2030"/>
                      </a:lnTo>
                      <a:lnTo>
                        <a:pt x="2741" y="1926"/>
                      </a:lnTo>
                      <a:lnTo>
                        <a:pt x="2825" y="1842"/>
                      </a:lnTo>
                      <a:lnTo>
                        <a:pt x="2888" y="1737"/>
                      </a:lnTo>
                      <a:lnTo>
                        <a:pt x="2950" y="1737"/>
                      </a:lnTo>
                      <a:lnTo>
                        <a:pt x="3013" y="1717"/>
                      </a:lnTo>
                      <a:lnTo>
                        <a:pt x="3097" y="1779"/>
                      </a:lnTo>
                      <a:lnTo>
                        <a:pt x="3201" y="1779"/>
                      </a:lnTo>
                      <a:lnTo>
                        <a:pt x="3243" y="1717"/>
                      </a:lnTo>
                      <a:lnTo>
                        <a:pt x="3432" y="1717"/>
                      </a:lnTo>
                      <a:lnTo>
                        <a:pt x="3515" y="1612"/>
                      </a:lnTo>
                      <a:lnTo>
                        <a:pt x="3557" y="1403"/>
                      </a:lnTo>
                      <a:lnTo>
                        <a:pt x="3662" y="1256"/>
                      </a:lnTo>
                      <a:lnTo>
                        <a:pt x="3662" y="1152"/>
                      </a:lnTo>
                      <a:lnTo>
                        <a:pt x="3683" y="1089"/>
                      </a:lnTo>
                      <a:lnTo>
                        <a:pt x="3766" y="1214"/>
                      </a:lnTo>
                      <a:lnTo>
                        <a:pt x="3871" y="1256"/>
                      </a:lnTo>
                      <a:lnTo>
                        <a:pt x="3892" y="1193"/>
                      </a:lnTo>
                      <a:lnTo>
                        <a:pt x="3892" y="1110"/>
                      </a:lnTo>
                      <a:lnTo>
                        <a:pt x="3787" y="963"/>
                      </a:lnTo>
                      <a:lnTo>
                        <a:pt x="3787" y="880"/>
                      </a:lnTo>
                      <a:lnTo>
                        <a:pt x="3934" y="775"/>
                      </a:lnTo>
                      <a:lnTo>
                        <a:pt x="4038" y="754"/>
                      </a:lnTo>
                      <a:lnTo>
                        <a:pt x="4143" y="691"/>
                      </a:lnTo>
                      <a:lnTo>
                        <a:pt x="4206" y="733"/>
                      </a:lnTo>
                      <a:lnTo>
                        <a:pt x="4289" y="733"/>
                      </a:lnTo>
                      <a:lnTo>
                        <a:pt x="4394" y="587"/>
                      </a:lnTo>
                      <a:lnTo>
                        <a:pt x="4373" y="524"/>
                      </a:lnTo>
                      <a:lnTo>
                        <a:pt x="4352" y="273"/>
                      </a:lnTo>
                      <a:lnTo>
                        <a:pt x="4373" y="231"/>
                      </a:lnTo>
                      <a:lnTo>
                        <a:pt x="4352" y="168"/>
                      </a:lnTo>
                      <a:lnTo>
                        <a:pt x="4352" y="22"/>
                      </a:lnTo>
                      <a:lnTo>
                        <a:pt x="4268"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33"/>
                <p:cNvSpPr/>
                <p:nvPr/>
              </p:nvSpPr>
              <p:spPr>
                <a:xfrm>
                  <a:off x="2580975" y="1547400"/>
                  <a:ext cx="48150" cy="32475"/>
                </a:xfrm>
                <a:custGeom>
                  <a:rect b="b" l="l" r="r" t="t"/>
                  <a:pathLst>
                    <a:path extrusionOk="0" h="1299" w="1926">
                      <a:moveTo>
                        <a:pt x="796" y="1"/>
                      </a:moveTo>
                      <a:lnTo>
                        <a:pt x="524" y="43"/>
                      </a:lnTo>
                      <a:lnTo>
                        <a:pt x="440" y="43"/>
                      </a:lnTo>
                      <a:lnTo>
                        <a:pt x="336" y="126"/>
                      </a:lnTo>
                      <a:lnTo>
                        <a:pt x="231" y="168"/>
                      </a:lnTo>
                      <a:lnTo>
                        <a:pt x="210" y="315"/>
                      </a:lnTo>
                      <a:lnTo>
                        <a:pt x="64" y="419"/>
                      </a:lnTo>
                      <a:lnTo>
                        <a:pt x="64" y="524"/>
                      </a:lnTo>
                      <a:lnTo>
                        <a:pt x="1" y="629"/>
                      </a:lnTo>
                      <a:lnTo>
                        <a:pt x="22" y="754"/>
                      </a:lnTo>
                      <a:lnTo>
                        <a:pt x="22" y="880"/>
                      </a:lnTo>
                      <a:lnTo>
                        <a:pt x="106" y="880"/>
                      </a:lnTo>
                      <a:lnTo>
                        <a:pt x="231" y="963"/>
                      </a:lnTo>
                      <a:lnTo>
                        <a:pt x="315" y="1110"/>
                      </a:lnTo>
                      <a:lnTo>
                        <a:pt x="231" y="1193"/>
                      </a:lnTo>
                      <a:lnTo>
                        <a:pt x="252" y="1214"/>
                      </a:lnTo>
                      <a:lnTo>
                        <a:pt x="378" y="1214"/>
                      </a:lnTo>
                      <a:lnTo>
                        <a:pt x="524" y="1256"/>
                      </a:lnTo>
                      <a:lnTo>
                        <a:pt x="566" y="1214"/>
                      </a:lnTo>
                      <a:lnTo>
                        <a:pt x="691" y="1298"/>
                      </a:lnTo>
                      <a:lnTo>
                        <a:pt x="838" y="1298"/>
                      </a:lnTo>
                      <a:lnTo>
                        <a:pt x="943" y="1256"/>
                      </a:lnTo>
                      <a:lnTo>
                        <a:pt x="1068" y="1256"/>
                      </a:lnTo>
                      <a:lnTo>
                        <a:pt x="1110" y="1152"/>
                      </a:lnTo>
                      <a:lnTo>
                        <a:pt x="1110" y="1089"/>
                      </a:lnTo>
                      <a:lnTo>
                        <a:pt x="1215" y="1068"/>
                      </a:lnTo>
                      <a:lnTo>
                        <a:pt x="1256" y="984"/>
                      </a:lnTo>
                      <a:lnTo>
                        <a:pt x="1403" y="796"/>
                      </a:lnTo>
                      <a:lnTo>
                        <a:pt x="1382" y="733"/>
                      </a:lnTo>
                      <a:lnTo>
                        <a:pt x="1319" y="754"/>
                      </a:lnTo>
                      <a:lnTo>
                        <a:pt x="1215" y="733"/>
                      </a:lnTo>
                      <a:lnTo>
                        <a:pt x="1215" y="670"/>
                      </a:lnTo>
                      <a:lnTo>
                        <a:pt x="1361" y="545"/>
                      </a:lnTo>
                      <a:lnTo>
                        <a:pt x="1466" y="545"/>
                      </a:lnTo>
                      <a:lnTo>
                        <a:pt x="1738" y="440"/>
                      </a:lnTo>
                      <a:lnTo>
                        <a:pt x="1821" y="461"/>
                      </a:lnTo>
                      <a:lnTo>
                        <a:pt x="1926" y="273"/>
                      </a:lnTo>
                      <a:lnTo>
                        <a:pt x="1905" y="231"/>
                      </a:lnTo>
                      <a:lnTo>
                        <a:pt x="1779" y="210"/>
                      </a:lnTo>
                      <a:lnTo>
                        <a:pt x="1717" y="147"/>
                      </a:lnTo>
                      <a:lnTo>
                        <a:pt x="1591" y="126"/>
                      </a:lnTo>
                      <a:lnTo>
                        <a:pt x="1424" y="126"/>
                      </a:lnTo>
                      <a:lnTo>
                        <a:pt x="1403" y="105"/>
                      </a:lnTo>
                      <a:lnTo>
                        <a:pt x="1256" y="43"/>
                      </a:lnTo>
                      <a:lnTo>
                        <a:pt x="1173" y="64"/>
                      </a:lnTo>
                      <a:lnTo>
                        <a:pt x="1047" y="64"/>
                      </a:lnTo>
                      <a:lnTo>
                        <a:pt x="963" y="43"/>
                      </a:lnTo>
                      <a:lnTo>
                        <a:pt x="859" y="43"/>
                      </a:lnTo>
                      <a:lnTo>
                        <a:pt x="79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33"/>
                <p:cNvSpPr/>
                <p:nvPr/>
              </p:nvSpPr>
              <p:spPr>
                <a:xfrm>
                  <a:off x="2474800" y="1600250"/>
                  <a:ext cx="142825" cy="88425"/>
                </a:xfrm>
                <a:custGeom>
                  <a:rect b="b" l="l" r="r" t="t"/>
                  <a:pathLst>
                    <a:path extrusionOk="0" h="3537" w="5713">
                      <a:moveTo>
                        <a:pt x="2177" y="0"/>
                      </a:moveTo>
                      <a:lnTo>
                        <a:pt x="1863" y="84"/>
                      </a:lnTo>
                      <a:lnTo>
                        <a:pt x="1800" y="126"/>
                      </a:lnTo>
                      <a:lnTo>
                        <a:pt x="1863" y="188"/>
                      </a:lnTo>
                      <a:lnTo>
                        <a:pt x="1863" y="293"/>
                      </a:lnTo>
                      <a:lnTo>
                        <a:pt x="1988" y="356"/>
                      </a:lnTo>
                      <a:lnTo>
                        <a:pt x="2051" y="460"/>
                      </a:lnTo>
                      <a:lnTo>
                        <a:pt x="1967" y="439"/>
                      </a:lnTo>
                      <a:lnTo>
                        <a:pt x="1842" y="335"/>
                      </a:lnTo>
                      <a:lnTo>
                        <a:pt x="1758" y="335"/>
                      </a:lnTo>
                      <a:lnTo>
                        <a:pt x="1695" y="293"/>
                      </a:lnTo>
                      <a:lnTo>
                        <a:pt x="1591" y="293"/>
                      </a:lnTo>
                      <a:lnTo>
                        <a:pt x="1465" y="335"/>
                      </a:lnTo>
                      <a:lnTo>
                        <a:pt x="1381" y="335"/>
                      </a:lnTo>
                      <a:lnTo>
                        <a:pt x="1319" y="398"/>
                      </a:lnTo>
                      <a:lnTo>
                        <a:pt x="1256" y="502"/>
                      </a:lnTo>
                      <a:lnTo>
                        <a:pt x="1130" y="607"/>
                      </a:lnTo>
                      <a:lnTo>
                        <a:pt x="1214" y="711"/>
                      </a:lnTo>
                      <a:lnTo>
                        <a:pt x="1444" y="753"/>
                      </a:lnTo>
                      <a:lnTo>
                        <a:pt x="1549" y="753"/>
                      </a:lnTo>
                      <a:lnTo>
                        <a:pt x="1653" y="837"/>
                      </a:lnTo>
                      <a:lnTo>
                        <a:pt x="1737" y="837"/>
                      </a:lnTo>
                      <a:lnTo>
                        <a:pt x="1758" y="879"/>
                      </a:lnTo>
                      <a:lnTo>
                        <a:pt x="1695" y="921"/>
                      </a:lnTo>
                      <a:lnTo>
                        <a:pt x="1570" y="879"/>
                      </a:lnTo>
                      <a:lnTo>
                        <a:pt x="1319" y="858"/>
                      </a:lnTo>
                      <a:lnTo>
                        <a:pt x="1109" y="879"/>
                      </a:lnTo>
                      <a:lnTo>
                        <a:pt x="1026" y="858"/>
                      </a:lnTo>
                      <a:lnTo>
                        <a:pt x="921" y="879"/>
                      </a:lnTo>
                      <a:lnTo>
                        <a:pt x="754" y="1046"/>
                      </a:lnTo>
                      <a:lnTo>
                        <a:pt x="607" y="1193"/>
                      </a:lnTo>
                      <a:lnTo>
                        <a:pt x="628" y="1256"/>
                      </a:lnTo>
                      <a:lnTo>
                        <a:pt x="754" y="1256"/>
                      </a:lnTo>
                      <a:lnTo>
                        <a:pt x="942" y="1297"/>
                      </a:lnTo>
                      <a:lnTo>
                        <a:pt x="1068" y="1276"/>
                      </a:lnTo>
                      <a:lnTo>
                        <a:pt x="1214" y="1276"/>
                      </a:lnTo>
                      <a:lnTo>
                        <a:pt x="1256" y="1339"/>
                      </a:lnTo>
                      <a:lnTo>
                        <a:pt x="1340" y="1381"/>
                      </a:lnTo>
                      <a:lnTo>
                        <a:pt x="1214" y="1486"/>
                      </a:lnTo>
                      <a:lnTo>
                        <a:pt x="1068" y="1486"/>
                      </a:lnTo>
                      <a:lnTo>
                        <a:pt x="963" y="1569"/>
                      </a:lnTo>
                      <a:lnTo>
                        <a:pt x="837" y="1548"/>
                      </a:lnTo>
                      <a:lnTo>
                        <a:pt x="712" y="1465"/>
                      </a:lnTo>
                      <a:lnTo>
                        <a:pt x="503" y="1465"/>
                      </a:lnTo>
                      <a:lnTo>
                        <a:pt x="419" y="1444"/>
                      </a:lnTo>
                      <a:lnTo>
                        <a:pt x="314" y="1465"/>
                      </a:lnTo>
                      <a:lnTo>
                        <a:pt x="84" y="1611"/>
                      </a:lnTo>
                      <a:lnTo>
                        <a:pt x="126" y="1674"/>
                      </a:lnTo>
                      <a:lnTo>
                        <a:pt x="126" y="1800"/>
                      </a:lnTo>
                      <a:lnTo>
                        <a:pt x="0" y="1800"/>
                      </a:lnTo>
                      <a:lnTo>
                        <a:pt x="0" y="1862"/>
                      </a:lnTo>
                      <a:lnTo>
                        <a:pt x="189" y="1988"/>
                      </a:lnTo>
                      <a:lnTo>
                        <a:pt x="314" y="2134"/>
                      </a:lnTo>
                      <a:lnTo>
                        <a:pt x="377" y="2134"/>
                      </a:lnTo>
                      <a:lnTo>
                        <a:pt x="398" y="2030"/>
                      </a:lnTo>
                      <a:lnTo>
                        <a:pt x="482" y="2072"/>
                      </a:lnTo>
                      <a:lnTo>
                        <a:pt x="419" y="2134"/>
                      </a:lnTo>
                      <a:lnTo>
                        <a:pt x="544" y="2239"/>
                      </a:lnTo>
                      <a:lnTo>
                        <a:pt x="544" y="2385"/>
                      </a:lnTo>
                      <a:lnTo>
                        <a:pt x="649" y="2427"/>
                      </a:lnTo>
                      <a:lnTo>
                        <a:pt x="733" y="2344"/>
                      </a:lnTo>
                      <a:lnTo>
                        <a:pt x="733" y="2218"/>
                      </a:lnTo>
                      <a:lnTo>
                        <a:pt x="796" y="2239"/>
                      </a:lnTo>
                      <a:lnTo>
                        <a:pt x="900" y="2239"/>
                      </a:lnTo>
                      <a:lnTo>
                        <a:pt x="837" y="2323"/>
                      </a:lnTo>
                      <a:lnTo>
                        <a:pt x="837" y="2427"/>
                      </a:lnTo>
                      <a:lnTo>
                        <a:pt x="963" y="2511"/>
                      </a:lnTo>
                      <a:lnTo>
                        <a:pt x="1068" y="2490"/>
                      </a:lnTo>
                      <a:lnTo>
                        <a:pt x="1109" y="2406"/>
                      </a:lnTo>
                      <a:lnTo>
                        <a:pt x="1277" y="2323"/>
                      </a:lnTo>
                      <a:lnTo>
                        <a:pt x="1319" y="2197"/>
                      </a:lnTo>
                      <a:lnTo>
                        <a:pt x="1340" y="2176"/>
                      </a:lnTo>
                      <a:lnTo>
                        <a:pt x="1423" y="2281"/>
                      </a:lnTo>
                      <a:lnTo>
                        <a:pt x="1465" y="2197"/>
                      </a:lnTo>
                      <a:lnTo>
                        <a:pt x="1591" y="2176"/>
                      </a:lnTo>
                      <a:lnTo>
                        <a:pt x="1674" y="2176"/>
                      </a:lnTo>
                      <a:lnTo>
                        <a:pt x="1549" y="2281"/>
                      </a:lnTo>
                      <a:lnTo>
                        <a:pt x="1423" y="2344"/>
                      </a:lnTo>
                      <a:lnTo>
                        <a:pt x="1423" y="2448"/>
                      </a:lnTo>
                      <a:lnTo>
                        <a:pt x="1570" y="2511"/>
                      </a:lnTo>
                      <a:lnTo>
                        <a:pt x="1674" y="2490"/>
                      </a:lnTo>
                      <a:lnTo>
                        <a:pt x="1737" y="2532"/>
                      </a:lnTo>
                      <a:lnTo>
                        <a:pt x="1842" y="2511"/>
                      </a:lnTo>
                      <a:lnTo>
                        <a:pt x="1946" y="2490"/>
                      </a:lnTo>
                      <a:lnTo>
                        <a:pt x="2009" y="2406"/>
                      </a:lnTo>
                      <a:lnTo>
                        <a:pt x="2093" y="2490"/>
                      </a:lnTo>
                      <a:lnTo>
                        <a:pt x="2093" y="2553"/>
                      </a:lnTo>
                      <a:lnTo>
                        <a:pt x="2260" y="2553"/>
                      </a:lnTo>
                      <a:lnTo>
                        <a:pt x="2407" y="2490"/>
                      </a:lnTo>
                      <a:lnTo>
                        <a:pt x="2407" y="2553"/>
                      </a:lnTo>
                      <a:lnTo>
                        <a:pt x="2574" y="2553"/>
                      </a:lnTo>
                      <a:lnTo>
                        <a:pt x="2637" y="2490"/>
                      </a:lnTo>
                      <a:lnTo>
                        <a:pt x="2700" y="2532"/>
                      </a:lnTo>
                      <a:lnTo>
                        <a:pt x="2616" y="2595"/>
                      </a:lnTo>
                      <a:lnTo>
                        <a:pt x="2595" y="2657"/>
                      </a:lnTo>
                      <a:lnTo>
                        <a:pt x="2323" y="2657"/>
                      </a:lnTo>
                      <a:lnTo>
                        <a:pt x="2218" y="2741"/>
                      </a:lnTo>
                      <a:lnTo>
                        <a:pt x="2156" y="2720"/>
                      </a:lnTo>
                      <a:lnTo>
                        <a:pt x="2009" y="2720"/>
                      </a:lnTo>
                      <a:lnTo>
                        <a:pt x="1842" y="2657"/>
                      </a:lnTo>
                      <a:lnTo>
                        <a:pt x="1653" y="2657"/>
                      </a:lnTo>
                      <a:lnTo>
                        <a:pt x="1486" y="2741"/>
                      </a:lnTo>
                      <a:lnTo>
                        <a:pt x="1381" y="2741"/>
                      </a:lnTo>
                      <a:lnTo>
                        <a:pt x="1256" y="2720"/>
                      </a:lnTo>
                      <a:lnTo>
                        <a:pt x="1172" y="2762"/>
                      </a:lnTo>
                      <a:lnTo>
                        <a:pt x="1005" y="2720"/>
                      </a:lnTo>
                      <a:lnTo>
                        <a:pt x="837" y="2762"/>
                      </a:lnTo>
                      <a:lnTo>
                        <a:pt x="816" y="2950"/>
                      </a:lnTo>
                      <a:lnTo>
                        <a:pt x="837" y="3034"/>
                      </a:lnTo>
                      <a:lnTo>
                        <a:pt x="796" y="3160"/>
                      </a:lnTo>
                      <a:lnTo>
                        <a:pt x="921" y="3285"/>
                      </a:lnTo>
                      <a:lnTo>
                        <a:pt x="963" y="3390"/>
                      </a:lnTo>
                      <a:lnTo>
                        <a:pt x="1130" y="3432"/>
                      </a:lnTo>
                      <a:lnTo>
                        <a:pt x="1319" y="3494"/>
                      </a:lnTo>
                      <a:lnTo>
                        <a:pt x="1465" y="3494"/>
                      </a:lnTo>
                      <a:lnTo>
                        <a:pt x="1633" y="3452"/>
                      </a:lnTo>
                      <a:lnTo>
                        <a:pt x="1779" y="3452"/>
                      </a:lnTo>
                      <a:lnTo>
                        <a:pt x="1800" y="3536"/>
                      </a:lnTo>
                      <a:lnTo>
                        <a:pt x="1946" y="3536"/>
                      </a:lnTo>
                      <a:lnTo>
                        <a:pt x="2072" y="3473"/>
                      </a:lnTo>
                      <a:lnTo>
                        <a:pt x="2093" y="3473"/>
                      </a:lnTo>
                      <a:lnTo>
                        <a:pt x="2218" y="3452"/>
                      </a:lnTo>
                      <a:lnTo>
                        <a:pt x="2260" y="3369"/>
                      </a:lnTo>
                      <a:lnTo>
                        <a:pt x="2386" y="3369"/>
                      </a:lnTo>
                      <a:lnTo>
                        <a:pt x="2428" y="3348"/>
                      </a:lnTo>
                      <a:lnTo>
                        <a:pt x="2469" y="3243"/>
                      </a:lnTo>
                      <a:lnTo>
                        <a:pt x="2532" y="3222"/>
                      </a:lnTo>
                      <a:lnTo>
                        <a:pt x="2616" y="3222"/>
                      </a:lnTo>
                      <a:lnTo>
                        <a:pt x="2679" y="3139"/>
                      </a:lnTo>
                      <a:lnTo>
                        <a:pt x="2741" y="3180"/>
                      </a:lnTo>
                      <a:lnTo>
                        <a:pt x="2909" y="3180"/>
                      </a:lnTo>
                      <a:lnTo>
                        <a:pt x="2930" y="3222"/>
                      </a:lnTo>
                      <a:lnTo>
                        <a:pt x="3055" y="3222"/>
                      </a:lnTo>
                      <a:lnTo>
                        <a:pt x="3118" y="3160"/>
                      </a:lnTo>
                      <a:lnTo>
                        <a:pt x="3306" y="3076"/>
                      </a:lnTo>
                      <a:lnTo>
                        <a:pt x="3369" y="3076"/>
                      </a:lnTo>
                      <a:lnTo>
                        <a:pt x="3453" y="3055"/>
                      </a:lnTo>
                      <a:lnTo>
                        <a:pt x="3453" y="2971"/>
                      </a:lnTo>
                      <a:lnTo>
                        <a:pt x="3537" y="3013"/>
                      </a:lnTo>
                      <a:lnTo>
                        <a:pt x="3557" y="3076"/>
                      </a:lnTo>
                      <a:lnTo>
                        <a:pt x="3516" y="3160"/>
                      </a:lnTo>
                      <a:lnTo>
                        <a:pt x="3516" y="3222"/>
                      </a:lnTo>
                      <a:lnTo>
                        <a:pt x="3662" y="3264"/>
                      </a:lnTo>
                      <a:lnTo>
                        <a:pt x="3746" y="3243"/>
                      </a:lnTo>
                      <a:lnTo>
                        <a:pt x="3767" y="3160"/>
                      </a:lnTo>
                      <a:lnTo>
                        <a:pt x="3892" y="3118"/>
                      </a:lnTo>
                      <a:lnTo>
                        <a:pt x="3934" y="3118"/>
                      </a:lnTo>
                      <a:lnTo>
                        <a:pt x="3955" y="3180"/>
                      </a:lnTo>
                      <a:lnTo>
                        <a:pt x="3871" y="3264"/>
                      </a:lnTo>
                      <a:lnTo>
                        <a:pt x="3892" y="3348"/>
                      </a:lnTo>
                      <a:lnTo>
                        <a:pt x="4039" y="3390"/>
                      </a:lnTo>
                      <a:lnTo>
                        <a:pt x="4206" y="3369"/>
                      </a:lnTo>
                      <a:lnTo>
                        <a:pt x="4394" y="3285"/>
                      </a:lnTo>
                      <a:lnTo>
                        <a:pt x="4478" y="3285"/>
                      </a:lnTo>
                      <a:lnTo>
                        <a:pt x="4583" y="3264"/>
                      </a:lnTo>
                      <a:lnTo>
                        <a:pt x="4666" y="3327"/>
                      </a:lnTo>
                      <a:lnTo>
                        <a:pt x="4708" y="3285"/>
                      </a:lnTo>
                      <a:lnTo>
                        <a:pt x="4708" y="3243"/>
                      </a:lnTo>
                      <a:lnTo>
                        <a:pt x="4771" y="3222"/>
                      </a:lnTo>
                      <a:lnTo>
                        <a:pt x="4834" y="3222"/>
                      </a:lnTo>
                      <a:lnTo>
                        <a:pt x="4876" y="3139"/>
                      </a:lnTo>
                      <a:lnTo>
                        <a:pt x="4876" y="3055"/>
                      </a:lnTo>
                      <a:lnTo>
                        <a:pt x="4980" y="2971"/>
                      </a:lnTo>
                      <a:lnTo>
                        <a:pt x="5085" y="2971"/>
                      </a:lnTo>
                      <a:lnTo>
                        <a:pt x="5190" y="2804"/>
                      </a:lnTo>
                      <a:lnTo>
                        <a:pt x="5190" y="2720"/>
                      </a:lnTo>
                      <a:lnTo>
                        <a:pt x="5210" y="2657"/>
                      </a:lnTo>
                      <a:lnTo>
                        <a:pt x="5294" y="2657"/>
                      </a:lnTo>
                      <a:lnTo>
                        <a:pt x="5399" y="2616"/>
                      </a:lnTo>
                      <a:lnTo>
                        <a:pt x="5524" y="2490"/>
                      </a:lnTo>
                      <a:lnTo>
                        <a:pt x="5650" y="2218"/>
                      </a:lnTo>
                      <a:lnTo>
                        <a:pt x="5713" y="2072"/>
                      </a:lnTo>
                      <a:lnTo>
                        <a:pt x="5650" y="1967"/>
                      </a:lnTo>
                      <a:lnTo>
                        <a:pt x="5566" y="1779"/>
                      </a:lnTo>
                      <a:lnTo>
                        <a:pt x="5441" y="1695"/>
                      </a:lnTo>
                      <a:lnTo>
                        <a:pt x="5357" y="1695"/>
                      </a:lnTo>
                      <a:lnTo>
                        <a:pt x="5190" y="1820"/>
                      </a:lnTo>
                      <a:lnTo>
                        <a:pt x="5190" y="1925"/>
                      </a:lnTo>
                      <a:lnTo>
                        <a:pt x="5106" y="2072"/>
                      </a:lnTo>
                      <a:lnTo>
                        <a:pt x="5127" y="2092"/>
                      </a:lnTo>
                      <a:lnTo>
                        <a:pt x="5106" y="2134"/>
                      </a:lnTo>
                      <a:lnTo>
                        <a:pt x="5022" y="2134"/>
                      </a:lnTo>
                      <a:lnTo>
                        <a:pt x="4918" y="2239"/>
                      </a:lnTo>
                      <a:lnTo>
                        <a:pt x="4897" y="2197"/>
                      </a:lnTo>
                      <a:lnTo>
                        <a:pt x="4980" y="2009"/>
                      </a:lnTo>
                      <a:lnTo>
                        <a:pt x="5001" y="1883"/>
                      </a:lnTo>
                      <a:lnTo>
                        <a:pt x="4834" y="1800"/>
                      </a:lnTo>
                      <a:lnTo>
                        <a:pt x="4771" y="1820"/>
                      </a:lnTo>
                      <a:lnTo>
                        <a:pt x="4687" y="1904"/>
                      </a:lnTo>
                      <a:lnTo>
                        <a:pt x="4499" y="2009"/>
                      </a:lnTo>
                      <a:lnTo>
                        <a:pt x="4457" y="2113"/>
                      </a:lnTo>
                      <a:lnTo>
                        <a:pt x="4394" y="2030"/>
                      </a:lnTo>
                      <a:lnTo>
                        <a:pt x="4415" y="1925"/>
                      </a:lnTo>
                      <a:lnTo>
                        <a:pt x="4583" y="1800"/>
                      </a:lnTo>
                      <a:lnTo>
                        <a:pt x="4771" y="1695"/>
                      </a:lnTo>
                      <a:lnTo>
                        <a:pt x="4834" y="1569"/>
                      </a:lnTo>
                      <a:lnTo>
                        <a:pt x="4813" y="1507"/>
                      </a:lnTo>
                      <a:lnTo>
                        <a:pt x="4666" y="1507"/>
                      </a:lnTo>
                      <a:lnTo>
                        <a:pt x="4562" y="1548"/>
                      </a:lnTo>
                      <a:lnTo>
                        <a:pt x="4499" y="1548"/>
                      </a:lnTo>
                      <a:lnTo>
                        <a:pt x="4499" y="1486"/>
                      </a:lnTo>
                      <a:lnTo>
                        <a:pt x="4583" y="1402"/>
                      </a:lnTo>
                      <a:lnTo>
                        <a:pt x="4771" y="1276"/>
                      </a:lnTo>
                      <a:lnTo>
                        <a:pt x="4813" y="1276"/>
                      </a:lnTo>
                      <a:lnTo>
                        <a:pt x="4876" y="1235"/>
                      </a:lnTo>
                      <a:lnTo>
                        <a:pt x="4876" y="942"/>
                      </a:lnTo>
                      <a:lnTo>
                        <a:pt x="4834" y="921"/>
                      </a:lnTo>
                      <a:lnTo>
                        <a:pt x="4834" y="753"/>
                      </a:lnTo>
                      <a:lnTo>
                        <a:pt x="4876" y="649"/>
                      </a:lnTo>
                      <a:lnTo>
                        <a:pt x="4876" y="565"/>
                      </a:lnTo>
                      <a:lnTo>
                        <a:pt x="4938" y="502"/>
                      </a:lnTo>
                      <a:lnTo>
                        <a:pt x="5022" y="502"/>
                      </a:lnTo>
                      <a:lnTo>
                        <a:pt x="5085" y="419"/>
                      </a:lnTo>
                      <a:lnTo>
                        <a:pt x="5022" y="335"/>
                      </a:lnTo>
                      <a:lnTo>
                        <a:pt x="5043" y="251"/>
                      </a:lnTo>
                      <a:lnTo>
                        <a:pt x="4897" y="188"/>
                      </a:lnTo>
                      <a:lnTo>
                        <a:pt x="4813" y="188"/>
                      </a:lnTo>
                      <a:lnTo>
                        <a:pt x="4562" y="419"/>
                      </a:lnTo>
                      <a:lnTo>
                        <a:pt x="4415" y="460"/>
                      </a:lnTo>
                      <a:lnTo>
                        <a:pt x="4374" y="565"/>
                      </a:lnTo>
                      <a:lnTo>
                        <a:pt x="4394" y="628"/>
                      </a:lnTo>
                      <a:lnTo>
                        <a:pt x="4290" y="628"/>
                      </a:lnTo>
                      <a:lnTo>
                        <a:pt x="4248" y="607"/>
                      </a:lnTo>
                      <a:lnTo>
                        <a:pt x="4143" y="649"/>
                      </a:lnTo>
                      <a:lnTo>
                        <a:pt x="4039" y="816"/>
                      </a:lnTo>
                      <a:lnTo>
                        <a:pt x="4081" y="942"/>
                      </a:lnTo>
                      <a:lnTo>
                        <a:pt x="4081" y="1067"/>
                      </a:lnTo>
                      <a:lnTo>
                        <a:pt x="4143" y="1130"/>
                      </a:lnTo>
                      <a:lnTo>
                        <a:pt x="4206" y="1297"/>
                      </a:lnTo>
                      <a:lnTo>
                        <a:pt x="4143" y="1465"/>
                      </a:lnTo>
                      <a:lnTo>
                        <a:pt x="4039" y="1465"/>
                      </a:lnTo>
                      <a:lnTo>
                        <a:pt x="3871" y="1507"/>
                      </a:lnTo>
                      <a:lnTo>
                        <a:pt x="3788" y="1507"/>
                      </a:lnTo>
                      <a:lnTo>
                        <a:pt x="3746" y="1569"/>
                      </a:lnTo>
                      <a:lnTo>
                        <a:pt x="3788" y="1674"/>
                      </a:lnTo>
                      <a:lnTo>
                        <a:pt x="3788" y="1758"/>
                      </a:lnTo>
                      <a:lnTo>
                        <a:pt x="3892" y="1883"/>
                      </a:lnTo>
                      <a:lnTo>
                        <a:pt x="3955" y="2072"/>
                      </a:lnTo>
                      <a:lnTo>
                        <a:pt x="3767" y="2134"/>
                      </a:lnTo>
                      <a:lnTo>
                        <a:pt x="3788" y="2197"/>
                      </a:lnTo>
                      <a:lnTo>
                        <a:pt x="3829" y="2239"/>
                      </a:lnTo>
                      <a:lnTo>
                        <a:pt x="3746" y="2281"/>
                      </a:lnTo>
                      <a:lnTo>
                        <a:pt x="3662" y="2134"/>
                      </a:lnTo>
                      <a:lnTo>
                        <a:pt x="3453" y="2092"/>
                      </a:lnTo>
                      <a:lnTo>
                        <a:pt x="3411" y="2113"/>
                      </a:lnTo>
                      <a:lnTo>
                        <a:pt x="3265" y="2092"/>
                      </a:lnTo>
                      <a:lnTo>
                        <a:pt x="3244" y="2009"/>
                      </a:lnTo>
                      <a:lnTo>
                        <a:pt x="3202" y="1967"/>
                      </a:lnTo>
                      <a:lnTo>
                        <a:pt x="3118" y="2030"/>
                      </a:lnTo>
                      <a:lnTo>
                        <a:pt x="2993" y="2092"/>
                      </a:lnTo>
                      <a:lnTo>
                        <a:pt x="2930" y="2030"/>
                      </a:lnTo>
                      <a:lnTo>
                        <a:pt x="2930" y="1820"/>
                      </a:lnTo>
                      <a:lnTo>
                        <a:pt x="3034" y="1758"/>
                      </a:lnTo>
                      <a:lnTo>
                        <a:pt x="3118" y="1507"/>
                      </a:lnTo>
                      <a:lnTo>
                        <a:pt x="3034" y="1507"/>
                      </a:lnTo>
                      <a:lnTo>
                        <a:pt x="2909" y="1465"/>
                      </a:lnTo>
                      <a:lnTo>
                        <a:pt x="2804" y="1486"/>
                      </a:lnTo>
                      <a:lnTo>
                        <a:pt x="2783" y="1402"/>
                      </a:lnTo>
                      <a:lnTo>
                        <a:pt x="2888" y="1381"/>
                      </a:lnTo>
                      <a:lnTo>
                        <a:pt x="2993" y="1402"/>
                      </a:lnTo>
                      <a:lnTo>
                        <a:pt x="3034" y="1339"/>
                      </a:lnTo>
                      <a:lnTo>
                        <a:pt x="3013" y="1088"/>
                      </a:lnTo>
                      <a:lnTo>
                        <a:pt x="2909" y="963"/>
                      </a:lnTo>
                      <a:lnTo>
                        <a:pt x="2951" y="879"/>
                      </a:lnTo>
                      <a:lnTo>
                        <a:pt x="3013" y="858"/>
                      </a:lnTo>
                      <a:lnTo>
                        <a:pt x="3034" y="774"/>
                      </a:lnTo>
                      <a:lnTo>
                        <a:pt x="2951" y="711"/>
                      </a:lnTo>
                      <a:lnTo>
                        <a:pt x="2951" y="649"/>
                      </a:lnTo>
                      <a:lnTo>
                        <a:pt x="2909" y="565"/>
                      </a:lnTo>
                      <a:lnTo>
                        <a:pt x="2825" y="565"/>
                      </a:lnTo>
                      <a:lnTo>
                        <a:pt x="2783" y="523"/>
                      </a:lnTo>
                      <a:lnTo>
                        <a:pt x="2700" y="565"/>
                      </a:lnTo>
                      <a:lnTo>
                        <a:pt x="2490" y="565"/>
                      </a:lnTo>
                      <a:lnTo>
                        <a:pt x="2428" y="502"/>
                      </a:lnTo>
                      <a:lnTo>
                        <a:pt x="2532" y="335"/>
                      </a:lnTo>
                      <a:lnTo>
                        <a:pt x="2616" y="293"/>
                      </a:lnTo>
                      <a:lnTo>
                        <a:pt x="2574" y="126"/>
                      </a:lnTo>
                      <a:lnTo>
                        <a:pt x="2469" y="21"/>
                      </a:lnTo>
                      <a:lnTo>
                        <a:pt x="2281" y="21"/>
                      </a:lnTo>
                      <a:lnTo>
                        <a:pt x="217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33"/>
                <p:cNvSpPr/>
                <p:nvPr/>
              </p:nvSpPr>
              <p:spPr>
                <a:xfrm>
                  <a:off x="2638000" y="1637900"/>
                  <a:ext cx="69075" cy="67500"/>
                </a:xfrm>
                <a:custGeom>
                  <a:rect b="b" l="l" r="r" t="t"/>
                  <a:pathLst>
                    <a:path extrusionOk="0" h="2700" w="2763">
                      <a:moveTo>
                        <a:pt x="1884" y="1"/>
                      </a:moveTo>
                      <a:lnTo>
                        <a:pt x="1758" y="84"/>
                      </a:lnTo>
                      <a:lnTo>
                        <a:pt x="1654" y="84"/>
                      </a:lnTo>
                      <a:lnTo>
                        <a:pt x="1612" y="126"/>
                      </a:lnTo>
                      <a:lnTo>
                        <a:pt x="1507" y="126"/>
                      </a:lnTo>
                      <a:lnTo>
                        <a:pt x="1423" y="189"/>
                      </a:lnTo>
                      <a:lnTo>
                        <a:pt x="1423" y="335"/>
                      </a:lnTo>
                      <a:lnTo>
                        <a:pt x="1403" y="398"/>
                      </a:lnTo>
                      <a:lnTo>
                        <a:pt x="1423" y="545"/>
                      </a:lnTo>
                      <a:lnTo>
                        <a:pt x="1528" y="649"/>
                      </a:lnTo>
                      <a:lnTo>
                        <a:pt x="1549" y="733"/>
                      </a:lnTo>
                      <a:lnTo>
                        <a:pt x="1549" y="733"/>
                      </a:lnTo>
                      <a:lnTo>
                        <a:pt x="1444" y="691"/>
                      </a:lnTo>
                      <a:lnTo>
                        <a:pt x="1361" y="691"/>
                      </a:lnTo>
                      <a:lnTo>
                        <a:pt x="1340" y="733"/>
                      </a:lnTo>
                      <a:lnTo>
                        <a:pt x="1528" y="858"/>
                      </a:lnTo>
                      <a:lnTo>
                        <a:pt x="1528" y="963"/>
                      </a:lnTo>
                      <a:lnTo>
                        <a:pt x="1423" y="1005"/>
                      </a:lnTo>
                      <a:lnTo>
                        <a:pt x="1403" y="1151"/>
                      </a:lnTo>
                      <a:lnTo>
                        <a:pt x="1444" y="1235"/>
                      </a:lnTo>
                      <a:lnTo>
                        <a:pt x="1340" y="1319"/>
                      </a:lnTo>
                      <a:lnTo>
                        <a:pt x="1235" y="1256"/>
                      </a:lnTo>
                      <a:lnTo>
                        <a:pt x="1235" y="1214"/>
                      </a:lnTo>
                      <a:lnTo>
                        <a:pt x="1256" y="1110"/>
                      </a:lnTo>
                      <a:lnTo>
                        <a:pt x="1235" y="796"/>
                      </a:lnTo>
                      <a:lnTo>
                        <a:pt x="1151" y="712"/>
                      </a:lnTo>
                      <a:lnTo>
                        <a:pt x="1131" y="628"/>
                      </a:lnTo>
                      <a:lnTo>
                        <a:pt x="1151" y="586"/>
                      </a:lnTo>
                      <a:lnTo>
                        <a:pt x="1151" y="482"/>
                      </a:lnTo>
                      <a:lnTo>
                        <a:pt x="1110" y="419"/>
                      </a:lnTo>
                      <a:lnTo>
                        <a:pt x="1089" y="314"/>
                      </a:lnTo>
                      <a:lnTo>
                        <a:pt x="1026" y="273"/>
                      </a:lnTo>
                      <a:lnTo>
                        <a:pt x="900" y="314"/>
                      </a:lnTo>
                      <a:lnTo>
                        <a:pt x="879" y="377"/>
                      </a:lnTo>
                      <a:lnTo>
                        <a:pt x="775" y="461"/>
                      </a:lnTo>
                      <a:lnTo>
                        <a:pt x="733" y="524"/>
                      </a:lnTo>
                      <a:lnTo>
                        <a:pt x="796" y="566"/>
                      </a:lnTo>
                      <a:lnTo>
                        <a:pt x="838" y="566"/>
                      </a:lnTo>
                      <a:lnTo>
                        <a:pt x="900" y="628"/>
                      </a:lnTo>
                      <a:lnTo>
                        <a:pt x="796" y="670"/>
                      </a:lnTo>
                      <a:lnTo>
                        <a:pt x="775" y="733"/>
                      </a:lnTo>
                      <a:lnTo>
                        <a:pt x="670" y="796"/>
                      </a:lnTo>
                      <a:lnTo>
                        <a:pt x="628" y="942"/>
                      </a:lnTo>
                      <a:lnTo>
                        <a:pt x="733" y="984"/>
                      </a:lnTo>
                      <a:lnTo>
                        <a:pt x="733" y="1026"/>
                      </a:lnTo>
                      <a:lnTo>
                        <a:pt x="607" y="1068"/>
                      </a:lnTo>
                      <a:lnTo>
                        <a:pt x="587" y="1172"/>
                      </a:lnTo>
                      <a:lnTo>
                        <a:pt x="628" y="1256"/>
                      </a:lnTo>
                      <a:lnTo>
                        <a:pt x="670" y="1361"/>
                      </a:lnTo>
                      <a:lnTo>
                        <a:pt x="607" y="1423"/>
                      </a:lnTo>
                      <a:lnTo>
                        <a:pt x="566" y="1382"/>
                      </a:lnTo>
                      <a:lnTo>
                        <a:pt x="566" y="1235"/>
                      </a:lnTo>
                      <a:lnTo>
                        <a:pt x="503" y="1214"/>
                      </a:lnTo>
                      <a:lnTo>
                        <a:pt x="503" y="1110"/>
                      </a:lnTo>
                      <a:lnTo>
                        <a:pt x="461" y="1130"/>
                      </a:lnTo>
                      <a:lnTo>
                        <a:pt x="294" y="1130"/>
                      </a:lnTo>
                      <a:lnTo>
                        <a:pt x="273" y="1214"/>
                      </a:lnTo>
                      <a:lnTo>
                        <a:pt x="335" y="1256"/>
                      </a:lnTo>
                      <a:lnTo>
                        <a:pt x="252" y="1298"/>
                      </a:lnTo>
                      <a:lnTo>
                        <a:pt x="168" y="1235"/>
                      </a:lnTo>
                      <a:lnTo>
                        <a:pt x="84" y="1298"/>
                      </a:lnTo>
                      <a:lnTo>
                        <a:pt x="1" y="1256"/>
                      </a:lnTo>
                      <a:lnTo>
                        <a:pt x="1" y="1402"/>
                      </a:lnTo>
                      <a:lnTo>
                        <a:pt x="63" y="1444"/>
                      </a:lnTo>
                      <a:lnTo>
                        <a:pt x="147" y="1444"/>
                      </a:lnTo>
                      <a:lnTo>
                        <a:pt x="189" y="1465"/>
                      </a:lnTo>
                      <a:lnTo>
                        <a:pt x="252" y="1444"/>
                      </a:lnTo>
                      <a:lnTo>
                        <a:pt x="356" y="1444"/>
                      </a:lnTo>
                      <a:lnTo>
                        <a:pt x="419" y="1465"/>
                      </a:lnTo>
                      <a:lnTo>
                        <a:pt x="503" y="1444"/>
                      </a:lnTo>
                      <a:lnTo>
                        <a:pt x="628" y="1507"/>
                      </a:lnTo>
                      <a:lnTo>
                        <a:pt x="796" y="1465"/>
                      </a:lnTo>
                      <a:lnTo>
                        <a:pt x="879" y="1528"/>
                      </a:lnTo>
                      <a:lnTo>
                        <a:pt x="984" y="1528"/>
                      </a:lnTo>
                      <a:lnTo>
                        <a:pt x="1444" y="1612"/>
                      </a:lnTo>
                      <a:lnTo>
                        <a:pt x="1507" y="1654"/>
                      </a:lnTo>
                      <a:lnTo>
                        <a:pt x="1423" y="1695"/>
                      </a:lnTo>
                      <a:lnTo>
                        <a:pt x="1298" y="1674"/>
                      </a:lnTo>
                      <a:lnTo>
                        <a:pt x="1151" y="1674"/>
                      </a:lnTo>
                      <a:lnTo>
                        <a:pt x="1047" y="1737"/>
                      </a:lnTo>
                      <a:lnTo>
                        <a:pt x="879" y="1758"/>
                      </a:lnTo>
                      <a:lnTo>
                        <a:pt x="921" y="1758"/>
                      </a:lnTo>
                      <a:lnTo>
                        <a:pt x="984" y="1800"/>
                      </a:lnTo>
                      <a:lnTo>
                        <a:pt x="921" y="1842"/>
                      </a:lnTo>
                      <a:lnTo>
                        <a:pt x="754" y="1779"/>
                      </a:lnTo>
                      <a:lnTo>
                        <a:pt x="670" y="1758"/>
                      </a:lnTo>
                      <a:lnTo>
                        <a:pt x="587" y="1800"/>
                      </a:lnTo>
                      <a:lnTo>
                        <a:pt x="607" y="1863"/>
                      </a:lnTo>
                      <a:lnTo>
                        <a:pt x="587" y="1905"/>
                      </a:lnTo>
                      <a:lnTo>
                        <a:pt x="524" y="1863"/>
                      </a:lnTo>
                      <a:lnTo>
                        <a:pt x="482" y="1863"/>
                      </a:lnTo>
                      <a:lnTo>
                        <a:pt x="503" y="1905"/>
                      </a:lnTo>
                      <a:lnTo>
                        <a:pt x="503" y="1967"/>
                      </a:lnTo>
                      <a:lnTo>
                        <a:pt x="566" y="2009"/>
                      </a:lnTo>
                      <a:lnTo>
                        <a:pt x="649" y="2051"/>
                      </a:lnTo>
                      <a:lnTo>
                        <a:pt x="607" y="2114"/>
                      </a:lnTo>
                      <a:lnTo>
                        <a:pt x="670" y="2198"/>
                      </a:lnTo>
                      <a:lnTo>
                        <a:pt x="607" y="2198"/>
                      </a:lnTo>
                      <a:lnTo>
                        <a:pt x="566" y="2114"/>
                      </a:lnTo>
                      <a:lnTo>
                        <a:pt x="503" y="2114"/>
                      </a:lnTo>
                      <a:lnTo>
                        <a:pt x="461" y="2218"/>
                      </a:lnTo>
                      <a:lnTo>
                        <a:pt x="461" y="2281"/>
                      </a:lnTo>
                      <a:lnTo>
                        <a:pt x="440" y="2323"/>
                      </a:lnTo>
                      <a:lnTo>
                        <a:pt x="440" y="2428"/>
                      </a:lnTo>
                      <a:lnTo>
                        <a:pt x="503" y="2491"/>
                      </a:lnTo>
                      <a:lnTo>
                        <a:pt x="607" y="2491"/>
                      </a:lnTo>
                      <a:lnTo>
                        <a:pt x="670" y="2532"/>
                      </a:lnTo>
                      <a:lnTo>
                        <a:pt x="712" y="2532"/>
                      </a:lnTo>
                      <a:lnTo>
                        <a:pt x="775" y="2470"/>
                      </a:lnTo>
                      <a:lnTo>
                        <a:pt x="900" y="2407"/>
                      </a:lnTo>
                      <a:lnTo>
                        <a:pt x="817" y="2511"/>
                      </a:lnTo>
                      <a:lnTo>
                        <a:pt x="859" y="2595"/>
                      </a:lnTo>
                      <a:lnTo>
                        <a:pt x="921" y="2595"/>
                      </a:lnTo>
                      <a:lnTo>
                        <a:pt x="1005" y="2511"/>
                      </a:lnTo>
                      <a:lnTo>
                        <a:pt x="1026" y="2574"/>
                      </a:lnTo>
                      <a:lnTo>
                        <a:pt x="1068" y="2679"/>
                      </a:lnTo>
                      <a:lnTo>
                        <a:pt x="1382" y="2700"/>
                      </a:lnTo>
                      <a:lnTo>
                        <a:pt x="1444" y="2595"/>
                      </a:lnTo>
                      <a:lnTo>
                        <a:pt x="1423" y="2511"/>
                      </a:lnTo>
                      <a:lnTo>
                        <a:pt x="1444" y="2407"/>
                      </a:lnTo>
                      <a:lnTo>
                        <a:pt x="1507" y="2365"/>
                      </a:lnTo>
                      <a:lnTo>
                        <a:pt x="1528" y="2407"/>
                      </a:lnTo>
                      <a:lnTo>
                        <a:pt x="1528" y="2511"/>
                      </a:lnTo>
                      <a:lnTo>
                        <a:pt x="1570" y="2616"/>
                      </a:lnTo>
                      <a:lnTo>
                        <a:pt x="1612" y="2574"/>
                      </a:lnTo>
                      <a:lnTo>
                        <a:pt x="1612" y="2470"/>
                      </a:lnTo>
                      <a:lnTo>
                        <a:pt x="1612" y="2407"/>
                      </a:lnTo>
                      <a:lnTo>
                        <a:pt x="1654" y="2323"/>
                      </a:lnTo>
                      <a:lnTo>
                        <a:pt x="1675" y="2281"/>
                      </a:lnTo>
                      <a:lnTo>
                        <a:pt x="1570" y="2302"/>
                      </a:lnTo>
                      <a:lnTo>
                        <a:pt x="1486" y="2344"/>
                      </a:lnTo>
                      <a:lnTo>
                        <a:pt x="1528" y="2239"/>
                      </a:lnTo>
                      <a:lnTo>
                        <a:pt x="1633" y="2198"/>
                      </a:lnTo>
                      <a:lnTo>
                        <a:pt x="1695" y="2135"/>
                      </a:lnTo>
                      <a:lnTo>
                        <a:pt x="1758" y="2072"/>
                      </a:lnTo>
                      <a:lnTo>
                        <a:pt x="1758" y="1988"/>
                      </a:lnTo>
                      <a:lnTo>
                        <a:pt x="1821" y="1967"/>
                      </a:lnTo>
                      <a:lnTo>
                        <a:pt x="1905" y="1988"/>
                      </a:lnTo>
                      <a:lnTo>
                        <a:pt x="1905" y="2072"/>
                      </a:lnTo>
                      <a:lnTo>
                        <a:pt x="1905" y="2156"/>
                      </a:lnTo>
                      <a:lnTo>
                        <a:pt x="1947" y="2093"/>
                      </a:lnTo>
                      <a:lnTo>
                        <a:pt x="2072" y="1926"/>
                      </a:lnTo>
                      <a:lnTo>
                        <a:pt x="2072" y="1863"/>
                      </a:lnTo>
                      <a:lnTo>
                        <a:pt x="1947" y="1779"/>
                      </a:lnTo>
                      <a:lnTo>
                        <a:pt x="1947" y="1737"/>
                      </a:lnTo>
                      <a:lnTo>
                        <a:pt x="1988" y="1674"/>
                      </a:lnTo>
                      <a:lnTo>
                        <a:pt x="2051" y="1716"/>
                      </a:lnTo>
                      <a:lnTo>
                        <a:pt x="2135" y="1716"/>
                      </a:lnTo>
                      <a:lnTo>
                        <a:pt x="2156" y="1612"/>
                      </a:lnTo>
                      <a:lnTo>
                        <a:pt x="2156" y="1549"/>
                      </a:lnTo>
                      <a:lnTo>
                        <a:pt x="2260" y="1423"/>
                      </a:lnTo>
                      <a:lnTo>
                        <a:pt x="2281" y="1340"/>
                      </a:lnTo>
                      <a:lnTo>
                        <a:pt x="2407" y="1214"/>
                      </a:lnTo>
                      <a:lnTo>
                        <a:pt x="2511" y="1151"/>
                      </a:lnTo>
                      <a:lnTo>
                        <a:pt x="2553" y="1089"/>
                      </a:lnTo>
                      <a:lnTo>
                        <a:pt x="2511" y="942"/>
                      </a:lnTo>
                      <a:lnTo>
                        <a:pt x="2616" y="775"/>
                      </a:lnTo>
                      <a:lnTo>
                        <a:pt x="2742" y="691"/>
                      </a:lnTo>
                      <a:lnTo>
                        <a:pt x="2763" y="586"/>
                      </a:lnTo>
                      <a:lnTo>
                        <a:pt x="2700" y="482"/>
                      </a:lnTo>
                      <a:lnTo>
                        <a:pt x="2595" y="461"/>
                      </a:lnTo>
                      <a:lnTo>
                        <a:pt x="2553" y="356"/>
                      </a:lnTo>
                      <a:lnTo>
                        <a:pt x="2595" y="356"/>
                      </a:lnTo>
                      <a:lnTo>
                        <a:pt x="2616" y="294"/>
                      </a:lnTo>
                      <a:lnTo>
                        <a:pt x="2595" y="252"/>
                      </a:lnTo>
                      <a:lnTo>
                        <a:pt x="2616" y="168"/>
                      </a:lnTo>
                      <a:lnTo>
                        <a:pt x="2595" y="84"/>
                      </a:lnTo>
                      <a:lnTo>
                        <a:pt x="2511" y="84"/>
                      </a:lnTo>
                      <a:lnTo>
                        <a:pt x="2553" y="147"/>
                      </a:lnTo>
                      <a:lnTo>
                        <a:pt x="2553" y="252"/>
                      </a:lnTo>
                      <a:lnTo>
                        <a:pt x="2470" y="273"/>
                      </a:lnTo>
                      <a:lnTo>
                        <a:pt x="2386" y="189"/>
                      </a:lnTo>
                      <a:lnTo>
                        <a:pt x="2302" y="273"/>
                      </a:lnTo>
                      <a:lnTo>
                        <a:pt x="2302" y="461"/>
                      </a:lnTo>
                      <a:lnTo>
                        <a:pt x="2260" y="503"/>
                      </a:lnTo>
                      <a:lnTo>
                        <a:pt x="2198" y="503"/>
                      </a:lnTo>
                      <a:lnTo>
                        <a:pt x="2156" y="566"/>
                      </a:lnTo>
                      <a:lnTo>
                        <a:pt x="2093" y="566"/>
                      </a:lnTo>
                      <a:lnTo>
                        <a:pt x="2093" y="482"/>
                      </a:lnTo>
                      <a:lnTo>
                        <a:pt x="2177" y="398"/>
                      </a:lnTo>
                      <a:lnTo>
                        <a:pt x="2219" y="168"/>
                      </a:lnTo>
                      <a:lnTo>
                        <a:pt x="2156" y="105"/>
                      </a:lnTo>
                      <a:lnTo>
                        <a:pt x="2072" y="126"/>
                      </a:lnTo>
                      <a:lnTo>
                        <a:pt x="1988" y="84"/>
                      </a:lnTo>
                      <a:lnTo>
                        <a:pt x="196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33"/>
                <p:cNvSpPr/>
                <p:nvPr/>
              </p:nvSpPr>
              <p:spPr>
                <a:xfrm>
                  <a:off x="2686125" y="1510800"/>
                  <a:ext cx="62275" cy="87900"/>
                </a:xfrm>
                <a:custGeom>
                  <a:rect b="b" l="l" r="r" t="t"/>
                  <a:pathLst>
                    <a:path extrusionOk="0" h="3516" w="2491">
                      <a:moveTo>
                        <a:pt x="1026" y="0"/>
                      </a:moveTo>
                      <a:lnTo>
                        <a:pt x="921" y="63"/>
                      </a:lnTo>
                      <a:lnTo>
                        <a:pt x="879" y="147"/>
                      </a:lnTo>
                      <a:lnTo>
                        <a:pt x="754" y="230"/>
                      </a:lnTo>
                      <a:lnTo>
                        <a:pt x="733" y="335"/>
                      </a:lnTo>
                      <a:lnTo>
                        <a:pt x="607" y="481"/>
                      </a:lnTo>
                      <a:lnTo>
                        <a:pt x="607" y="586"/>
                      </a:lnTo>
                      <a:lnTo>
                        <a:pt x="712" y="649"/>
                      </a:lnTo>
                      <a:lnTo>
                        <a:pt x="754" y="586"/>
                      </a:lnTo>
                      <a:lnTo>
                        <a:pt x="879" y="565"/>
                      </a:lnTo>
                      <a:lnTo>
                        <a:pt x="921" y="628"/>
                      </a:lnTo>
                      <a:lnTo>
                        <a:pt x="775" y="753"/>
                      </a:lnTo>
                      <a:lnTo>
                        <a:pt x="649" y="837"/>
                      </a:lnTo>
                      <a:lnTo>
                        <a:pt x="545" y="984"/>
                      </a:lnTo>
                      <a:lnTo>
                        <a:pt x="545" y="1046"/>
                      </a:lnTo>
                      <a:lnTo>
                        <a:pt x="712" y="963"/>
                      </a:lnTo>
                      <a:lnTo>
                        <a:pt x="858" y="837"/>
                      </a:lnTo>
                      <a:lnTo>
                        <a:pt x="942" y="837"/>
                      </a:lnTo>
                      <a:lnTo>
                        <a:pt x="1026" y="774"/>
                      </a:lnTo>
                      <a:lnTo>
                        <a:pt x="1068" y="858"/>
                      </a:lnTo>
                      <a:lnTo>
                        <a:pt x="1047" y="984"/>
                      </a:lnTo>
                      <a:lnTo>
                        <a:pt x="963" y="984"/>
                      </a:lnTo>
                      <a:lnTo>
                        <a:pt x="838" y="1109"/>
                      </a:lnTo>
                      <a:lnTo>
                        <a:pt x="775" y="1193"/>
                      </a:lnTo>
                      <a:lnTo>
                        <a:pt x="838" y="1276"/>
                      </a:lnTo>
                      <a:lnTo>
                        <a:pt x="984" y="1256"/>
                      </a:lnTo>
                      <a:lnTo>
                        <a:pt x="1089" y="1297"/>
                      </a:lnTo>
                      <a:lnTo>
                        <a:pt x="963" y="1381"/>
                      </a:lnTo>
                      <a:lnTo>
                        <a:pt x="817" y="1465"/>
                      </a:lnTo>
                      <a:lnTo>
                        <a:pt x="712" y="1402"/>
                      </a:lnTo>
                      <a:lnTo>
                        <a:pt x="712" y="1486"/>
                      </a:lnTo>
                      <a:lnTo>
                        <a:pt x="838" y="1528"/>
                      </a:lnTo>
                      <a:lnTo>
                        <a:pt x="838" y="1590"/>
                      </a:lnTo>
                      <a:lnTo>
                        <a:pt x="649" y="1779"/>
                      </a:lnTo>
                      <a:lnTo>
                        <a:pt x="607" y="1779"/>
                      </a:lnTo>
                      <a:lnTo>
                        <a:pt x="545" y="1611"/>
                      </a:lnTo>
                      <a:lnTo>
                        <a:pt x="440" y="1569"/>
                      </a:lnTo>
                      <a:lnTo>
                        <a:pt x="335" y="1423"/>
                      </a:lnTo>
                      <a:lnTo>
                        <a:pt x="126" y="1528"/>
                      </a:lnTo>
                      <a:lnTo>
                        <a:pt x="126" y="1590"/>
                      </a:lnTo>
                      <a:lnTo>
                        <a:pt x="1" y="1800"/>
                      </a:lnTo>
                      <a:lnTo>
                        <a:pt x="105" y="1925"/>
                      </a:lnTo>
                      <a:lnTo>
                        <a:pt x="105" y="2051"/>
                      </a:lnTo>
                      <a:lnTo>
                        <a:pt x="189" y="2093"/>
                      </a:lnTo>
                      <a:lnTo>
                        <a:pt x="294" y="2009"/>
                      </a:lnTo>
                      <a:lnTo>
                        <a:pt x="356" y="2009"/>
                      </a:lnTo>
                      <a:lnTo>
                        <a:pt x="545" y="2051"/>
                      </a:lnTo>
                      <a:lnTo>
                        <a:pt x="733" y="2051"/>
                      </a:lnTo>
                      <a:lnTo>
                        <a:pt x="754" y="2113"/>
                      </a:lnTo>
                      <a:lnTo>
                        <a:pt x="942" y="2051"/>
                      </a:lnTo>
                      <a:lnTo>
                        <a:pt x="942" y="2134"/>
                      </a:lnTo>
                      <a:lnTo>
                        <a:pt x="838" y="2155"/>
                      </a:lnTo>
                      <a:lnTo>
                        <a:pt x="775" y="2239"/>
                      </a:lnTo>
                      <a:lnTo>
                        <a:pt x="817" y="2344"/>
                      </a:lnTo>
                      <a:lnTo>
                        <a:pt x="963" y="2323"/>
                      </a:lnTo>
                      <a:lnTo>
                        <a:pt x="1089" y="2427"/>
                      </a:lnTo>
                      <a:lnTo>
                        <a:pt x="1172" y="2616"/>
                      </a:lnTo>
                      <a:lnTo>
                        <a:pt x="1256" y="2616"/>
                      </a:lnTo>
                      <a:lnTo>
                        <a:pt x="1298" y="2657"/>
                      </a:lnTo>
                      <a:lnTo>
                        <a:pt x="1256" y="2741"/>
                      </a:lnTo>
                      <a:lnTo>
                        <a:pt x="1256" y="2867"/>
                      </a:lnTo>
                      <a:lnTo>
                        <a:pt x="1068" y="3201"/>
                      </a:lnTo>
                      <a:lnTo>
                        <a:pt x="1130" y="3390"/>
                      </a:lnTo>
                      <a:lnTo>
                        <a:pt x="1172" y="3494"/>
                      </a:lnTo>
                      <a:lnTo>
                        <a:pt x="1256" y="3494"/>
                      </a:lnTo>
                      <a:lnTo>
                        <a:pt x="1361" y="3473"/>
                      </a:lnTo>
                      <a:lnTo>
                        <a:pt x="1403" y="3515"/>
                      </a:lnTo>
                      <a:lnTo>
                        <a:pt x="1486" y="3515"/>
                      </a:lnTo>
                      <a:lnTo>
                        <a:pt x="1654" y="3411"/>
                      </a:lnTo>
                      <a:lnTo>
                        <a:pt x="1654" y="3348"/>
                      </a:lnTo>
                      <a:lnTo>
                        <a:pt x="1758" y="3285"/>
                      </a:lnTo>
                      <a:lnTo>
                        <a:pt x="1821" y="3160"/>
                      </a:lnTo>
                      <a:lnTo>
                        <a:pt x="1863" y="3034"/>
                      </a:lnTo>
                      <a:lnTo>
                        <a:pt x="1884" y="2846"/>
                      </a:lnTo>
                      <a:lnTo>
                        <a:pt x="1988" y="2678"/>
                      </a:lnTo>
                      <a:lnTo>
                        <a:pt x="1905" y="2657"/>
                      </a:lnTo>
                      <a:lnTo>
                        <a:pt x="1905" y="2574"/>
                      </a:lnTo>
                      <a:lnTo>
                        <a:pt x="1988" y="2532"/>
                      </a:lnTo>
                      <a:lnTo>
                        <a:pt x="2072" y="2365"/>
                      </a:lnTo>
                      <a:lnTo>
                        <a:pt x="2135" y="2365"/>
                      </a:lnTo>
                      <a:lnTo>
                        <a:pt x="2219" y="2260"/>
                      </a:lnTo>
                      <a:lnTo>
                        <a:pt x="2344" y="2197"/>
                      </a:lnTo>
                      <a:lnTo>
                        <a:pt x="2386" y="2030"/>
                      </a:lnTo>
                      <a:lnTo>
                        <a:pt x="2386" y="1925"/>
                      </a:lnTo>
                      <a:lnTo>
                        <a:pt x="2491" y="1841"/>
                      </a:lnTo>
                      <a:lnTo>
                        <a:pt x="2491" y="1800"/>
                      </a:lnTo>
                      <a:lnTo>
                        <a:pt x="2428" y="1695"/>
                      </a:lnTo>
                      <a:lnTo>
                        <a:pt x="2407" y="1569"/>
                      </a:lnTo>
                      <a:lnTo>
                        <a:pt x="2344" y="1569"/>
                      </a:lnTo>
                      <a:lnTo>
                        <a:pt x="2239" y="1507"/>
                      </a:lnTo>
                      <a:lnTo>
                        <a:pt x="2114" y="1507"/>
                      </a:lnTo>
                      <a:lnTo>
                        <a:pt x="2093" y="1465"/>
                      </a:lnTo>
                      <a:lnTo>
                        <a:pt x="2135" y="1360"/>
                      </a:lnTo>
                      <a:lnTo>
                        <a:pt x="2302" y="1276"/>
                      </a:lnTo>
                      <a:lnTo>
                        <a:pt x="2302" y="1193"/>
                      </a:lnTo>
                      <a:lnTo>
                        <a:pt x="2239" y="1109"/>
                      </a:lnTo>
                      <a:lnTo>
                        <a:pt x="2239" y="984"/>
                      </a:lnTo>
                      <a:lnTo>
                        <a:pt x="2281" y="879"/>
                      </a:lnTo>
                      <a:lnTo>
                        <a:pt x="2177" y="774"/>
                      </a:lnTo>
                      <a:lnTo>
                        <a:pt x="2093" y="774"/>
                      </a:lnTo>
                      <a:lnTo>
                        <a:pt x="1967" y="858"/>
                      </a:lnTo>
                      <a:lnTo>
                        <a:pt x="1779" y="900"/>
                      </a:lnTo>
                      <a:lnTo>
                        <a:pt x="1758" y="984"/>
                      </a:lnTo>
                      <a:lnTo>
                        <a:pt x="1675" y="1088"/>
                      </a:lnTo>
                      <a:lnTo>
                        <a:pt x="1591" y="1067"/>
                      </a:lnTo>
                      <a:lnTo>
                        <a:pt x="1570" y="963"/>
                      </a:lnTo>
                      <a:lnTo>
                        <a:pt x="1695" y="900"/>
                      </a:lnTo>
                      <a:lnTo>
                        <a:pt x="1758" y="837"/>
                      </a:lnTo>
                      <a:lnTo>
                        <a:pt x="1758" y="670"/>
                      </a:lnTo>
                      <a:lnTo>
                        <a:pt x="1800" y="460"/>
                      </a:lnTo>
                      <a:lnTo>
                        <a:pt x="1758" y="356"/>
                      </a:lnTo>
                      <a:lnTo>
                        <a:pt x="1695" y="272"/>
                      </a:lnTo>
                      <a:lnTo>
                        <a:pt x="1654" y="168"/>
                      </a:lnTo>
                      <a:lnTo>
                        <a:pt x="1507" y="105"/>
                      </a:lnTo>
                      <a:lnTo>
                        <a:pt x="1403" y="147"/>
                      </a:lnTo>
                      <a:lnTo>
                        <a:pt x="1277" y="105"/>
                      </a:lnTo>
                      <a:lnTo>
                        <a:pt x="1130" y="230"/>
                      </a:lnTo>
                      <a:lnTo>
                        <a:pt x="1047" y="209"/>
                      </a:lnTo>
                      <a:lnTo>
                        <a:pt x="1047" y="21"/>
                      </a:lnTo>
                      <a:lnTo>
                        <a:pt x="1026"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3"/>
                <p:cNvSpPr/>
                <p:nvPr/>
              </p:nvSpPr>
              <p:spPr>
                <a:xfrm>
                  <a:off x="2799125" y="1455875"/>
                  <a:ext cx="96775" cy="158525"/>
                </a:xfrm>
                <a:custGeom>
                  <a:rect b="b" l="l" r="r" t="t"/>
                  <a:pathLst>
                    <a:path extrusionOk="0" h="6341" w="3871">
                      <a:moveTo>
                        <a:pt x="2385" y="0"/>
                      </a:moveTo>
                      <a:lnTo>
                        <a:pt x="2385" y="126"/>
                      </a:lnTo>
                      <a:lnTo>
                        <a:pt x="2302" y="272"/>
                      </a:lnTo>
                      <a:lnTo>
                        <a:pt x="2385" y="356"/>
                      </a:lnTo>
                      <a:lnTo>
                        <a:pt x="2490" y="356"/>
                      </a:lnTo>
                      <a:lnTo>
                        <a:pt x="2595" y="314"/>
                      </a:lnTo>
                      <a:lnTo>
                        <a:pt x="2741" y="377"/>
                      </a:lnTo>
                      <a:lnTo>
                        <a:pt x="2783" y="460"/>
                      </a:lnTo>
                      <a:lnTo>
                        <a:pt x="2888" y="481"/>
                      </a:lnTo>
                      <a:lnTo>
                        <a:pt x="2888" y="565"/>
                      </a:lnTo>
                      <a:lnTo>
                        <a:pt x="2699" y="733"/>
                      </a:lnTo>
                      <a:lnTo>
                        <a:pt x="2616" y="733"/>
                      </a:lnTo>
                      <a:lnTo>
                        <a:pt x="2490" y="649"/>
                      </a:lnTo>
                      <a:lnTo>
                        <a:pt x="2385" y="649"/>
                      </a:lnTo>
                      <a:lnTo>
                        <a:pt x="2281" y="628"/>
                      </a:lnTo>
                      <a:lnTo>
                        <a:pt x="2281" y="628"/>
                      </a:lnTo>
                      <a:lnTo>
                        <a:pt x="2323" y="733"/>
                      </a:lnTo>
                      <a:lnTo>
                        <a:pt x="2406" y="753"/>
                      </a:lnTo>
                      <a:lnTo>
                        <a:pt x="2323" y="837"/>
                      </a:lnTo>
                      <a:lnTo>
                        <a:pt x="2218" y="858"/>
                      </a:lnTo>
                      <a:lnTo>
                        <a:pt x="2072" y="691"/>
                      </a:lnTo>
                      <a:lnTo>
                        <a:pt x="1904" y="774"/>
                      </a:lnTo>
                      <a:lnTo>
                        <a:pt x="1862" y="942"/>
                      </a:lnTo>
                      <a:lnTo>
                        <a:pt x="1779" y="1005"/>
                      </a:lnTo>
                      <a:lnTo>
                        <a:pt x="1779" y="1088"/>
                      </a:lnTo>
                      <a:lnTo>
                        <a:pt x="1883" y="1109"/>
                      </a:lnTo>
                      <a:lnTo>
                        <a:pt x="1904" y="1256"/>
                      </a:lnTo>
                      <a:lnTo>
                        <a:pt x="2051" y="1318"/>
                      </a:lnTo>
                      <a:lnTo>
                        <a:pt x="2051" y="1381"/>
                      </a:lnTo>
                      <a:lnTo>
                        <a:pt x="1946" y="1381"/>
                      </a:lnTo>
                      <a:lnTo>
                        <a:pt x="1946" y="1465"/>
                      </a:lnTo>
                      <a:lnTo>
                        <a:pt x="1988" y="1528"/>
                      </a:lnTo>
                      <a:lnTo>
                        <a:pt x="1988" y="1611"/>
                      </a:lnTo>
                      <a:lnTo>
                        <a:pt x="1904" y="1590"/>
                      </a:lnTo>
                      <a:lnTo>
                        <a:pt x="1841" y="1528"/>
                      </a:lnTo>
                      <a:lnTo>
                        <a:pt x="1695" y="1507"/>
                      </a:lnTo>
                      <a:lnTo>
                        <a:pt x="1590" y="1423"/>
                      </a:lnTo>
                      <a:lnTo>
                        <a:pt x="1528" y="1402"/>
                      </a:lnTo>
                      <a:lnTo>
                        <a:pt x="1423" y="1486"/>
                      </a:lnTo>
                      <a:lnTo>
                        <a:pt x="1381" y="1569"/>
                      </a:lnTo>
                      <a:lnTo>
                        <a:pt x="1465" y="1674"/>
                      </a:lnTo>
                      <a:lnTo>
                        <a:pt x="1423" y="1779"/>
                      </a:lnTo>
                      <a:lnTo>
                        <a:pt x="1360" y="1737"/>
                      </a:lnTo>
                      <a:lnTo>
                        <a:pt x="1360" y="1674"/>
                      </a:lnTo>
                      <a:lnTo>
                        <a:pt x="1276" y="1611"/>
                      </a:lnTo>
                      <a:lnTo>
                        <a:pt x="1151" y="1569"/>
                      </a:lnTo>
                      <a:lnTo>
                        <a:pt x="1109" y="1569"/>
                      </a:lnTo>
                      <a:lnTo>
                        <a:pt x="1025" y="1486"/>
                      </a:lnTo>
                      <a:lnTo>
                        <a:pt x="942" y="1465"/>
                      </a:lnTo>
                      <a:lnTo>
                        <a:pt x="921" y="1528"/>
                      </a:lnTo>
                      <a:lnTo>
                        <a:pt x="963" y="1674"/>
                      </a:lnTo>
                      <a:lnTo>
                        <a:pt x="963" y="1800"/>
                      </a:lnTo>
                      <a:lnTo>
                        <a:pt x="1004" y="1946"/>
                      </a:lnTo>
                      <a:lnTo>
                        <a:pt x="1109" y="2009"/>
                      </a:lnTo>
                      <a:lnTo>
                        <a:pt x="1235" y="2030"/>
                      </a:lnTo>
                      <a:lnTo>
                        <a:pt x="1276" y="2093"/>
                      </a:lnTo>
                      <a:lnTo>
                        <a:pt x="1256" y="2113"/>
                      </a:lnTo>
                      <a:lnTo>
                        <a:pt x="1130" y="2113"/>
                      </a:lnTo>
                      <a:lnTo>
                        <a:pt x="1256" y="2197"/>
                      </a:lnTo>
                      <a:lnTo>
                        <a:pt x="1318" y="2260"/>
                      </a:lnTo>
                      <a:lnTo>
                        <a:pt x="1423" y="2344"/>
                      </a:lnTo>
                      <a:lnTo>
                        <a:pt x="1548" y="2344"/>
                      </a:lnTo>
                      <a:lnTo>
                        <a:pt x="1632" y="2260"/>
                      </a:lnTo>
                      <a:lnTo>
                        <a:pt x="1674" y="2260"/>
                      </a:lnTo>
                      <a:lnTo>
                        <a:pt x="1674" y="2344"/>
                      </a:lnTo>
                      <a:lnTo>
                        <a:pt x="1590" y="2427"/>
                      </a:lnTo>
                      <a:lnTo>
                        <a:pt x="1548" y="2616"/>
                      </a:lnTo>
                      <a:lnTo>
                        <a:pt x="1486" y="2616"/>
                      </a:lnTo>
                      <a:lnTo>
                        <a:pt x="1339" y="2469"/>
                      </a:lnTo>
                      <a:lnTo>
                        <a:pt x="1025" y="2427"/>
                      </a:lnTo>
                      <a:lnTo>
                        <a:pt x="921" y="2260"/>
                      </a:lnTo>
                      <a:lnTo>
                        <a:pt x="837" y="2239"/>
                      </a:lnTo>
                      <a:lnTo>
                        <a:pt x="795" y="2155"/>
                      </a:lnTo>
                      <a:lnTo>
                        <a:pt x="753" y="2155"/>
                      </a:lnTo>
                      <a:lnTo>
                        <a:pt x="712" y="2302"/>
                      </a:lnTo>
                      <a:lnTo>
                        <a:pt x="712" y="2344"/>
                      </a:lnTo>
                      <a:lnTo>
                        <a:pt x="649" y="2406"/>
                      </a:lnTo>
                      <a:lnTo>
                        <a:pt x="712" y="2574"/>
                      </a:lnTo>
                      <a:lnTo>
                        <a:pt x="628" y="2637"/>
                      </a:lnTo>
                      <a:lnTo>
                        <a:pt x="544" y="2616"/>
                      </a:lnTo>
                      <a:lnTo>
                        <a:pt x="544" y="2762"/>
                      </a:lnTo>
                      <a:lnTo>
                        <a:pt x="502" y="2783"/>
                      </a:lnTo>
                      <a:lnTo>
                        <a:pt x="502" y="3034"/>
                      </a:lnTo>
                      <a:lnTo>
                        <a:pt x="586" y="3097"/>
                      </a:lnTo>
                      <a:lnTo>
                        <a:pt x="732" y="3097"/>
                      </a:lnTo>
                      <a:lnTo>
                        <a:pt x="837" y="3160"/>
                      </a:lnTo>
                      <a:lnTo>
                        <a:pt x="942" y="3139"/>
                      </a:lnTo>
                      <a:lnTo>
                        <a:pt x="942" y="3181"/>
                      </a:lnTo>
                      <a:lnTo>
                        <a:pt x="858" y="3243"/>
                      </a:lnTo>
                      <a:lnTo>
                        <a:pt x="753" y="3181"/>
                      </a:lnTo>
                      <a:lnTo>
                        <a:pt x="586" y="3181"/>
                      </a:lnTo>
                      <a:lnTo>
                        <a:pt x="523" y="3160"/>
                      </a:lnTo>
                      <a:lnTo>
                        <a:pt x="419" y="3181"/>
                      </a:lnTo>
                      <a:lnTo>
                        <a:pt x="272" y="3369"/>
                      </a:lnTo>
                      <a:lnTo>
                        <a:pt x="230" y="3473"/>
                      </a:lnTo>
                      <a:lnTo>
                        <a:pt x="314" y="3557"/>
                      </a:lnTo>
                      <a:lnTo>
                        <a:pt x="293" y="3599"/>
                      </a:lnTo>
                      <a:lnTo>
                        <a:pt x="209" y="3620"/>
                      </a:lnTo>
                      <a:lnTo>
                        <a:pt x="209" y="3725"/>
                      </a:lnTo>
                      <a:lnTo>
                        <a:pt x="293" y="3787"/>
                      </a:lnTo>
                      <a:lnTo>
                        <a:pt x="335" y="3725"/>
                      </a:lnTo>
                      <a:lnTo>
                        <a:pt x="502" y="3725"/>
                      </a:lnTo>
                      <a:lnTo>
                        <a:pt x="586" y="3662"/>
                      </a:lnTo>
                      <a:lnTo>
                        <a:pt x="628" y="3704"/>
                      </a:lnTo>
                      <a:lnTo>
                        <a:pt x="628" y="3787"/>
                      </a:lnTo>
                      <a:lnTo>
                        <a:pt x="523" y="3808"/>
                      </a:lnTo>
                      <a:lnTo>
                        <a:pt x="440" y="3913"/>
                      </a:lnTo>
                      <a:lnTo>
                        <a:pt x="502" y="3976"/>
                      </a:lnTo>
                      <a:lnTo>
                        <a:pt x="586" y="3976"/>
                      </a:lnTo>
                      <a:lnTo>
                        <a:pt x="691" y="3892"/>
                      </a:lnTo>
                      <a:lnTo>
                        <a:pt x="753" y="3892"/>
                      </a:lnTo>
                      <a:lnTo>
                        <a:pt x="858" y="3808"/>
                      </a:lnTo>
                      <a:lnTo>
                        <a:pt x="858" y="3871"/>
                      </a:lnTo>
                      <a:lnTo>
                        <a:pt x="816" y="3934"/>
                      </a:lnTo>
                      <a:lnTo>
                        <a:pt x="858" y="3976"/>
                      </a:lnTo>
                      <a:lnTo>
                        <a:pt x="1046" y="3976"/>
                      </a:lnTo>
                      <a:lnTo>
                        <a:pt x="1067" y="4018"/>
                      </a:lnTo>
                      <a:lnTo>
                        <a:pt x="963" y="4038"/>
                      </a:lnTo>
                      <a:lnTo>
                        <a:pt x="963" y="4122"/>
                      </a:lnTo>
                      <a:lnTo>
                        <a:pt x="1067" y="4143"/>
                      </a:lnTo>
                      <a:lnTo>
                        <a:pt x="1172" y="4122"/>
                      </a:lnTo>
                      <a:lnTo>
                        <a:pt x="1318" y="4206"/>
                      </a:lnTo>
                      <a:lnTo>
                        <a:pt x="1590" y="4290"/>
                      </a:lnTo>
                      <a:lnTo>
                        <a:pt x="1632" y="4331"/>
                      </a:lnTo>
                      <a:lnTo>
                        <a:pt x="1381" y="4310"/>
                      </a:lnTo>
                      <a:lnTo>
                        <a:pt x="1276" y="4331"/>
                      </a:lnTo>
                      <a:lnTo>
                        <a:pt x="1130" y="4227"/>
                      </a:lnTo>
                      <a:lnTo>
                        <a:pt x="963" y="4290"/>
                      </a:lnTo>
                      <a:lnTo>
                        <a:pt x="963" y="4352"/>
                      </a:lnTo>
                      <a:lnTo>
                        <a:pt x="1130" y="4415"/>
                      </a:lnTo>
                      <a:lnTo>
                        <a:pt x="1339" y="4436"/>
                      </a:lnTo>
                      <a:lnTo>
                        <a:pt x="1569" y="4436"/>
                      </a:lnTo>
                      <a:lnTo>
                        <a:pt x="1653" y="4499"/>
                      </a:lnTo>
                      <a:lnTo>
                        <a:pt x="1423" y="4541"/>
                      </a:lnTo>
                      <a:lnTo>
                        <a:pt x="1339" y="4520"/>
                      </a:lnTo>
                      <a:lnTo>
                        <a:pt x="1109" y="4499"/>
                      </a:lnTo>
                      <a:lnTo>
                        <a:pt x="942" y="4457"/>
                      </a:lnTo>
                      <a:lnTo>
                        <a:pt x="900" y="4394"/>
                      </a:lnTo>
                      <a:lnTo>
                        <a:pt x="753" y="4352"/>
                      </a:lnTo>
                      <a:lnTo>
                        <a:pt x="607" y="4206"/>
                      </a:lnTo>
                      <a:lnTo>
                        <a:pt x="544" y="4248"/>
                      </a:lnTo>
                      <a:lnTo>
                        <a:pt x="481" y="4331"/>
                      </a:lnTo>
                      <a:lnTo>
                        <a:pt x="293" y="4352"/>
                      </a:lnTo>
                      <a:lnTo>
                        <a:pt x="209" y="4415"/>
                      </a:lnTo>
                      <a:lnTo>
                        <a:pt x="188" y="4624"/>
                      </a:lnTo>
                      <a:lnTo>
                        <a:pt x="314" y="4729"/>
                      </a:lnTo>
                      <a:lnTo>
                        <a:pt x="314" y="4854"/>
                      </a:lnTo>
                      <a:lnTo>
                        <a:pt x="272" y="4917"/>
                      </a:lnTo>
                      <a:lnTo>
                        <a:pt x="188" y="4729"/>
                      </a:lnTo>
                      <a:lnTo>
                        <a:pt x="126" y="4729"/>
                      </a:lnTo>
                      <a:lnTo>
                        <a:pt x="63" y="4980"/>
                      </a:lnTo>
                      <a:lnTo>
                        <a:pt x="84" y="5126"/>
                      </a:lnTo>
                      <a:lnTo>
                        <a:pt x="168" y="5147"/>
                      </a:lnTo>
                      <a:lnTo>
                        <a:pt x="188" y="5126"/>
                      </a:lnTo>
                      <a:lnTo>
                        <a:pt x="272" y="5126"/>
                      </a:lnTo>
                      <a:lnTo>
                        <a:pt x="335" y="5252"/>
                      </a:lnTo>
                      <a:lnTo>
                        <a:pt x="419" y="5273"/>
                      </a:lnTo>
                      <a:lnTo>
                        <a:pt x="335" y="5294"/>
                      </a:lnTo>
                      <a:lnTo>
                        <a:pt x="272" y="5336"/>
                      </a:lnTo>
                      <a:lnTo>
                        <a:pt x="188" y="5231"/>
                      </a:lnTo>
                      <a:lnTo>
                        <a:pt x="21" y="5252"/>
                      </a:lnTo>
                      <a:lnTo>
                        <a:pt x="0" y="5461"/>
                      </a:lnTo>
                      <a:lnTo>
                        <a:pt x="63" y="5503"/>
                      </a:lnTo>
                      <a:lnTo>
                        <a:pt x="126" y="5482"/>
                      </a:lnTo>
                      <a:lnTo>
                        <a:pt x="84" y="5566"/>
                      </a:lnTo>
                      <a:lnTo>
                        <a:pt x="84" y="5817"/>
                      </a:lnTo>
                      <a:lnTo>
                        <a:pt x="168" y="5754"/>
                      </a:lnTo>
                      <a:lnTo>
                        <a:pt x="230" y="5775"/>
                      </a:lnTo>
                      <a:lnTo>
                        <a:pt x="230" y="5963"/>
                      </a:lnTo>
                      <a:lnTo>
                        <a:pt x="398" y="6005"/>
                      </a:lnTo>
                      <a:lnTo>
                        <a:pt x="628" y="6173"/>
                      </a:lnTo>
                      <a:lnTo>
                        <a:pt x="732" y="6110"/>
                      </a:lnTo>
                      <a:lnTo>
                        <a:pt x="795" y="6005"/>
                      </a:lnTo>
                      <a:lnTo>
                        <a:pt x="753" y="5922"/>
                      </a:lnTo>
                      <a:lnTo>
                        <a:pt x="921" y="5922"/>
                      </a:lnTo>
                      <a:lnTo>
                        <a:pt x="942" y="6026"/>
                      </a:lnTo>
                      <a:lnTo>
                        <a:pt x="921" y="6131"/>
                      </a:lnTo>
                      <a:lnTo>
                        <a:pt x="942" y="6235"/>
                      </a:lnTo>
                      <a:lnTo>
                        <a:pt x="1004" y="6214"/>
                      </a:lnTo>
                      <a:lnTo>
                        <a:pt x="1067" y="5963"/>
                      </a:lnTo>
                      <a:lnTo>
                        <a:pt x="1067" y="5712"/>
                      </a:lnTo>
                      <a:lnTo>
                        <a:pt x="1130" y="5566"/>
                      </a:lnTo>
                      <a:lnTo>
                        <a:pt x="1256" y="5440"/>
                      </a:lnTo>
                      <a:lnTo>
                        <a:pt x="1318" y="5294"/>
                      </a:lnTo>
                      <a:lnTo>
                        <a:pt x="1318" y="5461"/>
                      </a:lnTo>
                      <a:lnTo>
                        <a:pt x="1172" y="5670"/>
                      </a:lnTo>
                      <a:lnTo>
                        <a:pt x="1151" y="5817"/>
                      </a:lnTo>
                      <a:lnTo>
                        <a:pt x="1172" y="5922"/>
                      </a:lnTo>
                      <a:lnTo>
                        <a:pt x="1130" y="6131"/>
                      </a:lnTo>
                      <a:lnTo>
                        <a:pt x="1172" y="6235"/>
                      </a:lnTo>
                      <a:lnTo>
                        <a:pt x="1151" y="6319"/>
                      </a:lnTo>
                      <a:lnTo>
                        <a:pt x="1214" y="6340"/>
                      </a:lnTo>
                      <a:lnTo>
                        <a:pt x="1256" y="6298"/>
                      </a:lnTo>
                      <a:lnTo>
                        <a:pt x="1339" y="6173"/>
                      </a:lnTo>
                      <a:lnTo>
                        <a:pt x="1528" y="5984"/>
                      </a:lnTo>
                      <a:lnTo>
                        <a:pt x="1590" y="5691"/>
                      </a:lnTo>
                      <a:lnTo>
                        <a:pt x="1674" y="5650"/>
                      </a:lnTo>
                      <a:lnTo>
                        <a:pt x="1674" y="5754"/>
                      </a:lnTo>
                      <a:lnTo>
                        <a:pt x="1632" y="5880"/>
                      </a:lnTo>
                      <a:lnTo>
                        <a:pt x="1632" y="5963"/>
                      </a:lnTo>
                      <a:lnTo>
                        <a:pt x="1737" y="5984"/>
                      </a:lnTo>
                      <a:lnTo>
                        <a:pt x="1862" y="5859"/>
                      </a:lnTo>
                      <a:lnTo>
                        <a:pt x="1946" y="5775"/>
                      </a:lnTo>
                      <a:lnTo>
                        <a:pt x="1946" y="5670"/>
                      </a:lnTo>
                      <a:lnTo>
                        <a:pt x="1841" y="5650"/>
                      </a:lnTo>
                      <a:lnTo>
                        <a:pt x="1841" y="5608"/>
                      </a:lnTo>
                      <a:lnTo>
                        <a:pt x="1946" y="5566"/>
                      </a:lnTo>
                      <a:lnTo>
                        <a:pt x="1946" y="5398"/>
                      </a:lnTo>
                      <a:lnTo>
                        <a:pt x="1904" y="5336"/>
                      </a:lnTo>
                      <a:lnTo>
                        <a:pt x="1904" y="5231"/>
                      </a:lnTo>
                      <a:lnTo>
                        <a:pt x="2072" y="5126"/>
                      </a:lnTo>
                      <a:lnTo>
                        <a:pt x="2113" y="4938"/>
                      </a:lnTo>
                      <a:lnTo>
                        <a:pt x="2218" y="4875"/>
                      </a:lnTo>
                      <a:lnTo>
                        <a:pt x="2281" y="4813"/>
                      </a:lnTo>
                      <a:lnTo>
                        <a:pt x="2281" y="4917"/>
                      </a:lnTo>
                      <a:lnTo>
                        <a:pt x="2281" y="4959"/>
                      </a:lnTo>
                      <a:lnTo>
                        <a:pt x="2197" y="4980"/>
                      </a:lnTo>
                      <a:lnTo>
                        <a:pt x="2113" y="5168"/>
                      </a:lnTo>
                      <a:lnTo>
                        <a:pt x="2051" y="5294"/>
                      </a:lnTo>
                      <a:lnTo>
                        <a:pt x="2009" y="5461"/>
                      </a:lnTo>
                      <a:lnTo>
                        <a:pt x="2072" y="5566"/>
                      </a:lnTo>
                      <a:lnTo>
                        <a:pt x="2092" y="5691"/>
                      </a:lnTo>
                      <a:lnTo>
                        <a:pt x="2155" y="5650"/>
                      </a:lnTo>
                      <a:lnTo>
                        <a:pt x="2260" y="5461"/>
                      </a:lnTo>
                      <a:lnTo>
                        <a:pt x="2469" y="5273"/>
                      </a:lnTo>
                      <a:lnTo>
                        <a:pt x="2532" y="5147"/>
                      </a:lnTo>
                      <a:lnTo>
                        <a:pt x="2532" y="4980"/>
                      </a:lnTo>
                      <a:lnTo>
                        <a:pt x="2616" y="4875"/>
                      </a:lnTo>
                      <a:lnTo>
                        <a:pt x="2699" y="4854"/>
                      </a:lnTo>
                      <a:lnTo>
                        <a:pt x="2699" y="4917"/>
                      </a:lnTo>
                      <a:lnTo>
                        <a:pt x="2678" y="4959"/>
                      </a:lnTo>
                      <a:lnTo>
                        <a:pt x="2678" y="5085"/>
                      </a:lnTo>
                      <a:lnTo>
                        <a:pt x="2741" y="5064"/>
                      </a:lnTo>
                      <a:lnTo>
                        <a:pt x="2888" y="4875"/>
                      </a:lnTo>
                      <a:lnTo>
                        <a:pt x="2971" y="4875"/>
                      </a:lnTo>
                      <a:lnTo>
                        <a:pt x="3139" y="4917"/>
                      </a:lnTo>
                      <a:lnTo>
                        <a:pt x="3327" y="4854"/>
                      </a:lnTo>
                      <a:lnTo>
                        <a:pt x="3432" y="4834"/>
                      </a:lnTo>
                      <a:lnTo>
                        <a:pt x="3494" y="4750"/>
                      </a:lnTo>
                      <a:lnTo>
                        <a:pt x="3620" y="4729"/>
                      </a:lnTo>
                      <a:lnTo>
                        <a:pt x="3662" y="4624"/>
                      </a:lnTo>
                      <a:lnTo>
                        <a:pt x="3662" y="4541"/>
                      </a:lnTo>
                      <a:lnTo>
                        <a:pt x="3683" y="4457"/>
                      </a:lnTo>
                      <a:lnTo>
                        <a:pt x="3620" y="4394"/>
                      </a:lnTo>
                      <a:lnTo>
                        <a:pt x="3662" y="4227"/>
                      </a:lnTo>
                      <a:lnTo>
                        <a:pt x="3662" y="3976"/>
                      </a:lnTo>
                      <a:lnTo>
                        <a:pt x="3620" y="3976"/>
                      </a:lnTo>
                      <a:lnTo>
                        <a:pt x="3536" y="4122"/>
                      </a:lnTo>
                      <a:lnTo>
                        <a:pt x="3411" y="4290"/>
                      </a:lnTo>
                      <a:lnTo>
                        <a:pt x="3348" y="4290"/>
                      </a:lnTo>
                      <a:lnTo>
                        <a:pt x="3348" y="4206"/>
                      </a:lnTo>
                      <a:lnTo>
                        <a:pt x="3432" y="4101"/>
                      </a:lnTo>
                      <a:lnTo>
                        <a:pt x="3536" y="4018"/>
                      </a:lnTo>
                      <a:lnTo>
                        <a:pt x="3557" y="3934"/>
                      </a:lnTo>
                      <a:lnTo>
                        <a:pt x="3432" y="3829"/>
                      </a:lnTo>
                      <a:lnTo>
                        <a:pt x="3411" y="3725"/>
                      </a:lnTo>
                      <a:lnTo>
                        <a:pt x="3348" y="3725"/>
                      </a:lnTo>
                      <a:lnTo>
                        <a:pt x="3306" y="3766"/>
                      </a:lnTo>
                      <a:lnTo>
                        <a:pt x="3264" y="3829"/>
                      </a:lnTo>
                      <a:lnTo>
                        <a:pt x="3201" y="3787"/>
                      </a:lnTo>
                      <a:lnTo>
                        <a:pt x="3097" y="3808"/>
                      </a:lnTo>
                      <a:lnTo>
                        <a:pt x="3013" y="3871"/>
                      </a:lnTo>
                      <a:lnTo>
                        <a:pt x="2909" y="3829"/>
                      </a:lnTo>
                      <a:lnTo>
                        <a:pt x="2950" y="3787"/>
                      </a:lnTo>
                      <a:lnTo>
                        <a:pt x="3222" y="3683"/>
                      </a:lnTo>
                      <a:lnTo>
                        <a:pt x="3327" y="3662"/>
                      </a:lnTo>
                      <a:lnTo>
                        <a:pt x="3536" y="3453"/>
                      </a:lnTo>
                      <a:lnTo>
                        <a:pt x="3578" y="3390"/>
                      </a:lnTo>
                      <a:lnTo>
                        <a:pt x="3725" y="3160"/>
                      </a:lnTo>
                      <a:lnTo>
                        <a:pt x="3766" y="2971"/>
                      </a:lnTo>
                      <a:lnTo>
                        <a:pt x="3725" y="2950"/>
                      </a:lnTo>
                      <a:lnTo>
                        <a:pt x="3641" y="2971"/>
                      </a:lnTo>
                      <a:lnTo>
                        <a:pt x="3578" y="3034"/>
                      </a:lnTo>
                      <a:lnTo>
                        <a:pt x="3536" y="2950"/>
                      </a:lnTo>
                      <a:lnTo>
                        <a:pt x="3578" y="2888"/>
                      </a:lnTo>
                      <a:lnTo>
                        <a:pt x="3641" y="2846"/>
                      </a:lnTo>
                      <a:lnTo>
                        <a:pt x="3725" y="2867"/>
                      </a:lnTo>
                      <a:lnTo>
                        <a:pt x="3766" y="2783"/>
                      </a:lnTo>
                      <a:lnTo>
                        <a:pt x="3766" y="2657"/>
                      </a:lnTo>
                      <a:lnTo>
                        <a:pt x="3871" y="2553"/>
                      </a:lnTo>
                      <a:lnTo>
                        <a:pt x="3871" y="2427"/>
                      </a:lnTo>
                      <a:lnTo>
                        <a:pt x="3850" y="2365"/>
                      </a:lnTo>
                      <a:lnTo>
                        <a:pt x="3850" y="2302"/>
                      </a:lnTo>
                      <a:lnTo>
                        <a:pt x="3745" y="2260"/>
                      </a:lnTo>
                      <a:lnTo>
                        <a:pt x="3641" y="2302"/>
                      </a:lnTo>
                      <a:lnTo>
                        <a:pt x="3494" y="2553"/>
                      </a:lnTo>
                      <a:lnTo>
                        <a:pt x="3494" y="2678"/>
                      </a:lnTo>
                      <a:lnTo>
                        <a:pt x="3557" y="2762"/>
                      </a:lnTo>
                      <a:lnTo>
                        <a:pt x="3473" y="2846"/>
                      </a:lnTo>
                      <a:lnTo>
                        <a:pt x="3432" y="2888"/>
                      </a:lnTo>
                      <a:lnTo>
                        <a:pt x="3369" y="2867"/>
                      </a:lnTo>
                      <a:lnTo>
                        <a:pt x="3411" y="2825"/>
                      </a:lnTo>
                      <a:lnTo>
                        <a:pt x="3348" y="2762"/>
                      </a:lnTo>
                      <a:lnTo>
                        <a:pt x="3348" y="2657"/>
                      </a:lnTo>
                      <a:lnTo>
                        <a:pt x="3453" y="2448"/>
                      </a:lnTo>
                      <a:lnTo>
                        <a:pt x="3432" y="2344"/>
                      </a:lnTo>
                      <a:lnTo>
                        <a:pt x="3453" y="2302"/>
                      </a:lnTo>
                      <a:lnTo>
                        <a:pt x="3473" y="2323"/>
                      </a:lnTo>
                      <a:lnTo>
                        <a:pt x="3557" y="2302"/>
                      </a:lnTo>
                      <a:lnTo>
                        <a:pt x="3536" y="2134"/>
                      </a:lnTo>
                      <a:lnTo>
                        <a:pt x="3453" y="2030"/>
                      </a:lnTo>
                      <a:lnTo>
                        <a:pt x="3348" y="2030"/>
                      </a:lnTo>
                      <a:lnTo>
                        <a:pt x="3222" y="2051"/>
                      </a:lnTo>
                      <a:lnTo>
                        <a:pt x="3160" y="2155"/>
                      </a:lnTo>
                      <a:lnTo>
                        <a:pt x="3139" y="2113"/>
                      </a:lnTo>
                      <a:lnTo>
                        <a:pt x="3118" y="2051"/>
                      </a:lnTo>
                      <a:lnTo>
                        <a:pt x="3139" y="1904"/>
                      </a:lnTo>
                      <a:lnTo>
                        <a:pt x="3055" y="1737"/>
                      </a:lnTo>
                      <a:lnTo>
                        <a:pt x="3097" y="1507"/>
                      </a:lnTo>
                      <a:lnTo>
                        <a:pt x="3097" y="1318"/>
                      </a:lnTo>
                      <a:lnTo>
                        <a:pt x="3139" y="1193"/>
                      </a:lnTo>
                      <a:lnTo>
                        <a:pt x="3160" y="1005"/>
                      </a:lnTo>
                      <a:lnTo>
                        <a:pt x="3139" y="858"/>
                      </a:lnTo>
                      <a:lnTo>
                        <a:pt x="3243" y="670"/>
                      </a:lnTo>
                      <a:lnTo>
                        <a:pt x="3243" y="523"/>
                      </a:lnTo>
                      <a:lnTo>
                        <a:pt x="3139" y="419"/>
                      </a:lnTo>
                      <a:lnTo>
                        <a:pt x="3118" y="272"/>
                      </a:lnTo>
                      <a:lnTo>
                        <a:pt x="2950" y="147"/>
                      </a:lnTo>
                      <a:lnTo>
                        <a:pt x="2909" y="63"/>
                      </a:lnTo>
                      <a:lnTo>
                        <a:pt x="2741" y="0"/>
                      </a:lnTo>
                      <a:lnTo>
                        <a:pt x="2699" y="21"/>
                      </a:lnTo>
                      <a:lnTo>
                        <a:pt x="2699" y="105"/>
                      </a:lnTo>
                      <a:lnTo>
                        <a:pt x="2678" y="126"/>
                      </a:lnTo>
                      <a:lnTo>
                        <a:pt x="251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3"/>
                <p:cNvSpPr/>
                <p:nvPr/>
              </p:nvSpPr>
              <p:spPr>
                <a:xfrm>
                  <a:off x="2744725" y="1557875"/>
                  <a:ext cx="36625" cy="48150"/>
                </a:xfrm>
                <a:custGeom>
                  <a:rect b="b" l="l" r="r" t="t"/>
                  <a:pathLst>
                    <a:path extrusionOk="0" h="1926" w="1465">
                      <a:moveTo>
                        <a:pt x="711" y="0"/>
                      </a:moveTo>
                      <a:lnTo>
                        <a:pt x="586" y="105"/>
                      </a:lnTo>
                      <a:lnTo>
                        <a:pt x="502" y="168"/>
                      </a:lnTo>
                      <a:lnTo>
                        <a:pt x="502" y="356"/>
                      </a:lnTo>
                      <a:lnTo>
                        <a:pt x="419" y="419"/>
                      </a:lnTo>
                      <a:lnTo>
                        <a:pt x="356" y="377"/>
                      </a:lnTo>
                      <a:lnTo>
                        <a:pt x="272" y="544"/>
                      </a:lnTo>
                      <a:lnTo>
                        <a:pt x="272" y="733"/>
                      </a:lnTo>
                      <a:lnTo>
                        <a:pt x="188" y="837"/>
                      </a:lnTo>
                      <a:lnTo>
                        <a:pt x="272" y="963"/>
                      </a:lnTo>
                      <a:lnTo>
                        <a:pt x="147" y="963"/>
                      </a:lnTo>
                      <a:lnTo>
                        <a:pt x="167" y="1005"/>
                      </a:lnTo>
                      <a:lnTo>
                        <a:pt x="272" y="1088"/>
                      </a:lnTo>
                      <a:lnTo>
                        <a:pt x="398" y="1256"/>
                      </a:lnTo>
                      <a:lnTo>
                        <a:pt x="377" y="1360"/>
                      </a:lnTo>
                      <a:lnTo>
                        <a:pt x="356" y="1360"/>
                      </a:lnTo>
                      <a:lnTo>
                        <a:pt x="209" y="1256"/>
                      </a:lnTo>
                      <a:lnTo>
                        <a:pt x="84" y="1256"/>
                      </a:lnTo>
                      <a:lnTo>
                        <a:pt x="63" y="1318"/>
                      </a:lnTo>
                      <a:lnTo>
                        <a:pt x="0" y="1402"/>
                      </a:lnTo>
                      <a:lnTo>
                        <a:pt x="105" y="1465"/>
                      </a:lnTo>
                      <a:lnTo>
                        <a:pt x="147" y="1590"/>
                      </a:lnTo>
                      <a:lnTo>
                        <a:pt x="188" y="1632"/>
                      </a:lnTo>
                      <a:lnTo>
                        <a:pt x="105" y="1737"/>
                      </a:lnTo>
                      <a:lnTo>
                        <a:pt x="105" y="1883"/>
                      </a:lnTo>
                      <a:lnTo>
                        <a:pt x="251" y="1821"/>
                      </a:lnTo>
                      <a:lnTo>
                        <a:pt x="272" y="1737"/>
                      </a:lnTo>
                      <a:lnTo>
                        <a:pt x="356" y="1737"/>
                      </a:lnTo>
                      <a:lnTo>
                        <a:pt x="377" y="1883"/>
                      </a:lnTo>
                      <a:lnTo>
                        <a:pt x="460" y="1883"/>
                      </a:lnTo>
                      <a:lnTo>
                        <a:pt x="607" y="1842"/>
                      </a:lnTo>
                      <a:lnTo>
                        <a:pt x="711" y="1883"/>
                      </a:lnTo>
                      <a:lnTo>
                        <a:pt x="837" y="1779"/>
                      </a:lnTo>
                      <a:lnTo>
                        <a:pt x="900" y="1821"/>
                      </a:lnTo>
                      <a:lnTo>
                        <a:pt x="900" y="1925"/>
                      </a:lnTo>
                      <a:lnTo>
                        <a:pt x="983" y="1925"/>
                      </a:lnTo>
                      <a:lnTo>
                        <a:pt x="1025" y="1883"/>
                      </a:lnTo>
                      <a:lnTo>
                        <a:pt x="1235" y="1737"/>
                      </a:lnTo>
                      <a:lnTo>
                        <a:pt x="1235" y="1632"/>
                      </a:lnTo>
                      <a:lnTo>
                        <a:pt x="1214" y="1465"/>
                      </a:lnTo>
                      <a:lnTo>
                        <a:pt x="1151" y="1465"/>
                      </a:lnTo>
                      <a:lnTo>
                        <a:pt x="1109" y="1402"/>
                      </a:lnTo>
                      <a:lnTo>
                        <a:pt x="1193" y="1360"/>
                      </a:lnTo>
                      <a:lnTo>
                        <a:pt x="1297" y="1381"/>
                      </a:lnTo>
                      <a:lnTo>
                        <a:pt x="1339" y="1298"/>
                      </a:lnTo>
                      <a:lnTo>
                        <a:pt x="1465" y="1214"/>
                      </a:lnTo>
                      <a:lnTo>
                        <a:pt x="1423" y="984"/>
                      </a:lnTo>
                      <a:lnTo>
                        <a:pt x="1360" y="900"/>
                      </a:lnTo>
                      <a:lnTo>
                        <a:pt x="1360" y="837"/>
                      </a:lnTo>
                      <a:lnTo>
                        <a:pt x="1235" y="837"/>
                      </a:lnTo>
                      <a:lnTo>
                        <a:pt x="1193" y="691"/>
                      </a:lnTo>
                      <a:lnTo>
                        <a:pt x="1193" y="649"/>
                      </a:lnTo>
                      <a:lnTo>
                        <a:pt x="1130" y="586"/>
                      </a:lnTo>
                      <a:lnTo>
                        <a:pt x="1109" y="482"/>
                      </a:lnTo>
                      <a:lnTo>
                        <a:pt x="1046" y="461"/>
                      </a:lnTo>
                      <a:lnTo>
                        <a:pt x="1004" y="377"/>
                      </a:lnTo>
                      <a:lnTo>
                        <a:pt x="1025" y="272"/>
                      </a:lnTo>
                      <a:lnTo>
                        <a:pt x="983" y="168"/>
                      </a:lnTo>
                      <a:lnTo>
                        <a:pt x="83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33"/>
                <p:cNvSpPr/>
                <p:nvPr/>
              </p:nvSpPr>
              <p:spPr>
                <a:xfrm>
                  <a:off x="2789175" y="1410350"/>
                  <a:ext cx="386600" cy="302375"/>
                </a:xfrm>
                <a:custGeom>
                  <a:rect b="b" l="l" r="r" t="t"/>
                  <a:pathLst>
                    <a:path extrusionOk="0" h="12095" w="15464">
                      <a:moveTo>
                        <a:pt x="9625" y="1"/>
                      </a:moveTo>
                      <a:lnTo>
                        <a:pt x="9521" y="105"/>
                      </a:lnTo>
                      <a:lnTo>
                        <a:pt x="9416" y="105"/>
                      </a:lnTo>
                      <a:lnTo>
                        <a:pt x="9353" y="168"/>
                      </a:lnTo>
                      <a:lnTo>
                        <a:pt x="9416" y="252"/>
                      </a:lnTo>
                      <a:lnTo>
                        <a:pt x="9521" y="273"/>
                      </a:lnTo>
                      <a:lnTo>
                        <a:pt x="9584" y="315"/>
                      </a:lnTo>
                      <a:lnTo>
                        <a:pt x="9458" y="315"/>
                      </a:lnTo>
                      <a:lnTo>
                        <a:pt x="9395" y="377"/>
                      </a:lnTo>
                      <a:lnTo>
                        <a:pt x="9458" y="461"/>
                      </a:lnTo>
                      <a:lnTo>
                        <a:pt x="9584" y="566"/>
                      </a:lnTo>
                      <a:lnTo>
                        <a:pt x="9563" y="629"/>
                      </a:lnTo>
                      <a:lnTo>
                        <a:pt x="9521" y="691"/>
                      </a:lnTo>
                      <a:lnTo>
                        <a:pt x="9625" y="796"/>
                      </a:lnTo>
                      <a:lnTo>
                        <a:pt x="9709" y="817"/>
                      </a:lnTo>
                      <a:lnTo>
                        <a:pt x="9709" y="880"/>
                      </a:lnTo>
                      <a:lnTo>
                        <a:pt x="9605" y="901"/>
                      </a:lnTo>
                      <a:lnTo>
                        <a:pt x="9605" y="942"/>
                      </a:lnTo>
                      <a:lnTo>
                        <a:pt x="9395" y="712"/>
                      </a:lnTo>
                      <a:lnTo>
                        <a:pt x="9353" y="712"/>
                      </a:lnTo>
                      <a:lnTo>
                        <a:pt x="9312" y="796"/>
                      </a:lnTo>
                      <a:lnTo>
                        <a:pt x="9312" y="901"/>
                      </a:lnTo>
                      <a:lnTo>
                        <a:pt x="9270" y="880"/>
                      </a:lnTo>
                      <a:lnTo>
                        <a:pt x="9249" y="691"/>
                      </a:lnTo>
                      <a:lnTo>
                        <a:pt x="9270" y="566"/>
                      </a:lnTo>
                      <a:lnTo>
                        <a:pt x="9186" y="419"/>
                      </a:lnTo>
                      <a:lnTo>
                        <a:pt x="9186" y="273"/>
                      </a:lnTo>
                      <a:lnTo>
                        <a:pt x="9123" y="210"/>
                      </a:lnTo>
                      <a:lnTo>
                        <a:pt x="9081" y="252"/>
                      </a:lnTo>
                      <a:lnTo>
                        <a:pt x="8956" y="147"/>
                      </a:lnTo>
                      <a:lnTo>
                        <a:pt x="8872" y="105"/>
                      </a:lnTo>
                      <a:lnTo>
                        <a:pt x="8851" y="252"/>
                      </a:lnTo>
                      <a:lnTo>
                        <a:pt x="8872" y="461"/>
                      </a:lnTo>
                      <a:lnTo>
                        <a:pt x="8851" y="670"/>
                      </a:lnTo>
                      <a:lnTo>
                        <a:pt x="8893" y="817"/>
                      </a:lnTo>
                      <a:lnTo>
                        <a:pt x="8935" y="984"/>
                      </a:lnTo>
                      <a:lnTo>
                        <a:pt x="8935" y="1047"/>
                      </a:lnTo>
                      <a:lnTo>
                        <a:pt x="8935" y="1193"/>
                      </a:lnTo>
                      <a:lnTo>
                        <a:pt x="8872" y="1235"/>
                      </a:lnTo>
                      <a:lnTo>
                        <a:pt x="8830" y="1131"/>
                      </a:lnTo>
                      <a:lnTo>
                        <a:pt x="8788" y="984"/>
                      </a:lnTo>
                      <a:lnTo>
                        <a:pt x="8747" y="901"/>
                      </a:lnTo>
                      <a:lnTo>
                        <a:pt x="8747" y="775"/>
                      </a:lnTo>
                      <a:lnTo>
                        <a:pt x="8726" y="629"/>
                      </a:lnTo>
                      <a:lnTo>
                        <a:pt x="8684" y="482"/>
                      </a:lnTo>
                      <a:lnTo>
                        <a:pt x="8475" y="357"/>
                      </a:lnTo>
                      <a:lnTo>
                        <a:pt x="8412" y="357"/>
                      </a:lnTo>
                      <a:lnTo>
                        <a:pt x="8370" y="482"/>
                      </a:lnTo>
                      <a:lnTo>
                        <a:pt x="8349" y="524"/>
                      </a:lnTo>
                      <a:lnTo>
                        <a:pt x="8370" y="691"/>
                      </a:lnTo>
                      <a:lnTo>
                        <a:pt x="8558" y="817"/>
                      </a:lnTo>
                      <a:lnTo>
                        <a:pt x="8558" y="901"/>
                      </a:lnTo>
                      <a:lnTo>
                        <a:pt x="8370" y="880"/>
                      </a:lnTo>
                      <a:lnTo>
                        <a:pt x="8328" y="838"/>
                      </a:lnTo>
                      <a:lnTo>
                        <a:pt x="8244" y="838"/>
                      </a:lnTo>
                      <a:lnTo>
                        <a:pt x="8161" y="921"/>
                      </a:lnTo>
                      <a:lnTo>
                        <a:pt x="8244" y="1131"/>
                      </a:lnTo>
                      <a:lnTo>
                        <a:pt x="8224" y="1193"/>
                      </a:lnTo>
                      <a:lnTo>
                        <a:pt x="8077" y="1235"/>
                      </a:lnTo>
                      <a:lnTo>
                        <a:pt x="8035" y="1340"/>
                      </a:lnTo>
                      <a:lnTo>
                        <a:pt x="7952" y="1403"/>
                      </a:lnTo>
                      <a:lnTo>
                        <a:pt x="7910" y="1319"/>
                      </a:lnTo>
                      <a:lnTo>
                        <a:pt x="7910" y="1214"/>
                      </a:lnTo>
                      <a:lnTo>
                        <a:pt x="7847" y="1214"/>
                      </a:lnTo>
                      <a:lnTo>
                        <a:pt x="7784" y="1361"/>
                      </a:lnTo>
                      <a:lnTo>
                        <a:pt x="7700" y="1403"/>
                      </a:lnTo>
                      <a:lnTo>
                        <a:pt x="7680" y="1131"/>
                      </a:lnTo>
                      <a:lnTo>
                        <a:pt x="7700" y="984"/>
                      </a:lnTo>
                      <a:lnTo>
                        <a:pt x="7700" y="921"/>
                      </a:lnTo>
                      <a:lnTo>
                        <a:pt x="7491" y="838"/>
                      </a:lnTo>
                      <a:lnTo>
                        <a:pt x="7470" y="775"/>
                      </a:lnTo>
                      <a:lnTo>
                        <a:pt x="7533" y="691"/>
                      </a:lnTo>
                      <a:lnTo>
                        <a:pt x="7554" y="608"/>
                      </a:lnTo>
                      <a:lnTo>
                        <a:pt x="7470" y="566"/>
                      </a:lnTo>
                      <a:lnTo>
                        <a:pt x="7261" y="524"/>
                      </a:lnTo>
                      <a:lnTo>
                        <a:pt x="7219" y="482"/>
                      </a:lnTo>
                      <a:lnTo>
                        <a:pt x="7073" y="524"/>
                      </a:lnTo>
                      <a:lnTo>
                        <a:pt x="7031" y="629"/>
                      </a:lnTo>
                      <a:lnTo>
                        <a:pt x="7115" y="712"/>
                      </a:lnTo>
                      <a:lnTo>
                        <a:pt x="7115" y="921"/>
                      </a:lnTo>
                      <a:lnTo>
                        <a:pt x="7073" y="984"/>
                      </a:lnTo>
                      <a:lnTo>
                        <a:pt x="6968" y="942"/>
                      </a:lnTo>
                      <a:lnTo>
                        <a:pt x="6864" y="984"/>
                      </a:lnTo>
                      <a:lnTo>
                        <a:pt x="6780" y="901"/>
                      </a:lnTo>
                      <a:lnTo>
                        <a:pt x="6654" y="901"/>
                      </a:lnTo>
                      <a:lnTo>
                        <a:pt x="6633" y="1026"/>
                      </a:lnTo>
                      <a:lnTo>
                        <a:pt x="6675" y="1089"/>
                      </a:lnTo>
                      <a:lnTo>
                        <a:pt x="6738" y="1193"/>
                      </a:lnTo>
                      <a:lnTo>
                        <a:pt x="6801" y="1256"/>
                      </a:lnTo>
                      <a:lnTo>
                        <a:pt x="6801" y="1403"/>
                      </a:lnTo>
                      <a:lnTo>
                        <a:pt x="6864" y="1465"/>
                      </a:lnTo>
                      <a:lnTo>
                        <a:pt x="6905" y="1465"/>
                      </a:lnTo>
                      <a:lnTo>
                        <a:pt x="7010" y="1633"/>
                      </a:lnTo>
                      <a:lnTo>
                        <a:pt x="7010" y="1779"/>
                      </a:lnTo>
                      <a:lnTo>
                        <a:pt x="6968" y="1842"/>
                      </a:lnTo>
                      <a:lnTo>
                        <a:pt x="6989" y="1717"/>
                      </a:lnTo>
                      <a:lnTo>
                        <a:pt x="6947" y="1717"/>
                      </a:lnTo>
                      <a:lnTo>
                        <a:pt x="6843" y="1842"/>
                      </a:lnTo>
                      <a:lnTo>
                        <a:pt x="6780" y="1758"/>
                      </a:lnTo>
                      <a:lnTo>
                        <a:pt x="6780" y="1654"/>
                      </a:lnTo>
                      <a:lnTo>
                        <a:pt x="6801" y="1633"/>
                      </a:lnTo>
                      <a:lnTo>
                        <a:pt x="6780" y="1549"/>
                      </a:lnTo>
                      <a:lnTo>
                        <a:pt x="6738" y="1612"/>
                      </a:lnTo>
                      <a:lnTo>
                        <a:pt x="6654" y="1612"/>
                      </a:lnTo>
                      <a:lnTo>
                        <a:pt x="6654" y="1758"/>
                      </a:lnTo>
                      <a:lnTo>
                        <a:pt x="6592" y="1842"/>
                      </a:lnTo>
                      <a:lnTo>
                        <a:pt x="6571" y="1758"/>
                      </a:lnTo>
                      <a:lnTo>
                        <a:pt x="6508" y="1675"/>
                      </a:lnTo>
                      <a:lnTo>
                        <a:pt x="6550" y="1570"/>
                      </a:lnTo>
                      <a:lnTo>
                        <a:pt x="6550" y="1424"/>
                      </a:lnTo>
                      <a:lnTo>
                        <a:pt x="6445" y="1298"/>
                      </a:lnTo>
                      <a:lnTo>
                        <a:pt x="6382" y="1298"/>
                      </a:lnTo>
                      <a:lnTo>
                        <a:pt x="6257" y="1465"/>
                      </a:lnTo>
                      <a:lnTo>
                        <a:pt x="6215" y="1507"/>
                      </a:lnTo>
                      <a:lnTo>
                        <a:pt x="6215" y="1633"/>
                      </a:lnTo>
                      <a:lnTo>
                        <a:pt x="6257" y="1717"/>
                      </a:lnTo>
                      <a:lnTo>
                        <a:pt x="6215" y="1758"/>
                      </a:lnTo>
                      <a:lnTo>
                        <a:pt x="6131" y="1675"/>
                      </a:lnTo>
                      <a:lnTo>
                        <a:pt x="6152" y="1612"/>
                      </a:lnTo>
                      <a:lnTo>
                        <a:pt x="6110" y="1528"/>
                      </a:lnTo>
                      <a:lnTo>
                        <a:pt x="6131" y="1424"/>
                      </a:lnTo>
                      <a:lnTo>
                        <a:pt x="6110" y="1298"/>
                      </a:lnTo>
                      <a:lnTo>
                        <a:pt x="5985" y="1235"/>
                      </a:lnTo>
                      <a:lnTo>
                        <a:pt x="5985" y="1089"/>
                      </a:lnTo>
                      <a:lnTo>
                        <a:pt x="5985" y="984"/>
                      </a:lnTo>
                      <a:lnTo>
                        <a:pt x="5943" y="984"/>
                      </a:lnTo>
                      <a:lnTo>
                        <a:pt x="5796" y="1110"/>
                      </a:lnTo>
                      <a:lnTo>
                        <a:pt x="5713" y="1131"/>
                      </a:lnTo>
                      <a:lnTo>
                        <a:pt x="5692" y="1256"/>
                      </a:lnTo>
                      <a:lnTo>
                        <a:pt x="5713" y="1340"/>
                      </a:lnTo>
                      <a:lnTo>
                        <a:pt x="5692" y="1403"/>
                      </a:lnTo>
                      <a:lnTo>
                        <a:pt x="5692" y="1465"/>
                      </a:lnTo>
                      <a:lnTo>
                        <a:pt x="5608" y="1528"/>
                      </a:lnTo>
                      <a:lnTo>
                        <a:pt x="5608" y="1445"/>
                      </a:lnTo>
                      <a:lnTo>
                        <a:pt x="5629" y="1403"/>
                      </a:lnTo>
                      <a:lnTo>
                        <a:pt x="5608" y="1340"/>
                      </a:lnTo>
                      <a:lnTo>
                        <a:pt x="5524" y="1424"/>
                      </a:lnTo>
                      <a:lnTo>
                        <a:pt x="5462" y="1570"/>
                      </a:lnTo>
                      <a:lnTo>
                        <a:pt x="5399" y="1612"/>
                      </a:lnTo>
                      <a:lnTo>
                        <a:pt x="5399" y="1340"/>
                      </a:lnTo>
                      <a:lnTo>
                        <a:pt x="5420" y="1256"/>
                      </a:lnTo>
                      <a:lnTo>
                        <a:pt x="5420" y="1193"/>
                      </a:lnTo>
                      <a:lnTo>
                        <a:pt x="5336" y="1152"/>
                      </a:lnTo>
                      <a:lnTo>
                        <a:pt x="5273" y="1214"/>
                      </a:lnTo>
                      <a:lnTo>
                        <a:pt x="5022" y="1214"/>
                      </a:lnTo>
                      <a:lnTo>
                        <a:pt x="4876" y="1319"/>
                      </a:lnTo>
                      <a:lnTo>
                        <a:pt x="4771" y="1298"/>
                      </a:lnTo>
                      <a:lnTo>
                        <a:pt x="4646" y="1361"/>
                      </a:lnTo>
                      <a:lnTo>
                        <a:pt x="4583" y="1465"/>
                      </a:lnTo>
                      <a:lnTo>
                        <a:pt x="4457" y="1465"/>
                      </a:lnTo>
                      <a:lnTo>
                        <a:pt x="4353" y="1528"/>
                      </a:lnTo>
                      <a:lnTo>
                        <a:pt x="4332" y="1654"/>
                      </a:lnTo>
                      <a:lnTo>
                        <a:pt x="4248" y="1612"/>
                      </a:lnTo>
                      <a:lnTo>
                        <a:pt x="4227" y="1633"/>
                      </a:lnTo>
                      <a:lnTo>
                        <a:pt x="4248" y="1737"/>
                      </a:lnTo>
                      <a:lnTo>
                        <a:pt x="4290" y="1758"/>
                      </a:lnTo>
                      <a:lnTo>
                        <a:pt x="4269" y="1863"/>
                      </a:lnTo>
                      <a:lnTo>
                        <a:pt x="4290" y="1968"/>
                      </a:lnTo>
                      <a:lnTo>
                        <a:pt x="4415" y="1947"/>
                      </a:lnTo>
                      <a:lnTo>
                        <a:pt x="4478" y="1863"/>
                      </a:lnTo>
                      <a:lnTo>
                        <a:pt x="4478" y="1779"/>
                      </a:lnTo>
                      <a:lnTo>
                        <a:pt x="4604" y="1758"/>
                      </a:lnTo>
                      <a:lnTo>
                        <a:pt x="4667" y="1717"/>
                      </a:lnTo>
                      <a:lnTo>
                        <a:pt x="4708" y="1675"/>
                      </a:lnTo>
                      <a:lnTo>
                        <a:pt x="4750" y="1821"/>
                      </a:lnTo>
                      <a:lnTo>
                        <a:pt x="4813" y="1758"/>
                      </a:lnTo>
                      <a:lnTo>
                        <a:pt x="4855" y="1654"/>
                      </a:lnTo>
                      <a:lnTo>
                        <a:pt x="4897" y="1633"/>
                      </a:lnTo>
                      <a:lnTo>
                        <a:pt x="4876" y="1779"/>
                      </a:lnTo>
                      <a:lnTo>
                        <a:pt x="4918" y="1842"/>
                      </a:lnTo>
                      <a:lnTo>
                        <a:pt x="5064" y="1842"/>
                      </a:lnTo>
                      <a:lnTo>
                        <a:pt x="4939" y="1884"/>
                      </a:lnTo>
                      <a:lnTo>
                        <a:pt x="4771" y="1926"/>
                      </a:lnTo>
                      <a:lnTo>
                        <a:pt x="4604" y="2051"/>
                      </a:lnTo>
                      <a:lnTo>
                        <a:pt x="4478" y="2093"/>
                      </a:lnTo>
                      <a:lnTo>
                        <a:pt x="4499" y="2198"/>
                      </a:lnTo>
                      <a:lnTo>
                        <a:pt x="4499" y="2281"/>
                      </a:lnTo>
                      <a:lnTo>
                        <a:pt x="4583" y="2281"/>
                      </a:lnTo>
                      <a:lnTo>
                        <a:pt x="4667" y="2198"/>
                      </a:lnTo>
                      <a:lnTo>
                        <a:pt x="4771" y="2198"/>
                      </a:lnTo>
                      <a:lnTo>
                        <a:pt x="4918" y="2156"/>
                      </a:lnTo>
                      <a:lnTo>
                        <a:pt x="5127" y="2135"/>
                      </a:lnTo>
                      <a:lnTo>
                        <a:pt x="5378" y="2072"/>
                      </a:lnTo>
                      <a:lnTo>
                        <a:pt x="5420" y="2135"/>
                      </a:lnTo>
                      <a:lnTo>
                        <a:pt x="5420" y="2198"/>
                      </a:lnTo>
                      <a:lnTo>
                        <a:pt x="5336" y="2240"/>
                      </a:lnTo>
                      <a:lnTo>
                        <a:pt x="5273" y="2177"/>
                      </a:lnTo>
                      <a:lnTo>
                        <a:pt x="5169" y="2177"/>
                      </a:lnTo>
                      <a:lnTo>
                        <a:pt x="5064" y="2261"/>
                      </a:lnTo>
                      <a:lnTo>
                        <a:pt x="4876" y="2261"/>
                      </a:lnTo>
                      <a:lnTo>
                        <a:pt x="4708" y="2386"/>
                      </a:lnTo>
                      <a:lnTo>
                        <a:pt x="4562" y="2386"/>
                      </a:lnTo>
                      <a:lnTo>
                        <a:pt x="4541" y="2449"/>
                      </a:lnTo>
                      <a:lnTo>
                        <a:pt x="4604" y="2554"/>
                      </a:lnTo>
                      <a:lnTo>
                        <a:pt x="4708" y="2554"/>
                      </a:lnTo>
                      <a:lnTo>
                        <a:pt x="4813" y="2616"/>
                      </a:lnTo>
                      <a:lnTo>
                        <a:pt x="4750" y="2658"/>
                      </a:lnTo>
                      <a:lnTo>
                        <a:pt x="4562" y="2658"/>
                      </a:lnTo>
                      <a:lnTo>
                        <a:pt x="4478" y="2574"/>
                      </a:lnTo>
                      <a:lnTo>
                        <a:pt x="4415" y="2574"/>
                      </a:lnTo>
                      <a:lnTo>
                        <a:pt x="4353" y="2616"/>
                      </a:lnTo>
                      <a:lnTo>
                        <a:pt x="4353" y="2763"/>
                      </a:lnTo>
                      <a:lnTo>
                        <a:pt x="4290" y="2826"/>
                      </a:lnTo>
                      <a:lnTo>
                        <a:pt x="4332" y="2909"/>
                      </a:lnTo>
                      <a:lnTo>
                        <a:pt x="4415" y="2972"/>
                      </a:lnTo>
                      <a:lnTo>
                        <a:pt x="4562" y="2909"/>
                      </a:lnTo>
                      <a:lnTo>
                        <a:pt x="4750" y="3014"/>
                      </a:lnTo>
                      <a:lnTo>
                        <a:pt x="4897" y="2993"/>
                      </a:lnTo>
                      <a:lnTo>
                        <a:pt x="4918" y="3035"/>
                      </a:lnTo>
                      <a:lnTo>
                        <a:pt x="5022" y="3035"/>
                      </a:lnTo>
                      <a:lnTo>
                        <a:pt x="5169" y="3139"/>
                      </a:lnTo>
                      <a:lnTo>
                        <a:pt x="5231" y="3139"/>
                      </a:lnTo>
                      <a:lnTo>
                        <a:pt x="5315" y="3118"/>
                      </a:lnTo>
                      <a:lnTo>
                        <a:pt x="5462" y="3139"/>
                      </a:lnTo>
                      <a:lnTo>
                        <a:pt x="5545" y="3139"/>
                      </a:lnTo>
                      <a:lnTo>
                        <a:pt x="5713" y="3035"/>
                      </a:lnTo>
                      <a:lnTo>
                        <a:pt x="5943" y="3035"/>
                      </a:lnTo>
                      <a:lnTo>
                        <a:pt x="6110" y="3014"/>
                      </a:lnTo>
                      <a:lnTo>
                        <a:pt x="6173" y="2972"/>
                      </a:lnTo>
                      <a:lnTo>
                        <a:pt x="6236" y="2930"/>
                      </a:lnTo>
                      <a:lnTo>
                        <a:pt x="6320" y="2930"/>
                      </a:lnTo>
                      <a:lnTo>
                        <a:pt x="6320" y="2993"/>
                      </a:lnTo>
                      <a:lnTo>
                        <a:pt x="6278" y="3077"/>
                      </a:lnTo>
                      <a:lnTo>
                        <a:pt x="6068" y="3098"/>
                      </a:lnTo>
                      <a:lnTo>
                        <a:pt x="5838" y="3139"/>
                      </a:lnTo>
                      <a:lnTo>
                        <a:pt x="5755" y="3202"/>
                      </a:lnTo>
                      <a:lnTo>
                        <a:pt x="5650" y="3223"/>
                      </a:lnTo>
                      <a:lnTo>
                        <a:pt x="5629" y="3244"/>
                      </a:lnTo>
                      <a:lnTo>
                        <a:pt x="5462" y="3223"/>
                      </a:lnTo>
                      <a:lnTo>
                        <a:pt x="5336" y="3286"/>
                      </a:lnTo>
                      <a:lnTo>
                        <a:pt x="5231" y="3286"/>
                      </a:lnTo>
                      <a:lnTo>
                        <a:pt x="5190" y="3223"/>
                      </a:lnTo>
                      <a:lnTo>
                        <a:pt x="5085" y="3223"/>
                      </a:lnTo>
                      <a:lnTo>
                        <a:pt x="4897" y="3118"/>
                      </a:lnTo>
                      <a:lnTo>
                        <a:pt x="4562" y="3118"/>
                      </a:lnTo>
                      <a:lnTo>
                        <a:pt x="4499" y="3077"/>
                      </a:lnTo>
                      <a:lnTo>
                        <a:pt x="4374" y="3098"/>
                      </a:lnTo>
                      <a:lnTo>
                        <a:pt x="4269" y="3077"/>
                      </a:lnTo>
                      <a:lnTo>
                        <a:pt x="4227" y="3118"/>
                      </a:lnTo>
                      <a:lnTo>
                        <a:pt x="4248" y="3286"/>
                      </a:lnTo>
                      <a:lnTo>
                        <a:pt x="4290" y="3328"/>
                      </a:lnTo>
                      <a:lnTo>
                        <a:pt x="4290" y="3516"/>
                      </a:lnTo>
                      <a:lnTo>
                        <a:pt x="4353" y="3642"/>
                      </a:lnTo>
                      <a:lnTo>
                        <a:pt x="4395" y="3704"/>
                      </a:lnTo>
                      <a:lnTo>
                        <a:pt x="4478" y="3725"/>
                      </a:lnTo>
                      <a:lnTo>
                        <a:pt x="4646" y="3934"/>
                      </a:lnTo>
                      <a:lnTo>
                        <a:pt x="4708" y="3976"/>
                      </a:lnTo>
                      <a:lnTo>
                        <a:pt x="4771" y="3955"/>
                      </a:lnTo>
                      <a:lnTo>
                        <a:pt x="4897" y="3767"/>
                      </a:lnTo>
                      <a:lnTo>
                        <a:pt x="5106" y="3662"/>
                      </a:lnTo>
                      <a:lnTo>
                        <a:pt x="5315" y="3537"/>
                      </a:lnTo>
                      <a:lnTo>
                        <a:pt x="5441" y="3432"/>
                      </a:lnTo>
                      <a:lnTo>
                        <a:pt x="5503" y="3349"/>
                      </a:lnTo>
                      <a:lnTo>
                        <a:pt x="5545" y="3349"/>
                      </a:lnTo>
                      <a:lnTo>
                        <a:pt x="5817" y="3411"/>
                      </a:lnTo>
                      <a:lnTo>
                        <a:pt x="6027" y="3390"/>
                      </a:lnTo>
                      <a:lnTo>
                        <a:pt x="6173" y="3390"/>
                      </a:lnTo>
                      <a:lnTo>
                        <a:pt x="6320" y="3495"/>
                      </a:lnTo>
                      <a:lnTo>
                        <a:pt x="6571" y="3516"/>
                      </a:lnTo>
                      <a:lnTo>
                        <a:pt x="6780" y="3516"/>
                      </a:lnTo>
                      <a:lnTo>
                        <a:pt x="6864" y="3558"/>
                      </a:lnTo>
                      <a:lnTo>
                        <a:pt x="6843" y="3600"/>
                      </a:lnTo>
                      <a:lnTo>
                        <a:pt x="6654" y="3621"/>
                      </a:lnTo>
                      <a:lnTo>
                        <a:pt x="6550" y="3600"/>
                      </a:lnTo>
                      <a:lnTo>
                        <a:pt x="6361" y="3558"/>
                      </a:lnTo>
                      <a:lnTo>
                        <a:pt x="6152" y="3453"/>
                      </a:lnTo>
                      <a:lnTo>
                        <a:pt x="6047" y="3453"/>
                      </a:lnTo>
                      <a:lnTo>
                        <a:pt x="5964" y="3495"/>
                      </a:lnTo>
                      <a:lnTo>
                        <a:pt x="5734" y="3453"/>
                      </a:lnTo>
                      <a:lnTo>
                        <a:pt x="5608" y="3432"/>
                      </a:lnTo>
                      <a:lnTo>
                        <a:pt x="5545" y="3516"/>
                      </a:lnTo>
                      <a:lnTo>
                        <a:pt x="5399" y="3600"/>
                      </a:lnTo>
                      <a:lnTo>
                        <a:pt x="5294" y="3725"/>
                      </a:lnTo>
                      <a:lnTo>
                        <a:pt x="5106" y="3830"/>
                      </a:lnTo>
                      <a:lnTo>
                        <a:pt x="5022" y="3976"/>
                      </a:lnTo>
                      <a:lnTo>
                        <a:pt x="4939" y="4060"/>
                      </a:lnTo>
                      <a:lnTo>
                        <a:pt x="4918" y="4123"/>
                      </a:lnTo>
                      <a:lnTo>
                        <a:pt x="5064" y="4227"/>
                      </a:lnTo>
                      <a:lnTo>
                        <a:pt x="5190" y="4227"/>
                      </a:lnTo>
                      <a:lnTo>
                        <a:pt x="5190" y="4290"/>
                      </a:lnTo>
                      <a:lnTo>
                        <a:pt x="5294" y="4395"/>
                      </a:lnTo>
                      <a:lnTo>
                        <a:pt x="5503" y="4395"/>
                      </a:lnTo>
                      <a:lnTo>
                        <a:pt x="5755" y="4478"/>
                      </a:lnTo>
                      <a:lnTo>
                        <a:pt x="5943" y="4478"/>
                      </a:lnTo>
                      <a:lnTo>
                        <a:pt x="6110" y="4332"/>
                      </a:lnTo>
                      <a:lnTo>
                        <a:pt x="6131" y="4144"/>
                      </a:lnTo>
                      <a:lnTo>
                        <a:pt x="6278" y="4081"/>
                      </a:lnTo>
                      <a:lnTo>
                        <a:pt x="6382" y="4123"/>
                      </a:lnTo>
                      <a:lnTo>
                        <a:pt x="6257" y="4165"/>
                      </a:lnTo>
                      <a:lnTo>
                        <a:pt x="6257" y="4269"/>
                      </a:lnTo>
                      <a:lnTo>
                        <a:pt x="6361" y="4290"/>
                      </a:lnTo>
                      <a:lnTo>
                        <a:pt x="6508" y="4248"/>
                      </a:lnTo>
                      <a:lnTo>
                        <a:pt x="6654" y="4269"/>
                      </a:lnTo>
                      <a:lnTo>
                        <a:pt x="6780" y="4186"/>
                      </a:lnTo>
                      <a:lnTo>
                        <a:pt x="6884" y="4227"/>
                      </a:lnTo>
                      <a:lnTo>
                        <a:pt x="6780" y="4332"/>
                      </a:lnTo>
                      <a:lnTo>
                        <a:pt x="6571" y="4353"/>
                      </a:lnTo>
                      <a:lnTo>
                        <a:pt x="6466" y="4374"/>
                      </a:lnTo>
                      <a:lnTo>
                        <a:pt x="6320" y="4374"/>
                      </a:lnTo>
                      <a:lnTo>
                        <a:pt x="6152" y="4541"/>
                      </a:lnTo>
                      <a:lnTo>
                        <a:pt x="6173" y="4604"/>
                      </a:lnTo>
                      <a:lnTo>
                        <a:pt x="6257" y="4646"/>
                      </a:lnTo>
                      <a:lnTo>
                        <a:pt x="6445" y="4604"/>
                      </a:lnTo>
                      <a:lnTo>
                        <a:pt x="6571" y="4771"/>
                      </a:lnTo>
                      <a:lnTo>
                        <a:pt x="7010" y="4771"/>
                      </a:lnTo>
                      <a:lnTo>
                        <a:pt x="7156" y="4750"/>
                      </a:lnTo>
                      <a:lnTo>
                        <a:pt x="7554" y="4583"/>
                      </a:lnTo>
                      <a:lnTo>
                        <a:pt x="7680" y="4562"/>
                      </a:lnTo>
                      <a:lnTo>
                        <a:pt x="7889" y="4395"/>
                      </a:lnTo>
                      <a:lnTo>
                        <a:pt x="7847" y="4353"/>
                      </a:lnTo>
                      <a:lnTo>
                        <a:pt x="7805" y="4353"/>
                      </a:lnTo>
                      <a:lnTo>
                        <a:pt x="7952" y="4165"/>
                      </a:lnTo>
                      <a:lnTo>
                        <a:pt x="8056" y="4165"/>
                      </a:lnTo>
                      <a:lnTo>
                        <a:pt x="8140" y="4039"/>
                      </a:lnTo>
                      <a:lnTo>
                        <a:pt x="8161" y="4060"/>
                      </a:lnTo>
                      <a:lnTo>
                        <a:pt x="8224" y="4165"/>
                      </a:lnTo>
                      <a:lnTo>
                        <a:pt x="8265" y="4165"/>
                      </a:lnTo>
                      <a:lnTo>
                        <a:pt x="8265" y="4060"/>
                      </a:lnTo>
                      <a:lnTo>
                        <a:pt x="8579" y="3830"/>
                      </a:lnTo>
                      <a:lnTo>
                        <a:pt x="8788" y="3809"/>
                      </a:lnTo>
                      <a:lnTo>
                        <a:pt x="9123" y="3662"/>
                      </a:lnTo>
                      <a:lnTo>
                        <a:pt x="9123" y="3746"/>
                      </a:lnTo>
                      <a:lnTo>
                        <a:pt x="8851" y="3872"/>
                      </a:lnTo>
                      <a:lnTo>
                        <a:pt x="8684" y="3872"/>
                      </a:lnTo>
                      <a:lnTo>
                        <a:pt x="8370" y="4060"/>
                      </a:lnTo>
                      <a:lnTo>
                        <a:pt x="8328" y="4227"/>
                      </a:lnTo>
                      <a:lnTo>
                        <a:pt x="8203" y="4332"/>
                      </a:lnTo>
                      <a:lnTo>
                        <a:pt x="8056" y="4332"/>
                      </a:lnTo>
                      <a:lnTo>
                        <a:pt x="8014" y="4478"/>
                      </a:lnTo>
                      <a:lnTo>
                        <a:pt x="7952" y="4541"/>
                      </a:lnTo>
                      <a:lnTo>
                        <a:pt x="7952" y="4583"/>
                      </a:lnTo>
                      <a:lnTo>
                        <a:pt x="8244" y="4562"/>
                      </a:lnTo>
                      <a:lnTo>
                        <a:pt x="8328" y="4604"/>
                      </a:lnTo>
                      <a:lnTo>
                        <a:pt x="8454" y="4604"/>
                      </a:lnTo>
                      <a:lnTo>
                        <a:pt x="8579" y="4688"/>
                      </a:lnTo>
                      <a:lnTo>
                        <a:pt x="8558" y="4750"/>
                      </a:lnTo>
                      <a:lnTo>
                        <a:pt x="8663" y="4792"/>
                      </a:lnTo>
                      <a:lnTo>
                        <a:pt x="8747" y="4792"/>
                      </a:lnTo>
                      <a:lnTo>
                        <a:pt x="8788" y="4855"/>
                      </a:lnTo>
                      <a:lnTo>
                        <a:pt x="8663" y="4876"/>
                      </a:lnTo>
                      <a:lnTo>
                        <a:pt x="8558" y="4918"/>
                      </a:lnTo>
                      <a:lnTo>
                        <a:pt x="8433" y="4813"/>
                      </a:lnTo>
                      <a:lnTo>
                        <a:pt x="8224" y="4750"/>
                      </a:lnTo>
                      <a:lnTo>
                        <a:pt x="7952" y="4771"/>
                      </a:lnTo>
                      <a:lnTo>
                        <a:pt x="7554" y="4813"/>
                      </a:lnTo>
                      <a:lnTo>
                        <a:pt x="7408" y="4876"/>
                      </a:lnTo>
                      <a:lnTo>
                        <a:pt x="7303" y="4876"/>
                      </a:lnTo>
                      <a:lnTo>
                        <a:pt x="7303" y="4918"/>
                      </a:lnTo>
                      <a:lnTo>
                        <a:pt x="7324" y="4981"/>
                      </a:lnTo>
                      <a:lnTo>
                        <a:pt x="7512" y="5022"/>
                      </a:lnTo>
                      <a:lnTo>
                        <a:pt x="7680" y="5022"/>
                      </a:lnTo>
                      <a:lnTo>
                        <a:pt x="7784" y="5085"/>
                      </a:lnTo>
                      <a:lnTo>
                        <a:pt x="7784" y="5169"/>
                      </a:lnTo>
                      <a:lnTo>
                        <a:pt x="7638" y="5190"/>
                      </a:lnTo>
                      <a:lnTo>
                        <a:pt x="7533" y="5106"/>
                      </a:lnTo>
                      <a:lnTo>
                        <a:pt x="7324" y="5085"/>
                      </a:lnTo>
                      <a:lnTo>
                        <a:pt x="7219" y="5002"/>
                      </a:lnTo>
                      <a:lnTo>
                        <a:pt x="7115" y="4981"/>
                      </a:lnTo>
                      <a:lnTo>
                        <a:pt x="6947" y="5064"/>
                      </a:lnTo>
                      <a:lnTo>
                        <a:pt x="6696" y="5085"/>
                      </a:lnTo>
                      <a:lnTo>
                        <a:pt x="6508" y="5002"/>
                      </a:lnTo>
                      <a:lnTo>
                        <a:pt x="6361" y="5002"/>
                      </a:lnTo>
                      <a:lnTo>
                        <a:pt x="6215" y="4960"/>
                      </a:lnTo>
                      <a:lnTo>
                        <a:pt x="6131" y="4897"/>
                      </a:lnTo>
                      <a:lnTo>
                        <a:pt x="5922" y="4918"/>
                      </a:lnTo>
                      <a:lnTo>
                        <a:pt x="5859" y="5064"/>
                      </a:lnTo>
                      <a:lnTo>
                        <a:pt x="5922" y="5169"/>
                      </a:lnTo>
                      <a:lnTo>
                        <a:pt x="5922" y="5587"/>
                      </a:lnTo>
                      <a:lnTo>
                        <a:pt x="5943" y="5629"/>
                      </a:lnTo>
                      <a:lnTo>
                        <a:pt x="5838" y="5755"/>
                      </a:lnTo>
                      <a:lnTo>
                        <a:pt x="5838" y="5839"/>
                      </a:lnTo>
                      <a:lnTo>
                        <a:pt x="5922" y="5901"/>
                      </a:lnTo>
                      <a:lnTo>
                        <a:pt x="5985" y="6006"/>
                      </a:lnTo>
                      <a:lnTo>
                        <a:pt x="6131" y="6006"/>
                      </a:lnTo>
                      <a:lnTo>
                        <a:pt x="6236" y="6069"/>
                      </a:lnTo>
                      <a:lnTo>
                        <a:pt x="6110" y="6048"/>
                      </a:lnTo>
                      <a:lnTo>
                        <a:pt x="6027" y="6111"/>
                      </a:lnTo>
                      <a:lnTo>
                        <a:pt x="5985" y="6173"/>
                      </a:lnTo>
                      <a:lnTo>
                        <a:pt x="5964" y="6069"/>
                      </a:lnTo>
                      <a:lnTo>
                        <a:pt x="5859" y="5964"/>
                      </a:lnTo>
                      <a:lnTo>
                        <a:pt x="5817" y="5964"/>
                      </a:lnTo>
                      <a:lnTo>
                        <a:pt x="5796" y="6027"/>
                      </a:lnTo>
                      <a:lnTo>
                        <a:pt x="5713" y="5922"/>
                      </a:lnTo>
                      <a:lnTo>
                        <a:pt x="5692" y="5734"/>
                      </a:lnTo>
                      <a:lnTo>
                        <a:pt x="5692" y="5525"/>
                      </a:lnTo>
                      <a:lnTo>
                        <a:pt x="5629" y="5232"/>
                      </a:lnTo>
                      <a:lnTo>
                        <a:pt x="5503" y="5085"/>
                      </a:lnTo>
                      <a:lnTo>
                        <a:pt x="5503" y="4981"/>
                      </a:lnTo>
                      <a:lnTo>
                        <a:pt x="5231" y="4792"/>
                      </a:lnTo>
                      <a:lnTo>
                        <a:pt x="5169" y="4792"/>
                      </a:lnTo>
                      <a:lnTo>
                        <a:pt x="5001" y="4688"/>
                      </a:lnTo>
                      <a:lnTo>
                        <a:pt x="4980" y="4583"/>
                      </a:lnTo>
                      <a:lnTo>
                        <a:pt x="4876" y="4541"/>
                      </a:lnTo>
                      <a:lnTo>
                        <a:pt x="4708" y="4583"/>
                      </a:lnTo>
                      <a:lnTo>
                        <a:pt x="4353" y="4981"/>
                      </a:lnTo>
                      <a:lnTo>
                        <a:pt x="4290" y="5106"/>
                      </a:lnTo>
                      <a:lnTo>
                        <a:pt x="4290" y="5211"/>
                      </a:lnTo>
                      <a:lnTo>
                        <a:pt x="4374" y="5274"/>
                      </a:lnTo>
                      <a:lnTo>
                        <a:pt x="4499" y="5315"/>
                      </a:lnTo>
                      <a:lnTo>
                        <a:pt x="4562" y="5441"/>
                      </a:lnTo>
                      <a:lnTo>
                        <a:pt x="4562" y="5525"/>
                      </a:lnTo>
                      <a:lnTo>
                        <a:pt x="4541" y="5546"/>
                      </a:lnTo>
                      <a:lnTo>
                        <a:pt x="4457" y="5420"/>
                      </a:lnTo>
                      <a:lnTo>
                        <a:pt x="4374" y="5399"/>
                      </a:lnTo>
                      <a:lnTo>
                        <a:pt x="4290" y="5336"/>
                      </a:lnTo>
                      <a:lnTo>
                        <a:pt x="4248" y="5378"/>
                      </a:lnTo>
                      <a:lnTo>
                        <a:pt x="4164" y="5399"/>
                      </a:lnTo>
                      <a:lnTo>
                        <a:pt x="4143" y="5483"/>
                      </a:lnTo>
                      <a:lnTo>
                        <a:pt x="4185" y="5608"/>
                      </a:lnTo>
                      <a:lnTo>
                        <a:pt x="4269" y="5650"/>
                      </a:lnTo>
                      <a:lnTo>
                        <a:pt x="4332" y="5818"/>
                      </a:lnTo>
                      <a:lnTo>
                        <a:pt x="4353" y="6131"/>
                      </a:lnTo>
                      <a:lnTo>
                        <a:pt x="4269" y="6278"/>
                      </a:lnTo>
                      <a:lnTo>
                        <a:pt x="4269" y="6445"/>
                      </a:lnTo>
                      <a:lnTo>
                        <a:pt x="4185" y="6634"/>
                      </a:lnTo>
                      <a:lnTo>
                        <a:pt x="4185" y="6759"/>
                      </a:lnTo>
                      <a:lnTo>
                        <a:pt x="4227" y="6780"/>
                      </a:lnTo>
                      <a:lnTo>
                        <a:pt x="4290" y="6759"/>
                      </a:lnTo>
                      <a:lnTo>
                        <a:pt x="4290" y="6759"/>
                      </a:lnTo>
                      <a:lnTo>
                        <a:pt x="4269" y="6906"/>
                      </a:lnTo>
                      <a:lnTo>
                        <a:pt x="4185" y="7052"/>
                      </a:lnTo>
                      <a:lnTo>
                        <a:pt x="4143" y="6968"/>
                      </a:lnTo>
                      <a:lnTo>
                        <a:pt x="4123" y="6864"/>
                      </a:lnTo>
                      <a:lnTo>
                        <a:pt x="4018" y="6780"/>
                      </a:lnTo>
                      <a:lnTo>
                        <a:pt x="3934" y="6864"/>
                      </a:lnTo>
                      <a:lnTo>
                        <a:pt x="3934" y="7052"/>
                      </a:lnTo>
                      <a:lnTo>
                        <a:pt x="4081" y="7303"/>
                      </a:lnTo>
                      <a:lnTo>
                        <a:pt x="4248" y="7282"/>
                      </a:lnTo>
                      <a:lnTo>
                        <a:pt x="4353" y="7324"/>
                      </a:lnTo>
                      <a:lnTo>
                        <a:pt x="4395" y="7408"/>
                      </a:lnTo>
                      <a:lnTo>
                        <a:pt x="4583" y="7408"/>
                      </a:lnTo>
                      <a:lnTo>
                        <a:pt x="4792" y="7491"/>
                      </a:lnTo>
                      <a:lnTo>
                        <a:pt x="4876" y="7408"/>
                      </a:lnTo>
                      <a:lnTo>
                        <a:pt x="5001" y="7324"/>
                      </a:lnTo>
                      <a:lnTo>
                        <a:pt x="5001" y="7261"/>
                      </a:lnTo>
                      <a:lnTo>
                        <a:pt x="5085" y="7219"/>
                      </a:lnTo>
                      <a:lnTo>
                        <a:pt x="5085" y="7303"/>
                      </a:lnTo>
                      <a:lnTo>
                        <a:pt x="5022" y="7408"/>
                      </a:lnTo>
                      <a:lnTo>
                        <a:pt x="5022" y="7533"/>
                      </a:lnTo>
                      <a:lnTo>
                        <a:pt x="4980" y="7596"/>
                      </a:lnTo>
                      <a:lnTo>
                        <a:pt x="4876" y="7533"/>
                      </a:lnTo>
                      <a:lnTo>
                        <a:pt x="4646" y="7533"/>
                      </a:lnTo>
                      <a:lnTo>
                        <a:pt x="4541" y="7575"/>
                      </a:lnTo>
                      <a:lnTo>
                        <a:pt x="4541" y="7680"/>
                      </a:lnTo>
                      <a:lnTo>
                        <a:pt x="4583" y="7701"/>
                      </a:lnTo>
                      <a:lnTo>
                        <a:pt x="4708" y="7701"/>
                      </a:lnTo>
                      <a:lnTo>
                        <a:pt x="4750" y="7784"/>
                      </a:lnTo>
                      <a:lnTo>
                        <a:pt x="4646" y="7784"/>
                      </a:lnTo>
                      <a:lnTo>
                        <a:pt x="4646" y="7952"/>
                      </a:lnTo>
                      <a:lnTo>
                        <a:pt x="4478" y="7722"/>
                      </a:lnTo>
                      <a:lnTo>
                        <a:pt x="4395" y="7722"/>
                      </a:lnTo>
                      <a:lnTo>
                        <a:pt x="4353" y="7617"/>
                      </a:lnTo>
                      <a:lnTo>
                        <a:pt x="4290" y="7533"/>
                      </a:lnTo>
                      <a:lnTo>
                        <a:pt x="4039" y="7366"/>
                      </a:lnTo>
                      <a:lnTo>
                        <a:pt x="3976" y="7366"/>
                      </a:lnTo>
                      <a:lnTo>
                        <a:pt x="3830" y="7199"/>
                      </a:lnTo>
                      <a:lnTo>
                        <a:pt x="3830" y="7178"/>
                      </a:lnTo>
                      <a:lnTo>
                        <a:pt x="3725" y="7178"/>
                      </a:lnTo>
                      <a:lnTo>
                        <a:pt x="3620" y="7261"/>
                      </a:lnTo>
                      <a:lnTo>
                        <a:pt x="3516" y="7261"/>
                      </a:lnTo>
                      <a:lnTo>
                        <a:pt x="3432" y="7303"/>
                      </a:lnTo>
                      <a:lnTo>
                        <a:pt x="3286" y="7261"/>
                      </a:lnTo>
                      <a:lnTo>
                        <a:pt x="3034" y="7303"/>
                      </a:lnTo>
                      <a:lnTo>
                        <a:pt x="2972" y="7282"/>
                      </a:lnTo>
                      <a:lnTo>
                        <a:pt x="2783" y="7471"/>
                      </a:lnTo>
                      <a:lnTo>
                        <a:pt x="2700" y="7617"/>
                      </a:lnTo>
                      <a:lnTo>
                        <a:pt x="2700" y="7743"/>
                      </a:lnTo>
                      <a:lnTo>
                        <a:pt x="2595" y="7784"/>
                      </a:lnTo>
                      <a:lnTo>
                        <a:pt x="2490" y="7847"/>
                      </a:lnTo>
                      <a:lnTo>
                        <a:pt x="2365" y="7910"/>
                      </a:lnTo>
                      <a:lnTo>
                        <a:pt x="2344" y="7994"/>
                      </a:lnTo>
                      <a:lnTo>
                        <a:pt x="2198" y="8098"/>
                      </a:lnTo>
                      <a:lnTo>
                        <a:pt x="2177" y="8224"/>
                      </a:lnTo>
                      <a:lnTo>
                        <a:pt x="2260" y="8224"/>
                      </a:lnTo>
                      <a:lnTo>
                        <a:pt x="2281" y="8307"/>
                      </a:lnTo>
                      <a:lnTo>
                        <a:pt x="2177" y="8307"/>
                      </a:lnTo>
                      <a:lnTo>
                        <a:pt x="2093" y="8349"/>
                      </a:lnTo>
                      <a:lnTo>
                        <a:pt x="2260" y="8475"/>
                      </a:lnTo>
                      <a:lnTo>
                        <a:pt x="2407" y="8517"/>
                      </a:lnTo>
                      <a:lnTo>
                        <a:pt x="2511" y="8433"/>
                      </a:lnTo>
                      <a:lnTo>
                        <a:pt x="2490" y="8349"/>
                      </a:lnTo>
                      <a:lnTo>
                        <a:pt x="2658" y="8370"/>
                      </a:lnTo>
                      <a:lnTo>
                        <a:pt x="2825" y="8245"/>
                      </a:lnTo>
                      <a:lnTo>
                        <a:pt x="2825" y="8349"/>
                      </a:lnTo>
                      <a:lnTo>
                        <a:pt x="2700" y="8412"/>
                      </a:lnTo>
                      <a:lnTo>
                        <a:pt x="2616" y="8538"/>
                      </a:lnTo>
                      <a:lnTo>
                        <a:pt x="2616" y="8621"/>
                      </a:lnTo>
                      <a:lnTo>
                        <a:pt x="2783" y="8621"/>
                      </a:lnTo>
                      <a:lnTo>
                        <a:pt x="2888" y="8642"/>
                      </a:lnTo>
                      <a:lnTo>
                        <a:pt x="3014" y="8475"/>
                      </a:lnTo>
                      <a:lnTo>
                        <a:pt x="3202" y="8349"/>
                      </a:lnTo>
                      <a:lnTo>
                        <a:pt x="3307" y="8119"/>
                      </a:lnTo>
                      <a:lnTo>
                        <a:pt x="3453" y="7931"/>
                      </a:lnTo>
                      <a:lnTo>
                        <a:pt x="3558" y="7910"/>
                      </a:lnTo>
                      <a:lnTo>
                        <a:pt x="3558" y="7910"/>
                      </a:lnTo>
                      <a:lnTo>
                        <a:pt x="3537" y="7994"/>
                      </a:lnTo>
                      <a:lnTo>
                        <a:pt x="3453" y="8035"/>
                      </a:lnTo>
                      <a:lnTo>
                        <a:pt x="3307" y="8245"/>
                      </a:lnTo>
                      <a:lnTo>
                        <a:pt x="3348" y="8349"/>
                      </a:lnTo>
                      <a:lnTo>
                        <a:pt x="3244" y="8349"/>
                      </a:lnTo>
                      <a:lnTo>
                        <a:pt x="3181" y="8454"/>
                      </a:lnTo>
                      <a:lnTo>
                        <a:pt x="3202" y="8538"/>
                      </a:lnTo>
                      <a:lnTo>
                        <a:pt x="3286" y="8538"/>
                      </a:lnTo>
                      <a:lnTo>
                        <a:pt x="3223" y="8580"/>
                      </a:lnTo>
                      <a:lnTo>
                        <a:pt x="3139" y="8580"/>
                      </a:lnTo>
                      <a:lnTo>
                        <a:pt x="3034" y="8684"/>
                      </a:lnTo>
                      <a:lnTo>
                        <a:pt x="3076" y="8747"/>
                      </a:lnTo>
                      <a:lnTo>
                        <a:pt x="3202" y="8747"/>
                      </a:lnTo>
                      <a:lnTo>
                        <a:pt x="3118" y="8789"/>
                      </a:lnTo>
                      <a:lnTo>
                        <a:pt x="2993" y="8747"/>
                      </a:lnTo>
                      <a:lnTo>
                        <a:pt x="2888" y="8747"/>
                      </a:lnTo>
                      <a:lnTo>
                        <a:pt x="2804" y="8789"/>
                      </a:lnTo>
                      <a:lnTo>
                        <a:pt x="2721" y="8831"/>
                      </a:lnTo>
                      <a:lnTo>
                        <a:pt x="2679" y="8872"/>
                      </a:lnTo>
                      <a:lnTo>
                        <a:pt x="2721" y="8977"/>
                      </a:lnTo>
                      <a:lnTo>
                        <a:pt x="2804" y="8977"/>
                      </a:lnTo>
                      <a:lnTo>
                        <a:pt x="2867" y="8935"/>
                      </a:lnTo>
                      <a:lnTo>
                        <a:pt x="2909" y="8956"/>
                      </a:lnTo>
                      <a:lnTo>
                        <a:pt x="3014" y="8956"/>
                      </a:lnTo>
                      <a:lnTo>
                        <a:pt x="3014" y="9040"/>
                      </a:lnTo>
                      <a:lnTo>
                        <a:pt x="2930" y="9040"/>
                      </a:lnTo>
                      <a:lnTo>
                        <a:pt x="2825" y="8998"/>
                      </a:lnTo>
                      <a:lnTo>
                        <a:pt x="2783" y="9040"/>
                      </a:lnTo>
                      <a:lnTo>
                        <a:pt x="2783" y="9082"/>
                      </a:lnTo>
                      <a:lnTo>
                        <a:pt x="2888" y="9103"/>
                      </a:lnTo>
                      <a:lnTo>
                        <a:pt x="2867" y="9144"/>
                      </a:lnTo>
                      <a:lnTo>
                        <a:pt x="2783" y="9186"/>
                      </a:lnTo>
                      <a:lnTo>
                        <a:pt x="2700" y="9186"/>
                      </a:lnTo>
                      <a:lnTo>
                        <a:pt x="2700" y="9249"/>
                      </a:lnTo>
                      <a:lnTo>
                        <a:pt x="2783" y="9396"/>
                      </a:lnTo>
                      <a:lnTo>
                        <a:pt x="2867" y="9396"/>
                      </a:lnTo>
                      <a:lnTo>
                        <a:pt x="2909" y="9312"/>
                      </a:lnTo>
                      <a:lnTo>
                        <a:pt x="3034" y="9207"/>
                      </a:lnTo>
                      <a:lnTo>
                        <a:pt x="3014" y="9312"/>
                      </a:lnTo>
                      <a:lnTo>
                        <a:pt x="2909" y="9396"/>
                      </a:lnTo>
                      <a:lnTo>
                        <a:pt x="2825" y="9479"/>
                      </a:lnTo>
                      <a:lnTo>
                        <a:pt x="2804" y="9563"/>
                      </a:lnTo>
                      <a:lnTo>
                        <a:pt x="2972" y="9626"/>
                      </a:lnTo>
                      <a:lnTo>
                        <a:pt x="3097" y="9626"/>
                      </a:lnTo>
                      <a:lnTo>
                        <a:pt x="3118" y="9605"/>
                      </a:lnTo>
                      <a:lnTo>
                        <a:pt x="3181" y="9605"/>
                      </a:lnTo>
                      <a:lnTo>
                        <a:pt x="3244" y="9668"/>
                      </a:lnTo>
                      <a:lnTo>
                        <a:pt x="3432" y="9584"/>
                      </a:lnTo>
                      <a:lnTo>
                        <a:pt x="3620" y="9416"/>
                      </a:lnTo>
                      <a:lnTo>
                        <a:pt x="3620" y="9396"/>
                      </a:lnTo>
                      <a:lnTo>
                        <a:pt x="3725" y="9312"/>
                      </a:lnTo>
                      <a:lnTo>
                        <a:pt x="3934" y="9103"/>
                      </a:lnTo>
                      <a:lnTo>
                        <a:pt x="3934" y="9040"/>
                      </a:lnTo>
                      <a:lnTo>
                        <a:pt x="4018" y="8956"/>
                      </a:lnTo>
                      <a:lnTo>
                        <a:pt x="4081" y="8956"/>
                      </a:lnTo>
                      <a:lnTo>
                        <a:pt x="4018" y="9040"/>
                      </a:lnTo>
                      <a:lnTo>
                        <a:pt x="3976" y="9144"/>
                      </a:lnTo>
                      <a:lnTo>
                        <a:pt x="3809" y="9354"/>
                      </a:lnTo>
                      <a:lnTo>
                        <a:pt x="3599" y="9479"/>
                      </a:lnTo>
                      <a:lnTo>
                        <a:pt x="3453" y="9626"/>
                      </a:lnTo>
                      <a:lnTo>
                        <a:pt x="3307" y="9709"/>
                      </a:lnTo>
                      <a:lnTo>
                        <a:pt x="3223" y="9793"/>
                      </a:lnTo>
                      <a:lnTo>
                        <a:pt x="3286" y="9877"/>
                      </a:lnTo>
                      <a:lnTo>
                        <a:pt x="3223" y="9898"/>
                      </a:lnTo>
                      <a:lnTo>
                        <a:pt x="3076" y="9772"/>
                      </a:lnTo>
                      <a:lnTo>
                        <a:pt x="2825" y="9772"/>
                      </a:lnTo>
                      <a:lnTo>
                        <a:pt x="2825" y="9835"/>
                      </a:lnTo>
                      <a:lnTo>
                        <a:pt x="2783" y="9814"/>
                      </a:lnTo>
                      <a:lnTo>
                        <a:pt x="2700" y="9688"/>
                      </a:lnTo>
                      <a:lnTo>
                        <a:pt x="2490" y="9584"/>
                      </a:lnTo>
                      <a:lnTo>
                        <a:pt x="2407" y="9605"/>
                      </a:lnTo>
                      <a:lnTo>
                        <a:pt x="2365" y="9563"/>
                      </a:lnTo>
                      <a:lnTo>
                        <a:pt x="2407" y="9416"/>
                      </a:lnTo>
                      <a:lnTo>
                        <a:pt x="2407" y="9082"/>
                      </a:lnTo>
                      <a:lnTo>
                        <a:pt x="2365" y="8872"/>
                      </a:lnTo>
                      <a:lnTo>
                        <a:pt x="2239" y="8726"/>
                      </a:lnTo>
                      <a:lnTo>
                        <a:pt x="2156" y="8726"/>
                      </a:lnTo>
                      <a:lnTo>
                        <a:pt x="2030" y="8663"/>
                      </a:lnTo>
                      <a:lnTo>
                        <a:pt x="1946" y="8684"/>
                      </a:lnTo>
                      <a:lnTo>
                        <a:pt x="1821" y="8684"/>
                      </a:lnTo>
                      <a:lnTo>
                        <a:pt x="1737" y="8726"/>
                      </a:lnTo>
                      <a:lnTo>
                        <a:pt x="1633" y="8747"/>
                      </a:lnTo>
                      <a:lnTo>
                        <a:pt x="1633" y="8831"/>
                      </a:lnTo>
                      <a:lnTo>
                        <a:pt x="1654" y="8935"/>
                      </a:lnTo>
                      <a:lnTo>
                        <a:pt x="1633" y="8977"/>
                      </a:lnTo>
                      <a:lnTo>
                        <a:pt x="1612" y="9165"/>
                      </a:lnTo>
                      <a:lnTo>
                        <a:pt x="1654" y="9249"/>
                      </a:lnTo>
                      <a:lnTo>
                        <a:pt x="1716" y="9249"/>
                      </a:lnTo>
                      <a:lnTo>
                        <a:pt x="1716" y="9312"/>
                      </a:lnTo>
                      <a:lnTo>
                        <a:pt x="1612" y="9396"/>
                      </a:lnTo>
                      <a:lnTo>
                        <a:pt x="1570" y="9458"/>
                      </a:lnTo>
                      <a:lnTo>
                        <a:pt x="1654" y="9563"/>
                      </a:lnTo>
                      <a:lnTo>
                        <a:pt x="1737" y="9563"/>
                      </a:lnTo>
                      <a:lnTo>
                        <a:pt x="1758" y="9500"/>
                      </a:lnTo>
                      <a:lnTo>
                        <a:pt x="1884" y="9563"/>
                      </a:lnTo>
                      <a:lnTo>
                        <a:pt x="1863" y="9584"/>
                      </a:lnTo>
                      <a:lnTo>
                        <a:pt x="1737" y="9584"/>
                      </a:lnTo>
                      <a:lnTo>
                        <a:pt x="1737" y="9605"/>
                      </a:lnTo>
                      <a:lnTo>
                        <a:pt x="1821" y="9668"/>
                      </a:lnTo>
                      <a:lnTo>
                        <a:pt x="1821" y="9709"/>
                      </a:lnTo>
                      <a:lnTo>
                        <a:pt x="1737" y="9772"/>
                      </a:lnTo>
                      <a:lnTo>
                        <a:pt x="1716" y="9793"/>
                      </a:lnTo>
                      <a:lnTo>
                        <a:pt x="1779" y="9814"/>
                      </a:lnTo>
                      <a:lnTo>
                        <a:pt x="1842" y="9877"/>
                      </a:lnTo>
                      <a:lnTo>
                        <a:pt x="1946" y="9877"/>
                      </a:lnTo>
                      <a:lnTo>
                        <a:pt x="1967" y="9898"/>
                      </a:lnTo>
                      <a:lnTo>
                        <a:pt x="1926" y="9940"/>
                      </a:lnTo>
                      <a:lnTo>
                        <a:pt x="1821" y="9940"/>
                      </a:lnTo>
                      <a:lnTo>
                        <a:pt x="1779" y="9981"/>
                      </a:lnTo>
                      <a:lnTo>
                        <a:pt x="1654" y="9877"/>
                      </a:lnTo>
                      <a:lnTo>
                        <a:pt x="1612" y="9898"/>
                      </a:lnTo>
                      <a:lnTo>
                        <a:pt x="1570" y="9940"/>
                      </a:lnTo>
                      <a:lnTo>
                        <a:pt x="1507" y="9940"/>
                      </a:lnTo>
                      <a:lnTo>
                        <a:pt x="1444" y="9835"/>
                      </a:lnTo>
                      <a:lnTo>
                        <a:pt x="1361" y="9814"/>
                      </a:lnTo>
                      <a:lnTo>
                        <a:pt x="1298" y="9877"/>
                      </a:lnTo>
                      <a:lnTo>
                        <a:pt x="1110" y="9877"/>
                      </a:lnTo>
                      <a:lnTo>
                        <a:pt x="984" y="9793"/>
                      </a:lnTo>
                      <a:lnTo>
                        <a:pt x="879" y="9793"/>
                      </a:lnTo>
                      <a:lnTo>
                        <a:pt x="817" y="9835"/>
                      </a:lnTo>
                      <a:lnTo>
                        <a:pt x="817" y="9919"/>
                      </a:lnTo>
                      <a:lnTo>
                        <a:pt x="733" y="9940"/>
                      </a:lnTo>
                      <a:lnTo>
                        <a:pt x="628" y="9981"/>
                      </a:lnTo>
                      <a:lnTo>
                        <a:pt x="586" y="10044"/>
                      </a:lnTo>
                      <a:lnTo>
                        <a:pt x="419" y="10086"/>
                      </a:lnTo>
                      <a:lnTo>
                        <a:pt x="377" y="10107"/>
                      </a:lnTo>
                      <a:lnTo>
                        <a:pt x="273" y="10128"/>
                      </a:lnTo>
                      <a:lnTo>
                        <a:pt x="189" y="10212"/>
                      </a:lnTo>
                      <a:lnTo>
                        <a:pt x="168" y="10316"/>
                      </a:lnTo>
                      <a:lnTo>
                        <a:pt x="168" y="10358"/>
                      </a:lnTo>
                      <a:lnTo>
                        <a:pt x="147" y="10442"/>
                      </a:lnTo>
                      <a:lnTo>
                        <a:pt x="1" y="10525"/>
                      </a:lnTo>
                      <a:lnTo>
                        <a:pt x="1" y="10609"/>
                      </a:lnTo>
                      <a:lnTo>
                        <a:pt x="42" y="10651"/>
                      </a:lnTo>
                      <a:lnTo>
                        <a:pt x="42" y="10818"/>
                      </a:lnTo>
                      <a:lnTo>
                        <a:pt x="63" y="10860"/>
                      </a:lnTo>
                      <a:lnTo>
                        <a:pt x="189" y="10860"/>
                      </a:lnTo>
                      <a:lnTo>
                        <a:pt x="252" y="10735"/>
                      </a:lnTo>
                      <a:lnTo>
                        <a:pt x="294" y="10735"/>
                      </a:lnTo>
                      <a:lnTo>
                        <a:pt x="273" y="10756"/>
                      </a:lnTo>
                      <a:lnTo>
                        <a:pt x="210" y="10860"/>
                      </a:lnTo>
                      <a:lnTo>
                        <a:pt x="273" y="10881"/>
                      </a:lnTo>
                      <a:lnTo>
                        <a:pt x="356" y="10818"/>
                      </a:lnTo>
                      <a:lnTo>
                        <a:pt x="356" y="10651"/>
                      </a:lnTo>
                      <a:lnTo>
                        <a:pt x="398" y="10421"/>
                      </a:lnTo>
                      <a:lnTo>
                        <a:pt x="482" y="10400"/>
                      </a:lnTo>
                      <a:lnTo>
                        <a:pt x="566" y="10337"/>
                      </a:lnTo>
                      <a:lnTo>
                        <a:pt x="419" y="10567"/>
                      </a:lnTo>
                      <a:lnTo>
                        <a:pt x="419" y="10672"/>
                      </a:lnTo>
                      <a:lnTo>
                        <a:pt x="398" y="10714"/>
                      </a:lnTo>
                      <a:lnTo>
                        <a:pt x="377" y="10839"/>
                      </a:lnTo>
                      <a:lnTo>
                        <a:pt x="314" y="10944"/>
                      </a:lnTo>
                      <a:lnTo>
                        <a:pt x="377" y="10986"/>
                      </a:lnTo>
                      <a:lnTo>
                        <a:pt x="419" y="10986"/>
                      </a:lnTo>
                      <a:lnTo>
                        <a:pt x="503" y="11069"/>
                      </a:lnTo>
                      <a:lnTo>
                        <a:pt x="607" y="11069"/>
                      </a:lnTo>
                      <a:lnTo>
                        <a:pt x="628" y="10965"/>
                      </a:lnTo>
                      <a:lnTo>
                        <a:pt x="607" y="10944"/>
                      </a:lnTo>
                      <a:lnTo>
                        <a:pt x="670" y="10839"/>
                      </a:lnTo>
                      <a:lnTo>
                        <a:pt x="691" y="10735"/>
                      </a:lnTo>
                      <a:lnTo>
                        <a:pt x="733" y="10672"/>
                      </a:lnTo>
                      <a:lnTo>
                        <a:pt x="733" y="10756"/>
                      </a:lnTo>
                      <a:lnTo>
                        <a:pt x="775" y="10818"/>
                      </a:lnTo>
                      <a:lnTo>
                        <a:pt x="712" y="10944"/>
                      </a:lnTo>
                      <a:lnTo>
                        <a:pt x="712" y="11028"/>
                      </a:lnTo>
                      <a:lnTo>
                        <a:pt x="712" y="11090"/>
                      </a:lnTo>
                      <a:lnTo>
                        <a:pt x="796" y="11195"/>
                      </a:lnTo>
                      <a:lnTo>
                        <a:pt x="838" y="11237"/>
                      </a:lnTo>
                      <a:lnTo>
                        <a:pt x="921" y="11153"/>
                      </a:lnTo>
                      <a:lnTo>
                        <a:pt x="900" y="11069"/>
                      </a:lnTo>
                      <a:lnTo>
                        <a:pt x="900" y="11048"/>
                      </a:lnTo>
                      <a:lnTo>
                        <a:pt x="921" y="11028"/>
                      </a:lnTo>
                      <a:lnTo>
                        <a:pt x="1005" y="11028"/>
                      </a:lnTo>
                      <a:lnTo>
                        <a:pt x="1047" y="10965"/>
                      </a:lnTo>
                      <a:lnTo>
                        <a:pt x="1026" y="10860"/>
                      </a:lnTo>
                      <a:lnTo>
                        <a:pt x="984" y="10818"/>
                      </a:lnTo>
                      <a:lnTo>
                        <a:pt x="984" y="10735"/>
                      </a:lnTo>
                      <a:lnTo>
                        <a:pt x="1026" y="10756"/>
                      </a:lnTo>
                      <a:lnTo>
                        <a:pt x="1110" y="10923"/>
                      </a:lnTo>
                      <a:lnTo>
                        <a:pt x="1110" y="10986"/>
                      </a:lnTo>
                      <a:lnTo>
                        <a:pt x="1047" y="11090"/>
                      </a:lnTo>
                      <a:lnTo>
                        <a:pt x="1005" y="11090"/>
                      </a:lnTo>
                      <a:lnTo>
                        <a:pt x="942" y="11195"/>
                      </a:lnTo>
                      <a:lnTo>
                        <a:pt x="984" y="11258"/>
                      </a:lnTo>
                      <a:lnTo>
                        <a:pt x="1026" y="11258"/>
                      </a:lnTo>
                      <a:lnTo>
                        <a:pt x="1089" y="11279"/>
                      </a:lnTo>
                      <a:lnTo>
                        <a:pt x="1110" y="11341"/>
                      </a:lnTo>
                      <a:lnTo>
                        <a:pt x="1151" y="11341"/>
                      </a:lnTo>
                      <a:lnTo>
                        <a:pt x="1340" y="11446"/>
                      </a:lnTo>
                      <a:lnTo>
                        <a:pt x="1402" y="11446"/>
                      </a:lnTo>
                      <a:lnTo>
                        <a:pt x="1402" y="11551"/>
                      </a:lnTo>
                      <a:lnTo>
                        <a:pt x="1612" y="11551"/>
                      </a:lnTo>
                      <a:lnTo>
                        <a:pt x="1674" y="11593"/>
                      </a:lnTo>
                      <a:lnTo>
                        <a:pt x="1737" y="11572"/>
                      </a:lnTo>
                      <a:lnTo>
                        <a:pt x="1779" y="11488"/>
                      </a:lnTo>
                      <a:lnTo>
                        <a:pt x="1716" y="11362"/>
                      </a:lnTo>
                      <a:lnTo>
                        <a:pt x="1654" y="11174"/>
                      </a:lnTo>
                      <a:lnTo>
                        <a:pt x="1716" y="11048"/>
                      </a:lnTo>
                      <a:lnTo>
                        <a:pt x="1758" y="10986"/>
                      </a:lnTo>
                      <a:lnTo>
                        <a:pt x="1779" y="11048"/>
                      </a:lnTo>
                      <a:lnTo>
                        <a:pt x="1821" y="11174"/>
                      </a:lnTo>
                      <a:lnTo>
                        <a:pt x="1821" y="11279"/>
                      </a:lnTo>
                      <a:lnTo>
                        <a:pt x="1842" y="11341"/>
                      </a:lnTo>
                      <a:lnTo>
                        <a:pt x="1926" y="11341"/>
                      </a:lnTo>
                      <a:lnTo>
                        <a:pt x="1946" y="11279"/>
                      </a:lnTo>
                      <a:lnTo>
                        <a:pt x="2030" y="11279"/>
                      </a:lnTo>
                      <a:lnTo>
                        <a:pt x="2051" y="11237"/>
                      </a:lnTo>
                      <a:lnTo>
                        <a:pt x="2072" y="11153"/>
                      </a:lnTo>
                      <a:lnTo>
                        <a:pt x="2135" y="11090"/>
                      </a:lnTo>
                      <a:lnTo>
                        <a:pt x="2156" y="10965"/>
                      </a:lnTo>
                      <a:lnTo>
                        <a:pt x="2177" y="10923"/>
                      </a:lnTo>
                      <a:lnTo>
                        <a:pt x="2198" y="10923"/>
                      </a:lnTo>
                      <a:lnTo>
                        <a:pt x="2260" y="11048"/>
                      </a:lnTo>
                      <a:lnTo>
                        <a:pt x="2239" y="11090"/>
                      </a:lnTo>
                      <a:lnTo>
                        <a:pt x="2177" y="11195"/>
                      </a:lnTo>
                      <a:lnTo>
                        <a:pt x="2156" y="11279"/>
                      </a:lnTo>
                      <a:lnTo>
                        <a:pt x="2198" y="11341"/>
                      </a:lnTo>
                      <a:lnTo>
                        <a:pt x="2198" y="11404"/>
                      </a:lnTo>
                      <a:lnTo>
                        <a:pt x="2302" y="11488"/>
                      </a:lnTo>
                      <a:lnTo>
                        <a:pt x="2386" y="11446"/>
                      </a:lnTo>
                      <a:lnTo>
                        <a:pt x="2490" y="11279"/>
                      </a:lnTo>
                      <a:lnTo>
                        <a:pt x="2449" y="11174"/>
                      </a:lnTo>
                      <a:lnTo>
                        <a:pt x="2470" y="11028"/>
                      </a:lnTo>
                      <a:lnTo>
                        <a:pt x="2574" y="10944"/>
                      </a:lnTo>
                      <a:lnTo>
                        <a:pt x="2679" y="10923"/>
                      </a:lnTo>
                      <a:lnTo>
                        <a:pt x="2574" y="11028"/>
                      </a:lnTo>
                      <a:lnTo>
                        <a:pt x="2553" y="11132"/>
                      </a:lnTo>
                      <a:lnTo>
                        <a:pt x="2595" y="11237"/>
                      </a:lnTo>
                      <a:lnTo>
                        <a:pt x="2511" y="11446"/>
                      </a:lnTo>
                      <a:lnTo>
                        <a:pt x="2511" y="11509"/>
                      </a:lnTo>
                      <a:lnTo>
                        <a:pt x="2595" y="11593"/>
                      </a:lnTo>
                      <a:lnTo>
                        <a:pt x="2700" y="11572"/>
                      </a:lnTo>
                      <a:lnTo>
                        <a:pt x="2783" y="11593"/>
                      </a:lnTo>
                      <a:lnTo>
                        <a:pt x="2867" y="11572"/>
                      </a:lnTo>
                      <a:lnTo>
                        <a:pt x="2867" y="11446"/>
                      </a:lnTo>
                      <a:lnTo>
                        <a:pt x="2930" y="11362"/>
                      </a:lnTo>
                      <a:lnTo>
                        <a:pt x="2909" y="11279"/>
                      </a:lnTo>
                      <a:lnTo>
                        <a:pt x="2825" y="11132"/>
                      </a:lnTo>
                      <a:lnTo>
                        <a:pt x="2909" y="10944"/>
                      </a:lnTo>
                      <a:lnTo>
                        <a:pt x="2909" y="10818"/>
                      </a:lnTo>
                      <a:lnTo>
                        <a:pt x="2972" y="10923"/>
                      </a:lnTo>
                      <a:lnTo>
                        <a:pt x="2930" y="11028"/>
                      </a:lnTo>
                      <a:lnTo>
                        <a:pt x="2909" y="11090"/>
                      </a:lnTo>
                      <a:lnTo>
                        <a:pt x="2993" y="11258"/>
                      </a:lnTo>
                      <a:lnTo>
                        <a:pt x="3076" y="11279"/>
                      </a:lnTo>
                      <a:lnTo>
                        <a:pt x="3118" y="11300"/>
                      </a:lnTo>
                      <a:lnTo>
                        <a:pt x="3034" y="11341"/>
                      </a:lnTo>
                      <a:lnTo>
                        <a:pt x="2993" y="11488"/>
                      </a:lnTo>
                      <a:lnTo>
                        <a:pt x="3014" y="11551"/>
                      </a:lnTo>
                      <a:lnTo>
                        <a:pt x="3181" y="11593"/>
                      </a:lnTo>
                      <a:lnTo>
                        <a:pt x="3244" y="11551"/>
                      </a:lnTo>
                      <a:lnTo>
                        <a:pt x="3348" y="11697"/>
                      </a:lnTo>
                      <a:lnTo>
                        <a:pt x="3348" y="11802"/>
                      </a:lnTo>
                      <a:lnTo>
                        <a:pt x="3286" y="11906"/>
                      </a:lnTo>
                      <a:lnTo>
                        <a:pt x="3181" y="11990"/>
                      </a:lnTo>
                      <a:lnTo>
                        <a:pt x="3223" y="12011"/>
                      </a:lnTo>
                      <a:lnTo>
                        <a:pt x="3286" y="12095"/>
                      </a:lnTo>
                      <a:lnTo>
                        <a:pt x="3369" y="12095"/>
                      </a:lnTo>
                      <a:lnTo>
                        <a:pt x="3495" y="12074"/>
                      </a:lnTo>
                      <a:lnTo>
                        <a:pt x="3537" y="12095"/>
                      </a:lnTo>
                      <a:lnTo>
                        <a:pt x="3725" y="11927"/>
                      </a:lnTo>
                      <a:lnTo>
                        <a:pt x="3830" y="11969"/>
                      </a:lnTo>
                      <a:lnTo>
                        <a:pt x="3871" y="11990"/>
                      </a:lnTo>
                      <a:lnTo>
                        <a:pt x="4039" y="11823"/>
                      </a:lnTo>
                      <a:lnTo>
                        <a:pt x="4123" y="11802"/>
                      </a:lnTo>
                      <a:lnTo>
                        <a:pt x="4227" y="11655"/>
                      </a:lnTo>
                      <a:lnTo>
                        <a:pt x="4290" y="11593"/>
                      </a:lnTo>
                      <a:lnTo>
                        <a:pt x="4332" y="11613"/>
                      </a:lnTo>
                      <a:lnTo>
                        <a:pt x="4290" y="11781"/>
                      </a:lnTo>
                      <a:lnTo>
                        <a:pt x="4269" y="11906"/>
                      </a:lnTo>
                      <a:lnTo>
                        <a:pt x="4290" y="11927"/>
                      </a:lnTo>
                      <a:lnTo>
                        <a:pt x="4395" y="11865"/>
                      </a:lnTo>
                      <a:lnTo>
                        <a:pt x="4478" y="11718"/>
                      </a:lnTo>
                      <a:lnTo>
                        <a:pt x="4583" y="11655"/>
                      </a:lnTo>
                      <a:lnTo>
                        <a:pt x="4687" y="11655"/>
                      </a:lnTo>
                      <a:lnTo>
                        <a:pt x="4813" y="11446"/>
                      </a:lnTo>
                      <a:lnTo>
                        <a:pt x="4876" y="11237"/>
                      </a:lnTo>
                      <a:lnTo>
                        <a:pt x="4855" y="11153"/>
                      </a:lnTo>
                      <a:lnTo>
                        <a:pt x="4876" y="11048"/>
                      </a:lnTo>
                      <a:lnTo>
                        <a:pt x="4792" y="11028"/>
                      </a:lnTo>
                      <a:lnTo>
                        <a:pt x="4750" y="11048"/>
                      </a:lnTo>
                      <a:lnTo>
                        <a:pt x="4667" y="11048"/>
                      </a:lnTo>
                      <a:lnTo>
                        <a:pt x="4541" y="11132"/>
                      </a:lnTo>
                      <a:lnTo>
                        <a:pt x="4478" y="11195"/>
                      </a:lnTo>
                      <a:lnTo>
                        <a:pt x="4374" y="11195"/>
                      </a:lnTo>
                      <a:lnTo>
                        <a:pt x="4457" y="11090"/>
                      </a:lnTo>
                      <a:lnTo>
                        <a:pt x="4478" y="11028"/>
                      </a:lnTo>
                      <a:lnTo>
                        <a:pt x="4374" y="11048"/>
                      </a:lnTo>
                      <a:lnTo>
                        <a:pt x="4353" y="10986"/>
                      </a:lnTo>
                      <a:lnTo>
                        <a:pt x="4374" y="10923"/>
                      </a:lnTo>
                      <a:lnTo>
                        <a:pt x="4457" y="10923"/>
                      </a:lnTo>
                      <a:lnTo>
                        <a:pt x="4499" y="10735"/>
                      </a:lnTo>
                      <a:lnTo>
                        <a:pt x="4562" y="10651"/>
                      </a:lnTo>
                      <a:lnTo>
                        <a:pt x="4541" y="10546"/>
                      </a:lnTo>
                      <a:lnTo>
                        <a:pt x="4395" y="10463"/>
                      </a:lnTo>
                      <a:lnTo>
                        <a:pt x="4185" y="10525"/>
                      </a:lnTo>
                      <a:lnTo>
                        <a:pt x="4060" y="10630"/>
                      </a:lnTo>
                      <a:lnTo>
                        <a:pt x="4123" y="10504"/>
                      </a:lnTo>
                      <a:lnTo>
                        <a:pt x="4039" y="10358"/>
                      </a:lnTo>
                      <a:lnTo>
                        <a:pt x="3892" y="10295"/>
                      </a:lnTo>
                      <a:lnTo>
                        <a:pt x="3830" y="10316"/>
                      </a:lnTo>
                      <a:lnTo>
                        <a:pt x="3767" y="10358"/>
                      </a:lnTo>
                      <a:lnTo>
                        <a:pt x="3725" y="10358"/>
                      </a:lnTo>
                      <a:lnTo>
                        <a:pt x="3599" y="10525"/>
                      </a:lnTo>
                      <a:lnTo>
                        <a:pt x="3495" y="10525"/>
                      </a:lnTo>
                      <a:lnTo>
                        <a:pt x="3558" y="10337"/>
                      </a:lnTo>
                      <a:lnTo>
                        <a:pt x="3453" y="10232"/>
                      </a:lnTo>
                      <a:lnTo>
                        <a:pt x="3809" y="10232"/>
                      </a:lnTo>
                      <a:lnTo>
                        <a:pt x="3830" y="10191"/>
                      </a:lnTo>
                      <a:lnTo>
                        <a:pt x="3725" y="10044"/>
                      </a:lnTo>
                      <a:lnTo>
                        <a:pt x="3767" y="9981"/>
                      </a:lnTo>
                      <a:lnTo>
                        <a:pt x="3830" y="9793"/>
                      </a:lnTo>
                      <a:lnTo>
                        <a:pt x="3830" y="9709"/>
                      </a:lnTo>
                      <a:lnTo>
                        <a:pt x="3934" y="9605"/>
                      </a:lnTo>
                      <a:lnTo>
                        <a:pt x="3934" y="9668"/>
                      </a:lnTo>
                      <a:lnTo>
                        <a:pt x="3955" y="9730"/>
                      </a:lnTo>
                      <a:lnTo>
                        <a:pt x="3934" y="9835"/>
                      </a:lnTo>
                      <a:lnTo>
                        <a:pt x="3871" y="9898"/>
                      </a:lnTo>
                      <a:lnTo>
                        <a:pt x="3934" y="10128"/>
                      </a:lnTo>
                      <a:lnTo>
                        <a:pt x="4164" y="10421"/>
                      </a:lnTo>
                      <a:lnTo>
                        <a:pt x="4332" y="10442"/>
                      </a:lnTo>
                      <a:lnTo>
                        <a:pt x="4353" y="10421"/>
                      </a:lnTo>
                      <a:lnTo>
                        <a:pt x="4478" y="10421"/>
                      </a:lnTo>
                      <a:lnTo>
                        <a:pt x="4771" y="10546"/>
                      </a:lnTo>
                      <a:lnTo>
                        <a:pt x="4813" y="10525"/>
                      </a:lnTo>
                      <a:lnTo>
                        <a:pt x="4897" y="10358"/>
                      </a:lnTo>
                      <a:lnTo>
                        <a:pt x="4980" y="10295"/>
                      </a:lnTo>
                      <a:lnTo>
                        <a:pt x="5022" y="10295"/>
                      </a:lnTo>
                      <a:lnTo>
                        <a:pt x="4980" y="10358"/>
                      </a:lnTo>
                      <a:lnTo>
                        <a:pt x="5064" y="10400"/>
                      </a:lnTo>
                      <a:lnTo>
                        <a:pt x="5169" y="10337"/>
                      </a:lnTo>
                      <a:lnTo>
                        <a:pt x="5190" y="10253"/>
                      </a:lnTo>
                      <a:lnTo>
                        <a:pt x="5211" y="10212"/>
                      </a:lnTo>
                      <a:lnTo>
                        <a:pt x="5273" y="10253"/>
                      </a:lnTo>
                      <a:lnTo>
                        <a:pt x="5399" y="10212"/>
                      </a:lnTo>
                      <a:lnTo>
                        <a:pt x="5399" y="10086"/>
                      </a:lnTo>
                      <a:lnTo>
                        <a:pt x="5545" y="9981"/>
                      </a:lnTo>
                      <a:lnTo>
                        <a:pt x="5545" y="9877"/>
                      </a:lnTo>
                      <a:lnTo>
                        <a:pt x="5524" y="9835"/>
                      </a:lnTo>
                      <a:lnTo>
                        <a:pt x="5420" y="9835"/>
                      </a:lnTo>
                      <a:lnTo>
                        <a:pt x="5524" y="9730"/>
                      </a:lnTo>
                      <a:lnTo>
                        <a:pt x="5545" y="9521"/>
                      </a:lnTo>
                      <a:lnTo>
                        <a:pt x="5713" y="9500"/>
                      </a:lnTo>
                      <a:lnTo>
                        <a:pt x="5943" y="9563"/>
                      </a:lnTo>
                      <a:lnTo>
                        <a:pt x="6027" y="9626"/>
                      </a:lnTo>
                      <a:lnTo>
                        <a:pt x="6173" y="9626"/>
                      </a:lnTo>
                      <a:lnTo>
                        <a:pt x="6278" y="9563"/>
                      </a:lnTo>
                      <a:lnTo>
                        <a:pt x="6382" y="9563"/>
                      </a:lnTo>
                      <a:lnTo>
                        <a:pt x="6466" y="9668"/>
                      </a:lnTo>
                      <a:lnTo>
                        <a:pt x="6571" y="9626"/>
                      </a:lnTo>
                      <a:lnTo>
                        <a:pt x="6675" y="9521"/>
                      </a:lnTo>
                      <a:lnTo>
                        <a:pt x="6759" y="9479"/>
                      </a:lnTo>
                      <a:lnTo>
                        <a:pt x="6759" y="9396"/>
                      </a:lnTo>
                      <a:lnTo>
                        <a:pt x="6633" y="9396"/>
                      </a:lnTo>
                      <a:lnTo>
                        <a:pt x="6278" y="9207"/>
                      </a:lnTo>
                      <a:lnTo>
                        <a:pt x="6257" y="9144"/>
                      </a:lnTo>
                      <a:lnTo>
                        <a:pt x="6340" y="9082"/>
                      </a:lnTo>
                      <a:lnTo>
                        <a:pt x="6445" y="9103"/>
                      </a:lnTo>
                      <a:lnTo>
                        <a:pt x="6487" y="9165"/>
                      </a:lnTo>
                      <a:lnTo>
                        <a:pt x="6592" y="9144"/>
                      </a:lnTo>
                      <a:lnTo>
                        <a:pt x="6780" y="9291"/>
                      </a:lnTo>
                      <a:lnTo>
                        <a:pt x="6864" y="9270"/>
                      </a:lnTo>
                      <a:lnTo>
                        <a:pt x="6989" y="9165"/>
                      </a:lnTo>
                      <a:lnTo>
                        <a:pt x="7073" y="9144"/>
                      </a:lnTo>
                      <a:lnTo>
                        <a:pt x="7115" y="9061"/>
                      </a:lnTo>
                      <a:lnTo>
                        <a:pt x="7094" y="8935"/>
                      </a:lnTo>
                      <a:lnTo>
                        <a:pt x="6968" y="8831"/>
                      </a:lnTo>
                      <a:lnTo>
                        <a:pt x="6884" y="8831"/>
                      </a:lnTo>
                      <a:lnTo>
                        <a:pt x="6864" y="8747"/>
                      </a:lnTo>
                      <a:lnTo>
                        <a:pt x="6738" y="8684"/>
                      </a:lnTo>
                      <a:lnTo>
                        <a:pt x="6738" y="8642"/>
                      </a:lnTo>
                      <a:lnTo>
                        <a:pt x="6864" y="8663"/>
                      </a:lnTo>
                      <a:lnTo>
                        <a:pt x="6947" y="8684"/>
                      </a:lnTo>
                      <a:lnTo>
                        <a:pt x="6968" y="8768"/>
                      </a:lnTo>
                      <a:lnTo>
                        <a:pt x="7031" y="8789"/>
                      </a:lnTo>
                      <a:lnTo>
                        <a:pt x="7156" y="8789"/>
                      </a:lnTo>
                      <a:lnTo>
                        <a:pt x="7198" y="8852"/>
                      </a:lnTo>
                      <a:lnTo>
                        <a:pt x="7387" y="8726"/>
                      </a:lnTo>
                      <a:lnTo>
                        <a:pt x="7428" y="8726"/>
                      </a:lnTo>
                      <a:lnTo>
                        <a:pt x="7470" y="8538"/>
                      </a:lnTo>
                      <a:lnTo>
                        <a:pt x="7596" y="8328"/>
                      </a:lnTo>
                      <a:lnTo>
                        <a:pt x="7596" y="8224"/>
                      </a:lnTo>
                      <a:lnTo>
                        <a:pt x="7512" y="8161"/>
                      </a:lnTo>
                      <a:lnTo>
                        <a:pt x="7387" y="8056"/>
                      </a:lnTo>
                      <a:lnTo>
                        <a:pt x="7198" y="8056"/>
                      </a:lnTo>
                      <a:lnTo>
                        <a:pt x="7094" y="8119"/>
                      </a:lnTo>
                      <a:lnTo>
                        <a:pt x="7094" y="8035"/>
                      </a:lnTo>
                      <a:lnTo>
                        <a:pt x="7219" y="7994"/>
                      </a:lnTo>
                      <a:lnTo>
                        <a:pt x="7366" y="7994"/>
                      </a:lnTo>
                      <a:lnTo>
                        <a:pt x="7387" y="7931"/>
                      </a:lnTo>
                      <a:lnTo>
                        <a:pt x="7198" y="7784"/>
                      </a:lnTo>
                      <a:lnTo>
                        <a:pt x="7115" y="7743"/>
                      </a:lnTo>
                      <a:lnTo>
                        <a:pt x="7010" y="7743"/>
                      </a:lnTo>
                      <a:lnTo>
                        <a:pt x="6968" y="7722"/>
                      </a:lnTo>
                      <a:lnTo>
                        <a:pt x="6947" y="7743"/>
                      </a:lnTo>
                      <a:lnTo>
                        <a:pt x="6843" y="7784"/>
                      </a:lnTo>
                      <a:lnTo>
                        <a:pt x="6801" y="7743"/>
                      </a:lnTo>
                      <a:lnTo>
                        <a:pt x="6780" y="7784"/>
                      </a:lnTo>
                      <a:lnTo>
                        <a:pt x="6675" y="7784"/>
                      </a:lnTo>
                      <a:lnTo>
                        <a:pt x="6675" y="7701"/>
                      </a:lnTo>
                      <a:lnTo>
                        <a:pt x="6696" y="7638"/>
                      </a:lnTo>
                      <a:lnTo>
                        <a:pt x="6487" y="7533"/>
                      </a:lnTo>
                      <a:lnTo>
                        <a:pt x="6466" y="7491"/>
                      </a:lnTo>
                      <a:lnTo>
                        <a:pt x="6466" y="7491"/>
                      </a:lnTo>
                      <a:lnTo>
                        <a:pt x="6571" y="7533"/>
                      </a:lnTo>
                      <a:lnTo>
                        <a:pt x="6759" y="7575"/>
                      </a:lnTo>
                      <a:lnTo>
                        <a:pt x="6843" y="7617"/>
                      </a:lnTo>
                      <a:lnTo>
                        <a:pt x="6801" y="7701"/>
                      </a:lnTo>
                      <a:lnTo>
                        <a:pt x="6801" y="7701"/>
                      </a:lnTo>
                      <a:lnTo>
                        <a:pt x="6989" y="7638"/>
                      </a:lnTo>
                      <a:lnTo>
                        <a:pt x="7198" y="7638"/>
                      </a:lnTo>
                      <a:lnTo>
                        <a:pt x="7324" y="7743"/>
                      </a:lnTo>
                      <a:lnTo>
                        <a:pt x="7366" y="7722"/>
                      </a:lnTo>
                      <a:lnTo>
                        <a:pt x="7387" y="7596"/>
                      </a:lnTo>
                      <a:lnTo>
                        <a:pt x="7115" y="7512"/>
                      </a:lnTo>
                      <a:lnTo>
                        <a:pt x="6905" y="7491"/>
                      </a:lnTo>
                      <a:lnTo>
                        <a:pt x="6759" y="7429"/>
                      </a:lnTo>
                      <a:lnTo>
                        <a:pt x="6780" y="7387"/>
                      </a:lnTo>
                      <a:lnTo>
                        <a:pt x="6884" y="7366"/>
                      </a:lnTo>
                      <a:lnTo>
                        <a:pt x="6989" y="7429"/>
                      </a:lnTo>
                      <a:lnTo>
                        <a:pt x="7219" y="7491"/>
                      </a:lnTo>
                      <a:lnTo>
                        <a:pt x="7408" y="7491"/>
                      </a:lnTo>
                      <a:lnTo>
                        <a:pt x="7470" y="7596"/>
                      </a:lnTo>
                      <a:lnTo>
                        <a:pt x="7470" y="7722"/>
                      </a:lnTo>
                      <a:lnTo>
                        <a:pt x="7491" y="7805"/>
                      </a:lnTo>
                      <a:lnTo>
                        <a:pt x="7638" y="7910"/>
                      </a:lnTo>
                      <a:lnTo>
                        <a:pt x="7805" y="7952"/>
                      </a:lnTo>
                      <a:lnTo>
                        <a:pt x="7889" y="8035"/>
                      </a:lnTo>
                      <a:lnTo>
                        <a:pt x="7910" y="8035"/>
                      </a:lnTo>
                      <a:lnTo>
                        <a:pt x="7993" y="7994"/>
                      </a:lnTo>
                      <a:lnTo>
                        <a:pt x="7952" y="7847"/>
                      </a:lnTo>
                      <a:lnTo>
                        <a:pt x="7993" y="7743"/>
                      </a:lnTo>
                      <a:lnTo>
                        <a:pt x="7952" y="7701"/>
                      </a:lnTo>
                      <a:lnTo>
                        <a:pt x="8056" y="7617"/>
                      </a:lnTo>
                      <a:lnTo>
                        <a:pt x="7993" y="7575"/>
                      </a:lnTo>
                      <a:lnTo>
                        <a:pt x="7680" y="7491"/>
                      </a:lnTo>
                      <a:lnTo>
                        <a:pt x="7554" y="7512"/>
                      </a:lnTo>
                      <a:lnTo>
                        <a:pt x="7512" y="7512"/>
                      </a:lnTo>
                      <a:lnTo>
                        <a:pt x="7408" y="7408"/>
                      </a:lnTo>
                      <a:lnTo>
                        <a:pt x="7282" y="7387"/>
                      </a:lnTo>
                      <a:lnTo>
                        <a:pt x="7198" y="7282"/>
                      </a:lnTo>
                      <a:lnTo>
                        <a:pt x="7115" y="7282"/>
                      </a:lnTo>
                      <a:lnTo>
                        <a:pt x="7073" y="7324"/>
                      </a:lnTo>
                      <a:lnTo>
                        <a:pt x="6989" y="7324"/>
                      </a:lnTo>
                      <a:lnTo>
                        <a:pt x="7010" y="7219"/>
                      </a:lnTo>
                      <a:lnTo>
                        <a:pt x="6864" y="7178"/>
                      </a:lnTo>
                      <a:lnTo>
                        <a:pt x="6843" y="7094"/>
                      </a:lnTo>
                      <a:lnTo>
                        <a:pt x="6947" y="7073"/>
                      </a:lnTo>
                      <a:lnTo>
                        <a:pt x="6989" y="7115"/>
                      </a:lnTo>
                      <a:lnTo>
                        <a:pt x="7094" y="7157"/>
                      </a:lnTo>
                      <a:lnTo>
                        <a:pt x="7156" y="7073"/>
                      </a:lnTo>
                      <a:lnTo>
                        <a:pt x="7115" y="7010"/>
                      </a:lnTo>
                      <a:lnTo>
                        <a:pt x="7156" y="6968"/>
                      </a:lnTo>
                      <a:lnTo>
                        <a:pt x="7219" y="7052"/>
                      </a:lnTo>
                      <a:lnTo>
                        <a:pt x="7219" y="7178"/>
                      </a:lnTo>
                      <a:lnTo>
                        <a:pt x="7324" y="7219"/>
                      </a:lnTo>
                      <a:lnTo>
                        <a:pt x="7638" y="7303"/>
                      </a:lnTo>
                      <a:lnTo>
                        <a:pt x="7700" y="7261"/>
                      </a:lnTo>
                      <a:lnTo>
                        <a:pt x="7554" y="7052"/>
                      </a:lnTo>
                      <a:lnTo>
                        <a:pt x="7408" y="6989"/>
                      </a:lnTo>
                      <a:lnTo>
                        <a:pt x="7303" y="6947"/>
                      </a:lnTo>
                      <a:lnTo>
                        <a:pt x="7303" y="6864"/>
                      </a:lnTo>
                      <a:lnTo>
                        <a:pt x="7324" y="6801"/>
                      </a:lnTo>
                      <a:lnTo>
                        <a:pt x="7408" y="6906"/>
                      </a:lnTo>
                      <a:lnTo>
                        <a:pt x="7554" y="6906"/>
                      </a:lnTo>
                      <a:lnTo>
                        <a:pt x="7638" y="6968"/>
                      </a:lnTo>
                      <a:lnTo>
                        <a:pt x="7680" y="7073"/>
                      </a:lnTo>
                      <a:lnTo>
                        <a:pt x="7721" y="7052"/>
                      </a:lnTo>
                      <a:lnTo>
                        <a:pt x="7805" y="7157"/>
                      </a:lnTo>
                      <a:lnTo>
                        <a:pt x="7910" y="7199"/>
                      </a:lnTo>
                      <a:lnTo>
                        <a:pt x="7952" y="7261"/>
                      </a:lnTo>
                      <a:lnTo>
                        <a:pt x="8014" y="7282"/>
                      </a:lnTo>
                      <a:lnTo>
                        <a:pt x="8077" y="7178"/>
                      </a:lnTo>
                      <a:lnTo>
                        <a:pt x="8203" y="7178"/>
                      </a:lnTo>
                      <a:lnTo>
                        <a:pt x="8307" y="7282"/>
                      </a:lnTo>
                      <a:lnTo>
                        <a:pt x="8349" y="7261"/>
                      </a:lnTo>
                      <a:lnTo>
                        <a:pt x="8349" y="7157"/>
                      </a:lnTo>
                      <a:lnTo>
                        <a:pt x="8412" y="7157"/>
                      </a:lnTo>
                      <a:lnTo>
                        <a:pt x="8516" y="7261"/>
                      </a:lnTo>
                      <a:lnTo>
                        <a:pt x="8642" y="7261"/>
                      </a:lnTo>
                      <a:lnTo>
                        <a:pt x="8684" y="7199"/>
                      </a:lnTo>
                      <a:lnTo>
                        <a:pt x="8684" y="6885"/>
                      </a:lnTo>
                      <a:lnTo>
                        <a:pt x="8433" y="6634"/>
                      </a:lnTo>
                      <a:lnTo>
                        <a:pt x="8349" y="6634"/>
                      </a:lnTo>
                      <a:lnTo>
                        <a:pt x="8307" y="6655"/>
                      </a:lnTo>
                      <a:lnTo>
                        <a:pt x="8224" y="6634"/>
                      </a:lnTo>
                      <a:lnTo>
                        <a:pt x="8244" y="6571"/>
                      </a:lnTo>
                      <a:lnTo>
                        <a:pt x="8433" y="6550"/>
                      </a:lnTo>
                      <a:lnTo>
                        <a:pt x="8516" y="6571"/>
                      </a:lnTo>
                      <a:lnTo>
                        <a:pt x="8558" y="6550"/>
                      </a:lnTo>
                      <a:lnTo>
                        <a:pt x="8642" y="6592"/>
                      </a:lnTo>
                      <a:lnTo>
                        <a:pt x="8642" y="6696"/>
                      </a:lnTo>
                      <a:lnTo>
                        <a:pt x="8684" y="6759"/>
                      </a:lnTo>
                      <a:lnTo>
                        <a:pt x="8851" y="6780"/>
                      </a:lnTo>
                      <a:lnTo>
                        <a:pt x="8851" y="6968"/>
                      </a:lnTo>
                      <a:lnTo>
                        <a:pt x="8893" y="7052"/>
                      </a:lnTo>
                      <a:lnTo>
                        <a:pt x="8998" y="7052"/>
                      </a:lnTo>
                      <a:lnTo>
                        <a:pt x="9060" y="7094"/>
                      </a:lnTo>
                      <a:lnTo>
                        <a:pt x="9353" y="7115"/>
                      </a:lnTo>
                      <a:lnTo>
                        <a:pt x="9500" y="7115"/>
                      </a:lnTo>
                      <a:lnTo>
                        <a:pt x="9688" y="6947"/>
                      </a:lnTo>
                      <a:lnTo>
                        <a:pt x="9709" y="6864"/>
                      </a:lnTo>
                      <a:lnTo>
                        <a:pt x="9605" y="6801"/>
                      </a:lnTo>
                      <a:lnTo>
                        <a:pt x="9563" y="6843"/>
                      </a:lnTo>
                      <a:lnTo>
                        <a:pt x="9500" y="6780"/>
                      </a:lnTo>
                      <a:lnTo>
                        <a:pt x="9563" y="6759"/>
                      </a:lnTo>
                      <a:lnTo>
                        <a:pt x="9709" y="6696"/>
                      </a:lnTo>
                      <a:lnTo>
                        <a:pt x="9835" y="6738"/>
                      </a:lnTo>
                      <a:lnTo>
                        <a:pt x="9981" y="6675"/>
                      </a:lnTo>
                      <a:lnTo>
                        <a:pt x="10002" y="6571"/>
                      </a:lnTo>
                      <a:lnTo>
                        <a:pt x="9918" y="6466"/>
                      </a:lnTo>
                      <a:lnTo>
                        <a:pt x="9625" y="6466"/>
                      </a:lnTo>
                      <a:lnTo>
                        <a:pt x="9395" y="6424"/>
                      </a:lnTo>
                      <a:lnTo>
                        <a:pt x="9416" y="6362"/>
                      </a:lnTo>
                      <a:lnTo>
                        <a:pt x="9521" y="6362"/>
                      </a:lnTo>
                      <a:lnTo>
                        <a:pt x="9563" y="6257"/>
                      </a:lnTo>
                      <a:lnTo>
                        <a:pt x="9605" y="6278"/>
                      </a:lnTo>
                      <a:lnTo>
                        <a:pt x="9625" y="6383"/>
                      </a:lnTo>
                      <a:lnTo>
                        <a:pt x="9709" y="6383"/>
                      </a:lnTo>
                      <a:lnTo>
                        <a:pt x="9772" y="6341"/>
                      </a:lnTo>
                      <a:lnTo>
                        <a:pt x="9981" y="6424"/>
                      </a:lnTo>
                      <a:lnTo>
                        <a:pt x="10044" y="6362"/>
                      </a:lnTo>
                      <a:lnTo>
                        <a:pt x="10149" y="6445"/>
                      </a:lnTo>
                      <a:lnTo>
                        <a:pt x="10211" y="6445"/>
                      </a:lnTo>
                      <a:lnTo>
                        <a:pt x="10316" y="6320"/>
                      </a:lnTo>
                      <a:lnTo>
                        <a:pt x="10295" y="6236"/>
                      </a:lnTo>
                      <a:lnTo>
                        <a:pt x="10149" y="6152"/>
                      </a:lnTo>
                      <a:lnTo>
                        <a:pt x="10211" y="6048"/>
                      </a:lnTo>
                      <a:lnTo>
                        <a:pt x="10253" y="6006"/>
                      </a:lnTo>
                      <a:lnTo>
                        <a:pt x="10232" y="5839"/>
                      </a:lnTo>
                      <a:lnTo>
                        <a:pt x="10316" y="5901"/>
                      </a:lnTo>
                      <a:lnTo>
                        <a:pt x="10316" y="6006"/>
                      </a:lnTo>
                      <a:lnTo>
                        <a:pt x="10253" y="6069"/>
                      </a:lnTo>
                      <a:lnTo>
                        <a:pt x="10295" y="6152"/>
                      </a:lnTo>
                      <a:lnTo>
                        <a:pt x="10358" y="6173"/>
                      </a:lnTo>
                      <a:lnTo>
                        <a:pt x="10441" y="6111"/>
                      </a:lnTo>
                      <a:lnTo>
                        <a:pt x="10734" y="6111"/>
                      </a:lnTo>
                      <a:lnTo>
                        <a:pt x="10776" y="6027"/>
                      </a:lnTo>
                      <a:lnTo>
                        <a:pt x="10923" y="5922"/>
                      </a:lnTo>
                      <a:lnTo>
                        <a:pt x="10881" y="5797"/>
                      </a:lnTo>
                      <a:lnTo>
                        <a:pt x="10944" y="5755"/>
                      </a:lnTo>
                      <a:lnTo>
                        <a:pt x="11048" y="5755"/>
                      </a:lnTo>
                      <a:lnTo>
                        <a:pt x="11132" y="5650"/>
                      </a:lnTo>
                      <a:lnTo>
                        <a:pt x="11216" y="5692"/>
                      </a:lnTo>
                      <a:lnTo>
                        <a:pt x="11299" y="5629"/>
                      </a:lnTo>
                      <a:lnTo>
                        <a:pt x="11550" y="5608"/>
                      </a:lnTo>
                      <a:lnTo>
                        <a:pt x="11613" y="5483"/>
                      </a:lnTo>
                      <a:lnTo>
                        <a:pt x="11822" y="5420"/>
                      </a:lnTo>
                      <a:lnTo>
                        <a:pt x="11927" y="5336"/>
                      </a:lnTo>
                      <a:lnTo>
                        <a:pt x="12073" y="5336"/>
                      </a:lnTo>
                      <a:lnTo>
                        <a:pt x="12136" y="5315"/>
                      </a:lnTo>
                      <a:lnTo>
                        <a:pt x="12262" y="5315"/>
                      </a:lnTo>
                      <a:lnTo>
                        <a:pt x="12429" y="5232"/>
                      </a:lnTo>
                      <a:lnTo>
                        <a:pt x="12555" y="5106"/>
                      </a:lnTo>
                      <a:lnTo>
                        <a:pt x="12659" y="5085"/>
                      </a:lnTo>
                      <a:lnTo>
                        <a:pt x="12743" y="4960"/>
                      </a:lnTo>
                      <a:lnTo>
                        <a:pt x="12952" y="4918"/>
                      </a:lnTo>
                      <a:lnTo>
                        <a:pt x="13036" y="4876"/>
                      </a:lnTo>
                      <a:lnTo>
                        <a:pt x="13224" y="4771"/>
                      </a:lnTo>
                      <a:lnTo>
                        <a:pt x="13308" y="4604"/>
                      </a:lnTo>
                      <a:lnTo>
                        <a:pt x="13371" y="4458"/>
                      </a:lnTo>
                      <a:lnTo>
                        <a:pt x="13182" y="4458"/>
                      </a:lnTo>
                      <a:lnTo>
                        <a:pt x="13057" y="4478"/>
                      </a:lnTo>
                      <a:lnTo>
                        <a:pt x="12973" y="4437"/>
                      </a:lnTo>
                      <a:lnTo>
                        <a:pt x="12848" y="4458"/>
                      </a:lnTo>
                      <a:lnTo>
                        <a:pt x="12659" y="4646"/>
                      </a:lnTo>
                      <a:lnTo>
                        <a:pt x="12387" y="4667"/>
                      </a:lnTo>
                      <a:lnTo>
                        <a:pt x="11927" y="4709"/>
                      </a:lnTo>
                      <a:lnTo>
                        <a:pt x="11801" y="4688"/>
                      </a:lnTo>
                      <a:lnTo>
                        <a:pt x="11488" y="4688"/>
                      </a:lnTo>
                      <a:lnTo>
                        <a:pt x="11299" y="4771"/>
                      </a:lnTo>
                      <a:lnTo>
                        <a:pt x="11299" y="4667"/>
                      </a:lnTo>
                      <a:lnTo>
                        <a:pt x="11174" y="4667"/>
                      </a:lnTo>
                      <a:lnTo>
                        <a:pt x="11216" y="4562"/>
                      </a:lnTo>
                      <a:lnTo>
                        <a:pt x="11362" y="4562"/>
                      </a:lnTo>
                      <a:lnTo>
                        <a:pt x="11446" y="4583"/>
                      </a:lnTo>
                      <a:lnTo>
                        <a:pt x="11550" y="4541"/>
                      </a:lnTo>
                      <a:lnTo>
                        <a:pt x="11571" y="4604"/>
                      </a:lnTo>
                      <a:lnTo>
                        <a:pt x="11718" y="4604"/>
                      </a:lnTo>
                      <a:lnTo>
                        <a:pt x="11906" y="4583"/>
                      </a:lnTo>
                      <a:lnTo>
                        <a:pt x="12032" y="4583"/>
                      </a:lnTo>
                      <a:lnTo>
                        <a:pt x="12346" y="4541"/>
                      </a:lnTo>
                      <a:lnTo>
                        <a:pt x="12848" y="4332"/>
                      </a:lnTo>
                      <a:lnTo>
                        <a:pt x="12931" y="4269"/>
                      </a:lnTo>
                      <a:lnTo>
                        <a:pt x="12848" y="4186"/>
                      </a:lnTo>
                      <a:lnTo>
                        <a:pt x="12638" y="4144"/>
                      </a:lnTo>
                      <a:lnTo>
                        <a:pt x="12262" y="4081"/>
                      </a:lnTo>
                      <a:lnTo>
                        <a:pt x="12199" y="3976"/>
                      </a:lnTo>
                      <a:lnTo>
                        <a:pt x="12199" y="3976"/>
                      </a:lnTo>
                      <a:lnTo>
                        <a:pt x="12346" y="4060"/>
                      </a:lnTo>
                      <a:lnTo>
                        <a:pt x="12450" y="4039"/>
                      </a:lnTo>
                      <a:lnTo>
                        <a:pt x="12450" y="3976"/>
                      </a:lnTo>
                      <a:lnTo>
                        <a:pt x="12325" y="3851"/>
                      </a:lnTo>
                      <a:lnTo>
                        <a:pt x="12304" y="3725"/>
                      </a:lnTo>
                      <a:lnTo>
                        <a:pt x="12408" y="3851"/>
                      </a:lnTo>
                      <a:lnTo>
                        <a:pt x="12597" y="4060"/>
                      </a:lnTo>
                      <a:lnTo>
                        <a:pt x="12638" y="4060"/>
                      </a:lnTo>
                      <a:lnTo>
                        <a:pt x="12722" y="4018"/>
                      </a:lnTo>
                      <a:lnTo>
                        <a:pt x="12764" y="4081"/>
                      </a:lnTo>
                      <a:lnTo>
                        <a:pt x="12973" y="4081"/>
                      </a:lnTo>
                      <a:lnTo>
                        <a:pt x="13057" y="4144"/>
                      </a:lnTo>
                      <a:lnTo>
                        <a:pt x="13141" y="4144"/>
                      </a:lnTo>
                      <a:lnTo>
                        <a:pt x="13287" y="4165"/>
                      </a:lnTo>
                      <a:lnTo>
                        <a:pt x="13371" y="4123"/>
                      </a:lnTo>
                      <a:lnTo>
                        <a:pt x="13308" y="4081"/>
                      </a:lnTo>
                      <a:lnTo>
                        <a:pt x="13162" y="4060"/>
                      </a:lnTo>
                      <a:lnTo>
                        <a:pt x="13162" y="3976"/>
                      </a:lnTo>
                      <a:lnTo>
                        <a:pt x="13350" y="4018"/>
                      </a:lnTo>
                      <a:lnTo>
                        <a:pt x="13475" y="4060"/>
                      </a:lnTo>
                      <a:lnTo>
                        <a:pt x="13601" y="4165"/>
                      </a:lnTo>
                      <a:lnTo>
                        <a:pt x="13664" y="4144"/>
                      </a:lnTo>
                      <a:lnTo>
                        <a:pt x="13706" y="4018"/>
                      </a:lnTo>
                      <a:lnTo>
                        <a:pt x="13810" y="4081"/>
                      </a:lnTo>
                      <a:lnTo>
                        <a:pt x="13978" y="4081"/>
                      </a:lnTo>
                      <a:lnTo>
                        <a:pt x="14124" y="4039"/>
                      </a:lnTo>
                      <a:lnTo>
                        <a:pt x="14229" y="4018"/>
                      </a:lnTo>
                      <a:lnTo>
                        <a:pt x="14354" y="3914"/>
                      </a:lnTo>
                      <a:lnTo>
                        <a:pt x="14710" y="3746"/>
                      </a:lnTo>
                      <a:lnTo>
                        <a:pt x="14794" y="3662"/>
                      </a:lnTo>
                      <a:lnTo>
                        <a:pt x="14794" y="3621"/>
                      </a:lnTo>
                      <a:lnTo>
                        <a:pt x="14877" y="3600"/>
                      </a:lnTo>
                      <a:lnTo>
                        <a:pt x="15003" y="3621"/>
                      </a:lnTo>
                      <a:lnTo>
                        <a:pt x="15045" y="3558"/>
                      </a:lnTo>
                      <a:lnTo>
                        <a:pt x="15275" y="3432"/>
                      </a:lnTo>
                      <a:lnTo>
                        <a:pt x="15400" y="3181"/>
                      </a:lnTo>
                      <a:lnTo>
                        <a:pt x="15463" y="2909"/>
                      </a:lnTo>
                      <a:lnTo>
                        <a:pt x="15442" y="2721"/>
                      </a:lnTo>
                      <a:lnTo>
                        <a:pt x="15379" y="2595"/>
                      </a:lnTo>
                      <a:lnTo>
                        <a:pt x="15233" y="2512"/>
                      </a:lnTo>
                      <a:lnTo>
                        <a:pt x="15149" y="2512"/>
                      </a:lnTo>
                      <a:lnTo>
                        <a:pt x="15128" y="2554"/>
                      </a:lnTo>
                      <a:lnTo>
                        <a:pt x="15024" y="2554"/>
                      </a:lnTo>
                      <a:lnTo>
                        <a:pt x="14961" y="2658"/>
                      </a:lnTo>
                      <a:lnTo>
                        <a:pt x="14877" y="2700"/>
                      </a:lnTo>
                      <a:lnTo>
                        <a:pt x="14835" y="2658"/>
                      </a:lnTo>
                      <a:lnTo>
                        <a:pt x="14961" y="2470"/>
                      </a:lnTo>
                      <a:lnTo>
                        <a:pt x="15003" y="2386"/>
                      </a:lnTo>
                      <a:lnTo>
                        <a:pt x="15107" y="2302"/>
                      </a:lnTo>
                      <a:lnTo>
                        <a:pt x="15128" y="2156"/>
                      </a:lnTo>
                      <a:lnTo>
                        <a:pt x="15066" y="2051"/>
                      </a:lnTo>
                      <a:lnTo>
                        <a:pt x="15024" y="2030"/>
                      </a:lnTo>
                      <a:lnTo>
                        <a:pt x="15107" y="1968"/>
                      </a:lnTo>
                      <a:lnTo>
                        <a:pt x="15170" y="1737"/>
                      </a:lnTo>
                      <a:lnTo>
                        <a:pt x="15066" y="1717"/>
                      </a:lnTo>
                      <a:lnTo>
                        <a:pt x="14940" y="1737"/>
                      </a:lnTo>
                      <a:lnTo>
                        <a:pt x="14919" y="1842"/>
                      </a:lnTo>
                      <a:lnTo>
                        <a:pt x="14856" y="1884"/>
                      </a:lnTo>
                      <a:lnTo>
                        <a:pt x="14794" y="1926"/>
                      </a:lnTo>
                      <a:lnTo>
                        <a:pt x="14731" y="1863"/>
                      </a:lnTo>
                      <a:lnTo>
                        <a:pt x="14794" y="1779"/>
                      </a:lnTo>
                      <a:lnTo>
                        <a:pt x="14794" y="1717"/>
                      </a:lnTo>
                      <a:lnTo>
                        <a:pt x="14835" y="1633"/>
                      </a:lnTo>
                      <a:lnTo>
                        <a:pt x="14814" y="1570"/>
                      </a:lnTo>
                      <a:lnTo>
                        <a:pt x="14689" y="1654"/>
                      </a:lnTo>
                      <a:lnTo>
                        <a:pt x="14626" y="1779"/>
                      </a:lnTo>
                      <a:lnTo>
                        <a:pt x="14584" y="1821"/>
                      </a:lnTo>
                      <a:lnTo>
                        <a:pt x="14522" y="1758"/>
                      </a:lnTo>
                      <a:lnTo>
                        <a:pt x="14584" y="1633"/>
                      </a:lnTo>
                      <a:lnTo>
                        <a:pt x="14542" y="1549"/>
                      </a:lnTo>
                      <a:lnTo>
                        <a:pt x="14417" y="1549"/>
                      </a:lnTo>
                      <a:lnTo>
                        <a:pt x="14270" y="1633"/>
                      </a:lnTo>
                      <a:lnTo>
                        <a:pt x="14208" y="1737"/>
                      </a:lnTo>
                      <a:lnTo>
                        <a:pt x="14082" y="1737"/>
                      </a:lnTo>
                      <a:lnTo>
                        <a:pt x="14019" y="1779"/>
                      </a:lnTo>
                      <a:lnTo>
                        <a:pt x="13978" y="1884"/>
                      </a:lnTo>
                      <a:lnTo>
                        <a:pt x="13894" y="1884"/>
                      </a:lnTo>
                      <a:lnTo>
                        <a:pt x="13789" y="1842"/>
                      </a:lnTo>
                      <a:lnTo>
                        <a:pt x="13580" y="1821"/>
                      </a:lnTo>
                      <a:lnTo>
                        <a:pt x="13308" y="1821"/>
                      </a:lnTo>
                      <a:lnTo>
                        <a:pt x="13496" y="1758"/>
                      </a:lnTo>
                      <a:lnTo>
                        <a:pt x="13559" y="1717"/>
                      </a:lnTo>
                      <a:lnTo>
                        <a:pt x="13643" y="1737"/>
                      </a:lnTo>
                      <a:lnTo>
                        <a:pt x="13747" y="1737"/>
                      </a:lnTo>
                      <a:lnTo>
                        <a:pt x="13894" y="1654"/>
                      </a:lnTo>
                      <a:lnTo>
                        <a:pt x="14019" y="1633"/>
                      </a:lnTo>
                      <a:lnTo>
                        <a:pt x="14124" y="1507"/>
                      </a:lnTo>
                      <a:lnTo>
                        <a:pt x="14333" y="1403"/>
                      </a:lnTo>
                      <a:lnTo>
                        <a:pt x="14396" y="1340"/>
                      </a:lnTo>
                      <a:lnTo>
                        <a:pt x="14354" y="1298"/>
                      </a:lnTo>
                      <a:lnTo>
                        <a:pt x="14270" y="1298"/>
                      </a:lnTo>
                      <a:lnTo>
                        <a:pt x="14061" y="1152"/>
                      </a:lnTo>
                      <a:lnTo>
                        <a:pt x="14019" y="1089"/>
                      </a:lnTo>
                      <a:lnTo>
                        <a:pt x="13978" y="1089"/>
                      </a:lnTo>
                      <a:lnTo>
                        <a:pt x="13873" y="1131"/>
                      </a:lnTo>
                      <a:lnTo>
                        <a:pt x="13810" y="1193"/>
                      </a:lnTo>
                      <a:lnTo>
                        <a:pt x="13747" y="1152"/>
                      </a:lnTo>
                      <a:lnTo>
                        <a:pt x="13706" y="1089"/>
                      </a:lnTo>
                      <a:lnTo>
                        <a:pt x="13789" y="1005"/>
                      </a:lnTo>
                      <a:lnTo>
                        <a:pt x="13768" y="921"/>
                      </a:lnTo>
                      <a:lnTo>
                        <a:pt x="13601" y="942"/>
                      </a:lnTo>
                      <a:lnTo>
                        <a:pt x="13538" y="1047"/>
                      </a:lnTo>
                      <a:lnTo>
                        <a:pt x="13454" y="1026"/>
                      </a:lnTo>
                      <a:lnTo>
                        <a:pt x="13454" y="901"/>
                      </a:lnTo>
                      <a:lnTo>
                        <a:pt x="13308" y="942"/>
                      </a:lnTo>
                      <a:lnTo>
                        <a:pt x="13266" y="1005"/>
                      </a:lnTo>
                      <a:lnTo>
                        <a:pt x="13224" y="921"/>
                      </a:lnTo>
                      <a:lnTo>
                        <a:pt x="13287" y="838"/>
                      </a:lnTo>
                      <a:lnTo>
                        <a:pt x="13245" y="775"/>
                      </a:lnTo>
                      <a:lnTo>
                        <a:pt x="13308" y="775"/>
                      </a:lnTo>
                      <a:lnTo>
                        <a:pt x="13371" y="691"/>
                      </a:lnTo>
                      <a:lnTo>
                        <a:pt x="13287" y="608"/>
                      </a:lnTo>
                      <a:lnTo>
                        <a:pt x="13078" y="587"/>
                      </a:lnTo>
                      <a:lnTo>
                        <a:pt x="12910" y="503"/>
                      </a:lnTo>
                      <a:lnTo>
                        <a:pt x="12785" y="524"/>
                      </a:lnTo>
                      <a:lnTo>
                        <a:pt x="12659" y="629"/>
                      </a:lnTo>
                      <a:lnTo>
                        <a:pt x="12638" y="733"/>
                      </a:lnTo>
                      <a:lnTo>
                        <a:pt x="12597" y="775"/>
                      </a:lnTo>
                      <a:lnTo>
                        <a:pt x="12513" y="670"/>
                      </a:lnTo>
                      <a:lnTo>
                        <a:pt x="12638" y="524"/>
                      </a:lnTo>
                      <a:lnTo>
                        <a:pt x="12659" y="461"/>
                      </a:lnTo>
                      <a:lnTo>
                        <a:pt x="12513" y="461"/>
                      </a:lnTo>
                      <a:lnTo>
                        <a:pt x="12387" y="377"/>
                      </a:lnTo>
                      <a:lnTo>
                        <a:pt x="12262" y="377"/>
                      </a:lnTo>
                      <a:lnTo>
                        <a:pt x="12199" y="482"/>
                      </a:lnTo>
                      <a:lnTo>
                        <a:pt x="12011" y="608"/>
                      </a:lnTo>
                      <a:lnTo>
                        <a:pt x="11885" y="733"/>
                      </a:lnTo>
                      <a:lnTo>
                        <a:pt x="11801" y="775"/>
                      </a:lnTo>
                      <a:lnTo>
                        <a:pt x="11781" y="712"/>
                      </a:lnTo>
                      <a:lnTo>
                        <a:pt x="11822" y="587"/>
                      </a:lnTo>
                      <a:lnTo>
                        <a:pt x="11822" y="419"/>
                      </a:lnTo>
                      <a:lnTo>
                        <a:pt x="11781" y="377"/>
                      </a:lnTo>
                      <a:lnTo>
                        <a:pt x="11739" y="273"/>
                      </a:lnTo>
                      <a:lnTo>
                        <a:pt x="11592" y="189"/>
                      </a:lnTo>
                      <a:lnTo>
                        <a:pt x="11467" y="210"/>
                      </a:lnTo>
                      <a:lnTo>
                        <a:pt x="11341" y="189"/>
                      </a:lnTo>
                      <a:lnTo>
                        <a:pt x="11278" y="85"/>
                      </a:lnTo>
                      <a:lnTo>
                        <a:pt x="11153" y="64"/>
                      </a:lnTo>
                      <a:lnTo>
                        <a:pt x="10985" y="105"/>
                      </a:lnTo>
                      <a:lnTo>
                        <a:pt x="10881" y="85"/>
                      </a:lnTo>
                      <a:lnTo>
                        <a:pt x="10818" y="64"/>
                      </a:lnTo>
                      <a:lnTo>
                        <a:pt x="10734" y="1"/>
                      </a:lnTo>
                      <a:lnTo>
                        <a:pt x="10651" y="64"/>
                      </a:lnTo>
                      <a:lnTo>
                        <a:pt x="10630" y="210"/>
                      </a:lnTo>
                      <a:lnTo>
                        <a:pt x="10734" y="461"/>
                      </a:lnTo>
                      <a:lnTo>
                        <a:pt x="10651" y="670"/>
                      </a:lnTo>
                      <a:lnTo>
                        <a:pt x="10651" y="817"/>
                      </a:lnTo>
                      <a:lnTo>
                        <a:pt x="10609" y="880"/>
                      </a:lnTo>
                      <a:lnTo>
                        <a:pt x="10525" y="838"/>
                      </a:lnTo>
                      <a:lnTo>
                        <a:pt x="10400" y="880"/>
                      </a:lnTo>
                      <a:lnTo>
                        <a:pt x="10337" y="817"/>
                      </a:lnTo>
                      <a:lnTo>
                        <a:pt x="10421" y="733"/>
                      </a:lnTo>
                      <a:lnTo>
                        <a:pt x="10358" y="566"/>
                      </a:lnTo>
                      <a:lnTo>
                        <a:pt x="10421" y="461"/>
                      </a:lnTo>
                      <a:lnTo>
                        <a:pt x="10441" y="315"/>
                      </a:lnTo>
                      <a:lnTo>
                        <a:pt x="10400" y="273"/>
                      </a:lnTo>
                      <a:lnTo>
                        <a:pt x="10232" y="398"/>
                      </a:lnTo>
                      <a:lnTo>
                        <a:pt x="10232" y="461"/>
                      </a:lnTo>
                      <a:lnTo>
                        <a:pt x="10149" y="482"/>
                      </a:lnTo>
                      <a:lnTo>
                        <a:pt x="10107" y="419"/>
                      </a:lnTo>
                      <a:lnTo>
                        <a:pt x="10149" y="273"/>
                      </a:lnTo>
                      <a:lnTo>
                        <a:pt x="10107" y="210"/>
                      </a:lnTo>
                      <a:lnTo>
                        <a:pt x="10044" y="252"/>
                      </a:lnTo>
                      <a:lnTo>
                        <a:pt x="9981" y="398"/>
                      </a:lnTo>
                      <a:lnTo>
                        <a:pt x="9897" y="398"/>
                      </a:lnTo>
                      <a:lnTo>
                        <a:pt x="9877" y="357"/>
                      </a:lnTo>
                      <a:lnTo>
                        <a:pt x="9918" y="252"/>
                      </a:lnTo>
                      <a:lnTo>
                        <a:pt x="9918" y="105"/>
                      </a:lnTo>
                      <a:lnTo>
                        <a:pt x="9897" y="64"/>
                      </a:lnTo>
                      <a:lnTo>
                        <a:pt x="9625"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33"/>
                <p:cNvSpPr/>
                <p:nvPr/>
              </p:nvSpPr>
              <p:spPr>
                <a:xfrm>
                  <a:off x="2905300" y="2401625"/>
                  <a:ext cx="91575" cy="98875"/>
                </a:xfrm>
                <a:custGeom>
                  <a:rect b="b" l="l" r="r" t="t"/>
                  <a:pathLst>
                    <a:path extrusionOk="0" h="3955" w="3663">
                      <a:moveTo>
                        <a:pt x="2909" y="2155"/>
                      </a:moveTo>
                      <a:lnTo>
                        <a:pt x="2872" y="2165"/>
                      </a:lnTo>
                      <a:lnTo>
                        <a:pt x="2872" y="2165"/>
                      </a:lnTo>
                      <a:lnTo>
                        <a:pt x="2878" y="2166"/>
                      </a:lnTo>
                      <a:lnTo>
                        <a:pt x="2878" y="2166"/>
                      </a:lnTo>
                      <a:lnTo>
                        <a:pt x="2930" y="2155"/>
                      </a:lnTo>
                      <a:close/>
                      <a:moveTo>
                        <a:pt x="2323" y="0"/>
                      </a:moveTo>
                      <a:lnTo>
                        <a:pt x="2260" y="42"/>
                      </a:lnTo>
                      <a:lnTo>
                        <a:pt x="2219" y="84"/>
                      </a:lnTo>
                      <a:lnTo>
                        <a:pt x="2135" y="84"/>
                      </a:lnTo>
                      <a:lnTo>
                        <a:pt x="2072" y="147"/>
                      </a:lnTo>
                      <a:lnTo>
                        <a:pt x="2009" y="188"/>
                      </a:lnTo>
                      <a:lnTo>
                        <a:pt x="1905" y="188"/>
                      </a:lnTo>
                      <a:lnTo>
                        <a:pt x="1779" y="293"/>
                      </a:lnTo>
                      <a:lnTo>
                        <a:pt x="1675" y="377"/>
                      </a:lnTo>
                      <a:lnTo>
                        <a:pt x="1675" y="460"/>
                      </a:lnTo>
                      <a:lnTo>
                        <a:pt x="1612" y="460"/>
                      </a:lnTo>
                      <a:lnTo>
                        <a:pt x="1570" y="419"/>
                      </a:lnTo>
                      <a:lnTo>
                        <a:pt x="1570" y="460"/>
                      </a:lnTo>
                      <a:lnTo>
                        <a:pt x="1591" y="481"/>
                      </a:lnTo>
                      <a:lnTo>
                        <a:pt x="1591" y="523"/>
                      </a:lnTo>
                      <a:lnTo>
                        <a:pt x="1528" y="586"/>
                      </a:lnTo>
                      <a:lnTo>
                        <a:pt x="1423" y="670"/>
                      </a:lnTo>
                      <a:lnTo>
                        <a:pt x="1382" y="691"/>
                      </a:lnTo>
                      <a:lnTo>
                        <a:pt x="1402" y="711"/>
                      </a:lnTo>
                      <a:lnTo>
                        <a:pt x="1382" y="774"/>
                      </a:lnTo>
                      <a:lnTo>
                        <a:pt x="1319" y="774"/>
                      </a:lnTo>
                      <a:lnTo>
                        <a:pt x="1319" y="816"/>
                      </a:lnTo>
                      <a:lnTo>
                        <a:pt x="1382" y="837"/>
                      </a:lnTo>
                      <a:lnTo>
                        <a:pt x="1319" y="879"/>
                      </a:lnTo>
                      <a:lnTo>
                        <a:pt x="1256" y="879"/>
                      </a:lnTo>
                      <a:lnTo>
                        <a:pt x="1193" y="942"/>
                      </a:lnTo>
                      <a:lnTo>
                        <a:pt x="1193" y="1004"/>
                      </a:lnTo>
                      <a:lnTo>
                        <a:pt x="1214" y="1004"/>
                      </a:lnTo>
                      <a:lnTo>
                        <a:pt x="1256" y="1025"/>
                      </a:lnTo>
                      <a:lnTo>
                        <a:pt x="1193" y="1046"/>
                      </a:lnTo>
                      <a:lnTo>
                        <a:pt x="1151" y="1046"/>
                      </a:lnTo>
                      <a:lnTo>
                        <a:pt x="1089" y="1151"/>
                      </a:lnTo>
                      <a:lnTo>
                        <a:pt x="1068" y="1214"/>
                      </a:lnTo>
                      <a:lnTo>
                        <a:pt x="942" y="1402"/>
                      </a:lnTo>
                      <a:lnTo>
                        <a:pt x="942" y="1444"/>
                      </a:lnTo>
                      <a:lnTo>
                        <a:pt x="984" y="1507"/>
                      </a:lnTo>
                      <a:lnTo>
                        <a:pt x="984" y="1548"/>
                      </a:lnTo>
                      <a:lnTo>
                        <a:pt x="963" y="1548"/>
                      </a:lnTo>
                      <a:lnTo>
                        <a:pt x="942" y="1527"/>
                      </a:lnTo>
                      <a:lnTo>
                        <a:pt x="900" y="1527"/>
                      </a:lnTo>
                      <a:lnTo>
                        <a:pt x="796" y="1569"/>
                      </a:lnTo>
                      <a:lnTo>
                        <a:pt x="754" y="1653"/>
                      </a:lnTo>
                      <a:lnTo>
                        <a:pt x="754" y="1716"/>
                      </a:lnTo>
                      <a:lnTo>
                        <a:pt x="796" y="1716"/>
                      </a:lnTo>
                      <a:lnTo>
                        <a:pt x="858" y="1758"/>
                      </a:lnTo>
                      <a:lnTo>
                        <a:pt x="838" y="1779"/>
                      </a:lnTo>
                      <a:lnTo>
                        <a:pt x="838" y="1841"/>
                      </a:lnTo>
                      <a:lnTo>
                        <a:pt x="775" y="1883"/>
                      </a:lnTo>
                      <a:lnTo>
                        <a:pt x="649" y="1862"/>
                      </a:lnTo>
                      <a:lnTo>
                        <a:pt x="628" y="1883"/>
                      </a:lnTo>
                      <a:lnTo>
                        <a:pt x="628" y="1946"/>
                      </a:lnTo>
                      <a:lnTo>
                        <a:pt x="545" y="2030"/>
                      </a:lnTo>
                      <a:lnTo>
                        <a:pt x="482" y="2134"/>
                      </a:lnTo>
                      <a:lnTo>
                        <a:pt x="440" y="2197"/>
                      </a:lnTo>
                      <a:lnTo>
                        <a:pt x="419" y="2197"/>
                      </a:lnTo>
                      <a:lnTo>
                        <a:pt x="419" y="2134"/>
                      </a:lnTo>
                      <a:lnTo>
                        <a:pt x="377" y="2197"/>
                      </a:lnTo>
                      <a:lnTo>
                        <a:pt x="335" y="2134"/>
                      </a:lnTo>
                      <a:lnTo>
                        <a:pt x="356" y="2072"/>
                      </a:lnTo>
                      <a:lnTo>
                        <a:pt x="440" y="2030"/>
                      </a:lnTo>
                      <a:lnTo>
                        <a:pt x="461" y="1967"/>
                      </a:lnTo>
                      <a:lnTo>
                        <a:pt x="440" y="1988"/>
                      </a:lnTo>
                      <a:lnTo>
                        <a:pt x="356" y="2051"/>
                      </a:lnTo>
                      <a:lnTo>
                        <a:pt x="231" y="2134"/>
                      </a:lnTo>
                      <a:lnTo>
                        <a:pt x="168" y="2260"/>
                      </a:lnTo>
                      <a:lnTo>
                        <a:pt x="231" y="2260"/>
                      </a:lnTo>
                      <a:lnTo>
                        <a:pt x="314" y="2239"/>
                      </a:lnTo>
                      <a:lnTo>
                        <a:pt x="461" y="2197"/>
                      </a:lnTo>
                      <a:lnTo>
                        <a:pt x="586" y="2197"/>
                      </a:lnTo>
                      <a:lnTo>
                        <a:pt x="524" y="2281"/>
                      </a:lnTo>
                      <a:lnTo>
                        <a:pt x="419" y="2406"/>
                      </a:lnTo>
                      <a:lnTo>
                        <a:pt x="335" y="2511"/>
                      </a:lnTo>
                      <a:lnTo>
                        <a:pt x="210" y="2595"/>
                      </a:lnTo>
                      <a:lnTo>
                        <a:pt x="105" y="2699"/>
                      </a:lnTo>
                      <a:lnTo>
                        <a:pt x="22" y="2699"/>
                      </a:lnTo>
                      <a:lnTo>
                        <a:pt x="1" y="2762"/>
                      </a:lnTo>
                      <a:lnTo>
                        <a:pt x="22" y="2804"/>
                      </a:lnTo>
                      <a:lnTo>
                        <a:pt x="1" y="2888"/>
                      </a:lnTo>
                      <a:lnTo>
                        <a:pt x="22" y="2929"/>
                      </a:lnTo>
                      <a:lnTo>
                        <a:pt x="63" y="2929"/>
                      </a:lnTo>
                      <a:lnTo>
                        <a:pt x="168" y="2971"/>
                      </a:lnTo>
                      <a:lnTo>
                        <a:pt x="314" y="2929"/>
                      </a:lnTo>
                      <a:lnTo>
                        <a:pt x="377" y="2888"/>
                      </a:lnTo>
                      <a:lnTo>
                        <a:pt x="482" y="2888"/>
                      </a:lnTo>
                      <a:lnTo>
                        <a:pt x="566" y="2825"/>
                      </a:lnTo>
                      <a:lnTo>
                        <a:pt x="586" y="2783"/>
                      </a:lnTo>
                      <a:lnTo>
                        <a:pt x="586" y="2804"/>
                      </a:lnTo>
                      <a:lnTo>
                        <a:pt x="545" y="2888"/>
                      </a:lnTo>
                      <a:lnTo>
                        <a:pt x="670" y="2908"/>
                      </a:lnTo>
                      <a:lnTo>
                        <a:pt x="754" y="2888"/>
                      </a:lnTo>
                      <a:lnTo>
                        <a:pt x="796" y="2929"/>
                      </a:lnTo>
                      <a:lnTo>
                        <a:pt x="963" y="2929"/>
                      </a:lnTo>
                      <a:lnTo>
                        <a:pt x="1047" y="2908"/>
                      </a:lnTo>
                      <a:lnTo>
                        <a:pt x="1068" y="2971"/>
                      </a:lnTo>
                      <a:lnTo>
                        <a:pt x="1110" y="3013"/>
                      </a:lnTo>
                      <a:lnTo>
                        <a:pt x="1214" y="3013"/>
                      </a:lnTo>
                      <a:lnTo>
                        <a:pt x="1256" y="2992"/>
                      </a:lnTo>
                      <a:lnTo>
                        <a:pt x="1277" y="3013"/>
                      </a:lnTo>
                      <a:lnTo>
                        <a:pt x="1361" y="3013"/>
                      </a:lnTo>
                      <a:lnTo>
                        <a:pt x="1402" y="2992"/>
                      </a:lnTo>
                      <a:lnTo>
                        <a:pt x="1402" y="2950"/>
                      </a:lnTo>
                      <a:lnTo>
                        <a:pt x="1486" y="2950"/>
                      </a:lnTo>
                      <a:lnTo>
                        <a:pt x="1507" y="2992"/>
                      </a:lnTo>
                      <a:lnTo>
                        <a:pt x="1570" y="2992"/>
                      </a:lnTo>
                      <a:lnTo>
                        <a:pt x="1591" y="2929"/>
                      </a:lnTo>
                      <a:lnTo>
                        <a:pt x="1633" y="2929"/>
                      </a:lnTo>
                      <a:lnTo>
                        <a:pt x="1695" y="2971"/>
                      </a:lnTo>
                      <a:lnTo>
                        <a:pt x="1716" y="2908"/>
                      </a:lnTo>
                      <a:lnTo>
                        <a:pt x="1716" y="2867"/>
                      </a:lnTo>
                      <a:lnTo>
                        <a:pt x="1716" y="2783"/>
                      </a:lnTo>
                      <a:lnTo>
                        <a:pt x="1737" y="2804"/>
                      </a:lnTo>
                      <a:lnTo>
                        <a:pt x="1779" y="2762"/>
                      </a:lnTo>
                      <a:lnTo>
                        <a:pt x="1821" y="2762"/>
                      </a:lnTo>
                      <a:lnTo>
                        <a:pt x="1800" y="2783"/>
                      </a:lnTo>
                      <a:lnTo>
                        <a:pt x="1779" y="2888"/>
                      </a:lnTo>
                      <a:lnTo>
                        <a:pt x="1800" y="2908"/>
                      </a:lnTo>
                      <a:lnTo>
                        <a:pt x="1821" y="2867"/>
                      </a:lnTo>
                      <a:lnTo>
                        <a:pt x="1884" y="2783"/>
                      </a:lnTo>
                      <a:lnTo>
                        <a:pt x="1905" y="2783"/>
                      </a:lnTo>
                      <a:lnTo>
                        <a:pt x="1905" y="2867"/>
                      </a:lnTo>
                      <a:lnTo>
                        <a:pt x="1884" y="2908"/>
                      </a:lnTo>
                      <a:lnTo>
                        <a:pt x="1884" y="2971"/>
                      </a:lnTo>
                      <a:lnTo>
                        <a:pt x="1947" y="2929"/>
                      </a:lnTo>
                      <a:lnTo>
                        <a:pt x="1988" y="2929"/>
                      </a:lnTo>
                      <a:lnTo>
                        <a:pt x="1988" y="2971"/>
                      </a:lnTo>
                      <a:lnTo>
                        <a:pt x="1884" y="3034"/>
                      </a:lnTo>
                      <a:lnTo>
                        <a:pt x="1779" y="3097"/>
                      </a:lnTo>
                      <a:lnTo>
                        <a:pt x="1800" y="3118"/>
                      </a:lnTo>
                      <a:lnTo>
                        <a:pt x="1821" y="3097"/>
                      </a:lnTo>
                      <a:lnTo>
                        <a:pt x="1884" y="3097"/>
                      </a:lnTo>
                      <a:lnTo>
                        <a:pt x="1905" y="3118"/>
                      </a:lnTo>
                      <a:lnTo>
                        <a:pt x="1947" y="3118"/>
                      </a:lnTo>
                      <a:lnTo>
                        <a:pt x="1988" y="3139"/>
                      </a:lnTo>
                      <a:lnTo>
                        <a:pt x="2030" y="3118"/>
                      </a:lnTo>
                      <a:lnTo>
                        <a:pt x="2114" y="3097"/>
                      </a:lnTo>
                      <a:lnTo>
                        <a:pt x="2135" y="3013"/>
                      </a:lnTo>
                      <a:lnTo>
                        <a:pt x="2135" y="2971"/>
                      </a:lnTo>
                      <a:lnTo>
                        <a:pt x="2198" y="2992"/>
                      </a:lnTo>
                      <a:lnTo>
                        <a:pt x="2260" y="3013"/>
                      </a:lnTo>
                      <a:lnTo>
                        <a:pt x="2323" y="3076"/>
                      </a:lnTo>
                      <a:lnTo>
                        <a:pt x="2365" y="3034"/>
                      </a:lnTo>
                      <a:lnTo>
                        <a:pt x="2428" y="3013"/>
                      </a:lnTo>
                      <a:lnTo>
                        <a:pt x="2511" y="3013"/>
                      </a:lnTo>
                      <a:lnTo>
                        <a:pt x="2449" y="3076"/>
                      </a:lnTo>
                      <a:lnTo>
                        <a:pt x="2449" y="3097"/>
                      </a:lnTo>
                      <a:lnTo>
                        <a:pt x="2344" y="3139"/>
                      </a:lnTo>
                      <a:lnTo>
                        <a:pt x="2239" y="3139"/>
                      </a:lnTo>
                      <a:lnTo>
                        <a:pt x="2198" y="3201"/>
                      </a:lnTo>
                      <a:lnTo>
                        <a:pt x="2198" y="3243"/>
                      </a:lnTo>
                      <a:lnTo>
                        <a:pt x="2156" y="3285"/>
                      </a:lnTo>
                      <a:lnTo>
                        <a:pt x="2135" y="3327"/>
                      </a:lnTo>
                      <a:lnTo>
                        <a:pt x="2051" y="3327"/>
                      </a:lnTo>
                      <a:lnTo>
                        <a:pt x="2009" y="3348"/>
                      </a:lnTo>
                      <a:lnTo>
                        <a:pt x="1988" y="3411"/>
                      </a:lnTo>
                      <a:lnTo>
                        <a:pt x="1926" y="3432"/>
                      </a:lnTo>
                      <a:lnTo>
                        <a:pt x="1821" y="3452"/>
                      </a:lnTo>
                      <a:lnTo>
                        <a:pt x="1737" y="3515"/>
                      </a:lnTo>
                      <a:lnTo>
                        <a:pt x="1716" y="3557"/>
                      </a:lnTo>
                      <a:lnTo>
                        <a:pt x="1737" y="3599"/>
                      </a:lnTo>
                      <a:lnTo>
                        <a:pt x="1779" y="3620"/>
                      </a:lnTo>
                      <a:lnTo>
                        <a:pt x="1842" y="3620"/>
                      </a:lnTo>
                      <a:lnTo>
                        <a:pt x="1884" y="3557"/>
                      </a:lnTo>
                      <a:lnTo>
                        <a:pt x="1905" y="3536"/>
                      </a:lnTo>
                      <a:lnTo>
                        <a:pt x="1947" y="3536"/>
                      </a:lnTo>
                      <a:lnTo>
                        <a:pt x="1947" y="3599"/>
                      </a:lnTo>
                      <a:lnTo>
                        <a:pt x="1988" y="3620"/>
                      </a:lnTo>
                      <a:lnTo>
                        <a:pt x="2051" y="3599"/>
                      </a:lnTo>
                      <a:lnTo>
                        <a:pt x="2114" y="3536"/>
                      </a:lnTo>
                      <a:lnTo>
                        <a:pt x="2135" y="3494"/>
                      </a:lnTo>
                      <a:lnTo>
                        <a:pt x="2156" y="3494"/>
                      </a:lnTo>
                      <a:lnTo>
                        <a:pt x="2198" y="3432"/>
                      </a:lnTo>
                      <a:lnTo>
                        <a:pt x="2219" y="3348"/>
                      </a:lnTo>
                      <a:lnTo>
                        <a:pt x="2260" y="3327"/>
                      </a:lnTo>
                      <a:lnTo>
                        <a:pt x="2365" y="3222"/>
                      </a:lnTo>
                      <a:lnTo>
                        <a:pt x="2428" y="3201"/>
                      </a:lnTo>
                      <a:lnTo>
                        <a:pt x="2470" y="3222"/>
                      </a:lnTo>
                      <a:lnTo>
                        <a:pt x="2553" y="3222"/>
                      </a:lnTo>
                      <a:lnTo>
                        <a:pt x="2511" y="3285"/>
                      </a:lnTo>
                      <a:lnTo>
                        <a:pt x="2553" y="3285"/>
                      </a:lnTo>
                      <a:lnTo>
                        <a:pt x="2616" y="3243"/>
                      </a:lnTo>
                      <a:lnTo>
                        <a:pt x="2658" y="3118"/>
                      </a:lnTo>
                      <a:lnTo>
                        <a:pt x="2721" y="3013"/>
                      </a:lnTo>
                      <a:lnTo>
                        <a:pt x="2721" y="2908"/>
                      </a:lnTo>
                      <a:lnTo>
                        <a:pt x="2742" y="2888"/>
                      </a:lnTo>
                      <a:lnTo>
                        <a:pt x="2763" y="2888"/>
                      </a:lnTo>
                      <a:lnTo>
                        <a:pt x="2825" y="2929"/>
                      </a:lnTo>
                      <a:lnTo>
                        <a:pt x="2846" y="2929"/>
                      </a:lnTo>
                      <a:lnTo>
                        <a:pt x="2888" y="2971"/>
                      </a:lnTo>
                      <a:lnTo>
                        <a:pt x="2888" y="3076"/>
                      </a:lnTo>
                      <a:lnTo>
                        <a:pt x="2867" y="3139"/>
                      </a:lnTo>
                      <a:lnTo>
                        <a:pt x="2846" y="3222"/>
                      </a:lnTo>
                      <a:lnTo>
                        <a:pt x="2867" y="3285"/>
                      </a:lnTo>
                      <a:lnTo>
                        <a:pt x="2846" y="3327"/>
                      </a:lnTo>
                      <a:lnTo>
                        <a:pt x="2763" y="3411"/>
                      </a:lnTo>
                      <a:lnTo>
                        <a:pt x="2721" y="3557"/>
                      </a:lnTo>
                      <a:lnTo>
                        <a:pt x="2721" y="3641"/>
                      </a:lnTo>
                      <a:lnTo>
                        <a:pt x="2679" y="3662"/>
                      </a:lnTo>
                      <a:lnTo>
                        <a:pt x="2679" y="3745"/>
                      </a:lnTo>
                      <a:lnTo>
                        <a:pt x="2742" y="3766"/>
                      </a:lnTo>
                      <a:lnTo>
                        <a:pt x="2825" y="3724"/>
                      </a:lnTo>
                      <a:lnTo>
                        <a:pt x="2888" y="3557"/>
                      </a:lnTo>
                      <a:lnTo>
                        <a:pt x="2951" y="3557"/>
                      </a:lnTo>
                      <a:lnTo>
                        <a:pt x="3035" y="3452"/>
                      </a:lnTo>
                      <a:lnTo>
                        <a:pt x="3076" y="3411"/>
                      </a:lnTo>
                      <a:lnTo>
                        <a:pt x="3097" y="3432"/>
                      </a:lnTo>
                      <a:lnTo>
                        <a:pt x="3202" y="3432"/>
                      </a:lnTo>
                      <a:lnTo>
                        <a:pt x="3202" y="3494"/>
                      </a:lnTo>
                      <a:lnTo>
                        <a:pt x="3139" y="3515"/>
                      </a:lnTo>
                      <a:lnTo>
                        <a:pt x="3035" y="3620"/>
                      </a:lnTo>
                      <a:lnTo>
                        <a:pt x="3035" y="3704"/>
                      </a:lnTo>
                      <a:lnTo>
                        <a:pt x="2993" y="3766"/>
                      </a:lnTo>
                      <a:lnTo>
                        <a:pt x="3035" y="3808"/>
                      </a:lnTo>
                      <a:lnTo>
                        <a:pt x="3035" y="3913"/>
                      </a:lnTo>
                      <a:lnTo>
                        <a:pt x="3076" y="3955"/>
                      </a:lnTo>
                      <a:lnTo>
                        <a:pt x="3097" y="3871"/>
                      </a:lnTo>
                      <a:lnTo>
                        <a:pt x="3160" y="3829"/>
                      </a:lnTo>
                      <a:lnTo>
                        <a:pt x="3202" y="3829"/>
                      </a:lnTo>
                      <a:lnTo>
                        <a:pt x="3265" y="3913"/>
                      </a:lnTo>
                      <a:lnTo>
                        <a:pt x="3307" y="3934"/>
                      </a:lnTo>
                      <a:lnTo>
                        <a:pt x="3390" y="3871"/>
                      </a:lnTo>
                      <a:lnTo>
                        <a:pt x="3390" y="3829"/>
                      </a:lnTo>
                      <a:lnTo>
                        <a:pt x="3411" y="3829"/>
                      </a:lnTo>
                      <a:lnTo>
                        <a:pt x="3453" y="3766"/>
                      </a:lnTo>
                      <a:lnTo>
                        <a:pt x="3453" y="3704"/>
                      </a:lnTo>
                      <a:lnTo>
                        <a:pt x="3474" y="3704"/>
                      </a:lnTo>
                      <a:lnTo>
                        <a:pt x="3495" y="3641"/>
                      </a:lnTo>
                      <a:lnTo>
                        <a:pt x="3474" y="3599"/>
                      </a:lnTo>
                      <a:lnTo>
                        <a:pt x="3495" y="3494"/>
                      </a:lnTo>
                      <a:lnTo>
                        <a:pt x="3599" y="3348"/>
                      </a:lnTo>
                      <a:lnTo>
                        <a:pt x="3662" y="3243"/>
                      </a:lnTo>
                      <a:lnTo>
                        <a:pt x="3662" y="3097"/>
                      </a:lnTo>
                      <a:lnTo>
                        <a:pt x="3662" y="3034"/>
                      </a:lnTo>
                      <a:lnTo>
                        <a:pt x="3620" y="3034"/>
                      </a:lnTo>
                      <a:lnTo>
                        <a:pt x="3620" y="3097"/>
                      </a:lnTo>
                      <a:lnTo>
                        <a:pt x="3579" y="3180"/>
                      </a:lnTo>
                      <a:lnTo>
                        <a:pt x="3495" y="3222"/>
                      </a:lnTo>
                      <a:lnTo>
                        <a:pt x="3411" y="3306"/>
                      </a:lnTo>
                      <a:lnTo>
                        <a:pt x="3369" y="3327"/>
                      </a:lnTo>
                      <a:lnTo>
                        <a:pt x="3348" y="3243"/>
                      </a:lnTo>
                      <a:lnTo>
                        <a:pt x="3369" y="3180"/>
                      </a:lnTo>
                      <a:lnTo>
                        <a:pt x="3369" y="3097"/>
                      </a:lnTo>
                      <a:lnTo>
                        <a:pt x="3474" y="3013"/>
                      </a:lnTo>
                      <a:lnTo>
                        <a:pt x="3495" y="2971"/>
                      </a:lnTo>
                      <a:lnTo>
                        <a:pt x="3579" y="2888"/>
                      </a:lnTo>
                      <a:lnTo>
                        <a:pt x="3599" y="2888"/>
                      </a:lnTo>
                      <a:lnTo>
                        <a:pt x="3662" y="2867"/>
                      </a:lnTo>
                      <a:lnTo>
                        <a:pt x="3620" y="2804"/>
                      </a:lnTo>
                      <a:lnTo>
                        <a:pt x="3579" y="2867"/>
                      </a:lnTo>
                      <a:lnTo>
                        <a:pt x="3516" y="2867"/>
                      </a:lnTo>
                      <a:lnTo>
                        <a:pt x="3453" y="2888"/>
                      </a:lnTo>
                      <a:lnTo>
                        <a:pt x="3390" y="2888"/>
                      </a:lnTo>
                      <a:lnTo>
                        <a:pt x="3307" y="2929"/>
                      </a:lnTo>
                      <a:lnTo>
                        <a:pt x="3286" y="2992"/>
                      </a:lnTo>
                      <a:lnTo>
                        <a:pt x="3181" y="3076"/>
                      </a:lnTo>
                      <a:lnTo>
                        <a:pt x="3181" y="3118"/>
                      </a:lnTo>
                      <a:lnTo>
                        <a:pt x="3139" y="3180"/>
                      </a:lnTo>
                      <a:lnTo>
                        <a:pt x="3055" y="3097"/>
                      </a:lnTo>
                      <a:lnTo>
                        <a:pt x="3055" y="3034"/>
                      </a:lnTo>
                      <a:lnTo>
                        <a:pt x="3035" y="2971"/>
                      </a:lnTo>
                      <a:lnTo>
                        <a:pt x="3035" y="2888"/>
                      </a:lnTo>
                      <a:lnTo>
                        <a:pt x="3076" y="2929"/>
                      </a:lnTo>
                      <a:lnTo>
                        <a:pt x="3097" y="2929"/>
                      </a:lnTo>
                      <a:lnTo>
                        <a:pt x="3181" y="2825"/>
                      </a:lnTo>
                      <a:lnTo>
                        <a:pt x="3139" y="2825"/>
                      </a:lnTo>
                      <a:lnTo>
                        <a:pt x="3055" y="2804"/>
                      </a:lnTo>
                      <a:lnTo>
                        <a:pt x="3181" y="2804"/>
                      </a:lnTo>
                      <a:lnTo>
                        <a:pt x="3076" y="2783"/>
                      </a:lnTo>
                      <a:lnTo>
                        <a:pt x="3035" y="2720"/>
                      </a:lnTo>
                      <a:lnTo>
                        <a:pt x="3035" y="2678"/>
                      </a:lnTo>
                      <a:lnTo>
                        <a:pt x="3055" y="2657"/>
                      </a:lnTo>
                      <a:lnTo>
                        <a:pt x="3160" y="2657"/>
                      </a:lnTo>
                      <a:lnTo>
                        <a:pt x="3181" y="2616"/>
                      </a:lnTo>
                      <a:lnTo>
                        <a:pt x="3265" y="2553"/>
                      </a:lnTo>
                      <a:lnTo>
                        <a:pt x="3286" y="2448"/>
                      </a:lnTo>
                      <a:lnTo>
                        <a:pt x="3369" y="2448"/>
                      </a:lnTo>
                      <a:lnTo>
                        <a:pt x="3390" y="2469"/>
                      </a:lnTo>
                      <a:lnTo>
                        <a:pt x="3495" y="2406"/>
                      </a:lnTo>
                      <a:lnTo>
                        <a:pt x="3516" y="2344"/>
                      </a:lnTo>
                      <a:lnTo>
                        <a:pt x="3516" y="2260"/>
                      </a:lnTo>
                      <a:lnTo>
                        <a:pt x="3495" y="2197"/>
                      </a:lnTo>
                      <a:lnTo>
                        <a:pt x="3411" y="2281"/>
                      </a:lnTo>
                      <a:lnTo>
                        <a:pt x="3369" y="2302"/>
                      </a:lnTo>
                      <a:lnTo>
                        <a:pt x="3348" y="2281"/>
                      </a:lnTo>
                      <a:lnTo>
                        <a:pt x="3286" y="2281"/>
                      </a:lnTo>
                      <a:lnTo>
                        <a:pt x="3286" y="2344"/>
                      </a:lnTo>
                      <a:lnTo>
                        <a:pt x="3286" y="2406"/>
                      </a:lnTo>
                      <a:lnTo>
                        <a:pt x="3244" y="2448"/>
                      </a:lnTo>
                      <a:lnTo>
                        <a:pt x="3181" y="2448"/>
                      </a:lnTo>
                      <a:lnTo>
                        <a:pt x="3097" y="2490"/>
                      </a:lnTo>
                      <a:lnTo>
                        <a:pt x="3055" y="2511"/>
                      </a:lnTo>
                      <a:lnTo>
                        <a:pt x="3055" y="2574"/>
                      </a:lnTo>
                      <a:lnTo>
                        <a:pt x="2993" y="2595"/>
                      </a:lnTo>
                      <a:lnTo>
                        <a:pt x="3035" y="2553"/>
                      </a:lnTo>
                      <a:lnTo>
                        <a:pt x="3035" y="2469"/>
                      </a:lnTo>
                      <a:lnTo>
                        <a:pt x="2993" y="2490"/>
                      </a:lnTo>
                      <a:lnTo>
                        <a:pt x="2951" y="2490"/>
                      </a:lnTo>
                      <a:lnTo>
                        <a:pt x="2993" y="2469"/>
                      </a:lnTo>
                      <a:lnTo>
                        <a:pt x="3055" y="2406"/>
                      </a:lnTo>
                      <a:lnTo>
                        <a:pt x="3076" y="2385"/>
                      </a:lnTo>
                      <a:lnTo>
                        <a:pt x="3035" y="2364"/>
                      </a:lnTo>
                      <a:lnTo>
                        <a:pt x="3076" y="2302"/>
                      </a:lnTo>
                      <a:lnTo>
                        <a:pt x="3097" y="2239"/>
                      </a:lnTo>
                      <a:lnTo>
                        <a:pt x="3055" y="2197"/>
                      </a:lnTo>
                      <a:lnTo>
                        <a:pt x="2993" y="2260"/>
                      </a:lnTo>
                      <a:lnTo>
                        <a:pt x="3035" y="2197"/>
                      </a:lnTo>
                      <a:lnTo>
                        <a:pt x="3035" y="2155"/>
                      </a:lnTo>
                      <a:lnTo>
                        <a:pt x="2993" y="2155"/>
                      </a:lnTo>
                      <a:lnTo>
                        <a:pt x="2930" y="2176"/>
                      </a:lnTo>
                      <a:lnTo>
                        <a:pt x="2878" y="2166"/>
                      </a:lnTo>
                      <a:lnTo>
                        <a:pt x="2878" y="2166"/>
                      </a:lnTo>
                      <a:lnTo>
                        <a:pt x="2825" y="2176"/>
                      </a:lnTo>
                      <a:lnTo>
                        <a:pt x="2872" y="2165"/>
                      </a:lnTo>
                      <a:lnTo>
                        <a:pt x="2872" y="2165"/>
                      </a:lnTo>
                      <a:lnTo>
                        <a:pt x="2825" y="2155"/>
                      </a:lnTo>
                      <a:lnTo>
                        <a:pt x="2909" y="2155"/>
                      </a:lnTo>
                      <a:lnTo>
                        <a:pt x="2993" y="2113"/>
                      </a:lnTo>
                      <a:lnTo>
                        <a:pt x="3035" y="2072"/>
                      </a:lnTo>
                      <a:lnTo>
                        <a:pt x="3076" y="2072"/>
                      </a:lnTo>
                      <a:lnTo>
                        <a:pt x="3139" y="2051"/>
                      </a:lnTo>
                      <a:lnTo>
                        <a:pt x="3139" y="1967"/>
                      </a:lnTo>
                      <a:lnTo>
                        <a:pt x="3181" y="1904"/>
                      </a:lnTo>
                      <a:lnTo>
                        <a:pt x="3181" y="1862"/>
                      </a:lnTo>
                      <a:lnTo>
                        <a:pt x="3097" y="1800"/>
                      </a:lnTo>
                      <a:lnTo>
                        <a:pt x="2993" y="1716"/>
                      </a:lnTo>
                      <a:lnTo>
                        <a:pt x="2888" y="1716"/>
                      </a:lnTo>
                      <a:lnTo>
                        <a:pt x="2783" y="1737"/>
                      </a:lnTo>
                      <a:lnTo>
                        <a:pt x="2742" y="1737"/>
                      </a:lnTo>
                      <a:lnTo>
                        <a:pt x="2742" y="1779"/>
                      </a:lnTo>
                      <a:lnTo>
                        <a:pt x="2679" y="1862"/>
                      </a:lnTo>
                      <a:lnTo>
                        <a:pt x="2658" y="1946"/>
                      </a:lnTo>
                      <a:lnTo>
                        <a:pt x="2679" y="1841"/>
                      </a:lnTo>
                      <a:lnTo>
                        <a:pt x="2658" y="1820"/>
                      </a:lnTo>
                      <a:lnTo>
                        <a:pt x="2679" y="1758"/>
                      </a:lnTo>
                      <a:lnTo>
                        <a:pt x="2742" y="1674"/>
                      </a:lnTo>
                      <a:lnTo>
                        <a:pt x="2721" y="1674"/>
                      </a:lnTo>
                      <a:lnTo>
                        <a:pt x="2637" y="1737"/>
                      </a:lnTo>
                      <a:lnTo>
                        <a:pt x="2574" y="1779"/>
                      </a:lnTo>
                      <a:lnTo>
                        <a:pt x="2553" y="1862"/>
                      </a:lnTo>
                      <a:lnTo>
                        <a:pt x="2532" y="1841"/>
                      </a:lnTo>
                      <a:lnTo>
                        <a:pt x="2491" y="1862"/>
                      </a:lnTo>
                      <a:lnTo>
                        <a:pt x="2449" y="1883"/>
                      </a:lnTo>
                      <a:lnTo>
                        <a:pt x="2428" y="1862"/>
                      </a:lnTo>
                      <a:lnTo>
                        <a:pt x="2344" y="1925"/>
                      </a:lnTo>
                      <a:lnTo>
                        <a:pt x="2323" y="2030"/>
                      </a:lnTo>
                      <a:lnTo>
                        <a:pt x="2239" y="2072"/>
                      </a:lnTo>
                      <a:lnTo>
                        <a:pt x="2239" y="2072"/>
                      </a:lnTo>
                      <a:lnTo>
                        <a:pt x="2281" y="2030"/>
                      </a:lnTo>
                      <a:lnTo>
                        <a:pt x="2323" y="1883"/>
                      </a:lnTo>
                      <a:lnTo>
                        <a:pt x="2365" y="1779"/>
                      </a:lnTo>
                      <a:lnTo>
                        <a:pt x="2344" y="1758"/>
                      </a:lnTo>
                      <a:lnTo>
                        <a:pt x="2281" y="1779"/>
                      </a:lnTo>
                      <a:lnTo>
                        <a:pt x="2260" y="1841"/>
                      </a:lnTo>
                      <a:lnTo>
                        <a:pt x="2219" y="1883"/>
                      </a:lnTo>
                      <a:lnTo>
                        <a:pt x="2177" y="1841"/>
                      </a:lnTo>
                      <a:lnTo>
                        <a:pt x="2239" y="1779"/>
                      </a:lnTo>
                      <a:lnTo>
                        <a:pt x="2260" y="1737"/>
                      </a:lnTo>
                      <a:lnTo>
                        <a:pt x="2260" y="1716"/>
                      </a:lnTo>
                      <a:lnTo>
                        <a:pt x="2177" y="1737"/>
                      </a:lnTo>
                      <a:lnTo>
                        <a:pt x="2072" y="1820"/>
                      </a:lnTo>
                      <a:lnTo>
                        <a:pt x="2030" y="1820"/>
                      </a:lnTo>
                      <a:lnTo>
                        <a:pt x="2009" y="1737"/>
                      </a:lnTo>
                      <a:lnTo>
                        <a:pt x="1967" y="1737"/>
                      </a:lnTo>
                      <a:lnTo>
                        <a:pt x="1905" y="1820"/>
                      </a:lnTo>
                      <a:lnTo>
                        <a:pt x="1842" y="1820"/>
                      </a:lnTo>
                      <a:lnTo>
                        <a:pt x="1842" y="1779"/>
                      </a:lnTo>
                      <a:lnTo>
                        <a:pt x="1947" y="1737"/>
                      </a:lnTo>
                      <a:lnTo>
                        <a:pt x="2009" y="1632"/>
                      </a:lnTo>
                      <a:lnTo>
                        <a:pt x="2030" y="1548"/>
                      </a:lnTo>
                      <a:lnTo>
                        <a:pt x="1947" y="1548"/>
                      </a:lnTo>
                      <a:lnTo>
                        <a:pt x="1863" y="1611"/>
                      </a:lnTo>
                      <a:lnTo>
                        <a:pt x="1863" y="1611"/>
                      </a:lnTo>
                      <a:lnTo>
                        <a:pt x="1926" y="1527"/>
                      </a:lnTo>
                      <a:lnTo>
                        <a:pt x="2009" y="1444"/>
                      </a:lnTo>
                      <a:lnTo>
                        <a:pt x="2114" y="1444"/>
                      </a:lnTo>
                      <a:lnTo>
                        <a:pt x="2156" y="1423"/>
                      </a:lnTo>
                      <a:lnTo>
                        <a:pt x="2239" y="1381"/>
                      </a:lnTo>
                      <a:lnTo>
                        <a:pt x="2281" y="1339"/>
                      </a:lnTo>
                      <a:lnTo>
                        <a:pt x="2281" y="1276"/>
                      </a:lnTo>
                      <a:lnTo>
                        <a:pt x="2260" y="1318"/>
                      </a:lnTo>
                      <a:lnTo>
                        <a:pt x="2156" y="1339"/>
                      </a:lnTo>
                      <a:lnTo>
                        <a:pt x="2114" y="1318"/>
                      </a:lnTo>
                      <a:lnTo>
                        <a:pt x="2030" y="1235"/>
                      </a:lnTo>
                      <a:lnTo>
                        <a:pt x="1967" y="1235"/>
                      </a:lnTo>
                      <a:lnTo>
                        <a:pt x="1926" y="1255"/>
                      </a:lnTo>
                      <a:lnTo>
                        <a:pt x="1967" y="1151"/>
                      </a:lnTo>
                      <a:lnTo>
                        <a:pt x="2009" y="1130"/>
                      </a:lnTo>
                      <a:lnTo>
                        <a:pt x="2009" y="1109"/>
                      </a:lnTo>
                      <a:lnTo>
                        <a:pt x="1947" y="1130"/>
                      </a:lnTo>
                      <a:lnTo>
                        <a:pt x="1863" y="1193"/>
                      </a:lnTo>
                      <a:lnTo>
                        <a:pt x="1821" y="1255"/>
                      </a:lnTo>
                      <a:lnTo>
                        <a:pt x="1737" y="1339"/>
                      </a:lnTo>
                      <a:lnTo>
                        <a:pt x="1695" y="1360"/>
                      </a:lnTo>
                      <a:lnTo>
                        <a:pt x="1654" y="1423"/>
                      </a:lnTo>
                      <a:lnTo>
                        <a:pt x="1591" y="1465"/>
                      </a:lnTo>
                      <a:lnTo>
                        <a:pt x="1528" y="1548"/>
                      </a:lnTo>
                      <a:lnTo>
                        <a:pt x="1528" y="1444"/>
                      </a:lnTo>
                      <a:lnTo>
                        <a:pt x="1549" y="1360"/>
                      </a:lnTo>
                      <a:lnTo>
                        <a:pt x="1612" y="1297"/>
                      </a:lnTo>
                      <a:lnTo>
                        <a:pt x="1612" y="1235"/>
                      </a:lnTo>
                      <a:lnTo>
                        <a:pt x="1654" y="1130"/>
                      </a:lnTo>
                      <a:lnTo>
                        <a:pt x="1737" y="1046"/>
                      </a:lnTo>
                      <a:lnTo>
                        <a:pt x="1737" y="1004"/>
                      </a:lnTo>
                      <a:lnTo>
                        <a:pt x="1800" y="942"/>
                      </a:lnTo>
                      <a:lnTo>
                        <a:pt x="1821" y="921"/>
                      </a:lnTo>
                      <a:lnTo>
                        <a:pt x="1863" y="816"/>
                      </a:lnTo>
                      <a:lnTo>
                        <a:pt x="1947" y="774"/>
                      </a:lnTo>
                      <a:lnTo>
                        <a:pt x="2009" y="711"/>
                      </a:lnTo>
                      <a:lnTo>
                        <a:pt x="2051" y="691"/>
                      </a:lnTo>
                      <a:lnTo>
                        <a:pt x="2072" y="670"/>
                      </a:lnTo>
                      <a:lnTo>
                        <a:pt x="2072" y="607"/>
                      </a:lnTo>
                      <a:lnTo>
                        <a:pt x="2114" y="565"/>
                      </a:lnTo>
                      <a:lnTo>
                        <a:pt x="2135" y="481"/>
                      </a:lnTo>
                      <a:lnTo>
                        <a:pt x="2135" y="523"/>
                      </a:lnTo>
                      <a:lnTo>
                        <a:pt x="2114" y="586"/>
                      </a:lnTo>
                      <a:lnTo>
                        <a:pt x="2135" y="628"/>
                      </a:lnTo>
                      <a:lnTo>
                        <a:pt x="2219" y="523"/>
                      </a:lnTo>
                      <a:lnTo>
                        <a:pt x="2323" y="419"/>
                      </a:lnTo>
                      <a:lnTo>
                        <a:pt x="2344" y="377"/>
                      </a:lnTo>
                      <a:lnTo>
                        <a:pt x="2323" y="314"/>
                      </a:lnTo>
                      <a:lnTo>
                        <a:pt x="2260" y="314"/>
                      </a:lnTo>
                      <a:lnTo>
                        <a:pt x="2219" y="377"/>
                      </a:lnTo>
                      <a:lnTo>
                        <a:pt x="2177" y="293"/>
                      </a:lnTo>
                      <a:lnTo>
                        <a:pt x="2156" y="272"/>
                      </a:lnTo>
                      <a:lnTo>
                        <a:pt x="2177" y="209"/>
                      </a:lnTo>
                      <a:lnTo>
                        <a:pt x="2239" y="188"/>
                      </a:lnTo>
                      <a:lnTo>
                        <a:pt x="2323" y="209"/>
                      </a:lnTo>
                      <a:lnTo>
                        <a:pt x="2386" y="272"/>
                      </a:lnTo>
                      <a:lnTo>
                        <a:pt x="2449" y="251"/>
                      </a:lnTo>
                      <a:lnTo>
                        <a:pt x="2491" y="188"/>
                      </a:lnTo>
                      <a:lnTo>
                        <a:pt x="2491" y="42"/>
                      </a:lnTo>
                      <a:lnTo>
                        <a:pt x="2428" y="42"/>
                      </a:lnTo>
                      <a:lnTo>
                        <a:pt x="2365" y="63"/>
                      </a:lnTo>
                      <a:lnTo>
                        <a:pt x="2365" y="105"/>
                      </a:lnTo>
                      <a:lnTo>
                        <a:pt x="2323" y="105"/>
                      </a:lnTo>
                      <a:lnTo>
                        <a:pt x="2323" y="63"/>
                      </a:lnTo>
                      <a:lnTo>
                        <a:pt x="232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33"/>
                <p:cNvSpPr/>
                <p:nvPr/>
              </p:nvSpPr>
              <p:spPr>
                <a:xfrm>
                  <a:off x="1922950" y="1659350"/>
                  <a:ext cx="1050900" cy="913875"/>
                </a:xfrm>
                <a:custGeom>
                  <a:rect b="b" l="l" r="r" t="t"/>
                  <a:pathLst>
                    <a:path extrusionOk="0" h="36555" w="42036">
                      <a:moveTo>
                        <a:pt x="4310" y="26929"/>
                      </a:moveTo>
                      <a:lnTo>
                        <a:pt x="4310" y="27055"/>
                      </a:lnTo>
                      <a:lnTo>
                        <a:pt x="4268" y="27159"/>
                      </a:lnTo>
                      <a:lnTo>
                        <a:pt x="4101" y="27264"/>
                      </a:lnTo>
                      <a:lnTo>
                        <a:pt x="4076" y="27268"/>
                      </a:lnTo>
                      <a:lnTo>
                        <a:pt x="4076" y="27268"/>
                      </a:lnTo>
                      <a:lnTo>
                        <a:pt x="4101" y="27243"/>
                      </a:lnTo>
                      <a:lnTo>
                        <a:pt x="4185" y="27117"/>
                      </a:lnTo>
                      <a:lnTo>
                        <a:pt x="4289" y="27034"/>
                      </a:lnTo>
                      <a:lnTo>
                        <a:pt x="4310" y="26929"/>
                      </a:lnTo>
                      <a:close/>
                      <a:moveTo>
                        <a:pt x="40508" y="27473"/>
                      </a:moveTo>
                      <a:lnTo>
                        <a:pt x="40299" y="27557"/>
                      </a:lnTo>
                      <a:lnTo>
                        <a:pt x="40090" y="27599"/>
                      </a:lnTo>
                      <a:lnTo>
                        <a:pt x="40132" y="27536"/>
                      </a:lnTo>
                      <a:lnTo>
                        <a:pt x="40404" y="27473"/>
                      </a:lnTo>
                      <a:close/>
                      <a:moveTo>
                        <a:pt x="19459" y="0"/>
                      </a:moveTo>
                      <a:lnTo>
                        <a:pt x="19187" y="105"/>
                      </a:lnTo>
                      <a:lnTo>
                        <a:pt x="18810" y="105"/>
                      </a:lnTo>
                      <a:lnTo>
                        <a:pt x="18727" y="63"/>
                      </a:lnTo>
                      <a:lnTo>
                        <a:pt x="18392" y="84"/>
                      </a:lnTo>
                      <a:lnTo>
                        <a:pt x="18308" y="63"/>
                      </a:lnTo>
                      <a:lnTo>
                        <a:pt x="18120" y="105"/>
                      </a:lnTo>
                      <a:lnTo>
                        <a:pt x="18078" y="210"/>
                      </a:lnTo>
                      <a:lnTo>
                        <a:pt x="18120" y="272"/>
                      </a:lnTo>
                      <a:lnTo>
                        <a:pt x="18078" y="377"/>
                      </a:lnTo>
                      <a:lnTo>
                        <a:pt x="18078" y="524"/>
                      </a:lnTo>
                      <a:lnTo>
                        <a:pt x="18036" y="775"/>
                      </a:lnTo>
                      <a:lnTo>
                        <a:pt x="18120" y="879"/>
                      </a:lnTo>
                      <a:lnTo>
                        <a:pt x="18036" y="942"/>
                      </a:lnTo>
                      <a:lnTo>
                        <a:pt x="17911" y="942"/>
                      </a:lnTo>
                      <a:lnTo>
                        <a:pt x="17764" y="1109"/>
                      </a:lnTo>
                      <a:lnTo>
                        <a:pt x="17701" y="1214"/>
                      </a:lnTo>
                      <a:lnTo>
                        <a:pt x="17471" y="1298"/>
                      </a:lnTo>
                      <a:lnTo>
                        <a:pt x="17367" y="1444"/>
                      </a:lnTo>
                      <a:lnTo>
                        <a:pt x="17095" y="1633"/>
                      </a:lnTo>
                      <a:lnTo>
                        <a:pt x="16990" y="1674"/>
                      </a:lnTo>
                      <a:lnTo>
                        <a:pt x="16990" y="1758"/>
                      </a:lnTo>
                      <a:lnTo>
                        <a:pt x="17074" y="1925"/>
                      </a:lnTo>
                      <a:lnTo>
                        <a:pt x="17074" y="2072"/>
                      </a:lnTo>
                      <a:lnTo>
                        <a:pt x="16760" y="2030"/>
                      </a:lnTo>
                      <a:lnTo>
                        <a:pt x="16739" y="1946"/>
                      </a:lnTo>
                      <a:lnTo>
                        <a:pt x="16718" y="2135"/>
                      </a:lnTo>
                      <a:lnTo>
                        <a:pt x="16613" y="2281"/>
                      </a:lnTo>
                      <a:lnTo>
                        <a:pt x="16530" y="2302"/>
                      </a:lnTo>
                      <a:lnTo>
                        <a:pt x="16509" y="2365"/>
                      </a:lnTo>
                      <a:lnTo>
                        <a:pt x="16300" y="2407"/>
                      </a:lnTo>
                      <a:lnTo>
                        <a:pt x="16237" y="2574"/>
                      </a:lnTo>
                      <a:lnTo>
                        <a:pt x="16132" y="2595"/>
                      </a:lnTo>
                      <a:lnTo>
                        <a:pt x="16028" y="2700"/>
                      </a:lnTo>
                      <a:lnTo>
                        <a:pt x="15944" y="2700"/>
                      </a:lnTo>
                      <a:lnTo>
                        <a:pt x="15923" y="2804"/>
                      </a:lnTo>
                      <a:lnTo>
                        <a:pt x="15776" y="2888"/>
                      </a:lnTo>
                      <a:lnTo>
                        <a:pt x="15672" y="2993"/>
                      </a:lnTo>
                      <a:lnTo>
                        <a:pt x="15588" y="2972"/>
                      </a:lnTo>
                      <a:lnTo>
                        <a:pt x="15588" y="3076"/>
                      </a:lnTo>
                      <a:lnTo>
                        <a:pt x="15776" y="3139"/>
                      </a:lnTo>
                      <a:lnTo>
                        <a:pt x="15986" y="3139"/>
                      </a:lnTo>
                      <a:lnTo>
                        <a:pt x="15986" y="3244"/>
                      </a:lnTo>
                      <a:lnTo>
                        <a:pt x="15839" y="3202"/>
                      </a:lnTo>
                      <a:lnTo>
                        <a:pt x="15944" y="3516"/>
                      </a:lnTo>
                      <a:lnTo>
                        <a:pt x="16028" y="3599"/>
                      </a:lnTo>
                      <a:lnTo>
                        <a:pt x="16007" y="3725"/>
                      </a:lnTo>
                      <a:lnTo>
                        <a:pt x="15944" y="3871"/>
                      </a:lnTo>
                      <a:lnTo>
                        <a:pt x="16007" y="4018"/>
                      </a:lnTo>
                      <a:lnTo>
                        <a:pt x="15902" y="4185"/>
                      </a:lnTo>
                      <a:lnTo>
                        <a:pt x="15902" y="4394"/>
                      </a:lnTo>
                      <a:lnTo>
                        <a:pt x="15902" y="4457"/>
                      </a:lnTo>
                      <a:lnTo>
                        <a:pt x="15986" y="4457"/>
                      </a:lnTo>
                      <a:lnTo>
                        <a:pt x="16028" y="4478"/>
                      </a:lnTo>
                      <a:lnTo>
                        <a:pt x="16111" y="4394"/>
                      </a:lnTo>
                      <a:lnTo>
                        <a:pt x="16237" y="4374"/>
                      </a:lnTo>
                      <a:lnTo>
                        <a:pt x="16341" y="4394"/>
                      </a:lnTo>
                      <a:lnTo>
                        <a:pt x="16509" y="4374"/>
                      </a:lnTo>
                      <a:lnTo>
                        <a:pt x="16676" y="4227"/>
                      </a:lnTo>
                      <a:lnTo>
                        <a:pt x="16760" y="4185"/>
                      </a:lnTo>
                      <a:lnTo>
                        <a:pt x="16760" y="4143"/>
                      </a:lnTo>
                      <a:lnTo>
                        <a:pt x="16864" y="4060"/>
                      </a:lnTo>
                      <a:lnTo>
                        <a:pt x="16927" y="4143"/>
                      </a:lnTo>
                      <a:lnTo>
                        <a:pt x="16927" y="4269"/>
                      </a:lnTo>
                      <a:lnTo>
                        <a:pt x="16844" y="4353"/>
                      </a:lnTo>
                      <a:lnTo>
                        <a:pt x="16927" y="4457"/>
                      </a:lnTo>
                      <a:lnTo>
                        <a:pt x="17032" y="4457"/>
                      </a:lnTo>
                      <a:lnTo>
                        <a:pt x="17178" y="4374"/>
                      </a:lnTo>
                      <a:lnTo>
                        <a:pt x="17346" y="4374"/>
                      </a:lnTo>
                      <a:lnTo>
                        <a:pt x="17450" y="4248"/>
                      </a:lnTo>
                      <a:lnTo>
                        <a:pt x="17597" y="4081"/>
                      </a:lnTo>
                      <a:lnTo>
                        <a:pt x="17576" y="4018"/>
                      </a:lnTo>
                      <a:lnTo>
                        <a:pt x="17701" y="3850"/>
                      </a:lnTo>
                      <a:lnTo>
                        <a:pt x="17722" y="3767"/>
                      </a:lnTo>
                      <a:lnTo>
                        <a:pt x="17890" y="3620"/>
                      </a:lnTo>
                      <a:lnTo>
                        <a:pt x="18015" y="3557"/>
                      </a:lnTo>
                      <a:lnTo>
                        <a:pt x="18036" y="3453"/>
                      </a:lnTo>
                      <a:lnTo>
                        <a:pt x="18099" y="3306"/>
                      </a:lnTo>
                      <a:lnTo>
                        <a:pt x="18204" y="3453"/>
                      </a:lnTo>
                      <a:lnTo>
                        <a:pt x="18350" y="3453"/>
                      </a:lnTo>
                      <a:lnTo>
                        <a:pt x="18497" y="3348"/>
                      </a:lnTo>
                      <a:lnTo>
                        <a:pt x="18643" y="3327"/>
                      </a:lnTo>
                      <a:lnTo>
                        <a:pt x="18706" y="3181"/>
                      </a:lnTo>
                      <a:lnTo>
                        <a:pt x="18769" y="3181"/>
                      </a:lnTo>
                      <a:lnTo>
                        <a:pt x="18873" y="3076"/>
                      </a:lnTo>
                      <a:lnTo>
                        <a:pt x="18936" y="2909"/>
                      </a:lnTo>
                      <a:lnTo>
                        <a:pt x="19124" y="2867"/>
                      </a:lnTo>
                      <a:lnTo>
                        <a:pt x="19187" y="2846"/>
                      </a:lnTo>
                      <a:lnTo>
                        <a:pt x="19250" y="2888"/>
                      </a:lnTo>
                      <a:lnTo>
                        <a:pt x="19333" y="2846"/>
                      </a:lnTo>
                      <a:lnTo>
                        <a:pt x="19543" y="2846"/>
                      </a:lnTo>
                      <a:lnTo>
                        <a:pt x="19668" y="2762"/>
                      </a:lnTo>
                      <a:lnTo>
                        <a:pt x="19773" y="2762"/>
                      </a:lnTo>
                      <a:lnTo>
                        <a:pt x="20024" y="2658"/>
                      </a:lnTo>
                      <a:lnTo>
                        <a:pt x="20233" y="2616"/>
                      </a:lnTo>
                      <a:lnTo>
                        <a:pt x="20296" y="2595"/>
                      </a:lnTo>
                      <a:cubicBezTo>
                        <a:pt x="20338" y="2679"/>
                        <a:pt x="20442" y="2741"/>
                        <a:pt x="20526" y="2762"/>
                      </a:cubicBezTo>
                      <a:lnTo>
                        <a:pt x="20401" y="2783"/>
                      </a:lnTo>
                      <a:lnTo>
                        <a:pt x="19877" y="2993"/>
                      </a:lnTo>
                      <a:lnTo>
                        <a:pt x="19752" y="3097"/>
                      </a:lnTo>
                      <a:lnTo>
                        <a:pt x="19438" y="3181"/>
                      </a:lnTo>
                      <a:lnTo>
                        <a:pt x="19020" y="3369"/>
                      </a:lnTo>
                      <a:lnTo>
                        <a:pt x="18852" y="3495"/>
                      </a:lnTo>
                      <a:lnTo>
                        <a:pt x="18852" y="3578"/>
                      </a:lnTo>
                      <a:lnTo>
                        <a:pt x="18957" y="3578"/>
                      </a:lnTo>
                      <a:lnTo>
                        <a:pt x="19020" y="3620"/>
                      </a:lnTo>
                      <a:lnTo>
                        <a:pt x="18915" y="3704"/>
                      </a:lnTo>
                      <a:lnTo>
                        <a:pt x="18831" y="3704"/>
                      </a:lnTo>
                      <a:lnTo>
                        <a:pt x="18643" y="3850"/>
                      </a:lnTo>
                      <a:lnTo>
                        <a:pt x="18497" y="3850"/>
                      </a:lnTo>
                      <a:lnTo>
                        <a:pt x="18413" y="3934"/>
                      </a:lnTo>
                      <a:lnTo>
                        <a:pt x="18392" y="4039"/>
                      </a:lnTo>
                      <a:lnTo>
                        <a:pt x="18225" y="4143"/>
                      </a:lnTo>
                      <a:lnTo>
                        <a:pt x="18162" y="4227"/>
                      </a:lnTo>
                      <a:lnTo>
                        <a:pt x="18162" y="4353"/>
                      </a:lnTo>
                      <a:lnTo>
                        <a:pt x="18225" y="4311"/>
                      </a:lnTo>
                      <a:lnTo>
                        <a:pt x="18308" y="4374"/>
                      </a:lnTo>
                      <a:lnTo>
                        <a:pt x="18266" y="4457"/>
                      </a:lnTo>
                      <a:lnTo>
                        <a:pt x="18287" y="4478"/>
                      </a:lnTo>
                      <a:lnTo>
                        <a:pt x="18371" y="4457"/>
                      </a:lnTo>
                      <a:lnTo>
                        <a:pt x="18476" y="4415"/>
                      </a:lnTo>
                      <a:lnTo>
                        <a:pt x="18580" y="4415"/>
                      </a:lnTo>
                      <a:lnTo>
                        <a:pt x="18643" y="4457"/>
                      </a:lnTo>
                      <a:lnTo>
                        <a:pt x="18622" y="4541"/>
                      </a:lnTo>
                      <a:lnTo>
                        <a:pt x="18497" y="4583"/>
                      </a:lnTo>
                      <a:lnTo>
                        <a:pt x="18371" y="4520"/>
                      </a:lnTo>
                      <a:lnTo>
                        <a:pt x="18287" y="4562"/>
                      </a:lnTo>
                      <a:lnTo>
                        <a:pt x="18308" y="4666"/>
                      </a:lnTo>
                      <a:lnTo>
                        <a:pt x="18517" y="4771"/>
                      </a:lnTo>
                      <a:lnTo>
                        <a:pt x="18601" y="4729"/>
                      </a:lnTo>
                      <a:lnTo>
                        <a:pt x="18622" y="4646"/>
                      </a:lnTo>
                      <a:lnTo>
                        <a:pt x="18685" y="4646"/>
                      </a:lnTo>
                      <a:lnTo>
                        <a:pt x="18727" y="4687"/>
                      </a:lnTo>
                      <a:lnTo>
                        <a:pt x="18685" y="4771"/>
                      </a:lnTo>
                      <a:lnTo>
                        <a:pt x="18789" y="4771"/>
                      </a:lnTo>
                      <a:lnTo>
                        <a:pt x="18957" y="4792"/>
                      </a:lnTo>
                      <a:lnTo>
                        <a:pt x="19145" y="4750"/>
                      </a:lnTo>
                      <a:lnTo>
                        <a:pt x="19250" y="4750"/>
                      </a:lnTo>
                      <a:lnTo>
                        <a:pt x="19417" y="4834"/>
                      </a:lnTo>
                      <a:lnTo>
                        <a:pt x="19543" y="4792"/>
                      </a:lnTo>
                      <a:lnTo>
                        <a:pt x="19647" y="4855"/>
                      </a:lnTo>
                      <a:lnTo>
                        <a:pt x="19689" y="4959"/>
                      </a:lnTo>
                      <a:lnTo>
                        <a:pt x="19773" y="4959"/>
                      </a:lnTo>
                      <a:lnTo>
                        <a:pt x="19752" y="5001"/>
                      </a:lnTo>
                      <a:lnTo>
                        <a:pt x="19668" y="5001"/>
                      </a:lnTo>
                      <a:lnTo>
                        <a:pt x="19522" y="4897"/>
                      </a:lnTo>
                      <a:lnTo>
                        <a:pt x="19313" y="4897"/>
                      </a:lnTo>
                      <a:lnTo>
                        <a:pt x="19250" y="4959"/>
                      </a:lnTo>
                      <a:lnTo>
                        <a:pt x="19375" y="5001"/>
                      </a:lnTo>
                      <a:lnTo>
                        <a:pt x="19417" y="5064"/>
                      </a:lnTo>
                      <a:lnTo>
                        <a:pt x="19229" y="5064"/>
                      </a:lnTo>
                      <a:lnTo>
                        <a:pt x="19145" y="4980"/>
                      </a:lnTo>
                      <a:lnTo>
                        <a:pt x="18894" y="5001"/>
                      </a:lnTo>
                      <a:lnTo>
                        <a:pt x="18810" y="5064"/>
                      </a:lnTo>
                      <a:lnTo>
                        <a:pt x="18727" y="5001"/>
                      </a:lnTo>
                      <a:lnTo>
                        <a:pt x="18643" y="5001"/>
                      </a:lnTo>
                      <a:lnTo>
                        <a:pt x="18580" y="5043"/>
                      </a:lnTo>
                      <a:lnTo>
                        <a:pt x="18497" y="5043"/>
                      </a:lnTo>
                      <a:lnTo>
                        <a:pt x="18225" y="5064"/>
                      </a:lnTo>
                      <a:lnTo>
                        <a:pt x="18183" y="5085"/>
                      </a:lnTo>
                      <a:lnTo>
                        <a:pt x="17973" y="5127"/>
                      </a:lnTo>
                      <a:lnTo>
                        <a:pt x="17953" y="5273"/>
                      </a:lnTo>
                      <a:lnTo>
                        <a:pt x="17973" y="5587"/>
                      </a:lnTo>
                      <a:lnTo>
                        <a:pt x="17994" y="5629"/>
                      </a:lnTo>
                      <a:lnTo>
                        <a:pt x="17994" y="5754"/>
                      </a:lnTo>
                      <a:lnTo>
                        <a:pt x="17953" y="5796"/>
                      </a:lnTo>
                      <a:lnTo>
                        <a:pt x="17953" y="5859"/>
                      </a:lnTo>
                      <a:lnTo>
                        <a:pt x="17994" y="5922"/>
                      </a:lnTo>
                      <a:lnTo>
                        <a:pt x="18099" y="5901"/>
                      </a:lnTo>
                      <a:lnTo>
                        <a:pt x="18141" y="5901"/>
                      </a:lnTo>
                      <a:lnTo>
                        <a:pt x="18225" y="5943"/>
                      </a:lnTo>
                      <a:lnTo>
                        <a:pt x="18329" y="5943"/>
                      </a:lnTo>
                      <a:lnTo>
                        <a:pt x="18371" y="5901"/>
                      </a:lnTo>
                      <a:lnTo>
                        <a:pt x="18392" y="5901"/>
                      </a:lnTo>
                      <a:lnTo>
                        <a:pt x="18476" y="5922"/>
                      </a:lnTo>
                      <a:lnTo>
                        <a:pt x="18517" y="5964"/>
                      </a:lnTo>
                      <a:lnTo>
                        <a:pt x="18559" y="5943"/>
                      </a:lnTo>
                      <a:lnTo>
                        <a:pt x="18622" y="6006"/>
                      </a:lnTo>
                      <a:lnTo>
                        <a:pt x="18622" y="6047"/>
                      </a:lnTo>
                      <a:lnTo>
                        <a:pt x="18706" y="6068"/>
                      </a:lnTo>
                      <a:lnTo>
                        <a:pt x="18789" y="6047"/>
                      </a:lnTo>
                      <a:lnTo>
                        <a:pt x="18852" y="6047"/>
                      </a:lnTo>
                      <a:lnTo>
                        <a:pt x="18915" y="6110"/>
                      </a:lnTo>
                      <a:lnTo>
                        <a:pt x="19041" y="6110"/>
                      </a:lnTo>
                      <a:lnTo>
                        <a:pt x="19124" y="6068"/>
                      </a:lnTo>
                      <a:lnTo>
                        <a:pt x="19229" y="6131"/>
                      </a:lnTo>
                      <a:lnTo>
                        <a:pt x="19333" y="6068"/>
                      </a:lnTo>
                      <a:lnTo>
                        <a:pt x="19417" y="6110"/>
                      </a:lnTo>
                      <a:lnTo>
                        <a:pt x="19543" y="6110"/>
                      </a:lnTo>
                      <a:lnTo>
                        <a:pt x="19647" y="6068"/>
                      </a:lnTo>
                      <a:lnTo>
                        <a:pt x="19752" y="6131"/>
                      </a:lnTo>
                      <a:lnTo>
                        <a:pt x="19773" y="6215"/>
                      </a:lnTo>
                      <a:lnTo>
                        <a:pt x="19857" y="6152"/>
                      </a:lnTo>
                      <a:lnTo>
                        <a:pt x="19877" y="6257"/>
                      </a:lnTo>
                      <a:lnTo>
                        <a:pt x="19982" y="6340"/>
                      </a:lnTo>
                      <a:lnTo>
                        <a:pt x="19982" y="6382"/>
                      </a:lnTo>
                      <a:lnTo>
                        <a:pt x="20003" y="6445"/>
                      </a:lnTo>
                      <a:lnTo>
                        <a:pt x="20108" y="6445"/>
                      </a:lnTo>
                      <a:lnTo>
                        <a:pt x="20191" y="6466"/>
                      </a:lnTo>
                      <a:lnTo>
                        <a:pt x="20212" y="6550"/>
                      </a:lnTo>
                      <a:lnTo>
                        <a:pt x="20275" y="6570"/>
                      </a:lnTo>
                      <a:lnTo>
                        <a:pt x="20359" y="6654"/>
                      </a:lnTo>
                      <a:lnTo>
                        <a:pt x="20317" y="6696"/>
                      </a:lnTo>
                      <a:lnTo>
                        <a:pt x="20317" y="6780"/>
                      </a:lnTo>
                      <a:lnTo>
                        <a:pt x="20422" y="6884"/>
                      </a:lnTo>
                      <a:lnTo>
                        <a:pt x="20589" y="6989"/>
                      </a:lnTo>
                      <a:lnTo>
                        <a:pt x="20589" y="7052"/>
                      </a:lnTo>
                      <a:lnTo>
                        <a:pt x="20568" y="7073"/>
                      </a:lnTo>
                      <a:lnTo>
                        <a:pt x="20589" y="7114"/>
                      </a:lnTo>
                      <a:lnTo>
                        <a:pt x="20526" y="7094"/>
                      </a:lnTo>
                      <a:lnTo>
                        <a:pt x="20317" y="7052"/>
                      </a:lnTo>
                      <a:lnTo>
                        <a:pt x="20170" y="6989"/>
                      </a:lnTo>
                      <a:lnTo>
                        <a:pt x="20087" y="7010"/>
                      </a:lnTo>
                      <a:lnTo>
                        <a:pt x="20003" y="6989"/>
                      </a:lnTo>
                      <a:lnTo>
                        <a:pt x="19982" y="7010"/>
                      </a:lnTo>
                      <a:lnTo>
                        <a:pt x="19898" y="7010"/>
                      </a:lnTo>
                      <a:lnTo>
                        <a:pt x="19836" y="6905"/>
                      </a:lnTo>
                      <a:lnTo>
                        <a:pt x="19752" y="6905"/>
                      </a:lnTo>
                      <a:lnTo>
                        <a:pt x="19689" y="6801"/>
                      </a:lnTo>
                      <a:lnTo>
                        <a:pt x="19647" y="6780"/>
                      </a:lnTo>
                      <a:lnTo>
                        <a:pt x="19522" y="6801"/>
                      </a:lnTo>
                      <a:lnTo>
                        <a:pt x="19438" y="6780"/>
                      </a:lnTo>
                      <a:lnTo>
                        <a:pt x="19375" y="6738"/>
                      </a:lnTo>
                      <a:lnTo>
                        <a:pt x="19250" y="6675"/>
                      </a:lnTo>
                      <a:lnTo>
                        <a:pt x="19229" y="6591"/>
                      </a:lnTo>
                      <a:lnTo>
                        <a:pt x="19166" y="6591"/>
                      </a:lnTo>
                      <a:lnTo>
                        <a:pt x="19124" y="6570"/>
                      </a:lnTo>
                      <a:lnTo>
                        <a:pt x="18999" y="6570"/>
                      </a:lnTo>
                      <a:lnTo>
                        <a:pt x="18936" y="6550"/>
                      </a:lnTo>
                      <a:lnTo>
                        <a:pt x="18685" y="6550"/>
                      </a:lnTo>
                      <a:lnTo>
                        <a:pt x="18517" y="6529"/>
                      </a:lnTo>
                      <a:lnTo>
                        <a:pt x="18413" y="6487"/>
                      </a:lnTo>
                      <a:lnTo>
                        <a:pt x="17973" y="6487"/>
                      </a:lnTo>
                      <a:lnTo>
                        <a:pt x="17890" y="6529"/>
                      </a:lnTo>
                      <a:lnTo>
                        <a:pt x="17764" y="6550"/>
                      </a:lnTo>
                      <a:lnTo>
                        <a:pt x="17701" y="6633"/>
                      </a:lnTo>
                      <a:lnTo>
                        <a:pt x="17701" y="6801"/>
                      </a:lnTo>
                      <a:lnTo>
                        <a:pt x="17597" y="6968"/>
                      </a:lnTo>
                      <a:lnTo>
                        <a:pt x="17639" y="7156"/>
                      </a:lnTo>
                      <a:lnTo>
                        <a:pt x="17597" y="7219"/>
                      </a:lnTo>
                      <a:lnTo>
                        <a:pt x="17639" y="7282"/>
                      </a:lnTo>
                      <a:lnTo>
                        <a:pt x="17701" y="7303"/>
                      </a:lnTo>
                      <a:lnTo>
                        <a:pt x="17681" y="7366"/>
                      </a:lnTo>
                      <a:lnTo>
                        <a:pt x="17639" y="7387"/>
                      </a:lnTo>
                      <a:lnTo>
                        <a:pt x="17701" y="7617"/>
                      </a:lnTo>
                      <a:lnTo>
                        <a:pt x="17785" y="7700"/>
                      </a:lnTo>
                      <a:lnTo>
                        <a:pt x="17806" y="7742"/>
                      </a:lnTo>
                      <a:lnTo>
                        <a:pt x="17973" y="7847"/>
                      </a:lnTo>
                      <a:lnTo>
                        <a:pt x="18015" y="7910"/>
                      </a:lnTo>
                      <a:lnTo>
                        <a:pt x="18120" y="7889"/>
                      </a:lnTo>
                      <a:lnTo>
                        <a:pt x="18183" y="7951"/>
                      </a:lnTo>
                      <a:lnTo>
                        <a:pt x="18266" y="7993"/>
                      </a:lnTo>
                      <a:lnTo>
                        <a:pt x="18392" y="7931"/>
                      </a:lnTo>
                      <a:lnTo>
                        <a:pt x="18476" y="7931"/>
                      </a:lnTo>
                      <a:lnTo>
                        <a:pt x="18538" y="8014"/>
                      </a:lnTo>
                      <a:lnTo>
                        <a:pt x="18685" y="8014"/>
                      </a:lnTo>
                      <a:lnTo>
                        <a:pt x="18748" y="8140"/>
                      </a:lnTo>
                      <a:lnTo>
                        <a:pt x="18831" y="8161"/>
                      </a:lnTo>
                      <a:lnTo>
                        <a:pt x="18852" y="8223"/>
                      </a:lnTo>
                      <a:lnTo>
                        <a:pt x="18727" y="8265"/>
                      </a:lnTo>
                      <a:lnTo>
                        <a:pt x="18727" y="8349"/>
                      </a:lnTo>
                      <a:lnTo>
                        <a:pt x="18685" y="8412"/>
                      </a:lnTo>
                      <a:lnTo>
                        <a:pt x="18685" y="8454"/>
                      </a:lnTo>
                      <a:lnTo>
                        <a:pt x="18622" y="8537"/>
                      </a:lnTo>
                      <a:lnTo>
                        <a:pt x="18497" y="8621"/>
                      </a:lnTo>
                      <a:lnTo>
                        <a:pt x="18497" y="8663"/>
                      </a:lnTo>
                      <a:lnTo>
                        <a:pt x="18434" y="8747"/>
                      </a:lnTo>
                      <a:lnTo>
                        <a:pt x="18517" y="8788"/>
                      </a:lnTo>
                      <a:lnTo>
                        <a:pt x="18517" y="8935"/>
                      </a:lnTo>
                      <a:lnTo>
                        <a:pt x="18580" y="9060"/>
                      </a:lnTo>
                      <a:lnTo>
                        <a:pt x="18580" y="9144"/>
                      </a:lnTo>
                      <a:lnTo>
                        <a:pt x="18434" y="9165"/>
                      </a:lnTo>
                      <a:lnTo>
                        <a:pt x="18497" y="9207"/>
                      </a:lnTo>
                      <a:lnTo>
                        <a:pt x="18685" y="9249"/>
                      </a:lnTo>
                      <a:lnTo>
                        <a:pt x="18748" y="9207"/>
                      </a:lnTo>
                      <a:lnTo>
                        <a:pt x="18810" y="9207"/>
                      </a:lnTo>
                      <a:lnTo>
                        <a:pt x="18831" y="9270"/>
                      </a:lnTo>
                      <a:lnTo>
                        <a:pt x="18894" y="9207"/>
                      </a:lnTo>
                      <a:lnTo>
                        <a:pt x="18936" y="9207"/>
                      </a:lnTo>
                      <a:lnTo>
                        <a:pt x="18999" y="9249"/>
                      </a:lnTo>
                      <a:lnTo>
                        <a:pt x="19145" y="9249"/>
                      </a:lnTo>
                      <a:lnTo>
                        <a:pt x="19333" y="9311"/>
                      </a:lnTo>
                      <a:lnTo>
                        <a:pt x="19417" y="9249"/>
                      </a:lnTo>
                      <a:lnTo>
                        <a:pt x="19564" y="9249"/>
                      </a:lnTo>
                      <a:lnTo>
                        <a:pt x="19585" y="9291"/>
                      </a:lnTo>
                      <a:lnTo>
                        <a:pt x="19626" y="9291"/>
                      </a:lnTo>
                      <a:lnTo>
                        <a:pt x="19668" y="9270"/>
                      </a:lnTo>
                      <a:lnTo>
                        <a:pt x="19752" y="9249"/>
                      </a:lnTo>
                      <a:lnTo>
                        <a:pt x="19794" y="9270"/>
                      </a:lnTo>
                      <a:lnTo>
                        <a:pt x="19836" y="9353"/>
                      </a:lnTo>
                      <a:lnTo>
                        <a:pt x="19877" y="9353"/>
                      </a:lnTo>
                      <a:lnTo>
                        <a:pt x="19940" y="9311"/>
                      </a:lnTo>
                      <a:lnTo>
                        <a:pt x="19982" y="9353"/>
                      </a:lnTo>
                      <a:lnTo>
                        <a:pt x="20003" y="9416"/>
                      </a:lnTo>
                      <a:lnTo>
                        <a:pt x="20066" y="9416"/>
                      </a:lnTo>
                      <a:lnTo>
                        <a:pt x="20108" y="9374"/>
                      </a:lnTo>
                      <a:lnTo>
                        <a:pt x="20254" y="9353"/>
                      </a:lnTo>
                      <a:lnTo>
                        <a:pt x="20296" y="9270"/>
                      </a:lnTo>
                      <a:lnTo>
                        <a:pt x="20401" y="9249"/>
                      </a:lnTo>
                      <a:lnTo>
                        <a:pt x="20484" y="9249"/>
                      </a:lnTo>
                      <a:lnTo>
                        <a:pt x="20589" y="9144"/>
                      </a:lnTo>
                      <a:lnTo>
                        <a:pt x="20714" y="9081"/>
                      </a:lnTo>
                      <a:lnTo>
                        <a:pt x="20819" y="9060"/>
                      </a:lnTo>
                      <a:lnTo>
                        <a:pt x="20840" y="8998"/>
                      </a:lnTo>
                      <a:lnTo>
                        <a:pt x="20924" y="8998"/>
                      </a:lnTo>
                      <a:lnTo>
                        <a:pt x="21028" y="9039"/>
                      </a:lnTo>
                      <a:lnTo>
                        <a:pt x="21112" y="9039"/>
                      </a:lnTo>
                      <a:lnTo>
                        <a:pt x="21196" y="9081"/>
                      </a:lnTo>
                      <a:lnTo>
                        <a:pt x="21405" y="9081"/>
                      </a:lnTo>
                      <a:lnTo>
                        <a:pt x="21635" y="8935"/>
                      </a:lnTo>
                      <a:lnTo>
                        <a:pt x="21656" y="8851"/>
                      </a:lnTo>
                      <a:lnTo>
                        <a:pt x="21719" y="8851"/>
                      </a:lnTo>
                      <a:lnTo>
                        <a:pt x="21740" y="8893"/>
                      </a:lnTo>
                      <a:lnTo>
                        <a:pt x="21761" y="8851"/>
                      </a:lnTo>
                      <a:lnTo>
                        <a:pt x="21844" y="8788"/>
                      </a:lnTo>
                      <a:lnTo>
                        <a:pt x="21844" y="8726"/>
                      </a:lnTo>
                      <a:lnTo>
                        <a:pt x="21865" y="8663"/>
                      </a:lnTo>
                      <a:lnTo>
                        <a:pt x="21928" y="8684"/>
                      </a:lnTo>
                      <a:lnTo>
                        <a:pt x="21991" y="8684"/>
                      </a:lnTo>
                      <a:lnTo>
                        <a:pt x="22054" y="8642"/>
                      </a:lnTo>
                      <a:lnTo>
                        <a:pt x="22054" y="8579"/>
                      </a:lnTo>
                      <a:lnTo>
                        <a:pt x="22095" y="8621"/>
                      </a:lnTo>
                      <a:lnTo>
                        <a:pt x="22158" y="8621"/>
                      </a:lnTo>
                      <a:lnTo>
                        <a:pt x="22179" y="8663"/>
                      </a:lnTo>
                      <a:lnTo>
                        <a:pt x="22179" y="8726"/>
                      </a:lnTo>
                      <a:lnTo>
                        <a:pt x="22242" y="8767"/>
                      </a:lnTo>
                      <a:lnTo>
                        <a:pt x="22158" y="8830"/>
                      </a:lnTo>
                      <a:lnTo>
                        <a:pt x="22158" y="8893"/>
                      </a:lnTo>
                      <a:lnTo>
                        <a:pt x="22095" y="8977"/>
                      </a:lnTo>
                      <a:lnTo>
                        <a:pt x="22054" y="8998"/>
                      </a:lnTo>
                      <a:lnTo>
                        <a:pt x="22054" y="9060"/>
                      </a:lnTo>
                      <a:lnTo>
                        <a:pt x="22137" y="9081"/>
                      </a:lnTo>
                      <a:lnTo>
                        <a:pt x="22200" y="9165"/>
                      </a:lnTo>
                      <a:lnTo>
                        <a:pt x="22242" y="9144"/>
                      </a:lnTo>
                      <a:lnTo>
                        <a:pt x="22305" y="9144"/>
                      </a:lnTo>
                      <a:lnTo>
                        <a:pt x="22409" y="9186"/>
                      </a:lnTo>
                      <a:lnTo>
                        <a:pt x="22409" y="9207"/>
                      </a:lnTo>
                      <a:cubicBezTo>
                        <a:pt x="22367" y="9207"/>
                        <a:pt x="22305" y="9249"/>
                        <a:pt x="22263" y="9270"/>
                      </a:cubicBezTo>
                      <a:lnTo>
                        <a:pt x="22242" y="9270"/>
                      </a:lnTo>
                      <a:cubicBezTo>
                        <a:pt x="22137" y="9291"/>
                        <a:pt x="22054" y="9353"/>
                        <a:pt x="21949" y="9374"/>
                      </a:cubicBezTo>
                      <a:cubicBezTo>
                        <a:pt x="21886" y="9374"/>
                        <a:pt x="21865" y="9395"/>
                        <a:pt x="21844" y="9458"/>
                      </a:cubicBezTo>
                      <a:lnTo>
                        <a:pt x="21551" y="9521"/>
                      </a:lnTo>
                      <a:lnTo>
                        <a:pt x="21133" y="9563"/>
                      </a:lnTo>
                      <a:lnTo>
                        <a:pt x="21007" y="9521"/>
                      </a:lnTo>
                      <a:lnTo>
                        <a:pt x="20903" y="9521"/>
                      </a:lnTo>
                      <a:lnTo>
                        <a:pt x="20735" y="9730"/>
                      </a:lnTo>
                      <a:lnTo>
                        <a:pt x="20631" y="9793"/>
                      </a:lnTo>
                      <a:lnTo>
                        <a:pt x="20589" y="9876"/>
                      </a:lnTo>
                      <a:lnTo>
                        <a:pt x="20673" y="9918"/>
                      </a:lnTo>
                      <a:lnTo>
                        <a:pt x="20735" y="9876"/>
                      </a:lnTo>
                      <a:lnTo>
                        <a:pt x="20798" y="9876"/>
                      </a:lnTo>
                      <a:lnTo>
                        <a:pt x="20777" y="9981"/>
                      </a:lnTo>
                      <a:lnTo>
                        <a:pt x="20694" y="10023"/>
                      </a:lnTo>
                      <a:lnTo>
                        <a:pt x="20714" y="10086"/>
                      </a:lnTo>
                      <a:lnTo>
                        <a:pt x="20882" y="10107"/>
                      </a:lnTo>
                      <a:lnTo>
                        <a:pt x="20903" y="10148"/>
                      </a:lnTo>
                      <a:lnTo>
                        <a:pt x="21028" y="10127"/>
                      </a:lnTo>
                      <a:lnTo>
                        <a:pt x="21028" y="10044"/>
                      </a:lnTo>
                      <a:lnTo>
                        <a:pt x="20945" y="9981"/>
                      </a:lnTo>
                      <a:lnTo>
                        <a:pt x="20945" y="9897"/>
                      </a:lnTo>
                      <a:lnTo>
                        <a:pt x="21028" y="9876"/>
                      </a:lnTo>
                      <a:lnTo>
                        <a:pt x="21049" y="9918"/>
                      </a:lnTo>
                      <a:lnTo>
                        <a:pt x="21133" y="9918"/>
                      </a:lnTo>
                      <a:lnTo>
                        <a:pt x="21238" y="10002"/>
                      </a:lnTo>
                      <a:lnTo>
                        <a:pt x="21321" y="9981"/>
                      </a:lnTo>
                      <a:lnTo>
                        <a:pt x="21342" y="9876"/>
                      </a:lnTo>
                      <a:lnTo>
                        <a:pt x="21426" y="9814"/>
                      </a:lnTo>
                      <a:lnTo>
                        <a:pt x="21426" y="9918"/>
                      </a:lnTo>
                      <a:lnTo>
                        <a:pt x="21530" y="10023"/>
                      </a:lnTo>
                      <a:lnTo>
                        <a:pt x="21551" y="9981"/>
                      </a:lnTo>
                      <a:lnTo>
                        <a:pt x="21551" y="9897"/>
                      </a:lnTo>
                      <a:lnTo>
                        <a:pt x="21656" y="9897"/>
                      </a:lnTo>
                      <a:lnTo>
                        <a:pt x="21677" y="9814"/>
                      </a:lnTo>
                      <a:lnTo>
                        <a:pt x="21761" y="9814"/>
                      </a:lnTo>
                      <a:lnTo>
                        <a:pt x="21886" y="9772"/>
                      </a:lnTo>
                      <a:cubicBezTo>
                        <a:pt x="21932" y="9802"/>
                        <a:pt x="21989" y="9822"/>
                        <a:pt x="22041" y="9822"/>
                      </a:cubicBezTo>
                      <a:cubicBezTo>
                        <a:pt x="22060" y="9822"/>
                        <a:pt x="22079" y="9819"/>
                        <a:pt x="22095" y="9814"/>
                      </a:cubicBezTo>
                      <a:cubicBezTo>
                        <a:pt x="22116" y="9814"/>
                        <a:pt x="22132" y="9808"/>
                        <a:pt x="22142" y="9803"/>
                      </a:cubicBezTo>
                      <a:lnTo>
                        <a:pt x="22142" y="9803"/>
                      </a:lnTo>
                      <a:lnTo>
                        <a:pt x="22095" y="9835"/>
                      </a:lnTo>
                      <a:lnTo>
                        <a:pt x="22158" y="9918"/>
                      </a:lnTo>
                      <a:lnTo>
                        <a:pt x="22033" y="10044"/>
                      </a:lnTo>
                      <a:lnTo>
                        <a:pt x="21949" y="10002"/>
                      </a:lnTo>
                      <a:lnTo>
                        <a:pt x="21886" y="10044"/>
                      </a:lnTo>
                      <a:lnTo>
                        <a:pt x="21782" y="10044"/>
                      </a:lnTo>
                      <a:lnTo>
                        <a:pt x="21740" y="10002"/>
                      </a:lnTo>
                      <a:lnTo>
                        <a:pt x="21656" y="10002"/>
                      </a:lnTo>
                      <a:lnTo>
                        <a:pt x="21551" y="10190"/>
                      </a:lnTo>
                      <a:lnTo>
                        <a:pt x="21572" y="10316"/>
                      </a:lnTo>
                      <a:lnTo>
                        <a:pt x="21572" y="10462"/>
                      </a:lnTo>
                      <a:lnTo>
                        <a:pt x="21551" y="10316"/>
                      </a:lnTo>
                      <a:lnTo>
                        <a:pt x="21510" y="10316"/>
                      </a:lnTo>
                      <a:lnTo>
                        <a:pt x="21468" y="10232"/>
                      </a:lnTo>
                      <a:lnTo>
                        <a:pt x="21405" y="10232"/>
                      </a:lnTo>
                      <a:lnTo>
                        <a:pt x="21342" y="10337"/>
                      </a:lnTo>
                      <a:lnTo>
                        <a:pt x="21196" y="10379"/>
                      </a:lnTo>
                      <a:lnTo>
                        <a:pt x="21133" y="10400"/>
                      </a:lnTo>
                      <a:lnTo>
                        <a:pt x="21133" y="10316"/>
                      </a:lnTo>
                      <a:lnTo>
                        <a:pt x="21091" y="10316"/>
                      </a:lnTo>
                      <a:lnTo>
                        <a:pt x="21007" y="10420"/>
                      </a:lnTo>
                      <a:lnTo>
                        <a:pt x="20924" y="10441"/>
                      </a:lnTo>
                      <a:lnTo>
                        <a:pt x="20882" y="10400"/>
                      </a:lnTo>
                      <a:lnTo>
                        <a:pt x="20798" y="10400"/>
                      </a:lnTo>
                      <a:lnTo>
                        <a:pt x="20735" y="10483"/>
                      </a:lnTo>
                      <a:lnTo>
                        <a:pt x="20735" y="10504"/>
                      </a:lnTo>
                      <a:lnTo>
                        <a:pt x="20589" y="10525"/>
                      </a:lnTo>
                      <a:lnTo>
                        <a:pt x="20505" y="10588"/>
                      </a:lnTo>
                      <a:lnTo>
                        <a:pt x="20505" y="10692"/>
                      </a:lnTo>
                      <a:lnTo>
                        <a:pt x="20526" y="10797"/>
                      </a:lnTo>
                      <a:lnTo>
                        <a:pt x="20422" y="11069"/>
                      </a:lnTo>
                      <a:lnTo>
                        <a:pt x="20380" y="11278"/>
                      </a:lnTo>
                      <a:lnTo>
                        <a:pt x="20380" y="11362"/>
                      </a:lnTo>
                      <a:lnTo>
                        <a:pt x="20484" y="11446"/>
                      </a:lnTo>
                      <a:lnTo>
                        <a:pt x="20463" y="11488"/>
                      </a:lnTo>
                      <a:lnTo>
                        <a:pt x="20359" y="11529"/>
                      </a:lnTo>
                      <a:lnTo>
                        <a:pt x="20359" y="11592"/>
                      </a:lnTo>
                      <a:lnTo>
                        <a:pt x="20422" y="11697"/>
                      </a:lnTo>
                      <a:lnTo>
                        <a:pt x="20422" y="11801"/>
                      </a:lnTo>
                      <a:lnTo>
                        <a:pt x="20380" y="11864"/>
                      </a:lnTo>
                      <a:lnTo>
                        <a:pt x="20359" y="11801"/>
                      </a:lnTo>
                      <a:lnTo>
                        <a:pt x="20275" y="11864"/>
                      </a:lnTo>
                      <a:lnTo>
                        <a:pt x="20212" y="11843"/>
                      </a:lnTo>
                      <a:lnTo>
                        <a:pt x="20254" y="11760"/>
                      </a:lnTo>
                      <a:lnTo>
                        <a:pt x="20296" y="11739"/>
                      </a:lnTo>
                      <a:lnTo>
                        <a:pt x="20296" y="11634"/>
                      </a:lnTo>
                      <a:lnTo>
                        <a:pt x="20212" y="11634"/>
                      </a:lnTo>
                      <a:lnTo>
                        <a:pt x="20087" y="11864"/>
                      </a:lnTo>
                      <a:lnTo>
                        <a:pt x="20066" y="12115"/>
                      </a:lnTo>
                      <a:lnTo>
                        <a:pt x="20108" y="12408"/>
                      </a:lnTo>
                      <a:lnTo>
                        <a:pt x="20108" y="12785"/>
                      </a:lnTo>
                      <a:lnTo>
                        <a:pt x="20087" y="12408"/>
                      </a:lnTo>
                      <a:lnTo>
                        <a:pt x="20045" y="12220"/>
                      </a:lnTo>
                      <a:lnTo>
                        <a:pt x="19982" y="12178"/>
                      </a:lnTo>
                      <a:lnTo>
                        <a:pt x="20045" y="12073"/>
                      </a:lnTo>
                      <a:lnTo>
                        <a:pt x="20045" y="11990"/>
                      </a:lnTo>
                      <a:lnTo>
                        <a:pt x="19898" y="11906"/>
                      </a:lnTo>
                      <a:lnTo>
                        <a:pt x="19961" y="11780"/>
                      </a:lnTo>
                      <a:lnTo>
                        <a:pt x="19961" y="11571"/>
                      </a:lnTo>
                      <a:lnTo>
                        <a:pt x="19877" y="11446"/>
                      </a:lnTo>
                      <a:lnTo>
                        <a:pt x="19877" y="11236"/>
                      </a:lnTo>
                      <a:lnTo>
                        <a:pt x="19961" y="11111"/>
                      </a:lnTo>
                      <a:lnTo>
                        <a:pt x="20045" y="10923"/>
                      </a:lnTo>
                      <a:lnTo>
                        <a:pt x="20045" y="10755"/>
                      </a:lnTo>
                      <a:lnTo>
                        <a:pt x="20003" y="10755"/>
                      </a:lnTo>
                      <a:lnTo>
                        <a:pt x="19961" y="10839"/>
                      </a:lnTo>
                      <a:lnTo>
                        <a:pt x="19940" y="10964"/>
                      </a:lnTo>
                      <a:lnTo>
                        <a:pt x="19857" y="11048"/>
                      </a:lnTo>
                      <a:lnTo>
                        <a:pt x="19836" y="11027"/>
                      </a:lnTo>
                      <a:lnTo>
                        <a:pt x="19794" y="10902"/>
                      </a:lnTo>
                      <a:lnTo>
                        <a:pt x="19877" y="10713"/>
                      </a:lnTo>
                      <a:lnTo>
                        <a:pt x="19898" y="10609"/>
                      </a:lnTo>
                      <a:lnTo>
                        <a:pt x="19836" y="10546"/>
                      </a:lnTo>
                      <a:lnTo>
                        <a:pt x="19752" y="10630"/>
                      </a:lnTo>
                      <a:lnTo>
                        <a:pt x="19731" y="10609"/>
                      </a:lnTo>
                      <a:lnTo>
                        <a:pt x="19689" y="10546"/>
                      </a:lnTo>
                      <a:lnTo>
                        <a:pt x="19731" y="10483"/>
                      </a:lnTo>
                      <a:lnTo>
                        <a:pt x="19731" y="10337"/>
                      </a:lnTo>
                      <a:lnTo>
                        <a:pt x="19668" y="10337"/>
                      </a:lnTo>
                      <a:lnTo>
                        <a:pt x="19668" y="10295"/>
                      </a:lnTo>
                      <a:lnTo>
                        <a:pt x="19689" y="10232"/>
                      </a:lnTo>
                      <a:lnTo>
                        <a:pt x="19689" y="10127"/>
                      </a:lnTo>
                      <a:lnTo>
                        <a:pt x="19585" y="10169"/>
                      </a:lnTo>
                      <a:lnTo>
                        <a:pt x="19271" y="10274"/>
                      </a:lnTo>
                      <a:lnTo>
                        <a:pt x="19103" y="10379"/>
                      </a:lnTo>
                      <a:lnTo>
                        <a:pt x="19041" y="10337"/>
                      </a:lnTo>
                      <a:lnTo>
                        <a:pt x="19041" y="10295"/>
                      </a:lnTo>
                      <a:lnTo>
                        <a:pt x="18999" y="10295"/>
                      </a:lnTo>
                      <a:lnTo>
                        <a:pt x="18915" y="10379"/>
                      </a:lnTo>
                      <a:lnTo>
                        <a:pt x="18831" y="10379"/>
                      </a:lnTo>
                      <a:lnTo>
                        <a:pt x="18789" y="10295"/>
                      </a:lnTo>
                      <a:lnTo>
                        <a:pt x="18622" y="10420"/>
                      </a:lnTo>
                      <a:lnTo>
                        <a:pt x="18622" y="10337"/>
                      </a:lnTo>
                      <a:lnTo>
                        <a:pt x="18517" y="10295"/>
                      </a:lnTo>
                      <a:lnTo>
                        <a:pt x="18476" y="10295"/>
                      </a:lnTo>
                      <a:lnTo>
                        <a:pt x="18476" y="10337"/>
                      </a:lnTo>
                      <a:lnTo>
                        <a:pt x="18308" y="10337"/>
                      </a:lnTo>
                      <a:lnTo>
                        <a:pt x="18078" y="10232"/>
                      </a:lnTo>
                      <a:lnTo>
                        <a:pt x="17890" y="10232"/>
                      </a:lnTo>
                      <a:lnTo>
                        <a:pt x="17701" y="10127"/>
                      </a:lnTo>
                      <a:lnTo>
                        <a:pt x="17555" y="10127"/>
                      </a:lnTo>
                      <a:lnTo>
                        <a:pt x="17555" y="10023"/>
                      </a:lnTo>
                      <a:lnTo>
                        <a:pt x="17429" y="9918"/>
                      </a:lnTo>
                      <a:lnTo>
                        <a:pt x="17346" y="9981"/>
                      </a:lnTo>
                      <a:lnTo>
                        <a:pt x="17241" y="9897"/>
                      </a:lnTo>
                      <a:lnTo>
                        <a:pt x="17220" y="9772"/>
                      </a:lnTo>
                      <a:lnTo>
                        <a:pt x="17116" y="9709"/>
                      </a:lnTo>
                      <a:lnTo>
                        <a:pt x="17053" y="9667"/>
                      </a:lnTo>
                      <a:lnTo>
                        <a:pt x="17157" y="9646"/>
                      </a:lnTo>
                      <a:lnTo>
                        <a:pt x="17283" y="9646"/>
                      </a:lnTo>
                      <a:lnTo>
                        <a:pt x="17283" y="9500"/>
                      </a:lnTo>
                      <a:lnTo>
                        <a:pt x="17388" y="9437"/>
                      </a:lnTo>
                      <a:lnTo>
                        <a:pt x="17367" y="9353"/>
                      </a:lnTo>
                      <a:lnTo>
                        <a:pt x="17471" y="9353"/>
                      </a:lnTo>
                      <a:lnTo>
                        <a:pt x="17639" y="9395"/>
                      </a:lnTo>
                      <a:lnTo>
                        <a:pt x="17681" y="9374"/>
                      </a:lnTo>
                      <a:lnTo>
                        <a:pt x="17681" y="9332"/>
                      </a:lnTo>
                      <a:lnTo>
                        <a:pt x="17806" y="9332"/>
                      </a:lnTo>
                      <a:lnTo>
                        <a:pt x="18078" y="9395"/>
                      </a:lnTo>
                      <a:lnTo>
                        <a:pt x="18183" y="9291"/>
                      </a:lnTo>
                      <a:lnTo>
                        <a:pt x="18183" y="9165"/>
                      </a:lnTo>
                      <a:lnTo>
                        <a:pt x="18225" y="9060"/>
                      </a:lnTo>
                      <a:lnTo>
                        <a:pt x="18183" y="8935"/>
                      </a:lnTo>
                      <a:lnTo>
                        <a:pt x="18183" y="8809"/>
                      </a:lnTo>
                      <a:lnTo>
                        <a:pt x="18120" y="8705"/>
                      </a:lnTo>
                      <a:lnTo>
                        <a:pt x="18078" y="8537"/>
                      </a:lnTo>
                      <a:lnTo>
                        <a:pt x="17994" y="8516"/>
                      </a:lnTo>
                      <a:lnTo>
                        <a:pt x="17973" y="8433"/>
                      </a:lnTo>
                      <a:lnTo>
                        <a:pt x="17806" y="8286"/>
                      </a:lnTo>
                      <a:lnTo>
                        <a:pt x="17764" y="8286"/>
                      </a:lnTo>
                      <a:lnTo>
                        <a:pt x="17743" y="8349"/>
                      </a:lnTo>
                      <a:lnTo>
                        <a:pt x="17681" y="8349"/>
                      </a:lnTo>
                      <a:lnTo>
                        <a:pt x="17660" y="8286"/>
                      </a:lnTo>
                      <a:lnTo>
                        <a:pt x="17492" y="8203"/>
                      </a:lnTo>
                      <a:lnTo>
                        <a:pt x="17492" y="8244"/>
                      </a:lnTo>
                      <a:lnTo>
                        <a:pt x="17597" y="8328"/>
                      </a:lnTo>
                      <a:lnTo>
                        <a:pt x="17576" y="8391"/>
                      </a:lnTo>
                      <a:lnTo>
                        <a:pt x="17639" y="8454"/>
                      </a:lnTo>
                      <a:lnTo>
                        <a:pt x="17576" y="8558"/>
                      </a:lnTo>
                      <a:lnTo>
                        <a:pt x="17492" y="8454"/>
                      </a:lnTo>
                      <a:lnTo>
                        <a:pt x="17492" y="8349"/>
                      </a:lnTo>
                      <a:lnTo>
                        <a:pt x="17388" y="8349"/>
                      </a:lnTo>
                      <a:lnTo>
                        <a:pt x="17220" y="8244"/>
                      </a:lnTo>
                      <a:lnTo>
                        <a:pt x="17178" y="8182"/>
                      </a:lnTo>
                      <a:lnTo>
                        <a:pt x="17137" y="8223"/>
                      </a:lnTo>
                      <a:lnTo>
                        <a:pt x="17053" y="8182"/>
                      </a:lnTo>
                      <a:lnTo>
                        <a:pt x="17011" y="8077"/>
                      </a:lnTo>
                      <a:lnTo>
                        <a:pt x="16906" y="7993"/>
                      </a:lnTo>
                      <a:lnTo>
                        <a:pt x="16739" y="7993"/>
                      </a:lnTo>
                      <a:lnTo>
                        <a:pt x="16551" y="7805"/>
                      </a:lnTo>
                      <a:lnTo>
                        <a:pt x="16404" y="7721"/>
                      </a:lnTo>
                      <a:lnTo>
                        <a:pt x="16383" y="7617"/>
                      </a:lnTo>
                      <a:lnTo>
                        <a:pt x="15902" y="7345"/>
                      </a:lnTo>
                      <a:lnTo>
                        <a:pt x="15776" y="7135"/>
                      </a:lnTo>
                      <a:lnTo>
                        <a:pt x="15776" y="6968"/>
                      </a:lnTo>
                      <a:lnTo>
                        <a:pt x="15672" y="6717"/>
                      </a:lnTo>
                      <a:lnTo>
                        <a:pt x="15672" y="6612"/>
                      </a:lnTo>
                      <a:lnTo>
                        <a:pt x="15567" y="6612"/>
                      </a:lnTo>
                      <a:lnTo>
                        <a:pt x="15442" y="6508"/>
                      </a:lnTo>
                      <a:lnTo>
                        <a:pt x="15337" y="6508"/>
                      </a:lnTo>
                      <a:lnTo>
                        <a:pt x="15253" y="6424"/>
                      </a:lnTo>
                      <a:lnTo>
                        <a:pt x="15149" y="6403"/>
                      </a:lnTo>
                      <a:lnTo>
                        <a:pt x="15065" y="6319"/>
                      </a:lnTo>
                      <a:lnTo>
                        <a:pt x="14940" y="6361"/>
                      </a:lnTo>
                      <a:lnTo>
                        <a:pt x="14793" y="6487"/>
                      </a:lnTo>
                      <a:lnTo>
                        <a:pt x="14688" y="6696"/>
                      </a:lnTo>
                      <a:lnTo>
                        <a:pt x="14584" y="6738"/>
                      </a:lnTo>
                      <a:lnTo>
                        <a:pt x="14479" y="6801"/>
                      </a:lnTo>
                      <a:lnTo>
                        <a:pt x="14375" y="6801"/>
                      </a:lnTo>
                      <a:lnTo>
                        <a:pt x="14312" y="6738"/>
                      </a:lnTo>
                      <a:lnTo>
                        <a:pt x="14144" y="6696"/>
                      </a:lnTo>
                      <a:lnTo>
                        <a:pt x="14061" y="6633"/>
                      </a:lnTo>
                      <a:lnTo>
                        <a:pt x="14144" y="6529"/>
                      </a:lnTo>
                      <a:lnTo>
                        <a:pt x="14207" y="6466"/>
                      </a:lnTo>
                      <a:lnTo>
                        <a:pt x="14270" y="6466"/>
                      </a:lnTo>
                      <a:lnTo>
                        <a:pt x="14375" y="6361"/>
                      </a:lnTo>
                      <a:lnTo>
                        <a:pt x="14458" y="6319"/>
                      </a:lnTo>
                      <a:lnTo>
                        <a:pt x="14479" y="6257"/>
                      </a:lnTo>
                      <a:lnTo>
                        <a:pt x="14458" y="6215"/>
                      </a:lnTo>
                      <a:lnTo>
                        <a:pt x="14375" y="6236"/>
                      </a:lnTo>
                      <a:lnTo>
                        <a:pt x="14333" y="6194"/>
                      </a:lnTo>
                      <a:lnTo>
                        <a:pt x="14354" y="6110"/>
                      </a:lnTo>
                      <a:lnTo>
                        <a:pt x="14458" y="6006"/>
                      </a:lnTo>
                      <a:lnTo>
                        <a:pt x="14437" y="5943"/>
                      </a:lnTo>
                      <a:lnTo>
                        <a:pt x="14542" y="5838"/>
                      </a:lnTo>
                      <a:lnTo>
                        <a:pt x="14542" y="5754"/>
                      </a:lnTo>
                      <a:lnTo>
                        <a:pt x="14521" y="5629"/>
                      </a:lnTo>
                      <a:lnTo>
                        <a:pt x="14375" y="5650"/>
                      </a:lnTo>
                      <a:lnTo>
                        <a:pt x="14375" y="5734"/>
                      </a:lnTo>
                      <a:lnTo>
                        <a:pt x="14165" y="5880"/>
                      </a:lnTo>
                      <a:lnTo>
                        <a:pt x="14061" y="5838"/>
                      </a:lnTo>
                      <a:lnTo>
                        <a:pt x="14165" y="6047"/>
                      </a:lnTo>
                      <a:lnTo>
                        <a:pt x="14103" y="6131"/>
                      </a:lnTo>
                      <a:lnTo>
                        <a:pt x="14061" y="6026"/>
                      </a:lnTo>
                      <a:lnTo>
                        <a:pt x="13914" y="6026"/>
                      </a:lnTo>
                      <a:lnTo>
                        <a:pt x="13810" y="6131"/>
                      </a:lnTo>
                      <a:lnTo>
                        <a:pt x="13893" y="6152"/>
                      </a:lnTo>
                      <a:lnTo>
                        <a:pt x="13851" y="6298"/>
                      </a:lnTo>
                      <a:lnTo>
                        <a:pt x="13747" y="6236"/>
                      </a:lnTo>
                      <a:lnTo>
                        <a:pt x="13642" y="6319"/>
                      </a:lnTo>
                      <a:lnTo>
                        <a:pt x="13684" y="6403"/>
                      </a:lnTo>
                      <a:lnTo>
                        <a:pt x="13789" y="6403"/>
                      </a:lnTo>
                      <a:lnTo>
                        <a:pt x="13831" y="6466"/>
                      </a:lnTo>
                      <a:lnTo>
                        <a:pt x="13642" y="6570"/>
                      </a:lnTo>
                      <a:lnTo>
                        <a:pt x="13579" y="6424"/>
                      </a:lnTo>
                      <a:lnTo>
                        <a:pt x="13433" y="6361"/>
                      </a:lnTo>
                      <a:lnTo>
                        <a:pt x="13391" y="6236"/>
                      </a:lnTo>
                      <a:lnTo>
                        <a:pt x="13391" y="5713"/>
                      </a:lnTo>
                      <a:lnTo>
                        <a:pt x="13496" y="5503"/>
                      </a:lnTo>
                      <a:lnTo>
                        <a:pt x="13475" y="5148"/>
                      </a:lnTo>
                      <a:lnTo>
                        <a:pt x="13538" y="5001"/>
                      </a:lnTo>
                      <a:lnTo>
                        <a:pt x="13517" y="4562"/>
                      </a:lnTo>
                      <a:lnTo>
                        <a:pt x="13517" y="4625"/>
                      </a:lnTo>
                      <a:lnTo>
                        <a:pt x="13370" y="4687"/>
                      </a:lnTo>
                      <a:lnTo>
                        <a:pt x="13266" y="4855"/>
                      </a:lnTo>
                      <a:lnTo>
                        <a:pt x="13349" y="4938"/>
                      </a:lnTo>
                      <a:lnTo>
                        <a:pt x="13287" y="5001"/>
                      </a:lnTo>
                      <a:lnTo>
                        <a:pt x="13349" y="5148"/>
                      </a:lnTo>
                      <a:lnTo>
                        <a:pt x="13307" y="5315"/>
                      </a:lnTo>
                      <a:lnTo>
                        <a:pt x="13245" y="5294"/>
                      </a:lnTo>
                      <a:lnTo>
                        <a:pt x="13161" y="5210"/>
                      </a:lnTo>
                      <a:lnTo>
                        <a:pt x="13119" y="5294"/>
                      </a:lnTo>
                      <a:lnTo>
                        <a:pt x="13119" y="5378"/>
                      </a:lnTo>
                      <a:lnTo>
                        <a:pt x="13056" y="5315"/>
                      </a:lnTo>
                      <a:lnTo>
                        <a:pt x="12952" y="5399"/>
                      </a:lnTo>
                      <a:lnTo>
                        <a:pt x="12952" y="5482"/>
                      </a:lnTo>
                      <a:lnTo>
                        <a:pt x="12889" y="5482"/>
                      </a:lnTo>
                      <a:lnTo>
                        <a:pt x="12638" y="5608"/>
                      </a:lnTo>
                      <a:lnTo>
                        <a:pt x="12491" y="5775"/>
                      </a:lnTo>
                      <a:lnTo>
                        <a:pt x="12429" y="5692"/>
                      </a:lnTo>
                      <a:lnTo>
                        <a:pt x="12429" y="5587"/>
                      </a:lnTo>
                      <a:lnTo>
                        <a:pt x="12575" y="5524"/>
                      </a:lnTo>
                      <a:lnTo>
                        <a:pt x="12596" y="5420"/>
                      </a:lnTo>
                      <a:lnTo>
                        <a:pt x="12491" y="5420"/>
                      </a:lnTo>
                      <a:lnTo>
                        <a:pt x="12387" y="5482"/>
                      </a:lnTo>
                      <a:lnTo>
                        <a:pt x="12178" y="5482"/>
                      </a:lnTo>
                      <a:lnTo>
                        <a:pt x="12052" y="5566"/>
                      </a:lnTo>
                      <a:lnTo>
                        <a:pt x="11780" y="5566"/>
                      </a:lnTo>
                      <a:lnTo>
                        <a:pt x="11424" y="5817"/>
                      </a:lnTo>
                      <a:lnTo>
                        <a:pt x="11257" y="5880"/>
                      </a:lnTo>
                      <a:lnTo>
                        <a:pt x="11111" y="6089"/>
                      </a:lnTo>
                      <a:lnTo>
                        <a:pt x="11090" y="5985"/>
                      </a:lnTo>
                      <a:lnTo>
                        <a:pt x="11215" y="5796"/>
                      </a:lnTo>
                      <a:lnTo>
                        <a:pt x="11173" y="5713"/>
                      </a:lnTo>
                      <a:lnTo>
                        <a:pt x="10985" y="5817"/>
                      </a:lnTo>
                      <a:lnTo>
                        <a:pt x="10964" y="5775"/>
                      </a:lnTo>
                      <a:lnTo>
                        <a:pt x="10880" y="5796"/>
                      </a:lnTo>
                      <a:lnTo>
                        <a:pt x="10797" y="5838"/>
                      </a:lnTo>
                      <a:lnTo>
                        <a:pt x="10734" y="5775"/>
                      </a:lnTo>
                      <a:lnTo>
                        <a:pt x="10629" y="5796"/>
                      </a:lnTo>
                      <a:lnTo>
                        <a:pt x="10587" y="5880"/>
                      </a:lnTo>
                      <a:lnTo>
                        <a:pt x="10315" y="6047"/>
                      </a:lnTo>
                      <a:lnTo>
                        <a:pt x="10211" y="6047"/>
                      </a:lnTo>
                      <a:lnTo>
                        <a:pt x="10022" y="6110"/>
                      </a:lnTo>
                      <a:lnTo>
                        <a:pt x="9897" y="6257"/>
                      </a:lnTo>
                      <a:lnTo>
                        <a:pt x="9939" y="6361"/>
                      </a:lnTo>
                      <a:lnTo>
                        <a:pt x="9834" y="6340"/>
                      </a:lnTo>
                      <a:lnTo>
                        <a:pt x="9792" y="6403"/>
                      </a:lnTo>
                      <a:lnTo>
                        <a:pt x="9688" y="6361"/>
                      </a:lnTo>
                      <a:lnTo>
                        <a:pt x="9657" y="6408"/>
                      </a:lnTo>
                      <a:lnTo>
                        <a:pt x="9657" y="6408"/>
                      </a:lnTo>
                      <a:lnTo>
                        <a:pt x="9583" y="6319"/>
                      </a:lnTo>
                      <a:lnTo>
                        <a:pt x="9625" y="6215"/>
                      </a:lnTo>
                      <a:lnTo>
                        <a:pt x="9709" y="6215"/>
                      </a:lnTo>
                      <a:lnTo>
                        <a:pt x="9792" y="6110"/>
                      </a:lnTo>
                      <a:lnTo>
                        <a:pt x="9897" y="6026"/>
                      </a:lnTo>
                      <a:lnTo>
                        <a:pt x="9939" y="6068"/>
                      </a:lnTo>
                      <a:lnTo>
                        <a:pt x="10022" y="6026"/>
                      </a:lnTo>
                      <a:lnTo>
                        <a:pt x="10043" y="5943"/>
                      </a:lnTo>
                      <a:lnTo>
                        <a:pt x="10169" y="5838"/>
                      </a:lnTo>
                      <a:lnTo>
                        <a:pt x="10211" y="5901"/>
                      </a:lnTo>
                      <a:lnTo>
                        <a:pt x="10462" y="5796"/>
                      </a:lnTo>
                      <a:lnTo>
                        <a:pt x="10546" y="5650"/>
                      </a:lnTo>
                      <a:lnTo>
                        <a:pt x="10671" y="5608"/>
                      </a:lnTo>
                      <a:lnTo>
                        <a:pt x="10880" y="5629"/>
                      </a:lnTo>
                      <a:lnTo>
                        <a:pt x="10901" y="5587"/>
                      </a:lnTo>
                      <a:lnTo>
                        <a:pt x="11090" y="5587"/>
                      </a:lnTo>
                      <a:lnTo>
                        <a:pt x="11278" y="5503"/>
                      </a:lnTo>
                      <a:lnTo>
                        <a:pt x="11320" y="5587"/>
                      </a:lnTo>
                      <a:lnTo>
                        <a:pt x="11383" y="5587"/>
                      </a:lnTo>
                      <a:lnTo>
                        <a:pt x="11445" y="5524"/>
                      </a:lnTo>
                      <a:lnTo>
                        <a:pt x="11529" y="5524"/>
                      </a:lnTo>
                      <a:lnTo>
                        <a:pt x="11675" y="5503"/>
                      </a:lnTo>
                      <a:lnTo>
                        <a:pt x="11738" y="5399"/>
                      </a:lnTo>
                      <a:lnTo>
                        <a:pt x="11989" y="5315"/>
                      </a:lnTo>
                      <a:lnTo>
                        <a:pt x="12240" y="5231"/>
                      </a:lnTo>
                      <a:lnTo>
                        <a:pt x="12261" y="5127"/>
                      </a:lnTo>
                      <a:lnTo>
                        <a:pt x="12324" y="5127"/>
                      </a:lnTo>
                      <a:lnTo>
                        <a:pt x="12366" y="5085"/>
                      </a:lnTo>
                      <a:lnTo>
                        <a:pt x="12324" y="5022"/>
                      </a:lnTo>
                      <a:lnTo>
                        <a:pt x="12324" y="4918"/>
                      </a:lnTo>
                      <a:lnTo>
                        <a:pt x="12240" y="4876"/>
                      </a:lnTo>
                      <a:lnTo>
                        <a:pt x="12219" y="4918"/>
                      </a:lnTo>
                      <a:lnTo>
                        <a:pt x="12219" y="5001"/>
                      </a:lnTo>
                      <a:lnTo>
                        <a:pt x="12115" y="5022"/>
                      </a:lnTo>
                      <a:lnTo>
                        <a:pt x="12073" y="4980"/>
                      </a:lnTo>
                      <a:lnTo>
                        <a:pt x="12031" y="4980"/>
                      </a:lnTo>
                      <a:lnTo>
                        <a:pt x="12010" y="4938"/>
                      </a:lnTo>
                      <a:lnTo>
                        <a:pt x="11885" y="4938"/>
                      </a:lnTo>
                      <a:lnTo>
                        <a:pt x="11696" y="5001"/>
                      </a:lnTo>
                      <a:lnTo>
                        <a:pt x="11634" y="5106"/>
                      </a:lnTo>
                      <a:lnTo>
                        <a:pt x="11571" y="5169"/>
                      </a:lnTo>
                      <a:lnTo>
                        <a:pt x="11508" y="5085"/>
                      </a:lnTo>
                      <a:lnTo>
                        <a:pt x="11466" y="5085"/>
                      </a:lnTo>
                      <a:lnTo>
                        <a:pt x="11362" y="5169"/>
                      </a:lnTo>
                      <a:lnTo>
                        <a:pt x="11090" y="5252"/>
                      </a:lnTo>
                      <a:lnTo>
                        <a:pt x="10755" y="5273"/>
                      </a:lnTo>
                      <a:lnTo>
                        <a:pt x="10692" y="5210"/>
                      </a:lnTo>
                      <a:lnTo>
                        <a:pt x="10629" y="5210"/>
                      </a:lnTo>
                      <a:lnTo>
                        <a:pt x="10650" y="5273"/>
                      </a:lnTo>
                      <a:lnTo>
                        <a:pt x="10587" y="5315"/>
                      </a:lnTo>
                      <a:lnTo>
                        <a:pt x="10483" y="5294"/>
                      </a:lnTo>
                      <a:lnTo>
                        <a:pt x="10420" y="5294"/>
                      </a:lnTo>
                      <a:lnTo>
                        <a:pt x="10357" y="5420"/>
                      </a:lnTo>
                      <a:lnTo>
                        <a:pt x="10211" y="5587"/>
                      </a:lnTo>
                      <a:lnTo>
                        <a:pt x="10148" y="5524"/>
                      </a:lnTo>
                      <a:lnTo>
                        <a:pt x="10043" y="5524"/>
                      </a:lnTo>
                      <a:lnTo>
                        <a:pt x="10022" y="5503"/>
                      </a:lnTo>
                      <a:lnTo>
                        <a:pt x="9897" y="5503"/>
                      </a:lnTo>
                      <a:lnTo>
                        <a:pt x="9813" y="5566"/>
                      </a:lnTo>
                      <a:lnTo>
                        <a:pt x="9730" y="5566"/>
                      </a:lnTo>
                      <a:lnTo>
                        <a:pt x="9688" y="5629"/>
                      </a:lnTo>
                      <a:lnTo>
                        <a:pt x="9583" y="5671"/>
                      </a:lnTo>
                      <a:lnTo>
                        <a:pt x="9478" y="5734"/>
                      </a:lnTo>
                      <a:lnTo>
                        <a:pt x="9311" y="5817"/>
                      </a:lnTo>
                      <a:lnTo>
                        <a:pt x="9123" y="5880"/>
                      </a:lnTo>
                      <a:lnTo>
                        <a:pt x="9081" y="5985"/>
                      </a:lnTo>
                      <a:lnTo>
                        <a:pt x="9081" y="6152"/>
                      </a:lnTo>
                      <a:lnTo>
                        <a:pt x="9102" y="6466"/>
                      </a:lnTo>
                      <a:lnTo>
                        <a:pt x="9081" y="6633"/>
                      </a:lnTo>
                      <a:lnTo>
                        <a:pt x="9018" y="6612"/>
                      </a:lnTo>
                      <a:lnTo>
                        <a:pt x="8955" y="6654"/>
                      </a:lnTo>
                      <a:lnTo>
                        <a:pt x="8704" y="6863"/>
                      </a:lnTo>
                      <a:lnTo>
                        <a:pt x="8788" y="6759"/>
                      </a:lnTo>
                      <a:lnTo>
                        <a:pt x="8893" y="6633"/>
                      </a:lnTo>
                      <a:lnTo>
                        <a:pt x="8914" y="6550"/>
                      </a:lnTo>
                      <a:lnTo>
                        <a:pt x="8872" y="6529"/>
                      </a:lnTo>
                      <a:lnTo>
                        <a:pt x="8872" y="6445"/>
                      </a:lnTo>
                      <a:lnTo>
                        <a:pt x="8746" y="6257"/>
                      </a:lnTo>
                      <a:lnTo>
                        <a:pt x="8662" y="6257"/>
                      </a:lnTo>
                      <a:lnTo>
                        <a:pt x="8600" y="6173"/>
                      </a:lnTo>
                      <a:lnTo>
                        <a:pt x="8537" y="6152"/>
                      </a:lnTo>
                      <a:lnTo>
                        <a:pt x="8537" y="6006"/>
                      </a:lnTo>
                      <a:lnTo>
                        <a:pt x="8390" y="5817"/>
                      </a:lnTo>
                      <a:lnTo>
                        <a:pt x="8370" y="5817"/>
                      </a:lnTo>
                      <a:lnTo>
                        <a:pt x="8286" y="5796"/>
                      </a:lnTo>
                      <a:lnTo>
                        <a:pt x="8265" y="5692"/>
                      </a:lnTo>
                      <a:lnTo>
                        <a:pt x="8181" y="5629"/>
                      </a:lnTo>
                      <a:lnTo>
                        <a:pt x="8139" y="5671"/>
                      </a:lnTo>
                      <a:lnTo>
                        <a:pt x="8035" y="5587"/>
                      </a:lnTo>
                      <a:lnTo>
                        <a:pt x="7846" y="5378"/>
                      </a:lnTo>
                      <a:lnTo>
                        <a:pt x="7805" y="5190"/>
                      </a:lnTo>
                      <a:lnTo>
                        <a:pt x="7805" y="5001"/>
                      </a:lnTo>
                      <a:lnTo>
                        <a:pt x="7763" y="4980"/>
                      </a:lnTo>
                      <a:lnTo>
                        <a:pt x="7721" y="5043"/>
                      </a:lnTo>
                      <a:lnTo>
                        <a:pt x="7658" y="5001"/>
                      </a:lnTo>
                      <a:lnTo>
                        <a:pt x="7616" y="4876"/>
                      </a:lnTo>
                      <a:lnTo>
                        <a:pt x="7658" y="4750"/>
                      </a:lnTo>
                      <a:lnTo>
                        <a:pt x="7637" y="4729"/>
                      </a:lnTo>
                      <a:lnTo>
                        <a:pt x="7658" y="4646"/>
                      </a:lnTo>
                      <a:lnTo>
                        <a:pt x="7533" y="4520"/>
                      </a:lnTo>
                      <a:lnTo>
                        <a:pt x="7533" y="4415"/>
                      </a:lnTo>
                      <a:lnTo>
                        <a:pt x="7428" y="4332"/>
                      </a:lnTo>
                      <a:lnTo>
                        <a:pt x="7386" y="4332"/>
                      </a:lnTo>
                      <a:lnTo>
                        <a:pt x="7323" y="4248"/>
                      </a:lnTo>
                      <a:lnTo>
                        <a:pt x="7219" y="4164"/>
                      </a:lnTo>
                      <a:lnTo>
                        <a:pt x="7114" y="4164"/>
                      </a:lnTo>
                      <a:lnTo>
                        <a:pt x="6800" y="3934"/>
                      </a:lnTo>
                      <a:lnTo>
                        <a:pt x="6717" y="3934"/>
                      </a:lnTo>
                      <a:lnTo>
                        <a:pt x="6696" y="3850"/>
                      </a:lnTo>
                      <a:lnTo>
                        <a:pt x="0" y="16091"/>
                      </a:lnTo>
                      <a:lnTo>
                        <a:pt x="377" y="16091"/>
                      </a:lnTo>
                      <a:lnTo>
                        <a:pt x="502" y="16153"/>
                      </a:lnTo>
                      <a:lnTo>
                        <a:pt x="711" y="16007"/>
                      </a:lnTo>
                      <a:lnTo>
                        <a:pt x="1004" y="16049"/>
                      </a:lnTo>
                      <a:lnTo>
                        <a:pt x="858" y="16300"/>
                      </a:lnTo>
                      <a:lnTo>
                        <a:pt x="921" y="16446"/>
                      </a:lnTo>
                      <a:lnTo>
                        <a:pt x="1025" y="16718"/>
                      </a:lnTo>
                      <a:lnTo>
                        <a:pt x="1172" y="17388"/>
                      </a:lnTo>
                      <a:lnTo>
                        <a:pt x="1235" y="17534"/>
                      </a:lnTo>
                      <a:lnTo>
                        <a:pt x="1130" y="17702"/>
                      </a:lnTo>
                      <a:lnTo>
                        <a:pt x="1130" y="17765"/>
                      </a:lnTo>
                      <a:lnTo>
                        <a:pt x="1172" y="17765"/>
                      </a:lnTo>
                      <a:lnTo>
                        <a:pt x="1381" y="17744"/>
                      </a:lnTo>
                      <a:lnTo>
                        <a:pt x="1569" y="17723"/>
                      </a:lnTo>
                      <a:lnTo>
                        <a:pt x="1695" y="17639"/>
                      </a:lnTo>
                      <a:lnTo>
                        <a:pt x="1862" y="17409"/>
                      </a:lnTo>
                      <a:lnTo>
                        <a:pt x="1988" y="17283"/>
                      </a:lnTo>
                      <a:lnTo>
                        <a:pt x="2197" y="17200"/>
                      </a:lnTo>
                      <a:lnTo>
                        <a:pt x="2260" y="17179"/>
                      </a:lnTo>
                      <a:lnTo>
                        <a:pt x="2469" y="17116"/>
                      </a:lnTo>
                      <a:lnTo>
                        <a:pt x="2636" y="17116"/>
                      </a:lnTo>
                      <a:lnTo>
                        <a:pt x="2783" y="17221"/>
                      </a:lnTo>
                      <a:lnTo>
                        <a:pt x="2783" y="17325"/>
                      </a:lnTo>
                      <a:lnTo>
                        <a:pt x="2804" y="17409"/>
                      </a:lnTo>
                      <a:lnTo>
                        <a:pt x="2720" y="17555"/>
                      </a:lnTo>
                      <a:lnTo>
                        <a:pt x="2699" y="17639"/>
                      </a:lnTo>
                      <a:lnTo>
                        <a:pt x="2825" y="17974"/>
                      </a:lnTo>
                      <a:lnTo>
                        <a:pt x="2804" y="18078"/>
                      </a:lnTo>
                      <a:lnTo>
                        <a:pt x="2846" y="18288"/>
                      </a:lnTo>
                      <a:lnTo>
                        <a:pt x="2992" y="18455"/>
                      </a:lnTo>
                      <a:lnTo>
                        <a:pt x="3013" y="18664"/>
                      </a:lnTo>
                      <a:lnTo>
                        <a:pt x="3055" y="18748"/>
                      </a:lnTo>
                      <a:lnTo>
                        <a:pt x="3097" y="18853"/>
                      </a:lnTo>
                      <a:lnTo>
                        <a:pt x="3034" y="18957"/>
                      </a:lnTo>
                      <a:lnTo>
                        <a:pt x="3034" y="19062"/>
                      </a:lnTo>
                      <a:lnTo>
                        <a:pt x="3055" y="19146"/>
                      </a:lnTo>
                      <a:lnTo>
                        <a:pt x="3013" y="19501"/>
                      </a:lnTo>
                      <a:lnTo>
                        <a:pt x="3013" y="19920"/>
                      </a:lnTo>
                      <a:lnTo>
                        <a:pt x="3034" y="20338"/>
                      </a:lnTo>
                      <a:lnTo>
                        <a:pt x="2929" y="20380"/>
                      </a:lnTo>
                      <a:lnTo>
                        <a:pt x="2929" y="20464"/>
                      </a:lnTo>
                      <a:lnTo>
                        <a:pt x="2971" y="20464"/>
                      </a:lnTo>
                      <a:lnTo>
                        <a:pt x="3055" y="20527"/>
                      </a:lnTo>
                      <a:lnTo>
                        <a:pt x="3076" y="20568"/>
                      </a:lnTo>
                      <a:lnTo>
                        <a:pt x="3034" y="20589"/>
                      </a:lnTo>
                      <a:lnTo>
                        <a:pt x="2971" y="20652"/>
                      </a:lnTo>
                      <a:lnTo>
                        <a:pt x="3013" y="20736"/>
                      </a:lnTo>
                      <a:lnTo>
                        <a:pt x="3055" y="20778"/>
                      </a:lnTo>
                      <a:lnTo>
                        <a:pt x="3076" y="20861"/>
                      </a:lnTo>
                      <a:lnTo>
                        <a:pt x="3055" y="20903"/>
                      </a:lnTo>
                      <a:lnTo>
                        <a:pt x="3055" y="20966"/>
                      </a:lnTo>
                      <a:lnTo>
                        <a:pt x="3160" y="20966"/>
                      </a:lnTo>
                      <a:lnTo>
                        <a:pt x="3243" y="20987"/>
                      </a:lnTo>
                      <a:lnTo>
                        <a:pt x="3348" y="21154"/>
                      </a:lnTo>
                      <a:lnTo>
                        <a:pt x="3369" y="21217"/>
                      </a:lnTo>
                      <a:lnTo>
                        <a:pt x="3452" y="21280"/>
                      </a:lnTo>
                      <a:lnTo>
                        <a:pt x="3578" y="21363"/>
                      </a:lnTo>
                      <a:lnTo>
                        <a:pt x="3641" y="21468"/>
                      </a:lnTo>
                      <a:lnTo>
                        <a:pt x="3641" y="21573"/>
                      </a:lnTo>
                      <a:lnTo>
                        <a:pt x="3683" y="21594"/>
                      </a:lnTo>
                      <a:lnTo>
                        <a:pt x="3704" y="21635"/>
                      </a:lnTo>
                      <a:lnTo>
                        <a:pt x="3683" y="21698"/>
                      </a:lnTo>
                      <a:lnTo>
                        <a:pt x="3683" y="21740"/>
                      </a:lnTo>
                      <a:lnTo>
                        <a:pt x="3641" y="21782"/>
                      </a:lnTo>
                      <a:lnTo>
                        <a:pt x="3641" y="21845"/>
                      </a:lnTo>
                      <a:lnTo>
                        <a:pt x="3641" y="21887"/>
                      </a:lnTo>
                      <a:lnTo>
                        <a:pt x="3662" y="21907"/>
                      </a:lnTo>
                      <a:lnTo>
                        <a:pt x="3599" y="22033"/>
                      </a:lnTo>
                      <a:lnTo>
                        <a:pt x="3452" y="22326"/>
                      </a:lnTo>
                      <a:lnTo>
                        <a:pt x="3432" y="22514"/>
                      </a:lnTo>
                      <a:lnTo>
                        <a:pt x="3285" y="22661"/>
                      </a:lnTo>
                      <a:lnTo>
                        <a:pt x="3285" y="22744"/>
                      </a:lnTo>
                      <a:lnTo>
                        <a:pt x="3327" y="22744"/>
                      </a:lnTo>
                      <a:lnTo>
                        <a:pt x="3494" y="22535"/>
                      </a:lnTo>
                      <a:lnTo>
                        <a:pt x="3536" y="22410"/>
                      </a:lnTo>
                      <a:lnTo>
                        <a:pt x="3662" y="22305"/>
                      </a:lnTo>
                      <a:lnTo>
                        <a:pt x="3683" y="22347"/>
                      </a:lnTo>
                      <a:lnTo>
                        <a:pt x="3766" y="22368"/>
                      </a:lnTo>
                      <a:lnTo>
                        <a:pt x="3766" y="22431"/>
                      </a:lnTo>
                      <a:lnTo>
                        <a:pt x="3599" y="22514"/>
                      </a:lnTo>
                      <a:lnTo>
                        <a:pt x="3557" y="22619"/>
                      </a:lnTo>
                      <a:lnTo>
                        <a:pt x="3390" y="22786"/>
                      </a:lnTo>
                      <a:lnTo>
                        <a:pt x="3390" y="22828"/>
                      </a:lnTo>
                      <a:lnTo>
                        <a:pt x="3473" y="22828"/>
                      </a:lnTo>
                      <a:lnTo>
                        <a:pt x="3432" y="22870"/>
                      </a:lnTo>
                      <a:lnTo>
                        <a:pt x="3285" y="22849"/>
                      </a:lnTo>
                      <a:lnTo>
                        <a:pt x="3222" y="22870"/>
                      </a:lnTo>
                      <a:lnTo>
                        <a:pt x="3160" y="23037"/>
                      </a:lnTo>
                      <a:lnTo>
                        <a:pt x="3055" y="23142"/>
                      </a:lnTo>
                      <a:lnTo>
                        <a:pt x="3076" y="23268"/>
                      </a:lnTo>
                      <a:lnTo>
                        <a:pt x="3034" y="23247"/>
                      </a:lnTo>
                      <a:lnTo>
                        <a:pt x="2971" y="23184"/>
                      </a:lnTo>
                      <a:lnTo>
                        <a:pt x="2908" y="23247"/>
                      </a:lnTo>
                      <a:lnTo>
                        <a:pt x="2908" y="23393"/>
                      </a:lnTo>
                      <a:lnTo>
                        <a:pt x="3013" y="23393"/>
                      </a:lnTo>
                      <a:lnTo>
                        <a:pt x="3034" y="23477"/>
                      </a:lnTo>
                      <a:lnTo>
                        <a:pt x="2971" y="23665"/>
                      </a:lnTo>
                      <a:lnTo>
                        <a:pt x="2950" y="23937"/>
                      </a:lnTo>
                      <a:lnTo>
                        <a:pt x="3013" y="24125"/>
                      </a:lnTo>
                      <a:lnTo>
                        <a:pt x="3076" y="24293"/>
                      </a:lnTo>
                      <a:lnTo>
                        <a:pt x="3160" y="24314"/>
                      </a:lnTo>
                      <a:lnTo>
                        <a:pt x="3180" y="24230"/>
                      </a:lnTo>
                      <a:lnTo>
                        <a:pt x="3264" y="24146"/>
                      </a:lnTo>
                      <a:lnTo>
                        <a:pt x="3452" y="24104"/>
                      </a:lnTo>
                      <a:lnTo>
                        <a:pt x="3557" y="24021"/>
                      </a:lnTo>
                      <a:lnTo>
                        <a:pt x="3662" y="23895"/>
                      </a:lnTo>
                      <a:lnTo>
                        <a:pt x="3704" y="23895"/>
                      </a:lnTo>
                      <a:lnTo>
                        <a:pt x="3704" y="24021"/>
                      </a:lnTo>
                      <a:lnTo>
                        <a:pt x="3662" y="24125"/>
                      </a:lnTo>
                      <a:lnTo>
                        <a:pt x="3599" y="24146"/>
                      </a:lnTo>
                      <a:lnTo>
                        <a:pt x="3536" y="24251"/>
                      </a:lnTo>
                      <a:lnTo>
                        <a:pt x="3536" y="24314"/>
                      </a:lnTo>
                      <a:lnTo>
                        <a:pt x="3641" y="24397"/>
                      </a:lnTo>
                      <a:lnTo>
                        <a:pt x="3704" y="24460"/>
                      </a:lnTo>
                      <a:lnTo>
                        <a:pt x="3808" y="24460"/>
                      </a:lnTo>
                      <a:lnTo>
                        <a:pt x="3892" y="24502"/>
                      </a:lnTo>
                      <a:lnTo>
                        <a:pt x="3955" y="24544"/>
                      </a:lnTo>
                      <a:lnTo>
                        <a:pt x="3808" y="24502"/>
                      </a:lnTo>
                      <a:lnTo>
                        <a:pt x="3683" y="24502"/>
                      </a:lnTo>
                      <a:lnTo>
                        <a:pt x="3578" y="24439"/>
                      </a:lnTo>
                      <a:lnTo>
                        <a:pt x="3432" y="24439"/>
                      </a:lnTo>
                      <a:lnTo>
                        <a:pt x="3369" y="24523"/>
                      </a:lnTo>
                      <a:lnTo>
                        <a:pt x="3369" y="24607"/>
                      </a:lnTo>
                      <a:lnTo>
                        <a:pt x="3432" y="24669"/>
                      </a:lnTo>
                      <a:lnTo>
                        <a:pt x="3452" y="24920"/>
                      </a:lnTo>
                      <a:lnTo>
                        <a:pt x="3494" y="24983"/>
                      </a:lnTo>
                      <a:lnTo>
                        <a:pt x="3557" y="24983"/>
                      </a:lnTo>
                      <a:lnTo>
                        <a:pt x="3641" y="24941"/>
                      </a:lnTo>
                      <a:lnTo>
                        <a:pt x="3683" y="24983"/>
                      </a:lnTo>
                      <a:lnTo>
                        <a:pt x="3641" y="25046"/>
                      </a:lnTo>
                      <a:lnTo>
                        <a:pt x="3599" y="25088"/>
                      </a:lnTo>
                      <a:lnTo>
                        <a:pt x="3683" y="25151"/>
                      </a:lnTo>
                      <a:lnTo>
                        <a:pt x="3683" y="25192"/>
                      </a:lnTo>
                      <a:lnTo>
                        <a:pt x="3662" y="25255"/>
                      </a:lnTo>
                      <a:lnTo>
                        <a:pt x="3557" y="25234"/>
                      </a:lnTo>
                      <a:lnTo>
                        <a:pt x="3411" y="25276"/>
                      </a:lnTo>
                      <a:lnTo>
                        <a:pt x="3264" y="25381"/>
                      </a:lnTo>
                      <a:lnTo>
                        <a:pt x="3243" y="25423"/>
                      </a:lnTo>
                      <a:lnTo>
                        <a:pt x="3306" y="25485"/>
                      </a:lnTo>
                      <a:lnTo>
                        <a:pt x="3452" y="25423"/>
                      </a:lnTo>
                      <a:lnTo>
                        <a:pt x="3536" y="25465"/>
                      </a:lnTo>
                      <a:lnTo>
                        <a:pt x="3452" y="25485"/>
                      </a:lnTo>
                      <a:lnTo>
                        <a:pt x="3432" y="25548"/>
                      </a:lnTo>
                      <a:lnTo>
                        <a:pt x="3515" y="25632"/>
                      </a:lnTo>
                      <a:lnTo>
                        <a:pt x="3662" y="25590"/>
                      </a:lnTo>
                      <a:lnTo>
                        <a:pt x="3829" y="25465"/>
                      </a:lnTo>
                      <a:lnTo>
                        <a:pt x="3934" y="25297"/>
                      </a:lnTo>
                      <a:lnTo>
                        <a:pt x="4038" y="25297"/>
                      </a:lnTo>
                      <a:lnTo>
                        <a:pt x="4143" y="25213"/>
                      </a:lnTo>
                      <a:lnTo>
                        <a:pt x="4164" y="25109"/>
                      </a:lnTo>
                      <a:lnTo>
                        <a:pt x="4185" y="25088"/>
                      </a:lnTo>
                      <a:lnTo>
                        <a:pt x="4206" y="25172"/>
                      </a:lnTo>
                      <a:lnTo>
                        <a:pt x="4143" y="25339"/>
                      </a:lnTo>
                      <a:lnTo>
                        <a:pt x="4038" y="25402"/>
                      </a:lnTo>
                      <a:lnTo>
                        <a:pt x="3913" y="25465"/>
                      </a:lnTo>
                      <a:lnTo>
                        <a:pt x="3892" y="25548"/>
                      </a:lnTo>
                      <a:lnTo>
                        <a:pt x="3955" y="25611"/>
                      </a:lnTo>
                      <a:lnTo>
                        <a:pt x="4038" y="25590"/>
                      </a:lnTo>
                      <a:lnTo>
                        <a:pt x="4164" y="25590"/>
                      </a:lnTo>
                      <a:lnTo>
                        <a:pt x="4268" y="25611"/>
                      </a:lnTo>
                      <a:lnTo>
                        <a:pt x="4122" y="25611"/>
                      </a:lnTo>
                      <a:lnTo>
                        <a:pt x="4017" y="25674"/>
                      </a:lnTo>
                      <a:lnTo>
                        <a:pt x="4017" y="25820"/>
                      </a:lnTo>
                      <a:lnTo>
                        <a:pt x="4059" y="25967"/>
                      </a:lnTo>
                      <a:lnTo>
                        <a:pt x="4017" y="25988"/>
                      </a:lnTo>
                      <a:lnTo>
                        <a:pt x="3976" y="25904"/>
                      </a:lnTo>
                      <a:lnTo>
                        <a:pt x="3976" y="25757"/>
                      </a:lnTo>
                      <a:lnTo>
                        <a:pt x="3913" y="25674"/>
                      </a:lnTo>
                      <a:lnTo>
                        <a:pt x="3850" y="25716"/>
                      </a:lnTo>
                      <a:lnTo>
                        <a:pt x="3578" y="25904"/>
                      </a:lnTo>
                      <a:lnTo>
                        <a:pt x="3536" y="25988"/>
                      </a:lnTo>
                      <a:lnTo>
                        <a:pt x="3369" y="26071"/>
                      </a:lnTo>
                      <a:lnTo>
                        <a:pt x="3327" y="26134"/>
                      </a:lnTo>
                      <a:lnTo>
                        <a:pt x="3348" y="26218"/>
                      </a:lnTo>
                      <a:lnTo>
                        <a:pt x="3348" y="26301"/>
                      </a:lnTo>
                      <a:lnTo>
                        <a:pt x="3369" y="26322"/>
                      </a:lnTo>
                      <a:lnTo>
                        <a:pt x="3452" y="26281"/>
                      </a:lnTo>
                      <a:lnTo>
                        <a:pt x="3557" y="26218"/>
                      </a:lnTo>
                      <a:lnTo>
                        <a:pt x="3599" y="26113"/>
                      </a:lnTo>
                      <a:lnTo>
                        <a:pt x="3662" y="26134"/>
                      </a:lnTo>
                      <a:lnTo>
                        <a:pt x="3704" y="26197"/>
                      </a:lnTo>
                      <a:lnTo>
                        <a:pt x="3892" y="26218"/>
                      </a:lnTo>
                      <a:lnTo>
                        <a:pt x="3871" y="26239"/>
                      </a:lnTo>
                      <a:lnTo>
                        <a:pt x="3766" y="26218"/>
                      </a:lnTo>
                      <a:lnTo>
                        <a:pt x="3599" y="26218"/>
                      </a:lnTo>
                      <a:lnTo>
                        <a:pt x="3536" y="26281"/>
                      </a:lnTo>
                      <a:lnTo>
                        <a:pt x="3536" y="26322"/>
                      </a:lnTo>
                      <a:lnTo>
                        <a:pt x="3557" y="26385"/>
                      </a:lnTo>
                      <a:lnTo>
                        <a:pt x="3473" y="26406"/>
                      </a:lnTo>
                      <a:lnTo>
                        <a:pt x="3432" y="26385"/>
                      </a:lnTo>
                      <a:lnTo>
                        <a:pt x="3264" y="26427"/>
                      </a:lnTo>
                      <a:lnTo>
                        <a:pt x="3264" y="26490"/>
                      </a:lnTo>
                      <a:lnTo>
                        <a:pt x="3390" y="26490"/>
                      </a:lnTo>
                      <a:lnTo>
                        <a:pt x="3473" y="26532"/>
                      </a:lnTo>
                      <a:lnTo>
                        <a:pt x="3578" y="26532"/>
                      </a:lnTo>
                      <a:lnTo>
                        <a:pt x="3515" y="26594"/>
                      </a:lnTo>
                      <a:lnTo>
                        <a:pt x="3390" y="26594"/>
                      </a:lnTo>
                      <a:lnTo>
                        <a:pt x="3327" y="26532"/>
                      </a:lnTo>
                      <a:lnTo>
                        <a:pt x="3222" y="26553"/>
                      </a:lnTo>
                      <a:lnTo>
                        <a:pt x="3180" y="26657"/>
                      </a:lnTo>
                      <a:lnTo>
                        <a:pt x="3243" y="26720"/>
                      </a:lnTo>
                      <a:lnTo>
                        <a:pt x="3327" y="26720"/>
                      </a:lnTo>
                      <a:lnTo>
                        <a:pt x="3452" y="26699"/>
                      </a:lnTo>
                      <a:lnTo>
                        <a:pt x="3536" y="26741"/>
                      </a:lnTo>
                      <a:lnTo>
                        <a:pt x="3683" y="26741"/>
                      </a:lnTo>
                      <a:lnTo>
                        <a:pt x="3662" y="26804"/>
                      </a:lnTo>
                      <a:lnTo>
                        <a:pt x="3557" y="26825"/>
                      </a:lnTo>
                      <a:lnTo>
                        <a:pt x="3452" y="26804"/>
                      </a:lnTo>
                      <a:lnTo>
                        <a:pt x="3432" y="26825"/>
                      </a:lnTo>
                      <a:lnTo>
                        <a:pt x="3452" y="26845"/>
                      </a:lnTo>
                      <a:lnTo>
                        <a:pt x="3662" y="26845"/>
                      </a:lnTo>
                      <a:lnTo>
                        <a:pt x="3662" y="26908"/>
                      </a:lnTo>
                      <a:lnTo>
                        <a:pt x="3536" y="26929"/>
                      </a:lnTo>
                      <a:lnTo>
                        <a:pt x="3390" y="26908"/>
                      </a:lnTo>
                      <a:lnTo>
                        <a:pt x="3327" y="26845"/>
                      </a:lnTo>
                      <a:lnTo>
                        <a:pt x="3264" y="26908"/>
                      </a:lnTo>
                      <a:lnTo>
                        <a:pt x="3327" y="27013"/>
                      </a:lnTo>
                      <a:lnTo>
                        <a:pt x="3452" y="27076"/>
                      </a:lnTo>
                      <a:lnTo>
                        <a:pt x="3473" y="27013"/>
                      </a:lnTo>
                      <a:lnTo>
                        <a:pt x="3557" y="27013"/>
                      </a:lnTo>
                      <a:lnTo>
                        <a:pt x="3641" y="27055"/>
                      </a:lnTo>
                      <a:lnTo>
                        <a:pt x="3787" y="27034"/>
                      </a:lnTo>
                      <a:lnTo>
                        <a:pt x="3850" y="27076"/>
                      </a:lnTo>
                      <a:lnTo>
                        <a:pt x="3766" y="27117"/>
                      </a:lnTo>
                      <a:lnTo>
                        <a:pt x="3766" y="27159"/>
                      </a:lnTo>
                      <a:lnTo>
                        <a:pt x="3871" y="27159"/>
                      </a:lnTo>
                      <a:lnTo>
                        <a:pt x="3892" y="27243"/>
                      </a:lnTo>
                      <a:lnTo>
                        <a:pt x="4026" y="27276"/>
                      </a:lnTo>
                      <a:lnTo>
                        <a:pt x="3976" y="27285"/>
                      </a:lnTo>
                      <a:lnTo>
                        <a:pt x="3871" y="27285"/>
                      </a:lnTo>
                      <a:lnTo>
                        <a:pt x="3787" y="27369"/>
                      </a:lnTo>
                      <a:lnTo>
                        <a:pt x="3787" y="27431"/>
                      </a:lnTo>
                      <a:lnTo>
                        <a:pt x="3871" y="27473"/>
                      </a:lnTo>
                      <a:lnTo>
                        <a:pt x="3913" y="27431"/>
                      </a:lnTo>
                      <a:lnTo>
                        <a:pt x="3976" y="27389"/>
                      </a:lnTo>
                      <a:lnTo>
                        <a:pt x="3996" y="27452"/>
                      </a:lnTo>
                      <a:lnTo>
                        <a:pt x="4017" y="27452"/>
                      </a:lnTo>
                      <a:lnTo>
                        <a:pt x="4080" y="27369"/>
                      </a:lnTo>
                      <a:lnTo>
                        <a:pt x="4185" y="27306"/>
                      </a:lnTo>
                      <a:lnTo>
                        <a:pt x="4185" y="27369"/>
                      </a:lnTo>
                      <a:lnTo>
                        <a:pt x="4164" y="27410"/>
                      </a:lnTo>
                      <a:lnTo>
                        <a:pt x="4164" y="27473"/>
                      </a:lnTo>
                      <a:lnTo>
                        <a:pt x="4206" y="27494"/>
                      </a:lnTo>
                      <a:lnTo>
                        <a:pt x="4289" y="27557"/>
                      </a:lnTo>
                      <a:lnTo>
                        <a:pt x="4373" y="27557"/>
                      </a:lnTo>
                      <a:lnTo>
                        <a:pt x="4499" y="27369"/>
                      </a:lnTo>
                      <a:lnTo>
                        <a:pt x="4520" y="27159"/>
                      </a:lnTo>
                      <a:lnTo>
                        <a:pt x="4582" y="27055"/>
                      </a:lnTo>
                      <a:lnTo>
                        <a:pt x="4645" y="27034"/>
                      </a:lnTo>
                      <a:lnTo>
                        <a:pt x="4645" y="27097"/>
                      </a:lnTo>
                      <a:lnTo>
                        <a:pt x="4603" y="27159"/>
                      </a:lnTo>
                      <a:lnTo>
                        <a:pt x="4603" y="27306"/>
                      </a:lnTo>
                      <a:lnTo>
                        <a:pt x="4499" y="27473"/>
                      </a:lnTo>
                      <a:lnTo>
                        <a:pt x="4415" y="27557"/>
                      </a:lnTo>
                      <a:lnTo>
                        <a:pt x="4436" y="27599"/>
                      </a:lnTo>
                      <a:lnTo>
                        <a:pt x="4582" y="27599"/>
                      </a:lnTo>
                      <a:lnTo>
                        <a:pt x="4687" y="27578"/>
                      </a:lnTo>
                      <a:lnTo>
                        <a:pt x="4708" y="27599"/>
                      </a:lnTo>
                      <a:lnTo>
                        <a:pt x="4624" y="27682"/>
                      </a:lnTo>
                      <a:lnTo>
                        <a:pt x="4582" y="27808"/>
                      </a:lnTo>
                      <a:lnTo>
                        <a:pt x="4415" y="27913"/>
                      </a:lnTo>
                      <a:lnTo>
                        <a:pt x="4415" y="27975"/>
                      </a:lnTo>
                      <a:lnTo>
                        <a:pt x="4499" y="28122"/>
                      </a:lnTo>
                      <a:lnTo>
                        <a:pt x="4624" y="28185"/>
                      </a:lnTo>
                      <a:lnTo>
                        <a:pt x="4708" y="28122"/>
                      </a:lnTo>
                      <a:lnTo>
                        <a:pt x="4792" y="28122"/>
                      </a:lnTo>
                      <a:lnTo>
                        <a:pt x="4812" y="28226"/>
                      </a:lnTo>
                      <a:lnTo>
                        <a:pt x="4875" y="28331"/>
                      </a:lnTo>
                      <a:lnTo>
                        <a:pt x="4875" y="28415"/>
                      </a:lnTo>
                      <a:lnTo>
                        <a:pt x="4812" y="28415"/>
                      </a:lnTo>
                      <a:lnTo>
                        <a:pt x="4771" y="28310"/>
                      </a:lnTo>
                      <a:lnTo>
                        <a:pt x="4708" y="28310"/>
                      </a:lnTo>
                      <a:lnTo>
                        <a:pt x="4708" y="28415"/>
                      </a:lnTo>
                      <a:lnTo>
                        <a:pt x="4812" y="28561"/>
                      </a:lnTo>
                      <a:lnTo>
                        <a:pt x="4938" y="28498"/>
                      </a:lnTo>
                      <a:lnTo>
                        <a:pt x="5085" y="28436"/>
                      </a:lnTo>
                      <a:lnTo>
                        <a:pt x="5147" y="28352"/>
                      </a:lnTo>
                      <a:lnTo>
                        <a:pt x="5147" y="28352"/>
                      </a:lnTo>
                      <a:lnTo>
                        <a:pt x="5126" y="28519"/>
                      </a:lnTo>
                      <a:lnTo>
                        <a:pt x="5022" y="28750"/>
                      </a:lnTo>
                      <a:lnTo>
                        <a:pt x="5043" y="28938"/>
                      </a:lnTo>
                      <a:lnTo>
                        <a:pt x="5126" y="28959"/>
                      </a:lnTo>
                      <a:lnTo>
                        <a:pt x="20087" y="30444"/>
                      </a:lnTo>
                      <a:lnTo>
                        <a:pt x="20212" y="30507"/>
                      </a:lnTo>
                      <a:lnTo>
                        <a:pt x="20359" y="30507"/>
                      </a:lnTo>
                      <a:lnTo>
                        <a:pt x="20484" y="30612"/>
                      </a:lnTo>
                      <a:lnTo>
                        <a:pt x="20484" y="30674"/>
                      </a:lnTo>
                      <a:lnTo>
                        <a:pt x="20568" y="30737"/>
                      </a:lnTo>
                      <a:lnTo>
                        <a:pt x="20589" y="30779"/>
                      </a:lnTo>
                      <a:lnTo>
                        <a:pt x="20694" y="30821"/>
                      </a:lnTo>
                      <a:lnTo>
                        <a:pt x="20714" y="30842"/>
                      </a:lnTo>
                      <a:lnTo>
                        <a:pt x="20840" y="30884"/>
                      </a:lnTo>
                      <a:lnTo>
                        <a:pt x="20903" y="30946"/>
                      </a:lnTo>
                      <a:lnTo>
                        <a:pt x="20945" y="30946"/>
                      </a:lnTo>
                      <a:lnTo>
                        <a:pt x="21049" y="30926"/>
                      </a:lnTo>
                      <a:lnTo>
                        <a:pt x="21133" y="30946"/>
                      </a:lnTo>
                      <a:lnTo>
                        <a:pt x="21238" y="30946"/>
                      </a:lnTo>
                      <a:lnTo>
                        <a:pt x="21363" y="31051"/>
                      </a:lnTo>
                      <a:lnTo>
                        <a:pt x="21447" y="31051"/>
                      </a:lnTo>
                      <a:lnTo>
                        <a:pt x="21510" y="31198"/>
                      </a:lnTo>
                      <a:lnTo>
                        <a:pt x="21719" y="31239"/>
                      </a:lnTo>
                      <a:lnTo>
                        <a:pt x="21823" y="31260"/>
                      </a:lnTo>
                      <a:lnTo>
                        <a:pt x="21886" y="31344"/>
                      </a:lnTo>
                      <a:lnTo>
                        <a:pt x="21970" y="31407"/>
                      </a:lnTo>
                      <a:lnTo>
                        <a:pt x="22158" y="31407"/>
                      </a:lnTo>
                      <a:lnTo>
                        <a:pt x="22263" y="31344"/>
                      </a:lnTo>
                      <a:lnTo>
                        <a:pt x="22305" y="31407"/>
                      </a:lnTo>
                      <a:lnTo>
                        <a:pt x="22367" y="31511"/>
                      </a:lnTo>
                      <a:lnTo>
                        <a:pt x="22618" y="31532"/>
                      </a:lnTo>
                      <a:lnTo>
                        <a:pt x="22681" y="31574"/>
                      </a:lnTo>
                      <a:lnTo>
                        <a:pt x="22807" y="31616"/>
                      </a:lnTo>
                      <a:lnTo>
                        <a:pt x="22890" y="31658"/>
                      </a:lnTo>
                      <a:lnTo>
                        <a:pt x="25192" y="32725"/>
                      </a:lnTo>
                      <a:lnTo>
                        <a:pt x="25339" y="32913"/>
                      </a:lnTo>
                      <a:lnTo>
                        <a:pt x="25694" y="33206"/>
                      </a:lnTo>
                      <a:lnTo>
                        <a:pt x="26050" y="34985"/>
                      </a:lnTo>
                      <a:lnTo>
                        <a:pt x="26008" y="35738"/>
                      </a:lnTo>
                      <a:lnTo>
                        <a:pt x="25945" y="35864"/>
                      </a:lnTo>
                      <a:lnTo>
                        <a:pt x="25903" y="36010"/>
                      </a:lnTo>
                      <a:lnTo>
                        <a:pt x="25820" y="36136"/>
                      </a:lnTo>
                      <a:lnTo>
                        <a:pt x="25611" y="36240"/>
                      </a:lnTo>
                      <a:lnTo>
                        <a:pt x="25506" y="36366"/>
                      </a:lnTo>
                      <a:lnTo>
                        <a:pt x="25611" y="36554"/>
                      </a:lnTo>
                      <a:lnTo>
                        <a:pt x="27598" y="36031"/>
                      </a:lnTo>
                      <a:lnTo>
                        <a:pt x="27849" y="35947"/>
                      </a:lnTo>
                      <a:lnTo>
                        <a:pt x="27912" y="35654"/>
                      </a:lnTo>
                      <a:lnTo>
                        <a:pt x="28979" y="35340"/>
                      </a:lnTo>
                      <a:lnTo>
                        <a:pt x="29461" y="34985"/>
                      </a:lnTo>
                      <a:lnTo>
                        <a:pt x="29565" y="34901"/>
                      </a:lnTo>
                      <a:lnTo>
                        <a:pt x="29712" y="34880"/>
                      </a:lnTo>
                      <a:lnTo>
                        <a:pt x="29984" y="34650"/>
                      </a:lnTo>
                      <a:lnTo>
                        <a:pt x="30088" y="34545"/>
                      </a:lnTo>
                      <a:lnTo>
                        <a:pt x="30214" y="34483"/>
                      </a:lnTo>
                      <a:lnTo>
                        <a:pt x="30318" y="34378"/>
                      </a:lnTo>
                      <a:lnTo>
                        <a:pt x="30528" y="34357"/>
                      </a:lnTo>
                      <a:lnTo>
                        <a:pt x="32202" y="34378"/>
                      </a:lnTo>
                      <a:lnTo>
                        <a:pt x="32327" y="34252"/>
                      </a:lnTo>
                      <a:lnTo>
                        <a:pt x="32390" y="34252"/>
                      </a:lnTo>
                      <a:lnTo>
                        <a:pt x="32432" y="34190"/>
                      </a:lnTo>
                      <a:lnTo>
                        <a:pt x="32515" y="34190"/>
                      </a:lnTo>
                      <a:lnTo>
                        <a:pt x="32620" y="34231"/>
                      </a:lnTo>
                      <a:lnTo>
                        <a:pt x="32704" y="34169"/>
                      </a:lnTo>
                      <a:lnTo>
                        <a:pt x="32725" y="34085"/>
                      </a:lnTo>
                      <a:lnTo>
                        <a:pt x="32913" y="33876"/>
                      </a:lnTo>
                      <a:lnTo>
                        <a:pt x="32976" y="33855"/>
                      </a:lnTo>
                      <a:lnTo>
                        <a:pt x="33143" y="33667"/>
                      </a:lnTo>
                      <a:lnTo>
                        <a:pt x="33185" y="33541"/>
                      </a:lnTo>
                      <a:lnTo>
                        <a:pt x="33227" y="33415"/>
                      </a:lnTo>
                      <a:lnTo>
                        <a:pt x="33373" y="33332"/>
                      </a:lnTo>
                      <a:lnTo>
                        <a:pt x="33373" y="33227"/>
                      </a:lnTo>
                      <a:lnTo>
                        <a:pt x="33478" y="33102"/>
                      </a:lnTo>
                      <a:lnTo>
                        <a:pt x="33687" y="32871"/>
                      </a:lnTo>
                      <a:lnTo>
                        <a:pt x="33750" y="32767"/>
                      </a:lnTo>
                      <a:lnTo>
                        <a:pt x="33854" y="32662"/>
                      </a:lnTo>
                      <a:lnTo>
                        <a:pt x="33875" y="32662"/>
                      </a:lnTo>
                      <a:lnTo>
                        <a:pt x="33959" y="32704"/>
                      </a:lnTo>
                      <a:lnTo>
                        <a:pt x="34022" y="32788"/>
                      </a:lnTo>
                      <a:lnTo>
                        <a:pt x="34168" y="32767"/>
                      </a:lnTo>
                      <a:lnTo>
                        <a:pt x="34315" y="32809"/>
                      </a:lnTo>
                      <a:lnTo>
                        <a:pt x="34378" y="32767"/>
                      </a:lnTo>
                      <a:lnTo>
                        <a:pt x="34608" y="32976"/>
                      </a:lnTo>
                      <a:lnTo>
                        <a:pt x="34608" y="33143"/>
                      </a:lnTo>
                      <a:lnTo>
                        <a:pt x="34482" y="33876"/>
                      </a:lnTo>
                      <a:lnTo>
                        <a:pt x="34440" y="33959"/>
                      </a:lnTo>
                      <a:lnTo>
                        <a:pt x="34503" y="33959"/>
                      </a:lnTo>
                      <a:lnTo>
                        <a:pt x="34524" y="34043"/>
                      </a:lnTo>
                      <a:lnTo>
                        <a:pt x="34587" y="34085"/>
                      </a:lnTo>
                      <a:lnTo>
                        <a:pt x="34587" y="34190"/>
                      </a:lnTo>
                      <a:lnTo>
                        <a:pt x="34587" y="34252"/>
                      </a:lnTo>
                      <a:lnTo>
                        <a:pt x="34587" y="34294"/>
                      </a:lnTo>
                      <a:lnTo>
                        <a:pt x="34545" y="34357"/>
                      </a:lnTo>
                      <a:lnTo>
                        <a:pt x="34587" y="34378"/>
                      </a:lnTo>
                      <a:lnTo>
                        <a:pt x="34733" y="34399"/>
                      </a:lnTo>
                      <a:lnTo>
                        <a:pt x="34859" y="34378"/>
                      </a:lnTo>
                      <a:lnTo>
                        <a:pt x="34901" y="34462"/>
                      </a:lnTo>
                      <a:lnTo>
                        <a:pt x="34963" y="34483"/>
                      </a:lnTo>
                      <a:lnTo>
                        <a:pt x="35026" y="34399"/>
                      </a:lnTo>
                      <a:lnTo>
                        <a:pt x="35110" y="34462"/>
                      </a:lnTo>
                      <a:lnTo>
                        <a:pt x="35235" y="34441"/>
                      </a:lnTo>
                      <a:lnTo>
                        <a:pt x="35277" y="34336"/>
                      </a:lnTo>
                      <a:lnTo>
                        <a:pt x="35382" y="34231"/>
                      </a:lnTo>
                      <a:lnTo>
                        <a:pt x="35382" y="34231"/>
                      </a:lnTo>
                      <a:lnTo>
                        <a:pt x="35319" y="34336"/>
                      </a:lnTo>
                      <a:lnTo>
                        <a:pt x="35340" y="34336"/>
                      </a:lnTo>
                      <a:lnTo>
                        <a:pt x="35319" y="34378"/>
                      </a:lnTo>
                      <a:lnTo>
                        <a:pt x="35361" y="34399"/>
                      </a:lnTo>
                      <a:lnTo>
                        <a:pt x="35633" y="34336"/>
                      </a:lnTo>
                      <a:lnTo>
                        <a:pt x="35675" y="34252"/>
                      </a:lnTo>
                      <a:lnTo>
                        <a:pt x="35842" y="34252"/>
                      </a:lnTo>
                      <a:lnTo>
                        <a:pt x="35968" y="34127"/>
                      </a:lnTo>
                      <a:lnTo>
                        <a:pt x="36072" y="34085"/>
                      </a:lnTo>
                      <a:lnTo>
                        <a:pt x="36198" y="33918"/>
                      </a:lnTo>
                      <a:lnTo>
                        <a:pt x="36198" y="33980"/>
                      </a:lnTo>
                      <a:lnTo>
                        <a:pt x="36282" y="33939"/>
                      </a:lnTo>
                      <a:lnTo>
                        <a:pt x="36282" y="33980"/>
                      </a:lnTo>
                      <a:lnTo>
                        <a:pt x="36156" y="34127"/>
                      </a:lnTo>
                      <a:lnTo>
                        <a:pt x="36051" y="34148"/>
                      </a:lnTo>
                      <a:lnTo>
                        <a:pt x="35947" y="34294"/>
                      </a:lnTo>
                      <a:lnTo>
                        <a:pt x="36072" y="34336"/>
                      </a:lnTo>
                      <a:lnTo>
                        <a:pt x="36156" y="34231"/>
                      </a:lnTo>
                      <a:lnTo>
                        <a:pt x="36261" y="34231"/>
                      </a:lnTo>
                      <a:lnTo>
                        <a:pt x="36323" y="34273"/>
                      </a:lnTo>
                      <a:lnTo>
                        <a:pt x="36575" y="34294"/>
                      </a:lnTo>
                      <a:lnTo>
                        <a:pt x="36742" y="34294"/>
                      </a:lnTo>
                      <a:lnTo>
                        <a:pt x="36616" y="34357"/>
                      </a:lnTo>
                      <a:lnTo>
                        <a:pt x="36470" y="34378"/>
                      </a:lnTo>
                      <a:lnTo>
                        <a:pt x="36365" y="34399"/>
                      </a:lnTo>
                      <a:lnTo>
                        <a:pt x="36323" y="34483"/>
                      </a:lnTo>
                      <a:lnTo>
                        <a:pt x="36323" y="34545"/>
                      </a:lnTo>
                      <a:lnTo>
                        <a:pt x="36261" y="34483"/>
                      </a:lnTo>
                      <a:lnTo>
                        <a:pt x="36219" y="34378"/>
                      </a:lnTo>
                      <a:lnTo>
                        <a:pt x="36156" y="34357"/>
                      </a:lnTo>
                      <a:lnTo>
                        <a:pt x="35968" y="34399"/>
                      </a:lnTo>
                      <a:lnTo>
                        <a:pt x="35779" y="34545"/>
                      </a:lnTo>
                      <a:lnTo>
                        <a:pt x="35549" y="34587"/>
                      </a:lnTo>
                      <a:lnTo>
                        <a:pt x="35340" y="34713"/>
                      </a:lnTo>
                      <a:lnTo>
                        <a:pt x="35319" y="34817"/>
                      </a:lnTo>
                      <a:lnTo>
                        <a:pt x="35173" y="34922"/>
                      </a:lnTo>
                      <a:lnTo>
                        <a:pt x="35110" y="35110"/>
                      </a:lnTo>
                      <a:lnTo>
                        <a:pt x="35110" y="35236"/>
                      </a:lnTo>
                      <a:lnTo>
                        <a:pt x="35131" y="35340"/>
                      </a:lnTo>
                      <a:lnTo>
                        <a:pt x="35152" y="35445"/>
                      </a:lnTo>
                      <a:lnTo>
                        <a:pt x="35215" y="35424"/>
                      </a:lnTo>
                      <a:lnTo>
                        <a:pt x="35256" y="35445"/>
                      </a:lnTo>
                      <a:lnTo>
                        <a:pt x="35256" y="35592"/>
                      </a:lnTo>
                      <a:lnTo>
                        <a:pt x="35361" y="35654"/>
                      </a:lnTo>
                      <a:lnTo>
                        <a:pt x="35403" y="35612"/>
                      </a:lnTo>
                      <a:lnTo>
                        <a:pt x="35466" y="35654"/>
                      </a:lnTo>
                      <a:lnTo>
                        <a:pt x="35507" y="35612"/>
                      </a:lnTo>
                      <a:lnTo>
                        <a:pt x="35507" y="35508"/>
                      </a:lnTo>
                      <a:lnTo>
                        <a:pt x="35570" y="35487"/>
                      </a:lnTo>
                      <a:lnTo>
                        <a:pt x="35654" y="35487"/>
                      </a:lnTo>
                      <a:lnTo>
                        <a:pt x="35779" y="35382"/>
                      </a:lnTo>
                      <a:lnTo>
                        <a:pt x="35884" y="35340"/>
                      </a:lnTo>
                      <a:lnTo>
                        <a:pt x="36031" y="35131"/>
                      </a:lnTo>
                      <a:lnTo>
                        <a:pt x="36219" y="35006"/>
                      </a:lnTo>
                      <a:lnTo>
                        <a:pt x="36177" y="34964"/>
                      </a:lnTo>
                      <a:lnTo>
                        <a:pt x="36240" y="34817"/>
                      </a:lnTo>
                      <a:lnTo>
                        <a:pt x="36323" y="34817"/>
                      </a:lnTo>
                      <a:lnTo>
                        <a:pt x="36386" y="34755"/>
                      </a:lnTo>
                      <a:lnTo>
                        <a:pt x="36428" y="34755"/>
                      </a:lnTo>
                      <a:lnTo>
                        <a:pt x="36491" y="34880"/>
                      </a:lnTo>
                      <a:lnTo>
                        <a:pt x="36637" y="34901"/>
                      </a:lnTo>
                      <a:lnTo>
                        <a:pt x="36637" y="34859"/>
                      </a:lnTo>
                      <a:lnTo>
                        <a:pt x="36721" y="34859"/>
                      </a:lnTo>
                      <a:lnTo>
                        <a:pt x="36909" y="34755"/>
                      </a:lnTo>
                      <a:lnTo>
                        <a:pt x="37077" y="34692"/>
                      </a:lnTo>
                      <a:lnTo>
                        <a:pt x="37286" y="34650"/>
                      </a:lnTo>
                      <a:lnTo>
                        <a:pt x="37391" y="34650"/>
                      </a:lnTo>
                      <a:lnTo>
                        <a:pt x="37663" y="34483"/>
                      </a:lnTo>
                      <a:lnTo>
                        <a:pt x="37809" y="34441"/>
                      </a:lnTo>
                      <a:lnTo>
                        <a:pt x="37914" y="34441"/>
                      </a:lnTo>
                      <a:lnTo>
                        <a:pt x="37997" y="34462"/>
                      </a:lnTo>
                      <a:lnTo>
                        <a:pt x="38081" y="34399"/>
                      </a:lnTo>
                      <a:lnTo>
                        <a:pt x="38018" y="34357"/>
                      </a:lnTo>
                      <a:lnTo>
                        <a:pt x="37935" y="34357"/>
                      </a:lnTo>
                      <a:lnTo>
                        <a:pt x="37830" y="34294"/>
                      </a:lnTo>
                      <a:lnTo>
                        <a:pt x="37872" y="34294"/>
                      </a:lnTo>
                      <a:lnTo>
                        <a:pt x="37956" y="34273"/>
                      </a:lnTo>
                      <a:lnTo>
                        <a:pt x="37956" y="34231"/>
                      </a:lnTo>
                      <a:lnTo>
                        <a:pt x="37663" y="34169"/>
                      </a:lnTo>
                      <a:lnTo>
                        <a:pt x="37537" y="34148"/>
                      </a:lnTo>
                      <a:lnTo>
                        <a:pt x="37558" y="34085"/>
                      </a:lnTo>
                      <a:lnTo>
                        <a:pt x="37537" y="33980"/>
                      </a:lnTo>
                      <a:lnTo>
                        <a:pt x="37370" y="34085"/>
                      </a:lnTo>
                      <a:lnTo>
                        <a:pt x="37349" y="34148"/>
                      </a:lnTo>
                      <a:lnTo>
                        <a:pt x="37160" y="34106"/>
                      </a:lnTo>
                      <a:lnTo>
                        <a:pt x="37139" y="34064"/>
                      </a:lnTo>
                      <a:lnTo>
                        <a:pt x="36993" y="34022"/>
                      </a:lnTo>
                      <a:lnTo>
                        <a:pt x="36930" y="34043"/>
                      </a:lnTo>
                      <a:lnTo>
                        <a:pt x="36826" y="33980"/>
                      </a:lnTo>
                      <a:lnTo>
                        <a:pt x="36637" y="33980"/>
                      </a:lnTo>
                      <a:lnTo>
                        <a:pt x="36491" y="33876"/>
                      </a:lnTo>
                      <a:lnTo>
                        <a:pt x="36616" y="33834"/>
                      </a:lnTo>
                      <a:lnTo>
                        <a:pt x="36637" y="33750"/>
                      </a:lnTo>
                      <a:lnTo>
                        <a:pt x="36491" y="33750"/>
                      </a:lnTo>
                      <a:lnTo>
                        <a:pt x="36428" y="33708"/>
                      </a:lnTo>
                      <a:lnTo>
                        <a:pt x="36323" y="33708"/>
                      </a:lnTo>
                      <a:lnTo>
                        <a:pt x="36282" y="33541"/>
                      </a:lnTo>
                      <a:lnTo>
                        <a:pt x="36219" y="33499"/>
                      </a:lnTo>
                      <a:lnTo>
                        <a:pt x="36219" y="33332"/>
                      </a:lnTo>
                      <a:lnTo>
                        <a:pt x="36261" y="33227"/>
                      </a:lnTo>
                      <a:lnTo>
                        <a:pt x="36177" y="33143"/>
                      </a:lnTo>
                      <a:lnTo>
                        <a:pt x="36261" y="33039"/>
                      </a:lnTo>
                      <a:lnTo>
                        <a:pt x="36261" y="32997"/>
                      </a:lnTo>
                      <a:lnTo>
                        <a:pt x="36051" y="32997"/>
                      </a:lnTo>
                      <a:lnTo>
                        <a:pt x="36114" y="32913"/>
                      </a:lnTo>
                      <a:lnTo>
                        <a:pt x="36198" y="32913"/>
                      </a:lnTo>
                      <a:lnTo>
                        <a:pt x="36365" y="32620"/>
                      </a:lnTo>
                      <a:lnTo>
                        <a:pt x="36470" y="32558"/>
                      </a:lnTo>
                      <a:lnTo>
                        <a:pt x="36428" y="32474"/>
                      </a:lnTo>
                      <a:lnTo>
                        <a:pt x="36365" y="32474"/>
                      </a:lnTo>
                      <a:lnTo>
                        <a:pt x="36323" y="32411"/>
                      </a:lnTo>
                      <a:lnTo>
                        <a:pt x="36219" y="32411"/>
                      </a:lnTo>
                      <a:lnTo>
                        <a:pt x="36114" y="32495"/>
                      </a:lnTo>
                      <a:lnTo>
                        <a:pt x="35989" y="32558"/>
                      </a:lnTo>
                      <a:lnTo>
                        <a:pt x="35947" y="32474"/>
                      </a:lnTo>
                      <a:lnTo>
                        <a:pt x="35905" y="32369"/>
                      </a:lnTo>
                      <a:lnTo>
                        <a:pt x="35675" y="32307"/>
                      </a:lnTo>
                      <a:lnTo>
                        <a:pt x="35528" y="32286"/>
                      </a:lnTo>
                      <a:lnTo>
                        <a:pt x="35361" y="32307"/>
                      </a:lnTo>
                      <a:lnTo>
                        <a:pt x="35528" y="32244"/>
                      </a:lnTo>
                      <a:lnTo>
                        <a:pt x="35654" y="32265"/>
                      </a:lnTo>
                      <a:lnTo>
                        <a:pt x="35779" y="32244"/>
                      </a:lnTo>
                      <a:lnTo>
                        <a:pt x="35863" y="32181"/>
                      </a:lnTo>
                      <a:lnTo>
                        <a:pt x="35989" y="32244"/>
                      </a:lnTo>
                      <a:lnTo>
                        <a:pt x="36093" y="32307"/>
                      </a:lnTo>
                      <a:lnTo>
                        <a:pt x="36219" y="32307"/>
                      </a:lnTo>
                      <a:lnTo>
                        <a:pt x="36386" y="32202"/>
                      </a:lnTo>
                      <a:lnTo>
                        <a:pt x="36470" y="32202"/>
                      </a:lnTo>
                      <a:lnTo>
                        <a:pt x="36575" y="32097"/>
                      </a:lnTo>
                      <a:lnTo>
                        <a:pt x="36700" y="32076"/>
                      </a:lnTo>
                      <a:lnTo>
                        <a:pt x="36784" y="31867"/>
                      </a:lnTo>
                      <a:lnTo>
                        <a:pt x="36721" y="31825"/>
                      </a:lnTo>
                      <a:lnTo>
                        <a:pt x="36805" y="31783"/>
                      </a:lnTo>
                      <a:lnTo>
                        <a:pt x="36742" y="31721"/>
                      </a:lnTo>
                      <a:lnTo>
                        <a:pt x="36616" y="31658"/>
                      </a:lnTo>
                      <a:lnTo>
                        <a:pt x="36533" y="31658"/>
                      </a:lnTo>
                      <a:lnTo>
                        <a:pt x="36575" y="31637"/>
                      </a:lnTo>
                      <a:lnTo>
                        <a:pt x="36575" y="31616"/>
                      </a:lnTo>
                      <a:lnTo>
                        <a:pt x="36742" y="31637"/>
                      </a:lnTo>
                      <a:lnTo>
                        <a:pt x="36742" y="31574"/>
                      </a:lnTo>
                      <a:lnTo>
                        <a:pt x="36512" y="31449"/>
                      </a:lnTo>
                      <a:lnTo>
                        <a:pt x="36303" y="31365"/>
                      </a:lnTo>
                      <a:lnTo>
                        <a:pt x="35905" y="31365"/>
                      </a:lnTo>
                      <a:lnTo>
                        <a:pt x="35800" y="31428"/>
                      </a:lnTo>
                      <a:lnTo>
                        <a:pt x="35675" y="31428"/>
                      </a:lnTo>
                      <a:lnTo>
                        <a:pt x="35319" y="31553"/>
                      </a:lnTo>
                      <a:lnTo>
                        <a:pt x="35026" y="31616"/>
                      </a:lnTo>
                      <a:lnTo>
                        <a:pt x="34859" y="31679"/>
                      </a:lnTo>
                      <a:lnTo>
                        <a:pt x="34712" y="31721"/>
                      </a:lnTo>
                      <a:lnTo>
                        <a:pt x="34440" y="31867"/>
                      </a:lnTo>
                      <a:lnTo>
                        <a:pt x="34064" y="32139"/>
                      </a:lnTo>
                      <a:lnTo>
                        <a:pt x="33771" y="32390"/>
                      </a:lnTo>
                      <a:lnTo>
                        <a:pt x="33666" y="32453"/>
                      </a:lnTo>
                      <a:lnTo>
                        <a:pt x="33541" y="32579"/>
                      </a:lnTo>
                      <a:lnTo>
                        <a:pt x="33373" y="32767"/>
                      </a:lnTo>
                      <a:lnTo>
                        <a:pt x="33185" y="32892"/>
                      </a:lnTo>
                      <a:lnTo>
                        <a:pt x="32934" y="33018"/>
                      </a:lnTo>
                      <a:lnTo>
                        <a:pt x="32641" y="33143"/>
                      </a:lnTo>
                      <a:lnTo>
                        <a:pt x="32515" y="33143"/>
                      </a:lnTo>
                      <a:lnTo>
                        <a:pt x="32704" y="33102"/>
                      </a:lnTo>
                      <a:lnTo>
                        <a:pt x="33018" y="32976"/>
                      </a:lnTo>
                      <a:lnTo>
                        <a:pt x="33038" y="32892"/>
                      </a:lnTo>
                      <a:lnTo>
                        <a:pt x="33290" y="32725"/>
                      </a:lnTo>
                      <a:lnTo>
                        <a:pt x="33373" y="32599"/>
                      </a:lnTo>
                      <a:lnTo>
                        <a:pt x="33436" y="32453"/>
                      </a:lnTo>
                      <a:lnTo>
                        <a:pt x="33541" y="32411"/>
                      </a:lnTo>
                      <a:lnTo>
                        <a:pt x="33666" y="32286"/>
                      </a:lnTo>
                      <a:lnTo>
                        <a:pt x="33813" y="32202"/>
                      </a:lnTo>
                      <a:lnTo>
                        <a:pt x="33875" y="31993"/>
                      </a:lnTo>
                      <a:lnTo>
                        <a:pt x="34106" y="31888"/>
                      </a:lnTo>
                      <a:lnTo>
                        <a:pt x="34231" y="31679"/>
                      </a:lnTo>
                      <a:lnTo>
                        <a:pt x="34294" y="31658"/>
                      </a:lnTo>
                      <a:lnTo>
                        <a:pt x="34315" y="31595"/>
                      </a:lnTo>
                      <a:lnTo>
                        <a:pt x="34440" y="31532"/>
                      </a:lnTo>
                      <a:lnTo>
                        <a:pt x="34545" y="31491"/>
                      </a:lnTo>
                      <a:lnTo>
                        <a:pt x="34608" y="31386"/>
                      </a:lnTo>
                      <a:lnTo>
                        <a:pt x="34712" y="31344"/>
                      </a:lnTo>
                      <a:lnTo>
                        <a:pt x="34754" y="31386"/>
                      </a:lnTo>
                      <a:lnTo>
                        <a:pt x="34838" y="31365"/>
                      </a:lnTo>
                      <a:lnTo>
                        <a:pt x="34922" y="31239"/>
                      </a:lnTo>
                      <a:lnTo>
                        <a:pt x="35131" y="31239"/>
                      </a:lnTo>
                      <a:lnTo>
                        <a:pt x="35235" y="31177"/>
                      </a:lnTo>
                      <a:lnTo>
                        <a:pt x="35424" y="31177"/>
                      </a:lnTo>
                      <a:lnTo>
                        <a:pt x="35487" y="31072"/>
                      </a:lnTo>
                      <a:lnTo>
                        <a:pt x="35528" y="30946"/>
                      </a:lnTo>
                      <a:lnTo>
                        <a:pt x="35570" y="30905"/>
                      </a:lnTo>
                      <a:lnTo>
                        <a:pt x="35570" y="30821"/>
                      </a:lnTo>
                      <a:lnTo>
                        <a:pt x="35696" y="30758"/>
                      </a:lnTo>
                      <a:lnTo>
                        <a:pt x="35905" y="30591"/>
                      </a:lnTo>
                      <a:lnTo>
                        <a:pt x="36010" y="30549"/>
                      </a:lnTo>
                      <a:lnTo>
                        <a:pt x="36072" y="30507"/>
                      </a:lnTo>
                      <a:lnTo>
                        <a:pt x="36010" y="30444"/>
                      </a:lnTo>
                      <a:lnTo>
                        <a:pt x="36072" y="30382"/>
                      </a:lnTo>
                      <a:lnTo>
                        <a:pt x="36156" y="30319"/>
                      </a:lnTo>
                      <a:lnTo>
                        <a:pt x="36261" y="30423"/>
                      </a:lnTo>
                      <a:lnTo>
                        <a:pt x="36386" y="30486"/>
                      </a:lnTo>
                      <a:lnTo>
                        <a:pt x="36616" y="30444"/>
                      </a:lnTo>
                      <a:lnTo>
                        <a:pt x="36805" y="30528"/>
                      </a:lnTo>
                      <a:lnTo>
                        <a:pt x="36888" y="30528"/>
                      </a:lnTo>
                      <a:lnTo>
                        <a:pt x="36951" y="30549"/>
                      </a:lnTo>
                      <a:lnTo>
                        <a:pt x="37098" y="30486"/>
                      </a:lnTo>
                      <a:lnTo>
                        <a:pt x="37160" y="30549"/>
                      </a:lnTo>
                      <a:lnTo>
                        <a:pt x="37265" y="30549"/>
                      </a:lnTo>
                      <a:lnTo>
                        <a:pt x="37349" y="30507"/>
                      </a:lnTo>
                      <a:lnTo>
                        <a:pt x="37474" y="30591"/>
                      </a:lnTo>
                      <a:lnTo>
                        <a:pt x="37663" y="30612"/>
                      </a:lnTo>
                      <a:lnTo>
                        <a:pt x="37746" y="30570"/>
                      </a:lnTo>
                      <a:lnTo>
                        <a:pt x="37788" y="30570"/>
                      </a:lnTo>
                      <a:lnTo>
                        <a:pt x="37893" y="30633"/>
                      </a:lnTo>
                      <a:lnTo>
                        <a:pt x="38039" y="30674"/>
                      </a:lnTo>
                      <a:lnTo>
                        <a:pt x="38081" y="30633"/>
                      </a:lnTo>
                      <a:lnTo>
                        <a:pt x="38248" y="30716"/>
                      </a:lnTo>
                      <a:lnTo>
                        <a:pt x="38311" y="30716"/>
                      </a:lnTo>
                      <a:lnTo>
                        <a:pt x="38416" y="30674"/>
                      </a:lnTo>
                      <a:lnTo>
                        <a:pt x="38500" y="30695"/>
                      </a:lnTo>
                      <a:lnTo>
                        <a:pt x="38479" y="30737"/>
                      </a:lnTo>
                      <a:lnTo>
                        <a:pt x="38583" y="30779"/>
                      </a:lnTo>
                      <a:lnTo>
                        <a:pt x="38834" y="30695"/>
                      </a:lnTo>
                      <a:lnTo>
                        <a:pt x="38897" y="30695"/>
                      </a:lnTo>
                      <a:lnTo>
                        <a:pt x="39023" y="30633"/>
                      </a:lnTo>
                      <a:lnTo>
                        <a:pt x="39085" y="30674"/>
                      </a:lnTo>
                      <a:lnTo>
                        <a:pt x="39253" y="30674"/>
                      </a:lnTo>
                      <a:lnTo>
                        <a:pt x="39336" y="30716"/>
                      </a:lnTo>
                      <a:lnTo>
                        <a:pt x="39441" y="30674"/>
                      </a:lnTo>
                      <a:lnTo>
                        <a:pt x="39462" y="30591"/>
                      </a:lnTo>
                      <a:lnTo>
                        <a:pt x="39608" y="30591"/>
                      </a:lnTo>
                      <a:lnTo>
                        <a:pt x="39671" y="30528"/>
                      </a:lnTo>
                      <a:lnTo>
                        <a:pt x="39734" y="30570"/>
                      </a:lnTo>
                      <a:lnTo>
                        <a:pt x="39818" y="30465"/>
                      </a:lnTo>
                      <a:lnTo>
                        <a:pt x="39922" y="30402"/>
                      </a:lnTo>
                      <a:lnTo>
                        <a:pt x="39943" y="30361"/>
                      </a:lnTo>
                      <a:lnTo>
                        <a:pt x="40048" y="30382"/>
                      </a:lnTo>
                      <a:lnTo>
                        <a:pt x="40132" y="30214"/>
                      </a:lnTo>
                      <a:lnTo>
                        <a:pt x="40132" y="30110"/>
                      </a:lnTo>
                      <a:lnTo>
                        <a:pt x="40194" y="30110"/>
                      </a:lnTo>
                      <a:lnTo>
                        <a:pt x="40278" y="30047"/>
                      </a:lnTo>
                      <a:lnTo>
                        <a:pt x="40299" y="29963"/>
                      </a:lnTo>
                      <a:lnTo>
                        <a:pt x="40257" y="29942"/>
                      </a:lnTo>
                      <a:lnTo>
                        <a:pt x="40278" y="29879"/>
                      </a:lnTo>
                      <a:lnTo>
                        <a:pt x="40383" y="29879"/>
                      </a:lnTo>
                      <a:lnTo>
                        <a:pt x="40487" y="29858"/>
                      </a:lnTo>
                      <a:lnTo>
                        <a:pt x="40487" y="29775"/>
                      </a:lnTo>
                      <a:lnTo>
                        <a:pt x="40508" y="29754"/>
                      </a:lnTo>
                      <a:lnTo>
                        <a:pt x="40571" y="29838"/>
                      </a:lnTo>
                      <a:lnTo>
                        <a:pt x="40696" y="29858"/>
                      </a:lnTo>
                      <a:lnTo>
                        <a:pt x="40801" y="29775"/>
                      </a:lnTo>
                      <a:lnTo>
                        <a:pt x="40822" y="29838"/>
                      </a:lnTo>
                      <a:lnTo>
                        <a:pt x="40906" y="29838"/>
                      </a:lnTo>
                      <a:lnTo>
                        <a:pt x="40989" y="29775"/>
                      </a:lnTo>
                      <a:lnTo>
                        <a:pt x="41031" y="29838"/>
                      </a:lnTo>
                      <a:lnTo>
                        <a:pt x="41136" y="29796"/>
                      </a:lnTo>
                      <a:lnTo>
                        <a:pt x="41178" y="29754"/>
                      </a:lnTo>
                      <a:lnTo>
                        <a:pt x="41241" y="29754"/>
                      </a:lnTo>
                      <a:lnTo>
                        <a:pt x="41324" y="29649"/>
                      </a:lnTo>
                      <a:lnTo>
                        <a:pt x="41387" y="29649"/>
                      </a:lnTo>
                      <a:lnTo>
                        <a:pt x="41492" y="29545"/>
                      </a:lnTo>
                      <a:lnTo>
                        <a:pt x="41617" y="29545"/>
                      </a:lnTo>
                      <a:lnTo>
                        <a:pt x="41764" y="29440"/>
                      </a:lnTo>
                      <a:lnTo>
                        <a:pt x="41826" y="29356"/>
                      </a:lnTo>
                      <a:lnTo>
                        <a:pt x="41910" y="29356"/>
                      </a:lnTo>
                      <a:lnTo>
                        <a:pt x="41931" y="29252"/>
                      </a:lnTo>
                      <a:lnTo>
                        <a:pt x="41973" y="29147"/>
                      </a:lnTo>
                      <a:lnTo>
                        <a:pt x="41910" y="29126"/>
                      </a:lnTo>
                      <a:lnTo>
                        <a:pt x="41805" y="29147"/>
                      </a:lnTo>
                      <a:lnTo>
                        <a:pt x="41722" y="29105"/>
                      </a:lnTo>
                      <a:lnTo>
                        <a:pt x="41764" y="29105"/>
                      </a:lnTo>
                      <a:lnTo>
                        <a:pt x="41868" y="29126"/>
                      </a:lnTo>
                      <a:lnTo>
                        <a:pt x="41952" y="29105"/>
                      </a:lnTo>
                      <a:lnTo>
                        <a:pt x="41868" y="29001"/>
                      </a:lnTo>
                      <a:lnTo>
                        <a:pt x="41764" y="29001"/>
                      </a:lnTo>
                      <a:lnTo>
                        <a:pt x="41617" y="28917"/>
                      </a:lnTo>
                      <a:lnTo>
                        <a:pt x="41554" y="28812"/>
                      </a:lnTo>
                      <a:lnTo>
                        <a:pt x="41554" y="28812"/>
                      </a:lnTo>
                      <a:lnTo>
                        <a:pt x="41701" y="28896"/>
                      </a:lnTo>
                      <a:lnTo>
                        <a:pt x="41805" y="28833"/>
                      </a:lnTo>
                      <a:lnTo>
                        <a:pt x="41826" y="28729"/>
                      </a:lnTo>
                      <a:lnTo>
                        <a:pt x="41910" y="28708"/>
                      </a:lnTo>
                      <a:lnTo>
                        <a:pt x="41952" y="28603"/>
                      </a:lnTo>
                      <a:lnTo>
                        <a:pt x="41764" y="28540"/>
                      </a:lnTo>
                      <a:lnTo>
                        <a:pt x="41847" y="28478"/>
                      </a:lnTo>
                      <a:lnTo>
                        <a:pt x="41931" y="28498"/>
                      </a:lnTo>
                      <a:lnTo>
                        <a:pt x="42015" y="28415"/>
                      </a:lnTo>
                      <a:lnTo>
                        <a:pt x="41973" y="28331"/>
                      </a:lnTo>
                      <a:lnTo>
                        <a:pt x="41826" y="28268"/>
                      </a:lnTo>
                      <a:lnTo>
                        <a:pt x="41805" y="28164"/>
                      </a:lnTo>
                      <a:lnTo>
                        <a:pt x="41847" y="28122"/>
                      </a:lnTo>
                      <a:lnTo>
                        <a:pt x="41952" y="28185"/>
                      </a:lnTo>
                      <a:lnTo>
                        <a:pt x="41931" y="28101"/>
                      </a:lnTo>
                      <a:lnTo>
                        <a:pt x="41764" y="28017"/>
                      </a:lnTo>
                      <a:lnTo>
                        <a:pt x="41617" y="28017"/>
                      </a:lnTo>
                      <a:lnTo>
                        <a:pt x="41638" y="27954"/>
                      </a:lnTo>
                      <a:lnTo>
                        <a:pt x="41701" y="27913"/>
                      </a:lnTo>
                      <a:lnTo>
                        <a:pt x="41659" y="27871"/>
                      </a:lnTo>
                      <a:lnTo>
                        <a:pt x="41533" y="27871"/>
                      </a:lnTo>
                      <a:lnTo>
                        <a:pt x="41387" y="27954"/>
                      </a:lnTo>
                      <a:lnTo>
                        <a:pt x="41345" y="28059"/>
                      </a:lnTo>
                      <a:lnTo>
                        <a:pt x="41303" y="28101"/>
                      </a:lnTo>
                      <a:lnTo>
                        <a:pt x="41241" y="27996"/>
                      </a:lnTo>
                      <a:lnTo>
                        <a:pt x="41094" y="27996"/>
                      </a:lnTo>
                      <a:lnTo>
                        <a:pt x="41157" y="27913"/>
                      </a:lnTo>
                      <a:lnTo>
                        <a:pt x="41220" y="27913"/>
                      </a:lnTo>
                      <a:lnTo>
                        <a:pt x="41345" y="27808"/>
                      </a:lnTo>
                      <a:lnTo>
                        <a:pt x="41387" y="27703"/>
                      </a:lnTo>
                      <a:lnTo>
                        <a:pt x="41303" y="27536"/>
                      </a:lnTo>
                      <a:lnTo>
                        <a:pt x="41115" y="27473"/>
                      </a:lnTo>
                      <a:lnTo>
                        <a:pt x="40885" y="27494"/>
                      </a:lnTo>
                      <a:lnTo>
                        <a:pt x="40801" y="27536"/>
                      </a:lnTo>
                      <a:lnTo>
                        <a:pt x="40822" y="27557"/>
                      </a:lnTo>
                      <a:lnTo>
                        <a:pt x="40969" y="27557"/>
                      </a:lnTo>
                      <a:lnTo>
                        <a:pt x="41010" y="27578"/>
                      </a:lnTo>
                      <a:lnTo>
                        <a:pt x="40885" y="27578"/>
                      </a:lnTo>
                      <a:lnTo>
                        <a:pt x="40717" y="27557"/>
                      </a:lnTo>
                      <a:lnTo>
                        <a:pt x="40550" y="27641"/>
                      </a:lnTo>
                      <a:lnTo>
                        <a:pt x="40404" y="27661"/>
                      </a:lnTo>
                      <a:lnTo>
                        <a:pt x="40299" y="27787"/>
                      </a:lnTo>
                      <a:lnTo>
                        <a:pt x="40257" y="27892"/>
                      </a:lnTo>
                      <a:lnTo>
                        <a:pt x="40173" y="27892"/>
                      </a:lnTo>
                      <a:lnTo>
                        <a:pt x="40048" y="27996"/>
                      </a:lnTo>
                      <a:lnTo>
                        <a:pt x="39860" y="27996"/>
                      </a:lnTo>
                      <a:lnTo>
                        <a:pt x="39755" y="28205"/>
                      </a:lnTo>
                      <a:lnTo>
                        <a:pt x="39671" y="28205"/>
                      </a:lnTo>
                      <a:lnTo>
                        <a:pt x="39629" y="28268"/>
                      </a:lnTo>
                      <a:lnTo>
                        <a:pt x="39567" y="28268"/>
                      </a:lnTo>
                      <a:lnTo>
                        <a:pt x="39525" y="28185"/>
                      </a:lnTo>
                      <a:lnTo>
                        <a:pt x="39608" y="28101"/>
                      </a:lnTo>
                      <a:lnTo>
                        <a:pt x="39671" y="28122"/>
                      </a:lnTo>
                      <a:lnTo>
                        <a:pt x="39713" y="28059"/>
                      </a:lnTo>
                      <a:lnTo>
                        <a:pt x="39462" y="27871"/>
                      </a:lnTo>
                      <a:lnTo>
                        <a:pt x="39441" y="27808"/>
                      </a:lnTo>
                      <a:lnTo>
                        <a:pt x="39357" y="27787"/>
                      </a:lnTo>
                      <a:lnTo>
                        <a:pt x="39399" y="27745"/>
                      </a:lnTo>
                      <a:lnTo>
                        <a:pt x="39399" y="27641"/>
                      </a:lnTo>
                      <a:lnTo>
                        <a:pt x="39525" y="27850"/>
                      </a:lnTo>
                      <a:lnTo>
                        <a:pt x="39734" y="27975"/>
                      </a:lnTo>
                      <a:lnTo>
                        <a:pt x="39776" y="27913"/>
                      </a:lnTo>
                      <a:lnTo>
                        <a:pt x="39818" y="27808"/>
                      </a:lnTo>
                      <a:lnTo>
                        <a:pt x="39943" y="27808"/>
                      </a:lnTo>
                      <a:lnTo>
                        <a:pt x="40027" y="27745"/>
                      </a:lnTo>
                      <a:lnTo>
                        <a:pt x="40194" y="27641"/>
                      </a:lnTo>
                      <a:lnTo>
                        <a:pt x="40404" y="27578"/>
                      </a:lnTo>
                      <a:lnTo>
                        <a:pt x="40613" y="27557"/>
                      </a:lnTo>
                      <a:lnTo>
                        <a:pt x="40592" y="27494"/>
                      </a:lnTo>
                      <a:lnTo>
                        <a:pt x="40508" y="27473"/>
                      </a:lnTo>
                      <a:lnTo>
                        <a:pt x="40613" y="27473"/>
                      </a:lnTo>
                      <a:lnTo>
                        <a:pt x="40717" y="27369"/>
                      </a:lnTo>
                      <a:lnTo>
                        <a:pt x="40906" y="27285"/>
                      </a:lnTo>
                      <a:lnTo>
                        <a:pt x="40969" y="27348"/>
                      </a:lnTo>
                      <a:lnTo>
                        <a:pt x="41199" y="27285"/>
                      </a:lnTo>
                      <a:lnTo>
                        <a:pt x="41199" y="27243"/>
                      </a:lnTo>
                      <a:lnTo>
                        <a:pt x="41387" y="27222"/>
                      </a:lnTo>
                      <a:lnTo>
                        <a:pt x="41282" y="27117"/>
                      </a:lnTo>
                      <a:lnTo>
                        <a:pt x="41010" y="27034"/>
                      </a:lnTo>
                      <a:lnTo>
                        <a:pt x="41073" y="26971"/>
                      </a:lnTo>
                      <a:lnTo>
                        <a:pt x="41136" y="26971"/>
                      </a:lnTo>
                      <a:lnTo>
                        <a:pt x="41199" y="26866"/>
                      </a:lnTo>
                      <a:lnTo>
                        <a:pt x="41115" y="26845"/>
                      </a:lnTo>
                      <a:lnTo>
                        <a:pt x="40969" y="26908"/>
                      </a:lnTo>
                      <a:lnTo>
                        <a:pt x="40885" y="27013"/>
                      </a:lnTo>
                      <a:lnTo>
                        <a:pt x="40759" y="26929"/>
                      </a:lnTo>
                      <a:lnTo>
                        <a:pt x="40613" y="26950"/>
                      </a:lnTo>
                      <a:lnTo>
                        <a:pt x="40592" y="26866"/>
                      </a:lnTo>
                      <a:lnTo>
                        <a:pt x="40676" y="26845"/>
                      </a:lnTo>
                      <a:lnTo>
                        <a:pt x="40676" y="26657"/>
                      </a:lnTo>
                      <a:lnTo>
                        <a:pt x="40696" y="26615"/>
                      </a:lnTo>
                      <a:lnTo>
                        <a:pt x="40550" y="26720"/>
                      </a:lnTo>
                      <a:lnTo>
                        <a:pt x="40550" y="26657"/>
                      </a:lnTo>
                      <a:lnTo>
                        <a:pt x="40592" y="26615"/>
                      </a:lnTo>
                      <a:lnTo>
                        <a:pt x="40550" y="26594"/>
                      </a:lnTo>
                      <a:lnTo>
                        <a:pt x="40341" y="26762"/>
                      </a:lnTo>
                      <a:lnTo>
                        <a:pt x="40257" y="26845"/>
                      </a:lnTo>
                      <a:lnTo>
                        <a:pt x="40194" y="26845"/>
                      </a:lnTo>
                      <a:lnTo>
                        <a:pt x="40278" y="26762"/>
                      </a:lnTo>
                      <a:lnTo>
                        <a:pt x="40445" y="26636"/>
                      </a:lnTo>
                      <a:lnTo>
                        <a:pt x="40383" y="26594"/>
                      </a:lnTo>
                      <a:lnTo>
                        <a:pt x="40236" y="26657"/>
                      </a:lnTo>
                      <a:lnTo>
                        <a:pt x="40194" y="26636"/>
                      </a:lnTo>
                      <a:lnTo>
                        <a:pt x="40257" y="26594"/>
                      </a:lnTo>
                      <a:lnTo>
                        <a:pt x="40341" y="26532"/>
                      </a:lnTo>
                      <a:lnTo>
                        <a:pt x="40341" y="26490"/>
                      </a:lnTo>
                      <a:lnTo>
                        <a:pt x="40194" y="26511"/>
                      </a:lnTo>
                      <a:lnTo>
                        <a:pt x="40090" y="26615"/>
                      </a:lnTo>
                      <a:lnTo>
                        <a:pt x="39985" y="26741"/>
                      </a:lnTo>
                      <a:lnTo>
                        <a:pt x="39943" y="26720"/>
                      </a:lnTo>
                      <a:lnTo>
                        <a:pt x="39985" y="26615"/>
                      </a:lnTo>
                      <a:lnTo>
                        <a:pt x="40090" y="26532"/>
                      </a:lnTo>
                      <a:lnTo>
                        <a:pt x="40090" y="26490"/>
                      </a:lnTo>
                      <a:lnTo>
                        <a:pt x="40027" y="26490"/>
                      </a:lnTo>
                      <a:lnTo>
                        <a:pt x="39818" y="26699"/>
                      </a:lnTo>
                      <a:lnTo>
                        <a:pt x="39713" y="26720"/>
                      </a:lnTo>
                      <a:lnTo>
                        <a:pt x="39608" y="26636"/>
                      </a:lnTo>
                      <a:lnTo>
                        <a:pt x="39734" y="26657"/>
                      </a:lnTo>
                      <a:lnTo>
                        <a:pt x="39839" y="26594"/>
                      </a:lnTo>
                      <a:lnTo>
                        <a:pt x="40027" y="26343"/>
                      </a:lnTo>
                      <a:lnTo>
                        <a:pt x="40152" y="26281"/>
                      </a:lnTo>
                      <a:lnTo>
                        <a:pt x="40069" y="26197"/>
                      </a:lnTo>
                      <a:lnTo>
                        <a:pt x="40090" y="26092"/>
                      </a:lnTo>
                      <a:lnTo>
                        <a:pt x="40069" y="26071"/>
                      </a:lnTo>
                      <a:lnTo>
                        <a:pt x="39964" y="26218"/>
                      </a:lnTo>
                      <a:lnTo>
                        <a:pt x="39922" y="26218"/>
                      </a:lnTo>
                      <a:lnTo>
                        <a:pt x="39922" y="26176"/>
                      </a:lnTo>
                      <a:lnTo>
                        <a:pt x="39964" y="26092"/>
                      </a:lnTo>
                      <a:lnTo>
                        <a:pt x="39964" y="25925"/>
                      </a:lnTo>
                      <a:lnTo>
                        <a:pt x="39880" y="25904"/>
                      </a:lnTo>
                      <a:lnTo>
                        <a:pt x="39860" y="25883"/>
                      </a:lnTo>
                      <a:lnTo>
                        <a:pt x="39755" y="25967"/>
                      </a:lnTo>
                      <a:lnTo>
                        <a:pt x="39734" y="25904"/>
                      </a:lnTo>
                      <a:lnTo>
                        <a:pt x="39755" y="25820"/>
                      </a:lnTo>
                      <a:lnTo>
                        <a:pt x="39734" y="25799"/>
                      </a:lnTo>
                      <a:lnTo>
                        <a:pt x="39650" y="25799"/>
                      </a:lnTo>
                      <a:lnTo>
                        <a:pt x="39713" y="25757"/>
                      </a:lnTo>
                      <a:lnTo>
                        <a:pt x="39650" y="25695"/>
                      </a:lnTo>
                      <a:lnTo>
                        <a:pt x="39650" y="25611"/>
                      </a:lnTo>
                      <a:lnTo>
                        <a:pt x="39608" y="25611"/>
                      </a:lnTo>
                      <a:lnTo>
                        <a:pt x="39441" y="25653"/>
                      </a:lnTo>
                      <a:lnTo>
                        <a:pt x="39441" y="25695"/>
                      </a:lnTo>
                      <a:lnTo>
                        <a:pt x="39357" y="25716"/>
                      </a:lnTo>
                      <a:lnTo>
                        <a:pt x="39148" y="25674"/>
                      </a:lnTo>
                      <a:lnTo>
                        <a:pt x="39316" y="25674"/>
                      </a:lnTo>
                      <a:lnTo>
                        <a:pt x="39357" y="25590"/>
                      </a:lnTo>
                      <a:lnTo>
                        <a:pt x="39504" y="25569"/>
                      </a:lnTo>
                      <a:lnTo>
                        <a:pt x="39525" y="25506"/>
                      </a:lnTo>
                      <a:lnTo>
                        <a:pt x="39462" y="25444"/>
                      </a:lnTo>
                      <a:lnTo>
                        <a:pt x="39357" y="25339"/>
                      </a:lnTo>
                      <a:lnTo>
                        <a:pt x="39357" y="25234"/>
                      </a:lnTo>
                      <a:lnTo>
                        <a:pt x="39211" y="25151"/>
                      </a:lnTo>
                      <a:lnTo>
                        <a:pt x="39357" y="25151"/>
                      </a:lnTo>
                      <a:lnTo>
                        <a:pt x="39525" y="25234"/>
                      </a:lnTo>
                      <a:lnTo>
                        <a:pt x="39650" y="25234"/>
                      </a:lnTo>
                      <a:lnTo>
                        <a:pt x="39650" y="25151"/>
                      </a:lnTo>
                      <a:lnTo>
                        <a:pt x="39546" y="25088"/>
                      </a:lnTo>
                      <a:lnTo>
                        <a:pt x="39567" y="25046"/>
                      </a:lnTo>
                      <a:lnTo>
                        <a:pt x="39650" y="25067"/>
                      </a:lnTo>
                      <a:lnTo>
                        <a:pt x="39776" y="24962"/>
                      </a:lnTo>
                      <a:lnTo>
                        <a:pt x="39860" y="24920"/>
                      </a:lnTo>
                      <a:lnTo>
                        <a:pt x="39880" y="24816"/>
                      </a:lnTo>
                      <a:lnTo>
                        <a:pt x="39776" y="24711"/>
                      </a:lnTo>
                      <a:lnTo>
                        <a:pt x="39713" y="24732"/>
                      </a:lnTo>
                      <a:lnTo>
                        <a:pt x="39608" y="24711"/>
                      </a:lnTo>
                      <a:lnTo>
                        <a:pt x="39671" y="24648"/>
                      </a:lnTo>
                      <a:lnTo>
                        <a:pt x="39713" y="24565"/>
                      </a:lnTo>
                      <a:lnTo>
                        <a:pt x="39650" y="24523"/>
                      </a:lnTo>
                      <a:lnTo>
                        <a:pt x="39525" y="24523"/>
                      </a:lnTo>
                      <a:lnTo>
                        <a:pt x="39462" y="24502"/>
                      </a:lnTo>
                      <a:lnTo>
                        <a:pt x="39399" y="24523"/>
                      </a:lnTo>
                      <a:lnTo>
                        <a:pt x="39316" y="24439"/>
                      </a:lnTo>
                      <a:lnTo>
                        <a:pt x="39420" y="24439"/>
                      </a:lnTo>
                      <a:lnTo>
                        <a:pt x="39462" y="24397"/>
                      </a:lnTo>
                      <a:lnTo>
                        <a:pt x="39546" y="24418"/>
                      </a:lnTo>
                      <a:lnTo>
                        <a:pt x="39650" y="24314"/>
                      </a:lnTo>
                      <a:lnTo>
                        <a:pt x="39608" y="24125"/>
                      </a:lnTo>
                      <a:lnTo>
                        <a:pt x="39504" y="24021"/>
                      </a:lnTo>
                      <a:lnTo>
                        <a:pt x="39441" y="24104"/>
                      </a:lnTo>
                      <a:lnTo>
                        <a:pt x="39336" y="24084"/>
                      </a:lnTo>
                      <a:lnTo>
                        <a:pt x="39253" y="24146"/>
                      </a:lnTo>
                      <a:lnTo>
                        <a:pt x="39295" y="24042"/>
                      </a:lnTo>
                      <a:lnTo>
                        <a:pt x="39420" y="23979"/>
                      </a:lnTo>
                      <a:lnTo>
                        <a:pt x="39504" y="23979"/>
                      </a:lnTo>
                      <a:lnTo>
                        <a:pt x="39504" y="23874"/>
                      </a:lnTo>
                      <a:lnTo>
                        <a:pt x="39399" y="23832"/>
                      </a:lnTo>
                      <a:lnTo>
                        <a:pt x="39316" y="23874"/>
                      </a:lnTo>
                      <a:lnTo>
                        <a:pt x="39190" y="23874"/>
                      </a:lnTo>
                      <a:lnTo>
                        <a:pt x="39002" y="23937"/>
                      </a:lnTo>
                      <a:lnTo>
                        <a:pt x="39002" y="23937"/>
                      </a:lnTo>
                      <a:lnTo>
                        <a:pt x="39148" y="23728"/>
                      </a:lnTo>
                      <a:lnTo>
                        <a:pt x="39253" y="23728"/>
                      </a:lnTo>
                      <a:lnTo>
                        <a:pt x="39357" y="23686"/>
                      </a:lnTo>
                      <a:lnTo>
                        <a:pt x="39357" y="23623"/>
                      </a:lnTo>
                      <a:lnTo>
                        <a:pt x="39441" y="23560"/>
                      </a:lnTo>
                      <a:lnTo>
                        <a:pt x="39420" y="23519"/>
                      </a:lnTo>
                      <a:lnTo>
                        <a:pt x="39295" y="23581"/>
                      </a:lnTo>
                      <a:lnTo>
                        <a:pt x="39106" y="23581"/>
                      </a:lnTo>
                      <a:lnTo>
                        <a:pt x="38939" y="23665"/>
                      </a:lnTo>
                      <a:lnTo>
                        <a:pt x="38939" y="23665"/>
                      </a:lnTo>
                      <a:lnTo>
                        <a:pt x="39002" y="23581"/>
                      </a:lnTo>
                      <a:lnTo>
                        <a:pt x="38981" y="23498"/>
                      </a:lnTo>
                      <a:lnTo>
                        <a:pt x="39023" y="23414"/>
                      </a:lnTo>
                      <a:lnTo>
                        <a:pt x="39106" y="23477"/>
                      </a:lnTo>
                      <a:lnTo>
                        <a:pt x="39295" y="23477"/>
                      </a:lnTo>
                      <a:lnTo>
                        <a:pt x="39399" y="23351"/>
                      </a:lnTo>
                      <a:lnTo>
                        <a:pt x="39399" y="23205"/>
                      </a:lnTo>
                      <a:lnTo>
                        <a:pt x="39295" y="23268"/>
                      </a:lnTo>
                      <a:lnTo>
                        <a:pt x="39211" y="23247"/>
                      </a:lnTo>
                      <a:lnTo>
                        <a:pt x="39316" y="23142"/>
                      </a:lnTo>
                      <a:lnTo>
                        <a:pt x="39336" y="23037"/>
                      </a:lnTo>
                      <a:lnTo>
                        <a:pt x="39253" y="22996"/>
                      </a:lnTo>
                      <a:lnTo>
                        <a:pt x="39002" y="23079"/>
                      </a:lnTo>
                      <a:lnTo>
                        <a:pt x="38918" y="23037"/>
                      </a:lnTo>
                      <a:lnTo>
                        <a:pt x="38981" y="22954"/>
                      </a:lnTo>
                      <a:lnTo>
                        <a:pt x="39106" y="22975"/>
                      </a:lnTo>
                      <a:lnTo>
                        <a:pt x="39211" y="22954"/>
                      </a:lnTo>
                      <a:lnTo>
                        <a:pt x="39295" y="22828"/>
                      </a:lnTo>
                      <a:lnTo>
                        <a:pt x="39211" y="22765"/>
                      </a:lnTo>
                      <a:lnTo>
                        <a:pt x="39211" y="22682"/>
                      </a:lnTo>
                      <a:lnTo>
                        <a:pt x="39127" y="22765"/>
                      </a:lnTo>
                      <a:lnTo>
                        <a:pt x="39085" y="22765"/>
                      </a:lnTo>
                      <a:lnTo>
                        <a:pt x="39044" y="22682"/>
                      </a:lnTo>
                      <a:lnTo>
                        <a:pt x="38981" y="22619"/>
                      </a:lnTo>
                      <a:lnTo>
                        <a:pt x="39044" y="22577"/>
                      </a:lnTo>
                      <a:lnTo>
                        <a:pt x="39106" y="22640"/>
                      </a:lnTo>
                      <a:lnTo>
                        <a:pt x="39148" y="22577"/>
                      </a:lnTo>
                      <a:lnTo>
                        <a:pt x="39148" y="22452"/>
                      </a:lnTo>
                      <a:lnTo>
                        <a:pt x="39044" y="22347"/>
                      </a:lnTo>
                      <a:lnTo>
                        <a:pt x="39023" y="22242"/>
                      </a:lnTo>
                      <a:lnTo>
                        <a:pt x="39106" y="22200"/>
                      </a:lnTo>
                      <a:lnTo>
                        <a:pt x="39106" y="22096"/>
                      </a:lnTo>
                      <a:lnTo>
                        <a:pt x="39023" y="22096"/>
                      </a:lnTo>
                      <a:lnTo>
                        <a:pt x="39044" y="22033"/>
                      </a:lnTo>
                      <a:lnTo>
                        <a:pt x="39085" y="21928"/>
                      </a:lnTo>
                      <a:lnTo>
                        <a:pt x="39002" y="21928"/>
                      </a:lnTo>
                      <a:lnTo>
                        <a:pt x="38918" y="21907"/>
                      </a:lnTo>
                      <a:lnTo>
                        <a:pt x="38918" y="21887"/>
                      </a:lnTo>
                      <a:lnTo>
                        <a:pt x="38981" y="21887"/>
                      </a:lnTo>
                      <a:lnTo>
                        <a:pt x="39044" y="21803"/>
                      </a:lnTo>
                      <a:lnTo>
                        <a:pt x="38981" y="21740"/>
                      </a:lnTo>
                      <a:lnTo>
                        <a:pt x="38981" y="21677"/>
                      </a:lnTo>
                      <a:lnTo>
                        <a:pt x="39044" y="21615"/>
                      </a:lnTo>
                      <a:lnTo>
                        <a:pt x="39023" y="21573"/>
                      </a:lnTo>
                      <a:lnTo>
                        <a:pt x="38918" y="21615"/>
                      </a:lnTo>
                      <a:lnTo>
                        <a:pt x="38918" y="21615"/>
                      </a:lnTo>
                      <a:lnTo>
                        <a:pt x="39023" y="21531"/>
                      </a:lnTo>
                      <a:lnTo>
                        <a:pt x="38981" y="21489"/>
                      </a:lnTo>
                      <a:lnTo>
                        <a:pt x="38876" y="21510"/>
                      </a:lnTo>
                      <a:lnTo>
                        <a:pt x="38772" y="21635"/>
                      </a:lnTo>
                      <a:lnTo>
                        <a:pt x="38792" y="21719"/>
                      </a:lnTo>
                      <a:lnTo>
                        <a:pt x="38730" y="21824"/>
                      </a:lnTo>
                      <a:lnTo>
                        <a:pt x="38604" y="21949"/>
                      </a:lnTo>
                      <a:lnTo>
                        <a:pt x="38604" y="22033"/>
                      </a:lnTo>
                      <a:lnTo>
                        <a:pt x="38520" y="22096"/>
                      </a:lnTo>
                      <a:lnTo>
                        <a:pt x="38520" y="22200"/>
                      </a:lnTo>
                      <a:lnTo>
                        <a:pt x="38458" y="22117"/>
                      </a:lnTo>
                      <a:lnTo>
                        <a:pt x="38395" y="22138"/>
                      </a:lnTo>
                      <a:lnTo>
                        <a:pt x="38311" y="22326"/>
                      </a:lnTo>
                      <a:lnTo>
                        <a:pt x="38311" y="22410"/>
                      </a:lnTo>
                      <a:lnTo>
                        <a:pt x="38416" y="22410"/>
                      </a:lnTo>
                      <a:lnTo>
                        <a:pt x="38479" y="22472"/>
                      </a:lnTo>
                      <a:lnTo>
                        <a:pt x="38479" y="22556"/>
                      </a:lnTo>
                      <a:lnTo>
                        <a:pt x="38374" y="22452"/>
                      </a:lnTo>
                      <a:lnTo>
                        <a:pt x="38311" y="22452"/>
                      </a:lnTo>
                      <a:lnTo>
                        <a:pt x="38290" y="22535"/>
                      </a:lnTo>
                      <a:lnTo>
                        <a:pt x="38207" y="22640"/>
                      </a:lnTo>
                      <a:lnTo>
                        <a:pt x="38144" y="22682"/>
                      </a:lnTo>
                      <a:lnTo>
                        <a:pt x="38102" y="22849"/>
                      </a:lnTo>
                      <a:lnTo>
                        <a:pt x="37997" y="22870"/>
                      </a:lnTo>
                      <a:lnTo>
                        <a:pt x="37935" y="22975"/>
                      </a:lnTo>
                      <a:lnTo>
                        <a:pt x="37935" y="23037"/>
                      </a:lnTo>
                      <a:lnTo>
                        <a:pt x="37872" y="23037"/>
                      </a:lnTo>
                      <a:lnTo>
                        <a:pt x="37872" y="23205"/>
                      </a:lnTo>
                      <a:lnTo>
                        <a:pt x="37788" y="23393"/>
                      </a:lnTo>
                      <a:lnTo>
                        <a:pt x="37788" y="23393"/>
                      </a:lnTo>
                      <a:lnTo>
                        <a:pt x="37830" y="23268"/>
                      </a:lnTo>
                      <a:lnTo>
                        <a:pt x="37788" y="23100"/>
                      </a:lnTo>
                      <a:lnTo>
                        <a:pt x="37725" y="23037"/>
                      </a:lnTo>
                      <a:lnTo>
                        <a:pt x="37558" y="23142"/>
                      </a:lnTo>
                      <a:lnTo>
                        <a:pt x="37474" y="23247"/>
                      </a:lnTo>
                      <a:lnTo>
                        <a:pt x="37453" y="23351"/>
                      </a:lnTo>
                      <a:lnTo>
                        <a:pt x="37349" y="23372"/>
                      </a:lnTo>
                      <a:lnTo>
                        <a:pt x="37307" y="23414"/>
                      </a:lnTo>
                      <a:lnTo>
                        <a:pt x="37265" y="23372"/>
                      </a:lnTo>
                      <a:lnTo>
                        <a:pt x="37202" y="23372"/>
                      </a:lnTo>
                      <a:lnTo>
                        <a:pt x="37098" y="23456"/>
                      </a:lnTo>
                      <a:lnTo>
                        <a:pt x="36993" y="23456"/>
                      </a:lnTo>
                      <a:lnTo>
                        <a:pt x="36847" y="23560"/>
                      </a:lnTo>
                      <a:lnTo>
                        <a:pt x="36826" y="23686"/>
                      </a:lnTo>
                      <a:lnTo>
                        <a:pt x="36700" y="23832"/>
                      </a:lnTo>
                      <a:lnTo>
                        <a:pt x="36742" y="23728"/>
                      </a:lnTo>
                      <a:lnTo>
                        <a:pt x="36742" y="23623"/>
                      </a:lnTo>
                      <a:lnTo>
                        <a:pt x="36784" y="23581"/>
                      </a:lnTo>
                      <a:lnTo>
                        <a:pt x="36784" y="23351"/>
                      </a:lnTo>
                      <a:lnTo>
                        <a:pt x="36805" y="23247"/>
                      </a:lnTo>
                      <a:lnTo>
                        <a:pt x="36784" y="23247"/>
                      </a:lnTo>
                      <a:lnTo>
                        <a:pt x="36365" y="23456"/>
                      </a:lnTo>
                      <a:lnTo>
                        <a:pt x="36198" y="23770"/>
                      </a:lnTo>
                      <a:lnTo>
                        <a:pt x="36072" y="23812"/>
                      </a:lnTo>
                      <a:lnTo>
                        <a:pt x="36156" y="23707"/>
                      </a:lnTo>
                      <a:lnTo>
                        <a:pt x="36177" y="23581"/>
                      </a:lnTo>
                      <a:lnTo>
                        <a:pt x="36303" y="23393"/>
                      </a:lnTo>
                      <a:lnTo>
                        <a:pt x="36303" y="23268"/>
                      </a:lnTo>
                      <a:lnTo>
                        <a:pt x="36323" y="23142"/>
                      </a:lnTo>
                      <a:lnTo>
                        <a:pt x="36282" y="23037"/>
                      </a:lnTo>
                      <a:lnTo>
                        <a:pt x="36177" y="22933"/>
                      </a:lnTo>
                      <a:lnTo>
                        <a:pt x="36072" y="22933"/>
                      </a:lnTo>
                      <a:lnTo>
                        <a:pt x="36093" y="23058"/>
                      </a:lnTo>
                      <a:lnTo>
                        <a:pt x="36072" y="23058"/>
                      </a:lnTo>
                      <a:lnTo>
                        <a:pt x="35968" y="22975"/>
                      </a:lnTo>
                      <a:lnTo>
                        <a:pt x="35842" y="22765"/>
                      </a:lnTo>
                      <a:lnTo>
                        <a:pt x="36051" y="22870"/>
                      </a:lnTo>
                      <a:lnTo>
                        <a:pt x="36093" y="22849"/>
                      </a:lnTo>
                      <a:lnTo>
                        <a:pt x="35989" y="22807"/>
                      </a:lnTo>
                      <a:lnTo>
                        <a:pt x="35863" y="22598"/>
                      </a:lnTo>
                      <a:lnTo>
                        <a:pt x="35842" y="22577"/>
                      </a:lnTo>
                      <a:lnTo>
                        <a:pt x="35968" y="22431"/>
                      </a:lnTo>
                      <a:lnTo>
                        <a:pt x="35989" y="22347"/>
                      </a:lnTo>
                      <a:lnTo>
                        <a:pt x="36093" y="22179"/>
                      </a:lnTo>
                      <a:lnTo>
                        <a:pt x="36093" y="21970"/>
                      </a:lnTo>
                      <a:lnTo>
                        <a:pt x="35947" y="21845"/>
                      </a:lnTo>
                      <a:lnTo>
                        <a:pt x="35738" y="21803"/>
                      </a:lnTo>
                      <a:lnTo>
                        <a:pt x="35466" y="21656"/>
                      </a:lnTo>
                      <a:lnTo>
                        <a:pt x="35466" y="21656"/>
                      </a:lnTo>
                      <a:lnTo>
                        <a:pt x="35759" y="21761"/>
                      </a:lnTo>
                      <a:lnTo>
                        <a:pt x="36010" y="21803"/>
                      </a:lnTo>
                      <a:lnTo>
                        <a:pt x="36051" y="21615"/>
                      </a:lnTo>
                      <a:lnTo>
                        <a:pt x="36093" y="21531"/>
                      </a:lnTo>
                      <a:lnTo>
                        <a:pt x="36114" y="21698"/>
                      </a:lnTo>
                      <a:lnTo>
                        <a:pt x="36177" y="21594"/>
                      </a:lnTo>
                      <a:lnTo>
                        <a:pt x="36093" y="21363"/>
                      </a:lnTo>
                      <a:lnTo>
                        <a:pt x="36198" y="21196"/>
                      </a:lnTo>
                      <a:lnTo>
                        <a:pt x="36365" y="21175"/>
                      </a:lnTo>
                      <a:lnTo>
                        <a:pt x="36386" y="20987"/>
                      </a:lnTo>
                      <a:lnTo>
                        <a:pt x="36386" y="20778"/>
                      </a:lnTo>
                      <a:lnTo>
                        <a:pt x="36303" y="20778"/>
                      </a:lnTo>
                      <a:lnTo>
                        <a:pt x="36282" y="20966"/>
                      </a:lnTo>
                      <a:lnTo>
                        <a:pt x="36156" y="21071"/>
                      </a:lnTo>
                      <a:lnTo>
                        <a:pt x="36093" y="20987"/>
                      </a:lnTo>
                      <a:lnTo>
                        <a:pt x="36114" y="20778"/>
                      </a:lnTo>
                      <a:lnTo>
                        <a:pt x="35968" y="20715"/>
                      </a:lnTo>
                      <a:lnTo>
                        <a:pt x="35842" y="20778"/>
                      </a:lnTo>
                      <a:lnTo>
                        <a:pt x="35779" y="20715"/>
                      </a:lnTo>
                      <a:lnTo>
                        <a:pt x="35696" y="20757"/>
                      </a:lnTo>
                      <a:lnTo>
                        <a:pt x="35528" y="20589"/>
                      </a:lnTo>
                      <a:lnTo>
                        <a:pt x="35424" y="20652"/>
                      </a:lnTo>
                      <a:lnTo>
                        <a:pt x="35424" y="20547"/>
                      </a:lnTo>
                      <a:lnTo>
                        <a:pt x="35319" y="20652"/>
                      </a:lnTo>
                      <a:lnTo>
                        <a:pt x="35319" y="20547"/>
                      </a:lnTo>
                      <a:lnTo>
                        <a:pt x="35173" y="20401"/>
                      </a:lnTo>
                      <a:lnTo>
                        <a:pt x="35277" y="20401"/>
                      </a:lnTo>
                      <a:lnTo>
                        <a:pt x="35340" y="20296"/>
                      </a:lnTo>
                      <a:lnTo>
                        <a:pt x="35445" y="20380"/>
                      </a:lnTo>
                      <a:lnTo>
                        <a:pt x="35466" y="20296"/>
                      </a:lnTo>
                      <a:lnTo>
                        <a:pt x="35361" y="20171"/>
                      </a:lnTo>
                      <a:lnTo>
                        <a:pt x="35277" y="20255"/>
                      </a:lnTo>
                      <a:lnTo>
                        <a:pt x="35173" y="20171"/>
                      </a:lnTo>
                      <a:lnTo>
                        <a:pt x="35277" y="20150"/>
                      </a:lnTo>
                      <a:lnTo>
                        <a:pt x="35235" y="20024"/>
                      </a:lnTo>
                      <a:lnTo>
                        <a:pt x="35110" y="19920"/>
                      </a:lnTo>
                      <a:lnTo>
                        <a:pt x="35026" y="19962"/>
                      </a:lnTo>
                      <a:lnTo>
                        <a:pt x="35026" y="19878"/>
                      </a:lnTo>
                      <a:lnTo>
                        <a:pt x="35110" y="19773"/>
                      </a:lnTo>
                      <a:lnTo>
                        <a:pt x="35110" y="19606"/>
                      </a:lnTo>
                      <a:lnTo>
                        <a:pt x="35005" y="19606"/>
                      </a:lnTo>
                      <a:lnTo>
                        <a:pt x="34859" y="19501"/>
                      </a:lnTo>
                      <a:lnTo>
                        <a:pt x="34859" y="19397"/>
                      </a:lnTo>
                      <a:lnTo>
                        <a:pt x="34650" y="19229"/>
                      </a:lnTo>
                      <a:lnTo>
                        <a:pt x="34503" y="19313"/>
                      </a:lnTo>
                      <a:lnTo>
                        <a:pt x="34398" y="19313"/>
                      </a:lnTo>
                      <a:lnTo>
                        <a:pt x="34336" y="19397"/>
                      </a:lnTo>
                      <a:lnTo>
                        <a:pt x="34210" y="19334"/>
                      </a:lnTo>
                      <a:lnTo>
                        <a:pt x="34210" y="19480"/>
                      </a:lnTo>
                      <a:lnTo>
                        <a:pt x="34126" y="19376"/>
                      </a:lnTo>
                      <a:lnTo>
                        <a:pt x="34043" y="19376"/>
                      </a:lnTo>
                      <a:lnTo>
                        <a:pt x="34001" y="19292"/>
                      </a:lnTo>
                      <a:lnTo>
                        <a:pt x="33896" y="19292"/>
                      </a:lnTo>
                      <a:lnTo>
                        <a:pt x="33729" y="19397"/>
                      </a:lnTo>
                      <a:lnTo>
                        <a:pt x="33562" y="19397"/>
                      </a:lnTo>
                      <a:lnTo>
                        <a:pt x="33708" y="19334"/>
                      </a:lnTo>
                      <a:lnTo>
                        <a:pt x="33729" y="19229"/>
                      </a:lnTo>
                      <a:lnTo>
                        <a:pt x="33603" y="19229"/>
                      </a:lnTo>
                      <a:lnTo>
                        <a:pt x="33352" y="19104"/>
                      </a:lnTo>
                      <a:lnTo>
                        <a:pt x="33164" y="18999"/>
                      </a:lnTo>
                      <a:lnTo>
                        <a:pt x="32976" y="18999"/>
                      </a:lnTo>
                      <a:lnTo>
                        <a:pt x="32913" y="18957"/>
                      </a:lnTo>
                      <a:lnTo>
                        <a:pt x="32829" y="18978"/>
                      </a:lnTo>
                      <a:lnTo>
                        <a:pt x="32746" y="18978"/>
                      </a:lnTo>
                      <a:lnTo>
                        <a:pt x="32662" y="19062"/>
                      </a:lnTo>
                      <a:lnTo>
                        <a:pt x="32662" y="19125"/>
                      </a:lnTo>
                      <a:lnTo>
                        <a:pt x="32578" y="19125"/>
                      </a:lnTo>
                      <a:lnTo>
                        <a:pt x="32536" y="19104"/>
                      </a:lnTo>
                      <a:lnTo>
                        <a:pt x="32453" y="19166"/>
                      </a:lnTo>
                      <a:lnTo>
                        <a:pt x="32453" y="19313"/>
                      </a:lnTo>
                      <a:lnTo>
                        <a:pt x="32369" y="19480"/>
                      </a:lnTo>
                      <a:lnTo>
                        <a:pt x="32369" y="19690"/>
                      </a:lnTo>
                      <a:lnTo>
                        <a:pt x="32453" y="19794"/>
                      </a:lnTo>
                      <a:lnTo>
                        <a:pt x="32515" y="19794"/>
                      </a:lnTo>
                      <a:lnTo>
                        <a:pt x="32515" y="19836"/>
                      </a:lnTo>
                      <a:lnTo>
                        <a:pt x="32557" y="19857"/>
                      </a:lnTo>
                      <a:lnTo>
                        <a:pt x="32557" y="20003"/>
                      </a:lnTo>
                      <a:lnTo>
                        <a:pt x="32515" y="20045"/>
                      </a:lnTo>
                      <a:lnTo>
                        <a:pt x="32432" y="20045"/>
                      </a:lnTo>
                      <a:lnTo>
                        <a:pt x="32411" y="20171"/>
                      </a:lnTo>
                      <a:lnTo>
                        <a:pt x="32243" y="20380"/>
                      </a:lnTo>
                      <a:lnTo>
                        <a:pt x="32013" y="20568"/>
                      </a:lnTo>
                      <a:lnTo>
                        <a:pt x="32013" y="20652"/>
                      </a:lnTo>
                      <a:lnTo>
                        <a:pt x="32055" y="20673"/>
                      </a:lnTo>
                      <a:lnTo>
                        <a:pt x="32243" y="20652"/>
                      </a:lnTo>
                      <a:lnTo>
                        <a:pt x="32327" y="20652"/>
                      </a:lnTo>
                      <a:lnTo>
                        <a:pt x="32243" y="20694"/>
                      </a:lnTo>
                      <a:lnTo>
                        <a:pt x="32202" y="20861"/>
                      </a:lnTo>
                      <a:lnTo>
                        <a:pt x="32202" y="20903"/>
                      </a:lnTo>
                      <a:lnTo>
                        <a:pt x="32327" y="20945"/>
                      </a:lnTo>
                      <a:lnTo>
                        <a:pt x="32222" y="20966"/>
                      </a:lnTo>
                      <a:lnTo>
                        <a:pt x="32139" y="21050"/>
                      </a:lnTo>
                      <a:lnTo>
                        <a:pt x="32160" y="21112"/>
                      </a:lnTo>
                      <a:lnTo>
                        <a:pt x="32222" y="21175"/>
                      </a:lnTo>
                      <a:lnTo>
                        <a:pt x="32118" y="21301"/>
                      </a:lnTo>
                      <a:lnTo>
                        <a:pt x="32118" y="21363"/>
                      </a:lnTo>
                      <a:lnTo>
                        <a:pt x="32264" y="21363"/>
                      </a:lnTo>
                      <a:lnTo>
                        <a:pt x="32306" y="21426"/>
                      </a:lnTo>
                      <a:lnTo>
                        <a:pt x="32160" y="21635"/>
                      </a:lnTo>
                      <a:lnTo>
                        <a:pt x="32034" y="21698"/>
                      </a:lnTo>
                      <a:lnTo>
                        <a:pt x="32034" y="21824"/>
                      </a:lnTo>
                      <a:lnTo>
                        <a:pt x="32097" y="21887"/>
                      </a:lnTo>
                      <a:lnTo>
                        <a:pt x="32013" y="21845"/>
                      </a:lnTo>
                      <a:lnTo>
                        <a:pt x="31930" y="21719"/>
                      </a:lnTo>
                      <a:lnTo>
                        <a:pt x="31888" y="21719"/>
                      </a:lnTo>
                      <a:lnTo>
                        <a:pt x="31741" y="21887"/>
                      </a:lnTo>
                      <a:lnTo>
                        <a:pt x="31741" y="21928"/>
                      </a:lnTo>
                      <a:lnTo>
                        <a:pt x="31804" y="21949"/>
                      </a:lnTo>
                      <a:lnTo>
                        <a:pt x="31804" y="22033"/>
                      </a:lnTo>
                      <a:lnTo>
                        <a:pt x="31720" y="22117"/>
                      </a:lnTo>
                      <a:lnTo>
                        <a:pt x="31616" y="22117"/>
                      </a:lnTo>
                      <a:lnTo>
                        <a:pt x="31302" y="22431"/>
                      </a:lnTo>
                      <a:lnTo>
                        <a:pt x="31197" y="22472"/>
                      </a:lnTo>
                      <a:lnTo>
                        <a:pt x="31113" y="22724"/>
                      </a:lnTo>
                      <a:lnTo>
                        <a:pt x="31155" y="22786"/>
                      </a:lnTo>
                      <a:lnTo>
                        <a:pt x="31260" y="22828"/>
                      </a:lnTo>
                      <a:lnTo>
                        <a:pt x="31281" y="22954"/>
                      </a:lnTo>
                      <a:lnTo>
                        <a:pt x="31406" y="23037"/>
                      </a:lnTo>
                      <a:lnTo>
                        <a:pt x="31595" y="23288"/>
                      </a:lnTo>
                      <a:lnTo>
                        <a:pt x="31616" y="23602"/>
                      </a:lnTo>
                      <a:lnTo>
                        <a:pt x="31595" y="23937"/>
                      </a:lnTo>
                      <a:lnTo>
                        <a:pt x="31678" y="24125"/>
                      </a:lnTo>
                      <a:lnTo>
                        <a:pt x="31637" y="24251"/>
                      </a:lnTo>
                      <a:lnTo>
                        <a:pt x="31637" y="24460"/>
                      </a:lnTo>
                      <a:lnTo>
                        <a:pt x="31595" y="24523"/>
                      </a:lnTo>
                      <a:lnTo>
                        <a:pt x="31490" y="24816"/>
                      </a:lnTo>
                      <a:lnTo>
                        <a:pt x="31427" y="24962"/>
                      </a:lnTo>
                      <a:lnTo>
                        <a:pt x="31490" y="24962"/>
                      </a:lnTo>
                      <a:lnTo>
                        <a:pt x="31511" y="24858"/>
                      </a:lnTo>
                      <a:lnTo>
                        <a:pt x="31595" y="24816"/>
                      </a:lnTo>
                      <a:lnTo>
                        <a:pt x="31595" y="24962"/>
                      </a:lnTo>
                      <a:lnTo>
                        <a:pt x="31699" y="25088"/>
                      </a:lnTo>
                      <a:lnTo>
                        <a:pt x="31616" y="25192"/>
                      </a:lnTo>
                      <a:lnTo>
                        <a:pt x="31511" y="25192"/>
                      </a:lnTo>
                      <a:lnTo>
                        <a:pt x="31469" y="25151"/>
                      </a:lnTo>
                      <a:lnTo>
                        <a:pt x="31385" y="25151"/>
                      </a:lnTo>
                      <a:lnTo>
                        <a:pt x="31218" y="25402"/>
                      </a:lnTo>
                      <a:lnTo>
                        <a:pt x="31093" y="25465"/>
                      </a:lnTo>
                      <a:lnTo>
                        <a:pt x="31072" y="25569"/>
                      </a:lnTo>
                      <a:lnTo>
                        <a:pt x="30800" y="25674"/>
                      </a:lnTo>
                      <a:lnTo>
                        <a:pt x="30737" y="25757"/>
                      </a:lnTo>
                      <a:lnTo>
                        <a:pt x="30737" y="25799"/>
                      </a:lnTo>
                      <a:lnTo>
                        <a:pt x="30360" y="25925"/>
                      </a:lnTo>
                      <a:lnTo>
                        <a:pt x="30130" y="26029"/>
                      </a:lnTo>
                      <a:lnTo>
                        <a:pt x="30067" y="26092"/>
                      </a:lnTo>
                      <a:lnTo>
                        <a:pt x="29942" y="26092"/>
                      </a:lnTo>
                      <a:lnTo>
                        <a:pt x="29837" y="26176"/>
                      </a:lnTo>
                      <a:lnTo>
                        <a:pt x="29607" y="26197"/>
                      </a:lnTo>
                      <a:lnTo>
                        <a:pt x="29440" y="26281"/>
                      </a:lnTo>
                      <a:lnTo>
                        <a:pt x="29481" y="26322"/>
                      </a:lnTo>
                      <a:lnTo>
                        <a:pt x="29481" y="26427"/>
                      </a:lnTo>
                      <a:lnTo>
                        <a:pt x="29523" y="26511"/>
                      </a:lnTo>
                      <a:lnTo>
                        <a:pt x="29523" y="26615"/>
                      </a:lnTo>
                      <a:lnTo>
                        <a:pt x="29586" y="26699"/>
                      </a:lnTo>
                      <a:lnTo>
                        <a:pt x="29523" y="26720"/>
                      </a:lnTo>
                      <a:lnTo>
                        <a:pt x="29544" y="26804"/>
                      </a:lnTo>
                      <a:lnTo>
                        <a:pt x="29607" y="26825"/>
                      </a:lnTo>
                      <a:lnTo>
                        <a:pt x="29523" y="26866"/>
                      </a:lnTo>
                      <a:lnTo>
                        <a:pt x="29586" y="26971"/>
                      </a:lnTo>
                      <a:lnTo>
                        <a:pt x="29523" y="27013"/>
                      </a:lnTo>
                      <a:lnTo>
                        <a:pt x="29544" y="27117"/>
                      </a:lnTo>
                      <a:lnTo>
                        <a:pt x="29502" y="27159"/>
                      </a:lnTo>
                      <a:lnTo>
                        <a:pt x="29481" y="27348"/>
                      </a:lnTo>
                      <a:lnTo>
                        <a:pt x="29502" y="27452"/>
                      </a:lnTo>
                      <a:lnTo>
                        <a:pt x="29419" y="27745"/>
                      </a:lnTo>
                      <a:lnTo>
                        <a:pt x="29440" y="27808"/>
                      </a:lnTo>
                      <a:lnTo>
                        <a:pt x="29502" y="27850"/>
                      </a:lnTo>
                      <a:lnTo>
                        <a:pt x="29502" y="27913"/>
                      </a:lnTo>
                      <a:lnTo>
                        <a:pt x="29544" y="27975"/>
                      </a:lnTo>
                      <a:lnTo>
                        <a:pt x="29440" y="28101"/>
                      </a:lnTo>
                      <a:lnTo>
                        <a:pt x="29440" y="28226"/>
                      </a:lnTo>
                      <a:lnTo>
                        <a:pt x="29523" y="28268"/>
                      </a:lnTo>
                      <a:lnTo>
                        <a:pt x="29544" y="28436"/>
                      </a:lnTo>
                      <a:lnTo>
                        <a:pt x="29607" y="28498"/>
                      </a:lnTo>
                      <a:lnTo>
                        <a:pt x="29481" y="28624"/>
                      </a:lnTo>
                      <a:lnTo>
                        <a:pt x="29419" y="28791"/>
                      </a:lnTo>
                      <a:lnTo>
                        <a:pt x="29377" y="28812"/>
                      </a:lnTo>
                      <a:lnTo>
                        <a:pt x="29314" y="28791"/>
                      </a:lnTo>
                      <a:lnTo>
                        <a:pt x="29314" y="28896"/>
                      </a:lnTo>
                      <a:lnTo>
                        <a:pt x="29377" y="28959"/>
                      </a:lnTo>
                      <a:lnTo>
                        <a:pt x="29314" y="29042"/>
                      </a:lnTo>
                      <a:lnTo>
                        <a:pt x="29293" y="29231"/>
                      </a:lnTo>
                      <a:lnTo>
                        <a:pt x="29314" y="29356"/>
                      </a:lnTo>
                      <a:lnTo>
                        <a:pt x="29419" y="29482"/>
                      </a:lnTo>
                      <a:lnTo>
                        <a:pt x="29523" y="29545"/>
                      </a:lnTo>
                      <a:lnTo>
                        <a:pt x="29335" y="29524"/>
                      </a:lnTo>
                      <a:lnTo>
                        <a:pt x="29209" y="29419"/>
                      </a:lnTo>
                      <a:lnTo>
                        <a:pt x="29230" y="29252"/>
                      </a:lnTo>
                      <a:lnTo>
                        <a:pt x="29189" y="29042"/>
                      </a:lnTo>
                      <a:lnTo>
                        <a:pt x="29105" y="29022"/>
                      </a:lnTo>
                      <a:lnTo>
                        <a:pt x="29084" y="28959"/>
                      </a:lnTo>
                      <a:lnTo>
                        <a:pt x="29105" y="28854"/>
                      </a:lnTo>
                      <a:lnTo>
                        <a:pt x="29063" y="28854"/>
                      </a:lnTo>
                      <a:lnTo>
                        <a:pt x="28875" y="29105"/>
                      </a:lnTo>
                      <a:lnTo>
                        <a:pt x="28875" y="29210"/>
                      </a:lnTo>
                      <a:lnTo>
                        <a:pt x="28854" y="29314"/>
                      </a:lnTo>
                      <a:lnTo>
                        <a:pt x="28749" y="29314"/>
                      </a:lnTo>
                      <a:lnTo>
                        <a:pt x="28644" y="29210"/>
                      </a:lnTo>
                      <a:lnTo>
                        <a:pt x="28477" y="29147"/>
                      </a:lnTo>
                      <a:lnTo>
                        <a:pt x="28352" y="29252"/>
                      </a:lnTo>
                      <a:lnTo>
                        <a:pt x="28184" y="29335"/>
                      </a:lnTo>
                      <a:lnTo>
                        <a:pt x="28184" y="29335"/>
                      </a:lnTo>
                      <a:lnTo>
                        <a:pt x="28393" y="29147"/>
                      </a:lnTo>
                      <a:lnTo>
                        <a:pt x="28456" y="29001"/>
                      </a:lnTo>
                      <a:lnTo>
                        <a:pt x="28435" y="28917"/>
                      </a:lnTo>
                      <a:lnTo>
                        <a:pt x="28393" y="28729"/>
                      </a:lnTo>
                      <a:lnTo>
                        <a:pt x="28331" y="28624"/>
                      </a:lnTo>
                      <a:lnTo>
                        <a:pt x="28289" y="28540"/>
                      </a:lnTo>
                      <a:lnTo>
                        <a:pt x="28268" y="28540"/>
                      </a:lnTo>
                      <a:lnTo>
                        <a:pt x="28142" y="28478"/>
                      </a:lnTo>
                      <a:lnTo>
                        <a:pt x="28038" y="28415"/>
                      </a:lnTo>
                      <a:lnTo>
                        <a:pt x="28038" y="28331"/>
                      </a:lnTo>
                      <a:lnTo>
                        <a:pt x="28017" y="28289"/>
                      </a:lnTo>
                      <a:lnTo>
                        <a:pt x="28038" y="28185"/>
                      </a:lnTo>
                      <a:lnTo>
                        <a:pt x="27954" y="28080"/>
                      </a:lnTo>
                      <a:lnTo>
                        <a:pt x="27870" y="28017"/>
                      </a:lnTo>
                      <a:lnTo>
                        <a:pt x="27870" y="27892"/>
                      </a:lnTo>
                      <a:lnTo>
                        <a:pt x="27766" y="27808"/>
                      </a:lnTo>
                      <a:lnTo>
                        <a:pt x="27724" y="27703"/>
                      </a:lnTo>
                      <a:lnTo>
                        <a:pt x="27766" y="27473"/>
                      </a:lnTo>
                      <a:lnTo>
                        <a:pt x="27870" y="27369"/>
                      </a:lnTo>
                      <a:lnTo>
                        <a:pt x="27933" y="27222"/>
                      </a:lnTo>
                      <a:lnTo>
                        <a:pt x="27933" y="27117"/>
                      </a:lnTo>
                      <a:lnTo>
                        <a:pt x="28080" y="26866"/>
                      </a:lnTo>
                      <a:lnTo>
                        <a:pt x="28080" y="26615"/>
                      </a:lnTo>
                      <a:lnTo>
                        <a:pt x="28059" y="26594"/>
                      </a:lnTo>
                      <a:lnTo>
                        <a:pt x="28038" y="26448"/>
                      </a:lnTo>
                      <a:lnTo>
                        <a:pt x="28121" y="26301"/>
                      </a:lnTo>
                      <a:lnTo>
                        <a:pt x="28184" y="26197"/>
                      </a:lnTo>
                      <a:lnTo>
                        <a:pt x="28184" y="26092"/>
                      </a:lnTo>
                      <a:lnTo>
                        <a:pt x="28352" y="25799"/>
                      </a:lnTo>
                      <a:lnTo>
                        <a:pt x="28331" y="25611"/>
                      </a:lnTo>
                      <a:lnTo>
                        <a:pt x="28268" y="25611"/>
                      </a:lnTo>
                      <a:lnTo>
                        <a:pt x="28247" y="25653"/>
                      </a:lnTo>
                      <a:lnTo>
                        <a:pt x="28247" y="25590"/>
                      </a:lnTo>
                      <a:lnTo>
                        <a:pt x="28163" y="25590"/>
                      </a:lnTo>
                      <a:lnTo>
                        <a:pt x="28038" y="25653"/>
                      </a:lnTo>
                      <a:lnTo>
                        <a:pt x="27849" y="25611"/>
                      </a:lnTo>
                      <a:lnTo>
                        <a:pt x="27661" y="25569"/>
                      </a:lnTo>
                      <a:lnTo>
                        <a:pt x="27619" y="25569"/>
                      </a:lnTo>
                      <a:lnTo>
                        <a:pt x="27556" y="25506"/>
                      </a:lnTo>
                      <a:lnTo>
                        <a:pt x="27326" y="25506"/>
                      </a:lnTo>
                      <a:lnTo>
                        <a:pt x="27201" y="25548"/>
                      </a:lnTo>
                      <a:lnTo>
                        <a:pt x="27138" y="25506"/>
                      </a:lnTo>
                      <a:lnTo>
                        <a:pt x="26971" y="25506"/>
                      </a:lnTo>
                      <a:lnTo>
                        <a:pt x="26929" y="25485"/>
                      </a:lnTo>
                      <a:lnTo>
                        <a:pt x="26971" y="25444"/>
                      </a:lnTo>
                      <a:lnTo>
                        <a:pt x="26803" y="25297"/>
                      </a:lnTo>
                      <a:lnTo>
                        <a:pt x="26782" y="25234"/>
                      </a:lnTo>
                      <a:lnTo>
                        <a:pt x="26594" y="25046"/>
                      </a:lnTo>
                      <a:lnTo>
                        <a:pt x="26510" y="25025"/>
                      </a:lnTo>
                      <a:lnTo>
                        <a:pt x="26343" y="24879"/>
                      </a:lnTo>
                      <a:lnTo>
                        <a:pt x="26259" y="24858"/>
                      </a:lnTo>
                      <a:lnTo>
                        <a:pt x="26029" y="24711"/>
                      </a:lnTo>
                      <a:lnTo>
                        <a:pt x="25966" y="24648"/>
                      </a:lnTo>
                      <a:lnTo>
                        <a:pt x="25903" y="24753"/>
                      </a:lnTo>
                      <a:lnTo>
                        <a:pt x="25903" y="24711"/>
                      </a:lnTo>
                      <a:lnTo>
                        <a:pt x="25820" y="24523"/>
                      </a:lnTo>
                      <a:lnTo>
                        <a:pt x="25736" y="24439"/>
                      </a:lnTo>
                      <a:lnTo>
                        <a:pt x="25736" y="24335"/>
                      </a:lnTo>
                      <a:lnTo>
                        <a:pt x="25631" y="24293"/>
                      </a:lnTo>
                      <a:lnTo>
                        <a:pt x="25527" y="24104"/>
                      </a:lnTo>
                      <a:lnTo>
                        <a:pt x="25443" y="24084"/>
                      </a:lnTo>
                      <a:lnTo>
                        <a:pt x="25255" y="23895"/>
                      </a:lnTo>
                      <a:lnTo>
                        <a:pt x="25150" y="23874"/>
                      </a:lnTo>
                      <a:lnTo>
                        <a:pt x="25087" y="23812"/>
                      </a:lnTo>
                      <a:lnTo>
                        <a:pt x="24815" y="23728"/>
                      </a:lnTo>
                      <a:lnTo>
                        <a:pt x="24627" y="23581"/>
                      </a:lnTo>
                      <a:lnTo>
                        <a:pt x="24376" y="23393"/>
                      </a:lnTo>
                      <a:lnTo>
                        <a:pt x="24167" y="23414"/>
                      </a:lnTo>
                      <a:lnTo>
                        <a:pt x="23748" y="23560"/>
                      </a:lnTo>
                      <a:lnTo>
                        <a:pt x="23330" y="23686"/>
                      </a:lnTo>
                      <a:lnTo>
                        <a:pt x="23142" y="23686"/>
                      </a:lnTo>
                      <a:lnTo>
                        <a:pt x="23016" y="23623"/>
                      </a:lnTo>
                      <a:lnTo>
                        <a:pt x="23016" y="23623"/>
                      </a:lnTo>
                      <a:lnTo>
                        <a:pt x="23142" y="23665"/>
                      </a:lnTo>
                      <a:lnTo>
                        <a:pt x="23330" y="23602"/>
                      </a:lnTo>
                      <a:lnTo>
                        <a:pt x="23665" y="23268"/>
                      </a:lnTo>
                      <a:lnTo>
                        <a:pt x="23727" y="23163"/>
                      </a:lnTo>
                      <a:lnTo>
                        <a:pt x="23665" y="22933"/>
                      </a:lnTo>
                      <a:lnTo>
                        <a:pt x="23581" y="22828"/>
                      </a:lnTo>
                      <a:lnTo>
                        <a:pt x="23665" y="22577"/>
                      </a:lnTo>
                      <a:lnTo>
                        <a:pt x="23665" y="22347"/>
                      </a:lnTo>
                      <a:lnTo>
                        <a:pt x="23581" y="22200"/>
                      </a:lnTo>
                      <a:lnTo>
                        <a:pt x="23581" y="22054"/>
                      </a:lnTo>
                      <a:lnTo>
                        <a:pt x="23644" y="21928"/>
                      </a:lnTo>
                      <a:lnTo>
                        <a:pt x="23644" y="21824"/>
                      </a:lnTo>
                      <a:lnTo>
                        <a:pt x="23539" y="21782"/>
                      </a:lnTo>
                      <a:lnTo>
                        <a:pt x="23204" y="21782"/>
                      </a:lnTo>
                      <a:lnTo>
                        <a:pt x="23037" y="22054"/>
                      </a:lnTo>
                      <a:lnTo>
                        <a:pt x="22828" y="22305"/>
                      </a:lnTo>
                      <a:lnTo>
                        <a:pt x="22577" y="22326"/>
                      </a:lnTo>
                      <a:lnTo>
                        <a:pt x="22409" y="22452"/>
                      </a:lnTo>
                      <a:lnTo>
                        <a:pt x="22472" y="22347"/>
                      </a:lnTo>
                      <a:lnTo>
                        <a:pt x="22786" y="22263"/>
                      </a:lnTo>
                      <a:lnTo>
                        <a:pt x="22932" y="22117"/>
                      </a:lnTo>
                      <a:lnTo>
                        <a:pt x="23037" y="21845"/>
                      </a:lnTo>
                      <a:lnTo>
                        <a:pt x="22995" y="21824"/>
                      </a:lnTo>
                      <a:lnTo>
                        <a:pt x="22995" y="21677"/>
                      </a:lnTo>
                      <a:lnTo>
                        <a:pt x="22932" y="21594"/>
                      </a:lnTo>
                      <a:lnTo>
                        <a:pt x="22953" y="21489"/>
                      </a:lnTo>
                      <a:lnTo>
                        <a:pt x="22932" y="21405"/>
                      </a:lnTo>
                      <a:lnTo>
                        <a:pt x="22807" y="21384"/>
                      </a:lnTo>
                      <a:lnTo>
                        <a:pt x="22849" y="21322"/>
                      </a:lnTo>
                      <a:lnTo>
                        <a:pt x="22953" y="21301"/>
                      </a:lnTo>
                      <a:lnTo>
                        <a:pt x="22995" y="21196"/>
                      </a:lnTo>
                      <a:lnTo>
                        <a:pt x="23100" y="21008"/>
                      </a:lnTo>
                      <a:lnTo>
                        <a:pt x="23100" y="20861"/>
                      </a:lnTo>
                      <a:lnTo>
                        <a:pt x="23037" y="20799"/>
                      </a:lnTo>
                      <a:lnTo>
                        <a:pt x="23121" y="20568"/>
                      </a:lnTo>
                      <a:lnTo>
                        <a:pt x="23204" y="20527"/>
                      </a:lnTo>
                      <a:lnTo>
                        <a:pt x="23246" y="20359"/>
                      </a:lnTo>
                      <a:lnTo>
                        <a:pt x="23330" y="20255"/>
                      </a:lnTo>
                      <a:lnTo>
                        <a:pt x="23372" y="20045"/>
                      </a:lnTo>
                      <a:lnTo>
                        <a:pt x="23476" y="19941"/>
                      </a:lnTo>
                      <a:lnTo>
                        <a:pt x="23435" y="19815"/>
                      </a:lnTo>
                      <a:lnTo>
                        <a:pt x="23435" y="19731"/>
                      </a:lnTo>
                      <a:lnTo>
                        <a:pt x="23560" y="19815"/>
                      </a:lnTo>
                      <a:lnTo>
                        <a:pt x="23665" y="19711"/>
                      </a:lnTo>
                      <a:lnTo>
                        <a:pt x="23665" y="19606"/>
                      </a:lnTo>
                      <a:lnTo>
                        <a:pt x="23790" y="19585"/>
                      </a:lnTo>
                      <a:lnTo>
                        <a:pt x="23958" y="19397"/>
                      </a:lnTo>
                      <a:lnTo>
                        <a:pt x="24062" y="19334"/>
                      </a:lnTo>
                      <a:lnTo>
                        <a:pt x="24041" y="19229"/>
                      </a:lnTo>
                      <a:lnTo>
                        <a:pt x="24125" y="19166"/>
                      </a:lnTo>
                      <a:lnTo>
                        <a:pt x="24188" y="19166"/>
                      </a:lnTo>
                      <a:lnTo>
                        <a:pt x="24230" y="19083"/>
                      </a:lnTo>
                      <a:lnTo>
                        <a:pt x="24167" y="18999"/>
                      </a:lnTo>
                      <a:lnTo>
                        <a:pt x="24292" y="18915"/>
                      </a:lnTo>
                      <a:lnTo>
                        <a:pt x="24376" y="18769"/>
                      </a:lnTo>
                      <a:lnTo>
                        <a:pt x="24481" y="18769"/>
                      </a:lnTo>
                      <a:lnTo>
                        <a:pt x="24481" y="18706"/>
                      </a:lnTo>
                      <a:lnTo>
                        <a:pt x="24543" y="18664"/>
                      </a:lnTo>
                      <a:lnTo>
                        <a:pt x="24397" y="18560"/>
                      </a:lnTo>
                      <a:lnTo>
                        <a:pt x="24460" y="18539"/>
                      </a:lnTo>
                      <a:lnTo>
                        <a:pt x="24460" y="18455"/>
                      </a:lnTo>
                      <a:lnTo>
                        <a:pt x="24543" y="18476"/>
                      </a:lnTo>
                      <a:lnTo>
                        <a:pt x="24669" y="18581"/>
                      </a:lnTo>
                      <a:lnTo>
                        <a:pt x="24690" y="18643"/>
                      </a:lnTo>
                      <a:lnTo>
                        <a:pt x="24753" y="18602"/>
                      </a:lnTo>
                      <a:lnTo>
                        <a:pt x="24711" y="18539"/>
                      </a:lnTo>
                      <a:lnTo>
                        <a:pt x="24606" y="18476"/>
                      </a:lnTo>
                      <a:lnTo>
                        <a:pt x="24795" y="18392"/>
                      </a:lnTo>
                      <a:lnTo>
                        <a:pt x="24836" y="18330"/>
                      </a:lnTo>
                      <a:lnTo>
                        <a:pt x="24983" y="18330"/>
                      </a:lnTo>
                      <a:lnTo>
                        <a:pt x="25004" y="18350"/>
                      </a:lnTo>
                      <a:lnTo>
                        <a:pt x="25025" y="18267"/>
                      </a:lnTo>
                      <a:lnTo>
                        <a:pt x="25004" y="18225"/>
                      </a:lnTo>
                      <a:lnTo>
                        <a:pt x="25087" y="18225"/>
                      </a:lnTo>
                      <a:lnTo>
                        <a:pt x="25108" y="18350"/>
                      </a:lnTo>
                      <a:lnTo>
                        <a:pt x="25192" y="18246"/>
                      </a:lnTo>
                      <a:lnTo>
                        <a:pt x="25192" y="18225"/>
                      </a:lnTo>
                      <a:lnTo>
                        <a:pt x="25108" y="18162"/>
                      </a:lnTo>
                      <a:lnTo>
                        <a:pt x="25108" y="18058"/>
                      </a:lnTo>
                      <a:lnTo>
                        <a:pt x="25150" y="18120"/>
                      </a:lnTo>
                      <a:lnTo>
                        <a:pt x="25359" y="18162"/>
                      </a:lnTo>
                      <a:lnTo>
                        <a:pt x="25339" y="18078"/>
                      </a:lnTo>
                      <a:lnTo>
                        <a:pt x="25234" y="18037"/>
                      </a:lnTo>
                      <a:lnTo>
                        <a:pt x="25213" y="17953"/>
                      </a:lnTo>
                      <a:lnTo>
                        <a:pt x="25255" y="17932"/>
                      </a:lnTo>
                      <a:lnTo>
                        <a:pt x="25297" y="17848"/>
                      </a:lnTo>
                      <a:lnTo>
                        <a:pt x="25318" y="18016"/>
                      </a:lnTo>
                      <a:lnTo>
                        <a:pt x="25422" y="17974"/>
                      </a:lnTo>
                      <a:lnTo>
                        <a:pt x="25506" y="18016"/>
                      </a:lnTo>
                      <a:lnTo>
                        <a:pt x="25590" y="17953"/>
                      </a:lnTo>
                      <a:lnTo>
                        <a:pt x="25464" y="17744"/>
                      </a:lnTo>
                      <a:lnTo>
                        <a:pt x="25401" y="17514"/>
                      </a:lnTo>
                      <a:lnTo>
                        <a:pt x="25297" y="17388"/>
                      </a:lnTo>
                      <a:lnTo>
                        <a:pt x="25297" y="17283"/>
                      </a:lnTo>
                      <a:lnTo>
                        <a:pt x="25255" y="17200"/>
                      </a:lnTo>
                      <a:lnTo>
                        <a:pt x="25297" y="17137"/>
                      </a:lnTo>
                      <a:lnTo>
                        <a:pt x="25359" y="17221"/>
                      </a:lnTo>
                      <a:lnTo>
                        <a:pt x="25422" y="17409"/>
                      </a:lnTo>
                      <a:lnTo>
                        <a:pt x="25569" y="17597"/>
                      </a:lnTo>
                      <a:lnTo>
                        <a:pt x="25841" y="17639"/>
                      </a:lnTo>
                      <a:lnTo>
                        <a:pt x="25945" y="17723"/>
                      </a:lnTo>
                      <a:lnTo>
                        <a:pt x="26071" y="17723"/>
                      </a:lnTo>
                      <a:lnTo>
                        <a:pt x="26155" y="17660"/>
                      </a:lnTo>
                      <a:lnTo>
                        <a:pt x="26259" y="17660"/>
                      </a:lnTo>
                      <a:lnTo>
                        <a:pt x="26406" y="17514"/>
                      </a:lnTo>
                      <a:lnTo>
                        <a:pt x="26448" y="17242"/>
                      </a:lnTo>
                      <a:lnTo>
                        <a:pt x="26238" y="16990"/>
                      </a:lnTo>
                      <a:lnTo>
                        <a:pt x="26196" y="16823"/>
                      </a:lnTo>
                      <a:lnTo>
                        <a:pt x="26134" y="16739"/>
                      </a:lnTo>
                      <a:lnTo>
                        <a:pt x="26071" y="16739"/>
                      </a:lnTo>
                      <a:lnTo>
                        <a:pt x="25945" y="16886"/>
                      </a:lnTo>
                      <a:lnTo>
                        <a:pt x="25715" y="16907"/>
                      </a:lnTo>
                      <a:lnTo>
                        <a:pt x="25652" y="16928"/>
                      </a:lnTo>
                      <a:lnTo>
                        <a:pt x="25652" y="16907"/>
                      </a:lnTo>
                      <a:lnTo>
                        <a:pt x="25631" y="16823"/>
                      </a:lnTo>
                      <a:lnTo>
                        <a:pt x="25715" y="16865"/>
                      </a:lnTo>
                      <a:lnTo>
                        <a:pt x="25841" y="16823"/>
                      </a:lnTo>
                      <a:lnTo>
                        <a:pt x="25966" y="16718"/>
                      </a:lnTo>
                      <a:lnTo>
                        <a:pt x="25945" y="16677"/>
                      </a:lnTo>
                      <a:lnTo>
                        <a:pt x="25736" y="16551"/>
                      </a:lnTo>
                      <a:lnTo>
                        <a:pt x="25506" y="16300"/>
                      </a:lnTo>
                      <a:lnTo>
                        <a:pt x="25443" y="16300"/>
                      </a:lnTo>
                      <a:lnTo>
                        <a:pt x="25422" y="16363"/>
                      </a:lnTo>
                      <a:lnTo>
                        <a:pt x="25464" y="16446"/>
                      </a:lnTo>
                      <a:lnTo>
                        <a:pt x="25443" y="16488"/>
                      </a:lnTo>
                      <a:lnTo>
                        <a:pt x="25339" y="16405"/>
                      </a:lnTo>
                      <a:lnTo>
                        <a:pt x="25297" y="16258"/>
                      </a:lnTo>
                      <a:lnTo>
                        <a:pt x="25401" y="16279"/>
                      </a:lnTo>
                      <a:lnTo>
                        <a:pt x="25401" y="16091"/>
                      </a:lnTo>
                      <a:lnTo>
                        <a:pt x="25443" y="16195"/>
                      </a:lnTo>
                      <a:lnTo>
                        <a:pt x="25611" y="16342"/>
                      </a:lnTo>
                      <a:lnTo>
                        <a:pt x="25694" y="16363"/>
                      </a:lnTo>
                      <a:lnTo>
                        <a:pt x="25757" y="16551"/>
                      </a:lnTo>
                      <a:lnTo>
                        <a:pt x="25966" y="16677"/>
                      </a:lnTo>
                      <a:lnTo>
                        <a:pt x="26217" y="16760"/>
                      </a:lnTo>
                      <a:lnTo>
                        <a:pt x="26322" y="16907"/>
                      </a:lnTo>
                      <a:lnTo>
                        <a:pt x="26427" y="16970"/>
                      </a:lnTo>
                      <a:lnTo>
                        <a:pt x="26448" y="17032"/>
                      </a:lnTo>
                      <a:lnTo>
                        <a:pt x="26573" y="17095"/>
                      </a:lnTo>
                      <a:lnTo>
                        <a:pt x="26636" y="17137"/>
                      </a:lnTo>
                      <a:lnTo>
                        <a:pt x="26636" y="17011"/>
                      </a:lnTo>
                      <a:lnTo>
                        <a:pt x="26740" y="16970"/>
                      </a:lnTo>
                      <a:lnTo>
                        <a:pt x="26657" y="16907"/>
                      </a:lnTo>
                      <a:lnTo>
                        <a:pt x="26678" y="16802"/>
                      </a:lnTo>
                      <a:lnTo>
                        <a:pt x="26761" y="16928"/>
                      </a:lnTo>
                      <a:lnTo>
                        <a:pt x="26782" y="17011"/>
                      </a:lnTo>
                      <a:lnTo>
                        <a:pt x="26866" y="17032"/>
                      </a:lnTo>
                      <a:lnTo>
                        <a:pt x="26992" y="16865"/>
                      </a:lnTo>
                      <a:lnTo>
                        <a:pt x="26992" y="16656"/>
                      </a:lnTo>
                      <a:lnTo>
                        <a:pt x="26950" y="16572"/>
                      </a:lnTo>
                      <a:lnTo>
                        <a:pt x="26992" y="16405"/>
                      </a:lnTo>
                      <a:lnTo>
                        <a:pt x="27054" y="16593"/>
                      </a:lnTo>
                      <a:lnTo>
                        <a:pt x="27054" y="16698"/>
                      </a:lnTo>
                      <a:lnTo>
                        <a:pt x="27117" y="16467"/>
                      </a:lnTo>
                      <a:lnTo>
                        <a:pt x="27222" y="16405"/>
                      </a:lnTo>
                      <a:lnTo>
                        <a:pt x="27264" y="16467"/>
                      </a:lnTo>
                      <a:lnTo>
                        <a:pt x="27284" y="16488"/>
                      </a:lnTo>
                      <a:lnTo>
                        <a:pt x="27201" y="16593"/>
                      </a:lnTo>
                      <a:lnTo>
                        <a:pt x="27264" y="16614"/>
                      </a:lnTo>
                      <a:lnTo>
                        <a:pt x="27284" y="16698"/>
                      </a:lnTo>
                      <a:lnTo>
                        <a:pt x="27368" y="16614"/>
                      </a:lnTo>
                      <a:lnTo>
                        <a:pt x="27431" y="16656"/>
                      </a:lnTo>
                      <a:lnTo>
                        <a:pt x="27577" y="16802"/>
                      </a:lnTo>
                      <a:lnTo>
                        <a:pt x="27598" y="16760"/>
                      </a:lnTo>
                      <a:lnTo>
                        <a:pt x="27682" y="16760"/>
                      </a:lnTo>
                      <a:lnTo>
                        <a:pt x="27724" y="16802"/>
                      </a:lnTo>
                      <a:lnTo>
                        <a:pt x="27828" y="16781"/>
                      </a:lnTo>
                      <a:lnTo>
                        <a:pt x="27933" y="16593"/>
                      </a:lnTo>
                      <a:lnTo>
                        <a:pt x="28100" y="16509"/>
                      </a:lnTo>
                      <a:lnTo>
                        <a:pt x="28456" y="16153"/>
                      </a:lnTo>
                      <a:lnTo>
                        <a:pt x="28477" y="16070"/>
                      </a:lnTo>
                      <a:lnTo>
                        <a:pt x="28540" y="16049"/>
                      </a:lnTo>
                      <a:lnTo>
                        <a:pt x="28561" y="16091"/>
                      </a:lnTo>
                      <a:lnTo>
                        <a:pt x="28728" y="15881"/>
                      </a:lnTo>
                      <a:lnTo>
                        <a:pt x="28833" y="15840"/>
                      </a:lnTo>
                      <a:lnTo>
                        <a:pt x="28958" y="15735"/>
                      </a:lnTo>
                      <a:lnTo>
                        <a:pt x="29000" y="15672"/>
                      </a:lnTo>
                      <a:lnTo>
                        <a:pt x="28979" y="15547"/>
                      </a:lnTo>
                      <a:lnTo>
                        <a:pt x="28561" y="15442"/>
                      </a:lnTo>
                      <a:lnTo>
                        <a:pt x="28331" y="15400"/>
                      </a:lnTo>
                      <a:lnTo>
                        <a:pt x="28121" y="15317"/>
                      </a:lnTo>
                      <a:lnTo>
                        <a:pt x="28038" y="15128"/>
                      </a:lnTo>
                      <a:lnTo>
                        <a:pt x="27912" y="14898"/>
                      </a:lnTo>
                      <a:lnTo>
                        <a:pt x="27849" y="14898"/>
                      </a:lnTo>
                      <a:lnTo>
                        <a:pt x="27828" y="14710"/>
                      </a:lnTo>
                      <a:lnTo>
                        <a:pt x="27808" y="14689"/>
                      </a:lnTo>
                      <a:lnTo>
                        <a:pt x="27828" y="14626"/>
                      </a:lnTo>
                      <a:lnTo>
                        <a:pt x="27870" y="14626"/>
                      </a:lnTo>
                      <a:lnTo>
                        <a:pt x="27912" y="14563"/>
                      </a:lnTo>
                      <a:lnTo>
                        <a:pt x="27828" y="14501"/>
                      </a:lnTo>
                      <a:lnTo>
                        <a:pt x="27598" y="14501"/>
                      </a:lnTo>
                      <a:lnTo>
                        <a:pt x="27326" y="14417"/>
                      </a:lnTo>
                      <a:lnTo>
                        <a:pt x="27243" y="14417"/>
                      </a:lnTo>
                      <a:lnTo>
                        <a:pt x="27201" y="14480"/>
                      </a:lnTo>
                      <a:lnTo>
                        <a:pt x="27117" y="14396"/>
                      </a:lnTo>
                      <a:lnTo>
                        <a:pt x="27117" y="14312"/>
                      </a:lnTo>
                      <a:lnTo>
                        <a:pt x="27222" y="14354"/>
                      </a:lnTo>
                      <a:lnTo>
                        <a:pt x="27494" y="14375"/>
                      </a:lnTo>
                      <a:lnTo>
                        <a:pt x="27640" y="14480"/>
                      </a:lnTo>
                      <a:lnTo>
                        <a:pt x="27870" y="14480"/>
                      </a:lnTo>
                      <a:lnTo>
                        <a:pt x="28017" y="14584"/>
                      </a:lnTo>
                      <a:lnTo>
                        <a:pt x="28142" y="14814"/>
                      </a:lnTo>
                      <a:lnTo>
                        <a:pt x="28247" y="14835"/>
                      </a:lnTo>
                      <a:lnTo>
                        <a:pt x="28289" y="14898"/>
                      </a:lnTo>
                      <a:lnTo>
                        <a:pt x="28247" y="14919"/>
                      </a:lnTo>
                      <a:lnTo>
                        <a:pt x="28184" y="14919"/>
                      </a:lnTo>
                      <a:lnTo>
                        <a:pt x="28184" y="14982"/>
                      </a:lnTo>
                      <a:lnTo>
                        <a:pt x="28372" y="15045"/>
                      </a:lnTo>
                      <a:lnTo>
                        <a:pt x="28435" y="15191"/>
                      </a:lnTo>
                      <a:lnTo>
                        <a:pt x="28498" y="15296"/>
                      </a:lnTo>
                      <a:lnTo>
                        <a:pt x="28875" y="15358"/>
                      </a:lnTo>
                      <a:lnTo>
                        <a:pt x="28979" y="15317"/>
                      </a:lnTo>
                      <a:lnTo>
                        <a:pt x="29021" y="15191"/>
                      </a:lnTo>
                      <a:lnTo>
                        <a:pt x="29105" y="15128"/>
                      </a:lnTo>
                      <a:lnTo>
                        <a:pt x="29189" y="15149"/>
                      </a:lnTo>
                      <a:lnTo>
                        <a:pt x="29314" y="15003"/>
                      </a:lnTo>
                      <a:lnTo>
                        <a:pt x="29335" y="14982"/>
                      </a:lnTo>
                      <a:lnTo>
                        <a:pt x="29502" y="15128"/>
                      </a:lnTo>
                      <a:lnTo>
                        <a:pt x="29481" y="15149"/>
                      </a:lnTo>
                      <a:lnTo>
                        <a:pt x="29377" y="15317"/>
                      </a:lnTo>
                      <a:lnTo>
                        <a:pt x="29377" y="15400"/>
                      </a:lnTo>
                      <a:lnTo>
                        <a:pt x="29293" y="15505"/>
                      </a:lnTo>
                      <a:lnTo>
                        <a:pt x="29293" y="15568"/>
                      </a:lnTo>
                      <a:lnTo>
                        <a:pt x="29189" y="15756"/>
                      </a:lnTo>
                      <a:lnTo>
                        <a:pt x="29230" y="15840"/>
                      </a:lnTo>
                      <a:lnTo>
                        <a:pt x="29189" y="15861"/>
                      </a:lnTo>
                      <a:lnTo>
                        <a:pt x="29168" y="15965"/>
                      </a:lnTo>
                      <a:lnTo>
                        <a:pt x="29168" y="16070"/>
                      </a:lnTo>
                      <a:lnTo>
                        <a:pt x="29000" y="16195"/>
                      </a:lnTo>
                      <a:lnTo>
                        <a:pt x="28958" y="16300"/>
                      </a:lnTo>
                      <a:lnTo>
                        <a:pt x="28958" y="16467"/>
                      </a:lnTo>
                      <a:lnTo>
                        <a:pt x="28916" y="16509"/>
                      </a:lnTo>
                      <a:lnTo>
                        <a:pt x="28916" y="16677"/>
                      </a:lnTo>
                      <a:lnTo>
                        <a:pt x="28854" y="16760"/>
                      </a:lnTo>
                      <a:lnTo>
                        <a:pt x="28707" y="16760"/>
                      </a:lnTo>
                      <a:lnTo>
                        <a:pt x="28540" y="16823"/>
                      </a:lnTo>
                      <a:lnTo>
                        <a:pt x="28540" y="16928"/>
                      </a:lnTo>
                      <a:lnTo>
                        <a:pt x="28477" y="17116"/>
                      </a:lnTo>
                      <a:lnTo>
                        <a:pt x="28498" y="17242"/>
                      </a:lnTo>
                      <a:lnTo>
                        <a:pt x="28561" y="17242"/>
                      </a:lnTo>
                      <a:lnTo>
                        <a:pt x="28582" y="17137"/>
                      </a:lnTo>
                      <a:lnTo>
                        <a:pt x="28644" y="17116"/>
                      </a:lnTo>
                      <a:lnTo>
                        <a:pt x="28686" y="17137"/>
                      </a:lnTo>
                      <a:lnTo>
                        <a:pt x="28770" y="17200"/>
                      </a:lnTo>
                      <a:lnTo>
                        <a:pt x="28854" y="17200"/>
                      </a:lnTo>
                      <a:lnTo>
                        <a:pt x="28896" y="17179"/>
                      </a:lnTo>
                      <a:lnTo>
                        <a:pt x="28958" y="17179"/>
                      </a:lnTo>
                      <a:lnTo>
                        <a:pt x="29000" y="17221"/>
                      </a:lnTo>
                      <a:lnTo>
                        <a:pt x="29021" y="17304"/>
                      </a:lnTo>
                      <a:lnTo>
                        <a:pt x="28958" y="17409"/>
                      </a:lnTo>
                      <a:lnTo>
                        <a:pt x="28979" y="17514"/>
                      </a:lnTo>
                      <a:lnTo>
                        <a:pt x="28896" y="17597"/>
                      </a:lnTo>
                      <a:lnTo>
                        <a:pt x="28896" y="17744"/>
                      </a:lnTo>
                      <a:lnTo>
                        <a:pt x="28916" y="17806"/>
                      </a:lnTo>
                      <a:lnTo>
                        <a:pt x="28979" y="17765"/>
                      </a:lnTo>
                      <a:lnTo>
                        <a:pt x="29021" y="17806"/>
                      </a:lnTo>
                      <a:lnTo>
                        <a:pt x="29105" y="17806"/>
                      </a:lnTo>
                      <a:lnTo>
                        <a:pt x="29168" y="17744"/>
                      </a:lnTo>
                      <a:lnTo>
                        <a:pt x="29272" y="17744"/>
                      </a:lnTo>
                      <a:lnTo>
                        <a:pt x="29293" y="17702"/>
                      </a:lnTo>
                      <a:lnTo>
                        <a:pt x="29377" y="17639"/>
                      </a:lnTo>
                      <a:lnTo>
                        <a:pt x="29440" y="17639"/>
                      </a:lnTo>
                      <a:lnTo>
                        <a:pt x="29544" y="17555"/>
                      </a:lnTo>
                      <a:lnTo>
                        <a:pt x="29586" y="17430"/>
                      </a:lnTo>
                      <a:lnTo>
                        <a:pt x="29649" y="17346"/>
                      </a:lnTo>
                      <a:lnTo>
                        <a:pt x="29712" y="17283"/>
                      </a:lnTo>
                      <a:lnTo>
                        <a:pt x="29753" y="17283"/>
                      </a:lnTo>
                      <a:lnTo>
                        <a:pt x="29816" y="17325"/>
                      </a:lnTo>
                      <a:lnTo>
                        <a:pt x="29900" y="17283"/>
                      </a:lnTo>
                      <a:lnTo>
                        <a:pt x="29942" y="17242"/>
                      </a:lnTo>
                      <a:lnTo>
                        <a:pt x="30025" y="17242"/>
                      </a:lnTo>
                      <a:lnTo>
                        <a:pt x="30067" y="17095"/>
                      </a:lnTo>
                      <a:lnTo>
                        <a:pt x="30067" y="16970"/>
                      </a:lnTo>
                      <a:lnTo>
                        <a:pt x="30172" y="16886"/>
                      </a:lnTo>
                      <a:lnTo>
                        <a:pt x="30214" y="16802"/>
                      </a:lnTo>
                      <a:lnTo>
                        <a:pt x="30277" y="16802"/>
                      </a:lnTo>
                      <a:lnTo>
                        <a:pt x="30339" y="16865"/>
                      </a:lnTo>
                      <a:lnTo>
                        <a:pt x="30381" y="16802"/>
                      </a:lnTo>
                      <a:lnTo>
                        <a:pt x="30444" y="16781"/>
                      </a:lnTo>
                      <a:lnTo>
                        <a:pt x="30486" y="16802"/>
                      </a:lnTo>
                      <a:lnTo>
                        <a:pt x="30528" y="16907"/>
                      </a:lnTo>
                      <a:lnTo>
                        <a:pt x="30444" y="16970"/>
                      </a:lnTo>
                      <a:lnTo>
                        <a:pt x="30381" y="17011"/>
                      </a:lnTo>
                      <a:lnTo>
                        <a:pt x="30465" y="17074"/>
                      </a:lnTo>
                      <a:lnTo>
                        <a:pt x="30632" y="17074"/>
                      </a:lnTo>
                      <a:lnTo>
                        <a:pt x="30695" y="17095"/>
                      </a:lnTo>
                      <a:lnTo>
                        <a:pt x="30737" y="17179"/>
                      </a:lnTo>
                      <a:lnTo>
                        <a:pt x="30653" y="17283"/>
                      </a:lnTo>
                      <a:lnTo>
                        <a:pt x="30569" y="17304"/>
                      </a:lnTo>
                      <a:lnTo>
                        <a:pt x="30569" y="17430"/>
                      </a:lnTo>
                      <a:lnTo>
                        <a:pt x="30653" y="17451"/>
                      </a:lnTo>
                      <a:lnTo>
                        <a:pt x="30695" y="17430"/>
                      </a:lnTo>
                      <a:lnTo>
                        <a:pt x="30779" y="17430"/>
                      </a:lnTo>
                      <a:lnTo>
                        <a:pt x="30800" y="17451"/>
                      </a:lnTo>
                      <a:lnTo>
                        <a:pt x="30883" y="17430"/>
                      </a:lnTo>
                      <a:lnTo>
                        <a:pt x="30904" y="17514"/>
                      </a:lnTo>
                      <a:lnTo>
                        <a:pt x="31009" y="17514"/>
                      </a:lnTo>
                      <a:lnTo>
                        <a:pt x="31072" y="17555"/>
                      </a:lnTo>
                      <a:lnTo>
                        <a:pt x="31113" y="17555"/>
                      </a:lnTo>
                      <a:lnTo>
                        <a:pt x="31260" y="17639"/>
                      </a:lnTo>
                      <a:lnTo>
                        <a:pt x="31302" y="17618"/>
                      </a:lnTo>
                      <a:lnTo>
                        <a:pt x="31365" y="17493"/>
                      </a:lnTo>
                      <a:lnTo>
                        <a:pt x="31406" y="17451"/>
                      </a:lnTo>
                      <a:lnTo>
                        <a:pt x="31490" y="17346"/>
                      </a:lnTo>
                      <a:lnTo>
                        <a:pt x="31595" y="17346"/>
                      </a:lnTo>
                      <a:lnTo>
                        <a:pt x="31616" y="17304"/>
                      </a:lnTo>
                      <a:lnTo>
                        <a:pt x="31532" y="17283"/>
                      </a:lnTo>
                      <a:lnTo>
                        <a:pt x="31490" y="17200"/>
                      </a:lnTo>
                      <a:lnTo>
                        <a:pt x="31574" y="17179"/>
                      </a:lnTo>
                      <a:lnTo>
                        <a:pt x="31595" y="17095"/>
                      </a:lnTo>
                      <a:lnTo>
                        <a:pt x="31511" y="17053"/>
                      </a:lnTo>
                      <a:lnTo>
                        <a:pt x="31469" y="16990"/>
                      </a:lnTo>
                      <a:lnTo>
                        <a:pt x="31406" y="17011"/>
                      </a:lnTo>
                      <a:lnTo>
                        <a:pt x="31406" y="17095"/>
                      </a:lnTo>
                      <a:lnTo>
                        <a:pt x="31365" y="17116"/>
                      </a:lnTo>
                      <a:lnTo>
                        <a:pt x="31302" y="17095"/>
                      </a:lnTo>
                      <a:lnTo>
                        <a:pt x="31197" y="17032"/>
                      </a:lnTo>
                      <a:lnTo>
                        <a:pt x="31197" y="16970"/>
                      </a:lnTo>
                      <a:lnTo>
                        <a:pt x="31155" y="16990"/>
                      </a:lnTo>
                      <a:lnTo>
                        <a:pt x="31072" y="17074"/>
                      </a:lnTo>
                      <a:lnTo>
                        <a:pt x="30883" y="17074"/>
                      </a:lnTo>
                      <a:lnTo>
                        <a:pt x="30800" y="17011"/>
                      </a:lnTo>
                      <a:lnTo>
                        <a:pt x="30904" y="16970"/>
                      </a:lnTo>
                      <a:lnTo>
                        <a:pt x="30988" y="16970"/>
                      </a:lnTo>
                      <a:lnTo>
                        <a:pt x="31072" y="16907"/>
                      </a:lnTo>
                      <a:lnTo>
                        <a:pt x="31072" y="16823"/>
                      </a:lnTo>
                      <a:lnTo>
                        <a:pt x="31051" y="16802"/>
                      </a:lnTo>
                      <a:lnTo>
                        <a:pt x="31051" y="16677"/>
                      </a:lnTo>
                      <a:lnTo>
                        <a:pt x="31072" y="16593"/>
                      </a:lnTo>
                      <a:lnTo>
                        <a:pt x="31072" y="16551"/>
                      </a:lnTo>
                      <a:lnTo>
                        <a:pt x="31009" y="16488"/>
                      </a:lnTo>
                      <a:lnTo>
                        <a:pt x="31009" y="16405"/>
                      </a:lnTo>
                      <a:lnTo>
                        <a:pt x="30862" y="16258"/>
                      </a:lnTo>
                      <a:lnTo>
                        <a:pt x="30737" y="16195"/>
                      </a:lnTo>
                      <a:lnTo>
                        <a:pt x="30737" y="16153"/>
                      </a:lnTo>
                      <a:lnTo>
                        <a:pt x="30695" y="16028"/>
                      </a:lnTo>
                      <a:lnTo>
                        <a:pt x="30632" y="16028"/>
                      </a:lnTo>
                      <a:lnTo>
                        <a:pt x="30590" y="15944"/>
                      </a:lnTo>
                      <a:lnTo>
                        <a:pt x="30632" y="15819"/>
                      </a:lnTo>
                      <a:lnTo>
                        <a:pt x="30590" y="15735"/>
                      </a:lnTo>
                      <a:lnTo>
                        <a:pt x="30465" y="15735"/>
                      </a:lnTo>
                      <a:lnTo>
                        <a:pt x="30277" y="15651"/>
                      </a:lnTo>
                      <a:lnTo>
                        <a:pt x="30235" y="15547"/>
                      </a:lnTo>
                      <a:lnTo>
                        <a:pt x="30277" y="15505"/>
                      </a:lnTo>
                      <a:lnTo>
                        <a:pt x="30277" y="15442"/>
                      </a:lnTo>
                      <a:lnTo>
                        <a:pt x="30214" y="15358"/>
                      </a:lnTo>
                      <a:lnTo>
                        <a:pt x="30172" y="15296"/>
                      </a:lnTo>
                      <a:lnTo>
                        <a:pt x="30151" y="15296"/>
                      </a:lnTo>
                      <a:lnTo>
                        <a:pt x="30046" y="15421"/>
                      </a:lnTo>
                      <a:lnTo>
                        <a:pt x="30025" y="15526"/>
                      </a:lnTo>
                      <a:lnTo>
                        <a:pt x="29963" y="15568"/>
                      </a:lnTo>
                      <a:lnTo>
                        <a:pt x="29921" y="15526"/>
                      </a:lnTo>
                      <a:lnTo>
                        <a:pt x="29921" y="15400"/>
                      </a:lnTo>
                      <a:lnTo>
                        <a:pt x="29858" y="15296"/>
                      </a:lnTo>
                      <a:lnTo>
                        <a:pt x="29900" y="15212"/>
                      </a:lnTo>
                      <a:lnTo>
                        <a:pt x="30025" y="15212"/>
                      </a:lnTo>
                      <a:lnTo>
                        <a:pt x="30005" y="15128"/>
                      </a:lnTo>
                      <a:lnTo>
                        <a:pt x="30025" y="15024"/>
                      </a:lnTo>
                      <a:lnTo>
                        <a:pt x="30005" y="14919"/>
                      </a:lnTo>
                      <a:lnTo>
                        <a:pt x="29900" y="14940"/>
                      </a:lnTo>
                      <a:lnTo>
                        <a:pt x="29900" y="14877"/>
                      </a:lnTo>
                      <a:lnTo>
                        <a:pt x="29963" y="14773"/>
                      </a:lnTo>
                      <a:lnTo>
                        <a:pt x="29921" y="14731"/>
                      </a:lnTo>
                      <a:lnTo>
                        <a:pt x="29712" y="14814"/>
                      </a:lnTo>
                      <a:cubicBezTo>
                        <a:pt x="29691" y="14773"/>
                        <a:pt x="29628" y="14731"/>
                        <a:pt x="29607" y="14689"/>
                      </a:cubicBezTo>
                      <a:lnTo>
                        <a:pt x="29712" y="14605"/>
                      </a:lnTo>
                      <a:lnTo>
                        <a:pt x="29795" y="14584"/>
                      </a:lnTo>
                      <a:lnTo>
                        <a:pt x="29858" y="14417"/>
                      </a:lnTo>
                      <a:lnTo>
                        <a:pt x="29816" y="14312"/>
                      </a:lnTo>
                      <a:lnTo>
                        <a:pt x="29691" y="14291"/>
                      </a:lnTo>
                      <a:lnTo>
                        <a:pt x="29628" y="14208"/>
                      </a:lnTo>
                      <a:lnTo>
                        <a:pt x="29628" y="14103"/>
                      </a:lnTo>
                      <a:lnTo>
                        <a:pt x="29691" y="14082"/>
                      </a:lnTo>
                      <a:lnTo>
                        <a:pt x="29649" y="13998"/>
                      </a:lnTo>
                      <a:lnTo>
                        <a:pt x="29691" y="13915"/>
                      </a:lnTo>
                      <a:lnTo>
                        <a:pt x="29816" y="13998"/>
                      </a:lnTo>
                      <a:lnTo>
                        <a:pt x="29921" y="13977"/>
                      </a:lnTo>
                      <a:lnTo>
                        <a:pt x="30025" y="14061"/>
                      </a:lnTo>
                      <a:lnTo>
                        <a:pt x="30151" y="14061"/>
                      </a:lnTo>
                      <a:lnTo>
                        <a:pt x="30318" y="13977"/>
                      </a:lnTo>
                      <a:lnTo>
                        <a:pt x="30318" y="14019"/>
                      </a:lnTo>
                      <a:lnTo>
                        <a:pt x="30360" y="14061"/>
                      </a:lnTo>
                      <a:lnTo>
                        <a:pt x="30339" y="14082"/>
                      </a:lnTo>
                      <a:lnTo>
                        <a:pt x="30277" y="14249"/>
                      </a:lnTo>
                      <a:lnTo>
                        <a:pt x="30277" y="14312"/>
                      </a:lnTo>
                      <a:lnTo>
                        <a:pt x="30360" y="14291"/>
                      </a:lnTo>
                      <a:lnTo>
                        <a:pt x="30381" y="14354"/>
                      </a:lnTo>
                      <a:lnTo>
                        <a:pt x="30465" y="14375"/>
                      </a:lnTo>
                      <a:lnTo>
                        <a:pt x="30590" y="14459"/>
                      </a:lnTo>
                      <a:lnTo>
                        <a:pt x="30632" y="14354"/>
                      </a:lnTo>
                      <a:lnTo>
                        <a:pt x="30528" y="14249"/>
                      </a:lnTo>
                      <a:lnTo>
                        <a:pt x="30590" y="14145"/>
                      </a:lnTo>
                      <a:lnTo>
                        <a:pt x="30632" y="14208"/>
                      </a:lnTo>
                      <a:lnTo>
                        <a:pt x="30695" y="14249"/>
                      </a:lnTo>
                      <a:lnTo>
                        <a:pt x="30737" y="14354"/>
                      </a:lnTo>
                      <a:lnTo>
                        <a:pt x="30904" y="14501"/>
                      </a:lnTo>
                      <a:lnTo>
                        <a:pt x="30967" y="14501"/>
                      </a:lnTo>
                      <a:lnTo>
                        <a:pt x="30967" y="14417"/>
                      </a:lnTo>
                      <a:lnTo>
                        <a:pt x="30946" y="14375"/>
                      </a:lnTo>
                      <a:lnTo>
                        <a:pt x="30988" y="14291"/>
                      </a:lnTo>
                      <a:lnTo>
                        <a:pt x="30967" y="14145"/>
                      </a:lnTo>
                      <a:lnTo>
                        <a:pt x="30904" y="14103"/>
                      </a:lnTo>
                      <a:lnTo>
                        <a:pt x="30946" y="13957"/>
                      </a:lnTo>
                      <a:lnTo>
                        <a:pt x="30862" y="13768"/>
                      </a:lnTo>
                      <a:lnTo>
                        <a:pt x="30758" y="13726"/>
                      </a:lnTo>
                      <a:lnTo>
                        <a:pt x="30758" y="13622"/>
                      </a:lnTo>
                      <a:lnTo>
                        <a:pt x="30695" y="13580"/>
                      </a:lnTo>
                      <a:lnTo>
                        <a:pt x="30549" y="13685"/>
                      </a:lnTo>
                      <a:lnTo>
                        <a:pt x="30486" y="13685"/>
                      </a:lnTo>
                      <a:lnTo>
                        <a:pt x="30590" y="13538"/>
                      </a:lnTo>
                      <a:lnTo>
                        <a:pt x="30695" y="13538"/>
                      </a:lnTo>
                      <a:lnTo>
                        <a:pt x="30737" y="13559"/>
                      </a:lnTo>
                      <a:lnTo>
                        <a:pt x="30841" y="13517"/>
                      </a:lnTo>
                      <a:lnTo>
                        <a:pt x="30925" y="13622"/>
                      </a:lnTo>
                      <a:lnTo>
                        <a:pt x="30967" y="13643"/>
                      </a:lnTo>
                      <a:lnTo>
                        <a:pt x="30967" y="13873"/>
                      </a:lnTo>
                      <a:lnTo>
                        <a:pt x="31009" y="13873"/>
                      </a:lnTo>
                      <a:lnTo>
                        <a:pt x="31155" y="13768"/>
                      </a:lnTo>
                      <a:lnTo>
                        <a:pt x="31051" y="13936"/>
                      </a:lnTo>
                      <a:lnTo>
                        <a:pt x="31051" y="13998"/>
                      </a:lnTo>
                      <a:lnTo>
                        <a:pt x="30967" y="14040"/>
                      </a:lnTo>
                      <a:lnTo>
                        <a:pt x="30967" y="14082"/>
                      </a:lnTo>
                      <a:lnTo>
                        <a:pt x="31051" y="14166"/>
                      </a:lnTo>
                      <a:lnTo>
                        <a:pt x="31072" y="14291"/>
                      </a:lnTo>
                      <a:lnTo>
                        <a:pt x="31009" y="14375"/>
                      </a:lnTo>
                      <a:lnTo>
                        <a:pt x="31072" y="14417"/>
                      </a:lnTo>
                      <a:lnTo>
                        <a:pt x="31365" y="14354"/>
                      </a:lnTo>
                      <a:lnTo>
                        <a:pt x="31406" y="14249"/>
                      </a:lnTo>
                      <a:lnTo>
                        <a:pt x="31511" y="14249"/>
                      </a:lnTo>
                      <a:lnTo>
                        <a:pt x="31574" y="14270"/>
                      </a:lnTo>
                      <a:lnTo>
                        <a:pt x="31720" y="14082"/>
                      </a:lnTo>
                      <a:lnTo>
                        <a:pt x="31804" y="14082"/>
                      </a:lnTo>
                      <a:lnTo>
                        <a:pt x="31846" y="13998"/>
                      </a:lnTo>
                      <a:lnTo>
                        <a:pt x="31950" y="13936"/>
                      </a:lnTo>
                      <a:lnTo>
                        <a:pt x="31992" y="13789"/>
                      </a:lnTo>
                      <a:lnTo>
                        <a:pt x="32055" y="13747"/>
                      </a:lnTo>
                      <a:lnTo>
                        <a:pt x="32243" y="13747"/>
                      </a:lnTo>
                      <a:lnTo>
                        <a:pt x="32348" y="13789"/>
                      </a:lnTo>
                      <a:lnTo>
                        <a:pt x="32411" y="13726"/>
                      </a:lnTo>
                      <a:lnTo>
                        <a:pt x="32369" y="13622"/>
                      </a:lnTo>
                      <a:lnTo>
                        <a:pt x="32536" y="13475"/>
                      </a:lnTo>
                      <a:lnTo>
                        <a:pt x="32557" y="13413"/>
                      </a:lnTo>
                      <a:lnTo>
                        <a:pt x="32620" y="13371"/>
                      </a:lnTo>
                      <a:lnTo>
                        <a:pt x="32641" y="13245"/>
                      </a:lnTo>
                      <a:lnTo>
                        <a:pt x="32515" y="13015"/>
                      </a:lnTo>
                      <a:lnTo>
                        <a:pt x="32536" y="12931"/>
                      </a:lnTo>
                      <a:lnTo>
                        <a:pt x="32411" y="12827"/>
                      </a:lnTo>
                      <a:lnTo>
                        <a:pt x="32369" y="12701"/>
                      </a:lnTo>
                      <a:lnTo>
                        <a:pt x="32432" y="12596"/>
                      </a:lnTo>
                      <a:lnTo>
                        <a:pt x="32557" y="12534"/>
                      </a:lnTo>
                      <a:lnTo>
                        <a:pt x="32578" y="12471"/>
                      </a:lnTo>
                      <a:lnTo>
                        <a:pt x="32557" y="12471"/>
                      </a:lnTo>
                      <a:lnTo>
                        <a:pt x="32474" y="12534"/>
                      </a:lnTo>
                      <a:lnTo>
                        <a:pt x="32453" y="12534"/>
                      </a:lnTo>
                      <a:lnTo>
                        <a:pt x="32453" y="12471"/>
                      </a:lnTo>
                      <a:lnTo>
                        <a:pt x="32536" y="12366"/>
                      </a:lnTo>
                      <a:lnTo>
                        <a:pt x="32432" y="12366"/>
                      </a:lnTo>
                      <a:lnTo>
                        <a:pt x="32515" y="12283"/>
                      </a:lnTo>
                      <a:lnTo>
                        <a:pt x="32536" y="12199"/>
                      </a:lnTo>
                      <a:lnTo>
                        <a:pt x="32453" y="12157"/>
                      </a:lnTo>
                      <a:lnTo>
                        <a:pt x="32348" y="12115"/>
                      </a:lnTo>
                      <a:lnTo>
                        <a:pt x="32411" y="12094"/>
                      </a:lnTo>
                      <a:lnTo>
                        <a:pt x="32411" y="11990"/>
                      </a:lnTo>
                      <a:lnTo>
                        <a:pt x="32474" y="11990"/>
                      </a:lnTo>
                      <a:lnTo>
                        <a:pt x="32515" y="12052"/>
                      </a:lnTo>
                      <a:lnTo>
                        <a:pt x="32620" y="12052"/>
                      </a:lnTo>
                      <a:lnTo>
                        <a:pt x="32683" y="12157"/>
                      </a:lnTo>
                      <a:lnTo>
                        <a:pt x="32766" y="12178"/>
                      </a:lnTo>
                      <a:lnTo>
                        <a:pt x="32829" y="12094"/>
                      </a:lnTo>
                      <a:lnTo>
                        <a:pt x="32892" y="12115"/>
                      </a:lnTo>
                      <a:lnTo>
                        <a:pt x="33059" y="12073"/>
                      </a:lnTo>
                      <a:lnTo>
                        <a:pt x="33185" y="11990"/>
                      </a:lnTo>
                      <a:lnTo>
                        <a:pt x="33143" y="11948"/>
                      </a:lnTo>
                      <a:lnTo>
                        <a:pt x="33206" y="11843"/>
                      </a:lnTo>
                      <a:lnTo>
                        <a:pt x="33185" y="11801"/>
                      </a:lnTo>
                      <a:lnTo>
                        <a:pt x="33143" y="11801"/>
                      </a:lnTo>
                      <a:lnTo>
                        <a:pt x="33143" y="11739"/>
                      </a:lnTo>
                      <a:lnTo>
                        <a:pt x="33080" y="11697"/>
                      </a:lnTo>
                      <a:lnTo>
                        <a:pt x="32934" y="11697"/>
                      </a:lnTo>
                      <a:lnTo>
                        <a:pt x="32997" y="11655"/>
                      </a:lnTo>
                      <a:lnTo>
                        <a:pt x="33101" y="11634"/>
                      </a:lnTo>
                      <a:lnTo>
                        <a:pt x="33290" y="11488"/>
                      </a:lnTo>
                      <a:lnTo>
                        <a:pt x="33373" y="11383"/>
                      </a:lnTo>
                      <a:lnTo>
                        <a:pt x="33352" y="11341"/>
                      </a:lnTo>
                      <a:lnTo>
                        <a:pt x="33290" y="11320"/>
                      </a:lnTo>
                      <a:lnTo>
                        <a:pt x="33269" y="11236"/>
                      </a:lnTo>
                      <a:lnTo>
                        <a:pt x="33080" y="11174"/>
                      </a:lnTo>
                      <a:lnTo>
                        <a:pt x="32976" y="11216"/>
                      </a:lnTo>
                      <a:lnTo>
                        <a:pt x="32934" y="11174"/>
                      </a:lnTo>
                      <a:lnTo>
                        <a:pt x="33038" y="11153"/>
                      </a:lnTo>
                      <a:lnTo>
                        <a:pt x="33038" y="11027"/>
                      </a:lnTo>
                      <a:lnTo>
                        <a:pt x="32808" y="10860"/>
                      </a:lnTo>
                      <a:lnTo>
                        <a:pt x="32808" y="10818"/>
                      </a:lnTo>
                      <a:lnTo>
                        <a:pt x="32871" y="10818"/>
                      </a:lnTo>
                      <a:lnTo>
                        <a:pt x="32955" y="10902"/>
                      </a:lnTo>
                      <a:lnTo>
                        <a:pt x="33038" y="10860"/>
                      </a:lnTo>
                      <a:lnTo>
                        <a:pt x="32955" y="10797"/>
                      </a:lnTo>
                      <a:lnTo>
                        <a:pt x="33018" y="10755"/>
                      </a:lnTo>
                      <a:lnTo>
                        <a:pt x="33018" y="10713"/>
                      </a:lnTo>
                      <a:lnTo>
                        <a:pt x="32871" y="10651"/>
                      </a:lnTo>
                      <a:lnTo>
                        <a:pt x="32766" y="10588"/>
                      </a:lnTo>
                      <a:lnTo>
                        <a:pt x="32662" y="10651"/>
                      </a:lnTo>
                      <a:lnTo>
                        <a:pt x="32515" y="10588"/>
                      </a:lnTo>
                      <a:cubicBezTo>
                        <a:pt x="32536" y="10546"/>
                        <a:pt x="32536" y="10525"/>
                        <a:pt x="32536" y="10504"/>
                      </a:cubicBezTo>
                      <a:lnTo>
                        <a:pt x="32599" y="10504"/>
                      </a:lnTo>
                      <a:lnTo>
                        <a:pt x="32620" y="10483"/>
                      </a:lnTo>
                      <a:lnTo>
                        <a:pt x="32599" y="10420"/>
                      </a:lnTo>
                      <a:lnTo>
                        <a:pt x="32536" y="10420"/>
                      </a:lnTo>
                      <a:cubicBezTo>
                        <a:pt x="32536" y="10400"/>
                        <a:pt x="32536" y="10339"/>
                        <a:pt x="32517" y="10317"/>
                      </a:cubicBezTo>
                      <a:lnTo>
                        <a:pt x="32517" y="10317"/>
                      </a:lnTo>
                      <a:cubicBezTo>
                        <a:pt x="32518" y="10308"/>
                        <a:pt x="32523" y="10287"/>
                        <a:pt x="32536" y="10274"/>
                      </a:cubicBezTo>
                      <a:cubicBezTo>
                        <a:pt x="32536" y="10274"/>
                        <a:pt x="32536" y="10232"/>
                        <a:pt x="32557" y="10232"/>
                      </a:cubicBezTo>
                      <a:lnTo>
                        <a:pt x="32641" y="10316"/>
                      </a:lnTo>
                      <a:lnTo>
                        <a:pt x="32746" y="10274"/>
                      </a:lnTo>
                      <a:lnTo>
                        <a:pt x="32934" y="10232"/>
                      </a:lnTo>
                      <a:lnTo>
                        <a:pt x="32976" y="10337"/>
                      </a:lnTo>
                      <a:lnTo>
                        <a:pt x="33080" y="10379"/>
                      </a:lnTo>
                      <a:lnTo>
                        <a:pt x="33143" y="10441"/>
                      </a:lnTo>
                      <a:lnTo>
                        <a:pt x="33185" y="10420"/>
                      </a:lnTo>
                      <a:lnTo>
                        <a:pt x="33352" y="10525"/>
                      </a:lnTo>
                      <a:lnTo>
                        <a:pt x="33394" y="10483"/>
                      </a:lnTo>
                      <a:lnTo>
                        <a:pt x="33457" y="10504"/>
                      </a:lnTo>
                      <a:lnTo>
                        <a:pt x="33499" y="10420"/>
                      </a:lnTo>
                      <a:lnTo>
                        <a:pt x="33478" y="10337"/>
                      </a:lnTo>
                      <a:lnTo>
                        <a:pt x="33394" y="10295"/>
                      </a:lnTo>
                      <a:lnTo>
                        <a:pt x="33310" y="10190"/>
                      </a:lnTo>
                      <a:lnTo>
                        <a:pt x="33269" y="10107"/>
                      </a:lnTo>
                      <a:lnTo>
                        <a:pt x="33059" y="9918"/>
                      </a:lnTo>
                      <a:lnTo>
                        <a:pt x="33038" y="9855"/>
                      </a:lnTo>
                      <a:lnTo>
                        <a:pt x="33038" y="9855"/>
                      </a:lnTo>
                      <a:lnTo>
                        <a:pt x="33101" y="9897"/>
                      </a:lnTo>
                      <a:lnTo>
                        <a:pt x="33143" y="9960"/>
                      </a:lnTo>
                      <a:lnTo>
                        <a:pt x="33206" y="9981"/>
                      </a:lnTo>
                      <a:lnTo>
                        <a:pt x="33310" y="10107"/>
                      </a:lnTo>
                      <a:lnTo>
                        <a:pt x="33394" y="10127"/>
                      </a:lnTo>
                      <a:lnTo>
                        <a:pt x="33415" y="10190"/>
                      </a:lnTo>
                      <a:lnTo>
                        <a:pt x="33499" y="10295"/>
                      </a:lnTo>
                      <a:lnTo>
                        <a:pt x="33603" y="10400"/>
                      </a:lnTo>
                      <a:lnTo>
                        <a:pt x="33624" y="10462"/>
                      </a:lnTo>
                      <a:lnTo>
                        <a:pt x="33687" y="10504"/>
                      </a:lnTo>
                      <a:lnTo>
                        <a:pt x="33792" y="10609"/>
                      </a:lnTo>
                      <a:lnTo>
                        <a:pt x="33834" y="10713"/>
                      </a:lnTo>
                      <a:lnTo>
                        <a:pt x="33938" y="10713"/>
                      </a:lnTo>
                      <a:lnTo>
                        <a:pt x="33980" y="10672"/>
                      </a:lnTo>
                      <a:lnTo>
                        <a:pt x="33917" y="10546"/>
                      </a:lnTo>
                      <a:lnTo>
                        <a:pt x="33834" y="10337"/>
                      </a:lnTo>
                      <a:lnTo>
                        <a:pt x="34001" y="10358"/>
                      </a:lnTo>
                      <a:lnTo>
                        <a:pt x="34189" y="10462"/>
                      </a:lnTo>
                      <a:lnTo>
                        <a:pt x="34357" y="10462"/>
                      </a:lnTo>
                      <a:lnTo>
                        <a:pt x="34357" y="10567"/>
                      </a:lnTo>
                      <a:lnTo>
                        <a:pt x="34336" y="10630"/>
                      </a:lnTo>
                      <a:lnTo>
                        <a:pt x="34440" y="10713"/>
                      </a:lnTo>
                      <a:lnTo>
                        <a:pt x="34545" y="10713"/>
                      </a:lnTo>
                      <a:lnTo>
                        <a:pt x="34566" y="10734"/>
                      </a:lnTo>
                      <a:lnTo>
                        <a:pt x="34838" y="10734"/>
                      </a:lnTo>
                      <a:lnTo>
                        <a:pt x="34922" y="10672"/>
                      </a:lnTo>
                      <a:lnTo>
                        <a:pt x="34984" y="10546"/>
                      </a:lnTo>
                      <a:lnTo>
                        <a:pt x="34984" y="10441"/>
                      </a:lnTo>
                      <a:lnTo>
                        <a:pt x="35026" y="10337"/>
                      </a:lnTo>
                      <a:lnTo>
                        <a:pt x="34963" y="10295"/>
                      </a:lnTo>
                      <a:lnTo>
                        <a:pt x="34880" y="10086"/>
                      </a:lnTo>
                      <a:lnTo>
                        <a:pt x="34838" y="10086"/>
                      </a:lnTo>
                      <a:lnTo>
                        <a:pt x="34754" y="9939"/>
                      </a:lnTo>
                      <a:lnTo>
                        <a:pt x="34775" y="9814"/>
                      </a:lnTo>
                      <a:lnTo>
                        <a:pt x="34838" y="9793"/>
                      </a:lnTo>
                      <a:lnTo>
                        <a:pt x="34838" y="9709"/>
                      </a:lnTo>
                      <a:lnTo>
                        <a:pt x="34859" y="9688"/>
                      </a:lnTo>
                      <a:lnTo>
                        <a:pt x="34922" y="9730"/>
                      </a:lnTo>
                      <a:lnTo>
                        <a:pt x="34943" y="9835"/>
                      </a:lnTo>
                      <a:lnTo>
                        <a:pt x="34984" y="9730"/>
                      </a:lnTo>
                      <a:lnTo>
                        <a:pt x="34984" y="9583"/>
                      </a:lnTo>
                      <a:lnTo>
                        <a:pt x="35047" y="9542"/>
                      </a:lnTo>
                      <a:lnTo>
                        <a:pt x="35089" y="9500"/>
                      </a:lnTo>
                      <a:lnTo>
                        <a:pt x="35089" y="9604"/>
                      </a:lnTo>
                      <a:lnTo>
                        <a:pt x="35131" y="9667"/>
                      </a:lnTo>
                      <a:lnTo>
                        <a:pt x="35089" y="9709"/>
                      </a:lnTo>
                      <a:lnTo>
                        <a:pt x="34984" y="9772"/>
                      </a:lnTo>
                      <a:lnTo>
                        <a:pt x="34963" y="9897"/>
                      </a:lnTo>
                      <a:lnTo>
                        <a:pt x="35026" y="9918"/>
                      </a:lnTo>
                      <a:lnTo>
                        <a:pt x="35068" y="10002"/>
                      </a:lnTo>
                      <a:lnTo>
                        <a:pt x="35068" y="10086"/>
                      </a:lnTo>
                      <a:lnTo>
                        <a:pt x="35194" y="10232"/>
                      </a:lnTo>
                      <a:lnTo>
                        <a:pt x="35256" y="10274"/>
                      </a:lnTo>
                      <a:lnTo>
                        <a:pt x="35256" y="10190"/>
                      </a:lnTo>
                      <a:lnTo>
                        <a:pt x="35298" y="10169"/>
                      </a:lnTo>
                      <a:lnTo>
                        <a:pt x="35361" y="10211"/>
                      </a:lnTo>
                      <a:lnTo>
                        <a:pt x="35466" y="10169"/>
                      </a:lnTo>
                      <a:lnTo>
                        <a:pt x="35487" y="10211"/>
                      </a:lnTo>
                      <a:lnTo>
                        <a:pt x="35466" y="10253"/>
                      </a:lnTo>
                      <a:lnTo>
                        <a:pt x="35466" y="10358"/>
                      </a:lnTo>
                      <a:lnTo>
                        <a:pt x="35403" y="10525"/>
                      </a:lnTo>
                      <a:lnTo>
                        <a:pt x="35403" y="10567"/>
                      </a:lnTo>
                      <a:lnTo>
                        <a:pt x="35298" y="10734"/>
                      </a:lnTo>
                      <a:lnTo>
                        <a:pt x="35235" y="10923"/>
                      </a:lnTo>
                      <a:lnTo>
                        <a:pt x="35235" y="10964"/>
                      </a:lnTo>
                      <a:lnTo>
                        <a:pt x="35256" y="10964"/>
                      </a:lnTo>
                      <a:lnTo>
                        <a:pt x="35298" y="10860"/>
                      </a:lnTo>
                      <a:lnTo>
                        <a:pt x="35403" y="10902"/>
                      </a:lnTo>
                      <a:lnTo>
                        <a:pt x="35403" y="10923"/>
                      </a:lnTo>
                      <a:lnTo>
                        <a:pt x="35487" y="10923"/>
                      </a:lnTo>
                      <a:lnTo>
                        <a:pt x="35549" y="11006"/>
                      </a:lnTo>
                      <a:lnTo>
                        <a:pt x="35696" y="11027"/>
                      </a:lnTo>
                      <a:lnTo>
                        <a:pt x="35591" y="11069"/>
                      </a:lnTo>
                      <a:lnTo>
                        <a:pt x="35570" y="11132"/>
                      </a:lnTo>
                      <a:lnTo>
                        <a:pt x="35507" y="11153"/>
                      </a:lnTo>
                      <a:lnTo>
                        <a:pt x="35466" y="11111"/>
                      </a:lnTo>
                      <a:lnTo>
                        <a:pt x="35382" y="11132"/>
                      </a:lnTo>
                      <a:lnTo>
                        <a:pt x="35403" y="11216"/>
                      </a:lnTo>
                      <a:lnTo>
                        <a:pt x="35466" y="11236"/>
                      </a:lnTo>
                      <a:lnTo>
                        <a:pt x="35487" y="11257"/>
                      </a:lnTo>
                      <a:lnTo>
                        <a:pt x="35591" y="11257"/>
                      </a:lnTo>
                      <a:lnTo>
                        <a:pt x="35591" y="11341"/>
                      </a:lnTo>
                      <a:lnTo>
                        <a:pt x="35612" y="11383"/>
                      </a:lnTo>
                      <a:lnTo>
                        <a:pt x="35612" y="11467"/>
                      </a:lnTo>
                      <a:lnTo>
                        <a:pt x="35675" y="11550"/>
                      </a:lnTo>
                      <a:lnTo>
                        <a:pt x="35779" y="11571"/>
                      </a:lnTo>
                      <a:lnTo>
                        <a:pt x="35821" y="11655"/>
                      </a:lnTo>
                      <a:lnTo>
                        <a:pt x="35863" y="11739"/>
                      </a:lnTo>
                      <a:lnTo>
                        <a:pt x="35821" y="11843"/>
                      </a:lnTo>
                      <a:lnTo>
                        <a:pt x="35759" y="11906"/>
                      </a:lnTo>
                      <a:lnTo>
                        <a:pt x="35675" y="11906"/>
                      </a:lnTo>
                      <a:lnTo>
                        <a:pt x="35612" y="11948"/>
                      </a:lnTo>
                      <a:lnTo>
                        <a:pt x="35570" y="11906"/>
                      </a:lnTo>
                      <a:lnTo>
                        <a:pt x="35487" y="11885"/>
                      </a:lnTo>
                      <a:lnTo>
                        <a:pt x="35445" y="11906"/>
                      </a:lnTo>
                      <a:lnTo>
                        <a:pt x="35361" y="12011"/>
                      </a:lnTo>
                      <a:lnTo>
                        <a:pt x="35403" y="12052"/>
                      </a:lnTo>
                      <a:lnTo>
                        <a:pt x="35403" y="12094"/>
                      </a:lnTo>
                      <a:lnTo>
                        <a:pt x="35361" y="12178"/>
                      </a:lnTo>
                      <a:lnTo>
                        <a:pt x="35382" y="12220"/>
                      </a:lnTo>
                      <a:lnTo>
                        <a:pt x="35445" y="12220"/>
                      </a:lnTo>
                      <a:lnTo>
                        <a:pt x="35466" y="12199"/>
                      </a:lnTo>
                      <a:lnTo>
                        <a:pt x="35549" y="12178"/>
                      </a:lnTo>
                      <a:lnTo>
                        <a:pt x="35654" y="12178"/>
                      </a:lnTo>
                      <a:lnTo>
                        <a:pt x="35717" y="12115"/>
                      </a:lnTo>
                      <a:lnTo>
                        <a:pt x="35800" y="12115"/>
                      </a:lnTo>
                      <a:lnTo>
                        <a:pt x="35863" y="12011"/>
                      </a:lnTo>
                      <a:lnTo>
                        <a:pt x="35905" y="11990"/>
                      </a:lnTo>
                      <a:lnTo>
                        <a:pt x="35926" y="12115"/>
                      </a:lnTo>
                      <a:lnTo>
                        <a:pt x="35989" y="12157"/>
                      </a:lnTo>
                      <a:lnTo>
                        <a:pt x="36072" y="12094"/>
                      </a:lnTo>
                      <a:lnTo>
                        <a:pt x="36135" y="11969"/>
                      </a:lnTo>
                      <a:lnTo>
                        <a:pt x="36240" y="11885"/>
                      </a:lnTo>
                      <a:lnTo>
                        <a:pt x="36303" y="11948"/>
                      </a:lnTo>
                      <a:lnTo>
                        <a:pt x="36303" y="11990"/>
                      </a:lnTo>
                      <a:lnTo>
                        <a:pt x="36219" y="12011"/>
                      </a:lnTo>
                      <a:lnTo>
                        <a:pt x="36177" y="12073"/>
                      </a:lnTo>
                      <a:lnTo>
                        <a:pt x="36219" y="12094"/>
                      </a:lnTo>
                      <a:lnTo>
                        <a:pt x="36219" y="12157"/>
                      </a:lnTo>
                      <a:lnTo>
                        <a:pt x="36093" y="12199"/>
                      </a:lnTo>
                      <a:lnTo>
                        <a:pt x="36072" y="12220"/>
                      </a:lnTo>
                      <a:lnTo>
                        <a:pt x="36219" y="12199"/>
                      </a:lnTo>
                      <a:lnTo>
                        <a:pt x="36240" y="12283"/>
                      </a:lnTo>
                      <a:lnTo>
                        <a:pt x="36135" y="12366"/>
                      </a:lnTo>
                      <a:lnTo>
                        <a:pt x="36177" y="12492"/>
                      </a:lnTo>
                      <a:lnTo>
                        <a:pt x="36219" y="12513"/>
                      </a:lnTo>
                      <a:lnTo>
                        <a:pt x="36282" y="12617"/>
                      </a:lnTo>
                      <a:lnTo>
                        <a:pt x="36407" y="12596"/>
                      </a:lnTo>
                      <a:lnTo>
                        <a:pt x="36428" y="12534"/>
                      </a:lnTo>
                      <a:lnTo>
                        <a:pt x="36407" y="12471"/>
                      </a:lnTo>
                      <a:lnTo>
                        <a:pt x="36407" y="12387"/>
                      </a:lnTo>
                      <a:lnTo>
                        <a:pt x="36449" y="12366"/>
                      </a:lnTo>
                      <a:lnTo>
                        <a:pt x="36595" y="12471"/>
                      </a:lnTo>
                      <a:lnTo>
                        <a:pt x="36595" y="12534"/>
                      </a:lnTo>
                      <a:lnTo>
                        <a:pt x="36533" y="12638"/>
                      </a:lnTo>
                      <a:lnTo>
                        <a:pt x="36616" y="12701"/>
                      </a:lnTo>
                      <a:lnTo>
                        <a:pt x="36637" y="12743"/>
                      </a:lnTo>
                      <a:lnTo>
                        <a:pt x="36491" y="12827"/>
                      </a:lnTo>
                      <a:lnTo>
                        <a:pt x="36449" y="12889"/>
                      </a:lnTo>
                      <a:lnTo>
                        <a:pt x="36533" y="12952"/>
                      </a:lnTo>
                      <a:lnTo>
                        <a:pt x="36763" y="12952"/>
                      </a:lnTo>
                      <a:lnTo>
                        <a:pt x="36826" y="12994"/>
                      </a:lnTo>
                      <a:lnTo>
                        <a:pt x="36826" y="13099"/>
                      </a:lnTo>
                      <a:lnTo>
                        <a:pt x="36826" y="13161"/>
                      </a:lnTo>
                      <a:lnTo>
                        <a:pt x="36867" y="13140"/>
                      </a:lnTo>
                      <a:lnTo>
                        <a:pt x="36867" y="13057"/>
                      </a:lnTo>
                      <a:lnTo>
                        <a:pt x="36930" y="12994"/>
                      </a:lnTo>
                      <a:lnTo>
                        <a:pt x="36972" y="12994"/>
                      </a:lnTo>
                      <a:lnTo>
                        <a:pt x="36972" y="13057"/>
                      </a:lnTo>
                      <a:lnTo>
                        <a:pt x="36930" y="13161"/>
                      </a:lnTo>
                      <a:lnTo>
                        <a:pt x="36930" y="13245"/>
                      </a:lnTo>
                      <a:lnTo>
                        <a:pt x="36847" y="13266"/>
                      </a:lnTo>
                      <a:lnTo>
                        <a:pt x="36805" y="13433"/>
                      </a:lnTo>
                      <a:lnTo>
                        <a:pt x="36805" y="13475"/>
                      </a:lnTo>
                      <a:lnTo>
                        <a:pt x="36867" y="13517"/>
                      </a:lnTo>
                      <a:lnTo>
                        <a:pt x="36867" y="13622"/>
                      </a:lnTo>
                      <a:lnTo>
                        <a:pt x="36826" y="13726"/>
                      </a:lnTo>
                      <a:lnTo>
                        <a:pt x="36826" y="13831"/>
                      </a:lnTo>
                      <a:lnTo>
                        <a:pt x="36847" y="13852"/>
                      </a:lnTo>
                      <a:lnTo>
                        <a:pt x="36847" y="13873"/>
                      </a:lnTo>
                      <a:lnTo>
                        <a:pt x="36826" y="14082"/>
                      </a:lnTo>
                      <a:lnTo>
                        <a:pt x="36763" y="14166"/>
                      </a:lnTo>
                      <a:lnTo>
                        <a:pt x="36826" y="14270"/>
                      </a:lnTo>
                      <a:lnTo>
                        <a:pt x="36805" y="14354"/>
                      </a:lnTo>
                      <a:lnTo>
                        <a:pt x="36637" y="14396"/>
                      </a:lnTo>
                      <a:lnTo>
                        <a:pt x="36491" y="14375"/>
                      </a:lnTo>
                      <a:lnTo>
                        <a:pt x="36428" y="14396"/>
                      </a:lnTo>
                      <a:lnTo>
                        <a:pt x="36407" y="14480"/>
                      </a:lnTo>
                      <a:lnTo>
                        <a:pt x="36198" y="14626"/>
                      </a:lnTo>
                      <a:lnTo>
                        <a:pt x="36198" y="14710"/>
                      </a:lnTo>
                      <a:lnTo>
                        <a:pt x="36344" y="14793"/>
                      </a:lnTo>
                      <a:lnTo>
                        <a:pt x="36303" y="14793"/>
                      </a:lnTo>
                      <a:lnTo>
                        <a:pt x="36219" y="14814"/>
                      </a:lnTo>
                      <a:lnTo>
                        <a:pt x="36303" y="14814"/>
                      </a:lnTo>
                      <a:lnTo>
                        <a:pt x="36177" y="14982"/>
                      </a:lnTo>
                      <a:lnTo>
                        <a:pt x="36093" y="15024"/>
                      </a:lnTo>
                      <a:lnTo>
                        <a:pt x="35884" y="15149"/>
                      </a:lnTo>
                      <a:lnTo>
                        <a:pt x="35738" y="15296"/>
                      </a:lnTo>
                      <a:lnTo>
                        <a:pt x="35675" y="15296"/>
                      </a:lnTo>
                      <a:lnTo>
                        <a:pt x="35633" y="15337"/>
                      </a:lnTo>
                      <a:lnTo>
                        <a:pt x="35591" y="15463"/>
                      </a:lnTo>
                      <a:lnTo>
                        <a:pt x="35675" y="15568"/>
                      </a:lnTo>
                      <a:lnTo>
                        <a:pt x="35696" y="15672"/>
                      </a:lnTo>
                      <a:lnTo>
                        <a:pt x="35800" y="15840"/>
                      </a:lnTo>
                      <a:lnTo>
                        <a:pt x="35842" y="16133"/>
                      </a:lnTo>
                      <a:lnTo>
                        <a:pt x="35779" y="16174"/>
                      </a:lnTo>
                      <a:lnTo>
                        <a:pt x="35738" y="16153"/>
                      </a:lnTo>
                      <a:lnTo>
                        <a:pt x="35675" y="16195"/>
                      </a:lnTo>
                      <a:lnTo>
                        <a:pt x="35654" y="16300"/>
                      </a:lnTo>
                      <a:lnTo>
                        <a:pt x="35633" y="16195"/>
                      </a:lnTo>
                      <a:lnTo>
                        <a:pt x="35633" y="16049"/>
                      </a:lnTo>
                      <a:lnTo>
                        <a:pt x="35570" y="15986"/>
                      </a:lnTo>
                      <a:lnTo>
                        <a:pt x="35466" y="16049"/>
                      </a:lnTo>
                      <a:lnTo>
                        <a:pt x="35424" y="16153"/>
                      </a:lnTo>
                      <a:lnTo>
                        <a:pt x="35319" y="16216"/>
                      </a:lnTo>
                      <a:lnTo>
                        <a:pt x="35235" y="16174"/>
                      </a:lnTo>
                      <a:lnTo>
                        <a:pt x="35256" y="16112"/>
                      </a:lnTo>
                      <a:lnTo>
                        <a:pt x="35256" y="16070"/>
                      </a:lnTo>
                      <a:lnTo>
                        <a:pt x="35047" y="16070"/>
                      </a:lnTo>
                      <a:lnTo>
                        <a:pt x="35005" y="16174"/>
                      </a:lnTo>
                      <a:lnTo>
                        <a:pt x="34922" y="16258"/>
                      </a:lnTo>
                      <a:lnTo>
                        <a:pt x="34796" y="16216"/>
                      </a:lnTo>
                      <a:lnTo>
                        <a:pt x="34712" y="16216"/>
                      </a:lnTo>
                      <a:lnTo>
                        <a:pt x="34650" y="16174"/>
                      </a:lnTo>
                      <a:lnTo>
                        <a:pt x="34587" y="16174"/>
                      </a:lnTo>
                      <a:lnTo>
                        <a:pt x="34503" y="16258"/>
                      </a:lnTo>
                      <a:lnTo>
                        <a:pt x="34357" y="16195"/>
                      </a:lnTo>
                      <a:lnTo>
                        <a:pt x="34315" y="16174"/>
                      </a:lnTo>
                      <a:lnTo>
                        <a:pt x="34231" y="16070"/>
                      </a:lnTo>
                      <a:lnTo>
                        <a:pt x="34106" y="15986"/>
                      </a:lnTo>
                      <a:lnTo>
                        <a:pt x="33980" y="15965"/>
                      </a:lnTo>
                      <a:lnTo>
                        <a:pt x="33834" y="15777"/>
                      </a:lnTo>
                      <a:lnTo>
                        <a:pt x="33813" y="15840"/>
                      </a:lnTo>
                      <a:lnTo>
                        <a:pt x="33813" y="15902"/>
                      </a:lnTo>
                      <a:lnTo>
                        <a:pt x="33792" y="15965"/>
                      </a:lnTo>
                      <a:lnTo>
                        <a:pt x="33750" y="15944"/>
                      </a:lnTo>
                      <a:lnTo>
                        <a:pt x="33708" y="15965"/>
                      </a:lnTo>
                      <a:lnTo>
                        <a:pt x="33708" y="16049"/>
                      </a:lnTo>
                      <a:lnTo>
                        <a:pt x="33771" y="16112"/>
                      </a:lnTo>
                      <a:lnTo>
                        <a:pt x="33750" y="16195"/>
                      </a:lnTo>
                      <a:lnTo>
                        <a:pt x="33687" y="16195"/>
                      </a:lnTo>
                      <a:lnTo>
                        <a:pt x="33582" y="16216"/>
                      </a:lnTo>
                      <a:lnTo>
                        <a:pt x="33499" y="16300"/>
                      </a:lnTo>
                      <a:lnTo>
                        <a:pt x="33373" y="16300"/>
                      </a:lnTo>
                      <a:lnTo>
                        <a:pt x="33290" y="16384"/>
                      </a:lnTo>
                      <a:lnTo>
                        <a:pt x="33290" y="16488"/>
                      </a:lnTo>
                      <a:lnTo>
                        <a:pt x="33206" y="16530"/>
                      </a:lnTo>
                      <a:lnTo>
                        <a:pt x="33164" y="16677"/>
                      </a:lnTo>
                      <a:lnTo>
                        <a:pt x="33248" y="16886"/>
                      </a:lnTo>
                      <a:lnTo>
                        <a:pt x="33352" y="16990"/>
                      </a:lnTo>
                      <a:lnTo>
                        <a:pt x="33394" y="16949"/>
                      </a:lnTo>
                      <a:lnTo>
                        <a:pt x="33499" y="17095"/>
                      </a:lnTo>
                      <a:lnTo>
                        <a:pt x="33478" y="17158"/>
                      </a:lnTo>
                      <a:lnTo>
                        <a:pt x="33666" y="17158"/>
                      </a:lnTo>
                      <a:lnTo>
                        <a:pt x="33771" y="17200"/>
                      </a:lnTo>
                      <a:lnTo>
                        <a:pt x="33813" y="17137"/>
                      </a:lnTo>
                      <a:lnTo>
                        <a:pt x="33917" y="17137"/>
                      </a:lnTo>
                      <a:lnTo>
                        <a:pt x="33980" y="17095"/>
                      </a:lnTo>
                      <a:lnTo>
                        <a:pt x="34106" y="17095"/>
                      </a:lnTo>
                      <a:lnTo>
                        <a:pt x="34189" y="17053"/>
                      </a:lnTo>
                      <a:lnTo>
                        <a:pt x="34273" y="17095"/>
                      </a:lnTo>
                      <a:lnTo>
                        <a:pt x="34315" y="17032"/>
                      </a:lnTo>
                      <a:lnTo>
                        <a:pt x="34315" y="16928"/>
                      </a:lnTo>
                      <a:lnTo>
                        <a:pt x="34336" y="16865"/>
                      </a:lnTo>
                      <a:lnTo>
                        <a:pt x="34398" y="16865"/>
                      </a:lnTo>
                      <a:lnTo>
                        <a:pt x="34503" y="17032"/>
                      </a:lnTo>
                      <a:lnTo>
                        <a:pt x="34587" y="17032"/>
                      </a:lnTo>
                      <a:lnTo>
                        <a:pt x="34650" y="17116"/>
                      </a:lnTo>
                      <a:lnTo>
                        <a:pt x="34796" y="17137"/>
                      </a:lnTo>
                      <a:lnTo>
                        <a:pt x="34817" y="17074"/>
                      </a:lnTo>
                      <a:lnTo>
                        <a:pt x="34901" y="16970"/>
                      </a:lnTo>
                      <a:lnTo>
                        <a:pt x="34943" y="16970"/>
                      </a:lnTo>
                      <a:lnTo>
                        <a:pt x="35026" y="16886"/>
                      </a:lnTo>
                      <a:lnTo>
                        <a:pt x="35131" y="16865"/>
                      </a:lnTo>
                      <a:lnTo>
                        <a:pt x="35110" y="16928"/>
                      </a:lnTo>
                      <a:lnTo>
                        <a:pt x="35110" y="17032"/>
                      </a:lnTo>
                      <a:lnTo>
                        <a:pt x="35026" y="17137"/>
                      </a:lnTo>
                      <a:lnTo>
                        <a:pt x="35026" y="17262"/>
                      </a:lnTo>
                      <a:lnTo>
                        <a:pt x="35131" y="17221"/>
                      </a:lnTo>
                      <a:lnTo>
                        <a:pt x="35173" y="17032"/>
                      </a:lnTo>
                      <a:lnTo>
                        <a:pt x="35215" y="17074"/>
                      </a:lnTo>
                      <a:lnTo>
                        <a:pt x="35256" y="17032"/>
                      </a:lnTo>
                      <a:lnTo>
                        <a:pt x="35340" y="17074"/>
                      </a:lnTo>
                      <a:lnTo>
                        <a:pt x="35256" y="17200"/>
                      </a:lnTo>
                      <a:lnTo>
                        <a:pt x="35277" y="17283"/>
                      </a:lnTo>
                      <a:lnTo>
                        <a:pt x="35277" y="17179"/>
                      </a:lnTo>
                      <a:lnTo>
                        <a:pt x="35466" y="17011"/>
                      </a:lnTo>
                      <a:lnTo>
                        <a:pt x="35487" y="17074"/>
                      </a:lnTo>
                      <a:lnTo>
                        <a:pt x="35361" y="17179"/>
                      </a:lnTo>
                      <a:lnTo>
                        <a:pt x="35361" y="17242"/>
                      </a:lnTo>
                      <a:lnTo>
                        <a:pt x="35445" y="17304"/>
                      </a:lnTo>
                      <a:lnTo>
                        <a:pt x="35487" y="17451"/>
                      </a:lnTo>
                      <a:lnTo>
                        <a:pt x="35487" y="17555"/>
                      </a:lnTo>
                      <a:lnTo>
                        <a:pt x="35507" y="17660"/>
                      </a:lnTo>
                      <a:lnTo>
                        <a:pt x="35612" y="17639"/>
                      </a:lnTo>
                      <a:lnTo>
                        <a:pt x="35612" y="17765"/>
                      </a:lnTo>
                      <a:lnTo>
                        <a:pt x="35675" y="17827"/>
                      </a:lnTo>
                      <a:lnTo>
                        <a:pt x="35759" y="17681"/>
                      </a:lnTo>
                      <a:lnTo>
                        <a:pt x="35717" y="17869"/>
                      </a:lnTo>
                      <a:lnTo>
                        <a:pt x="35654" y="17953"/>
                      </a:lnTo>
                      <a:lnTo>
                        <a:pt x="35759" y="18058"/>
                      </a:lnTo>
                      <a:lnTo>
                        <a:pt x="35759" y="17974"/>
                      </a:lnTo>
                      <a:lnTo>
                        <a:pt x="35800" y="17869"/>
                      </a:lnTo>
                      <a:lnTo>
                        <a:pt x="35863" y="17848"/>
                      </a:lnTo>
                      <a:lnTo>
                        <a:pt x="35863" y="17848"/>
                      </a:lnTo>
                      <a:lnTo>
                        <a:pt x="35821" y="17890"/>
                      </a:lnTo>
                      <a:lnTo>
                        <a:pt x="35863" y="18037"/>
                      </a:lnTo>
                      <a:lnTo>
                        <a:pt x="35926" y="18162"/>
                      </a:lnTo>
                      <a:lnTo>
                        <a:pt x="36093" y="18141"/>
                      </a:lnTo>
                      <a:lnTo>
                        <a:pt x="36031" y="18183"/>
                      </a:lnTo>
                      <a:lnTo>
                        <a:pt x="35821" y="18309"/>
                      </a:lnTo>
                      <a:lnTo>
                        <a:pt x="35675" y="18309"/>
                      </a:lnTo>
                      <a:lnTo>
                        <a:pt x="35654" y="18371"/>
                      </a:lnTo>
                      <a:lnTo>
                        <a:pt x="35759" y="18413"/>
                      </a:lnTo>
                      <a:lnTo>
                        <a:pt x="35759" y="18560"/>
                      </a:lnTo>
                      <a:lnTo>
                        <a:pt x="35821" y="18664"/>
                      </a:lnTo>
                      <a:lnTo>
                        <a:pt x="35905" y="18727"/>
                      </a:lnTo>
                      <a:lnTo>
                        <a:pt x="35989" y="18727"/>
                      </a:lnTo>
                      <a:lnTo>
                        <a:pt x="35989" y="18790"/>
                      </a:lnTo>
                      <a:lnTo>
                        <a:pt x="36093" y="18874"/>
                      </a:lnTo>
                      <a:lnTo>
                        <a:pt x="36156" y="18915"/>
                      </a:lnTo>
                      <a:lnTo>
                        <a:pt x="36219" y="18915"/>
                      </a:lnTo>
                      <a:lnTo>
                        <a:pt x="36407" y="19041"/>
                      </a:lnTo>
                      <a:lnTo>
                        <a:pt x="36512" y="19041"/>
                      </a:lnTo>
                      <a:lnTo>
                        <a:pt x="36512" y="19104"/>
                      </a:lnTo>
                      <a:lnTo>
                        <a:pt x="36575" y="19125"/>
                      </a:lnTo>
                      <a:lnTo>
                        <a:pt x="36595" y="19083"/>
                      </a:lnTo>
                      <a:lnTo>
                        <a:pt x="36616" y="19041"/>
                      </a:lnTo>
                      <a:lnTo>
                        <a:pt x="36721" y="19104"/>
                      </a:lnTo>
                      <a:lnTo>
                        <a:pt x="36679" y="19125"/>
                      </a:lnTo>
                      <a:lnTo>
                        <a:pt x="36616" y="19187"/>
                      </a:lnTo>
                      <a:lnTo>
                        <a:pt x="36679" y="19292"/>
                      </a:lnTo>
                      <a:lnTo>
                        <a:pt x="36742" y="19334"/>
                      </a:lnTo>
                      <a:lnTo>
                        <a:pt x="36805" y="19334"/>
                      </a:lnTo>
                      <a:lnTo>
                        <a:pt x="36805" y="19418"/>
                      </a:lnTo>
                      <a:lnTo>
                        <a:pt x="36930" y="19543"/>
                      </a:lnTo>
                      <a:lnTo>
                        <a:pt x="37014" y="19543"/>
                      </a:lnTo>
                      <a:lnTo>
                        <a:pt x="37056" y="19606"/>
                      </a:lnTo>
                      <a:lnTo>
                        <a:pt x="37098" y="19648"/>
                      </a:lnTo>
                      <a:lnTo>
                        <a:pt x="37265" y="19731"/>
                      </a:lnTo>
                      <a:lnTo>
                        <a:pt x="37328" y="19711"/>
                      </a:lnTo>
                      <a:lnTo>
                        <a:pt x="37370" y="19731"/>
                      </a:lnTo>
                      <a:lnTo>
                        <a:pt x="37453" y="19731"/>
                      </a:lnTo>
                      <a:lnTo>
                        <a:pt x="37537" y="19773"/>
                      </a:lnTo>
                      <a:lnTo>
                        <a:pt x="37558" y="19857"/>
                      </a:lnTo>
                      <a:lnTo>
                        <a:pt x="37725" y="19983"/>
                      </a:lnTo>
                      <a:lnTo>
                        <a:pt x="37788" y="19983"/>
                      </a:lnTo>
                      <a:lnTo>
                        <a:pt x="37872" y="20045"/>
                      </a:lnTo>
                      <a:lnTo>
                        <a:pt x="38060" y="20087"/>
                      </a:lnTo>
                      <a:lnTo>
                        <a:pt x="38165" y="20150"/>
                      </a:lnTo>
                      <a:lnTo>
                        <a:pt x="38269" y="20150"/>
                      </a:lnTo>
                      <a:lnTo>
                        <a:pt x="38290" y="20129"/>
                      </a:lnTo>
                      <a:lnTo>
                        <a:pt x="38290" y="20066"/>
                      </a:lnTo>
                      <a:lnTo>
                        <a:pt x="38207" y="19983"/>
                      </a:lnTo>
                      <a:lnTo>
                        <a:pt x="38165" y="19920"/>
                      </a:lnTo>
                      <a:lnTo>
                        <a:pt x="38207" y="19857"/>
                      </a:lnTo>
                      <a:lnTo>
                        <a:pt x="38290" y="19878"/>
                      </a:lnTo>
                      <a:lnTo>
                        <a:pt x="38311" y="19815"/>
                      </a:lnTo>
                      <a:lnTo>
                        <a:pt x="38290" y="19752"/>
                      </a:lnTo>
                      <a:lnTo>
                        <a:pt x="38248" y="19773"/>
                      </a:lnTo>
                      <a:lnTo>
                        <a:pt x="38207" y="19731"/>
                      </a:lnTo>
                      <a:lnTo>
                        <a:pt x="38248" y="19606"/>
                      </a:lnTo>
                      <a:lnTo>
                        <a:pt x="38207" y="19564"/>
                      </a:lnTo>
                      <a:lnTo>
                        <a:pt x="38102" y="19669"/>
                      </a:lnTo>
                      <a:lnTo>
                        <a:pt x="38102" y="19627"/>
                      </a:lnTo>
                      <a:lnTo>
                        <a:pt x="38081" y="19543"/>
                      </a:lnTo>
                      <a:lnTo>
                        <a:pt x="38018" y="19543"/>
                      </a:lnTo>
                      <a:lnTo>
                        <a:pt x="38123" y="19439"/>
                      </a:lnTo>
                      <a:lnTo>
                        <a:pt x="38102" y="19313"/>
                      </a:lnTo>
                      <a:lnTo>
                        <a:pt x="38060" y="19292"/>
                      </a:lnTo>
                      <a:lnTo>
                        <a:pt x="37956" y="19292"/>
                      </a:lnTo>
                      <a:lnTo>
                        <a:pt x="37976" y="19187"/>
                      </a:lnTo>
                      <a:lnTo>
                        <a:pt x="37935" y="19083"/>
                      </a:lnTo>
                      <a:lnTo>
                        <a:pt x="37893" y="18999"/>
                      </a:lnTo>
                      <a:lnTo>
                        <a:pt x="37788" y="18999"/>
                      </a:lnTo>
                      <a:lnTo>
                        <a:pt x="37851" y="18915"/>
                      </a:lnTo>
                      <a:lnTo>
                        <a:pt x="37767" y="18894"/>
                      </a:lnTo>
                      <a:lnTo>
                        <a:pt x="37725" y="18894"/>
                      </a:lnTo>
                      <a:lnTo>
                        <a:pt x="37746" y="18832"/>
                      </a:lnTo>
                      <a:lnTo>
                        <a:pt x="37663" y="18727"/>
                      </a:lnTo>
                      <a:lnTo>
                        <a:pt x="37663" y="18748"/>
                      </a:lnTo>
                      <a:lnTo>
                        <a:pt x="37621" y="18748"/>
                      </a:lnTo>
                      <a:lnTo>
                        <a:pt x="37621" y="18602"/>
                      </a:lnTo>
                      <a:lnTo>
                        <a:pt x="37621" y="18539"/>
                      </a:lnTo>
                      <a:lnTo>
                        <a:pt x="37621" y="18476"/>
                      </a:lnTo>
                      <a:lnTo>
                        <a:pt x="37453" y="18350"/>
                      </a:lnTo>
                      <a:lnTo>
                        <a:pt x="37432" y="18225"/>
                      </a:lnTo>
                      <a:lnTo>
                        <a:pt x="37432" y="18120"/>
                      </a:lnTo>
                      <a:lnTo>
                        <a:pt x="37516" y="18162"/>
                      </a:lnTo>
                      <a:lnTo>
                        <a:pt x="37558" y="18078"/>
                      </a:lnTo>
                      <a:lnTo>
                        <a:pt x="37663" y="18120"/>
                      </a:lnTo>
                      <a:lnTo>
                        <a:pt x="37663" y="18225"/>
                      </a:lnTo>
                      <a:lnTo>
                        <a:pt x="37746" y="18371"/>
                      </a:lnTo>
                      <a:lnTo>
                        <a:pt x="37872" y="18434"/>
                      </a:lnTo>
                      <a:lnTo>
                        <a:pt x="37935" y="18476"/>
                      </a:lnTo>
                      <a:lnTo>
                        <a:pt x="37935" y="18560"/>
                      </a:lnTo>
                      <a:lnTo>
                        <a:pt x="37976" y="18602"/>
                      </a:lnTo>
                      <a:lnTo>
                        <a:pt x="37976" y="18539"/>
                      </a:lnTo>
                      <a:lnTo>
                        <a:pt x="37935" y="18392"/>
                      </a:lnTo>
                      <a:lnTo>
                        <a:pt x="37935" y="18350"/>
                      </a:lnTo>
                      <a:lnTo>
                        <a:pt x="37976" y="18309"/>
                      </a:lnTo>
                      <a:lnTo>
                        <a:pt x="38018" y="18392"/>
                      </a:lnTo>
                      <a:lnTo>
                        <a:pt x="38018" y="18455"/>
                      </a:lnTo>
                      <a:lnTo>
                        <a:pt x="38081" y="18497"/>
                      </a:lnTo>
                      <a:lnTo>
                        <a:pt x="38123" y="18685"/>
                      </a:lnTo>
                      <a:lnTo>
                        <a:pt x="38207" y="18706"/>
                      </a:lnTo>
                      <a:lnTo>
                        <a:pt x="38207" y="18769"/>
                      </a:lnTo>
                      <a:lnTo>
                        <a:pt x="38290" y="18832"/>
                      </a:lnTo>
                      <a:lnTo>
                        <a:pt x="38374" y="19020"/>
                      </a:lnTo>
                      <a:lnTo>
                        <a:pt x="38416" y="18936"/>
                      </a:lnTo>
                      <a:lnTo>
                        <a:pt x="38395" y="18832"/>
                      </a:lnTo>
                      <a:lnTo>
                        <a:pt x="38395" y="18664"/>
                      </a:lnTo>
                      <a:lnTo>
                        <a:pt x="38416" y="18560"/>
                      </a:lnTo>
                      <a:lnTo>
                        <a:pt x="38416" y="18643"/>
                      </a:lnTo>
                      <a:lnTo>
                        <a:pt x="38479" y="18811"/>
                      </a:lnTo>
                      <a:lnTo>
                        <a:pt x="38479" y="18915"/>
                      </a:lnTo>
                      <a:lnTo>
                        <a:pt x="38479" y="18999"/>
                      </a:lnTo>
                      <a:lnTo>
                        <a:pt x="38520" y="19020"/>
                      </a:lnTo>
                      <a:lnTo>
                        <a:pt x="38604" y="19083"/>
                      </a:lnTo>
                      <a:lnTo>
                        <a:pt x="38625" y="18999"/>
                      </a:lnTo>
                      <a:lnTo>
                        <a:pt x="38583" y="18957"/>
                      </a:lnTo>
                      <a:lnTo>
                        <a:pt x="38583" y="18894"/>
                      </a:lnTo>
                      <a:lnTo>
                        <a:pt x="38667" y="18915"/>
                      </a:lnTo>
                      <a:lnTo>
                        <a:pt x="38688" y="19020"/>
                      </a:lnTo>
                      <a:lnTo>
                        <a:pt x="38688" y="19104"/>
                      </a:lnTo>
                      <a:lnTo>
                        <a:pt x="38709" y="19125"/>
                      </a:lnTo>
                      <a:lnTo>
                        <a:pt x="38709" y="19062"/>
                      </a:lnTo>
                      <a:lnTo>
                        <a:pt x="38772" y="19020"/>
                      </a:lnTo>
                      <a:lnTo>
                        <a:pt x="38772" y="19187"/>
                      </a:lnTo>
                      <a:lnTo>
                        <a:pt x="38813" y="19271"/>
                      </a:lnTo>
                      <a:lnTo>
                        <a:pt x="38897" y="19271"/>
                      </a:lnTo>
                      <a:lnTo>
                        <a:pt x="38939" y="19208"/>
                      </a:lnTo>
                      <a:lnTo>
                        <a:pt x="38939" y="19313"/>
                      </a:lnTo>
                      <a:lnTo>
                        <a:pt x="38918" y="19376"/>
                      </a:lnTo>
                      <a:lnTo>
                        <a:pt x="38981" y="19543"/>
                      </a:lnTo>
                      <a:lnTo>
                        <a:pt x="39023" y="19627"/>
                      </a:lnTo>
                      <a:lnTo>
                        <a:pt x="39127" y="19627"/>
                      </a:lnTo>
                      <a:lnTo>
                        <a:pt x="39127" y="19543"/>
                      </a:lnTo>
                      <a:lnTo>
                        <a:pt x="39106" y="19522"/>
                      </a:lnTo>
                      <a:lnTo>
                        <a:pt x="39106" y="19397"/>
                      </a:lnTo>
                      <a:lnTo>
                        <a:pt x="39044" y="19187"/>
                      </a:lnTo>
                      <a:lnTo>
                        <a:pt x="39127" y="19187"/>
                      </a:lnTo>
                      <a:lnTo>
                        <a:pt x="39169" y="19271"/>
                      </a:lnTo>
                      <a:lnTo>
                        <a:pt x="39274" y="19292"/>
                      </a:lnTo>
                      <a:lnTo>
                        <a:pt x="39316" y="19271"/>
                      </a:lnTo>
                      <a:lnTo>
                        <a:pt x="39253" y="19166"/>
                      </a:lnTo>
                      <a:lnTo>
                        <a:pt x="39295" y="19083"/>
                      </a:lnTo>
                      <a:lnTo>
                        <a:pt x="39295" y="18894"/>
                      </a:lnTo>
                      <a:lnTo>
                        <a:pt x="39211" y="18706"/>
                      </a:lnTo>
                      <a:lnTo>
                        <a:pt x="39232" y="18560"/>
                      </a:lnTo>
                      <a:lnTo>
                        <a:pt x="39232" y="18392"/>
                      </a:lnTo>
                      <a:lnTo>
                        <a:pt x="39253" y="18560"/>
                      </a:lnTo>
                      <a:lnTo>
                        <a:pt x="39232" y="18664"/>
                      </a:lnTo>
                      <a:lnTo>
                        <a:pt x="39253" y="18790"/>
                      </a:lnTo>
                      <a:lnTo>
                        <a:pt x="39420" y="18957"/>
                      </a:lnTo>
                      <a:lnTo>
                        <a:pt x="39441" y="18894"/>
                      </a:lnTo>
                      <a:lnTo>
                        <a:pt x="39420" y="18769"/>
                      </a:lnTo>
                      <a:lnTo>
                        <a:pt x="39462" y="18664"/>
                      </a:lnTo>
                      <a:lnTo>
                        <a:pt x="39462" y="18497"/>
                      </a:lnTo>
                      <a:lnTo>
                        <a:pt x="39546" y="18455"/>
                      </a:lnTo>
                      <a:lnTo>
                        <a:pt x="39525" y="18434"/>
                      </a:lnTo>
                      <a:lnTo>
                        <a:pt x="39399" y="18246"/>
                      </a:lnTo>
                      <a:lnTo>
                        <a:pt x="39357" y="18120"/>
                      </a:lnTo>
                      <a:lnTo>
                        <a:pt x="39316" y="18078"/>
                      </a:lnTo>
                      <a:lnTo>
                        <a:pt x="39336" y="18016"/>
                      </a:lnTo>
                      <a:lnTo>
                        <a:pt x="39253" y="17869"/>
                      </a:lnTo>
                      <a:lnTo>
                        <a:pt x="39190" y="17786"/>
                      </a:lnTo>
                      <a:lnTo>
                        <a:pt x="39316" y="17765"/>
                      </a:lnTo>
                      <a:lnTo>
                        <a:pt x="39336" y="17723"/>
                      </a:lnTo>
                      <a:lnTo>
                        <a:pt x="39420" y="17639"/>
                      </a:lnTo>
                      <a:lnTo>
                        <a:pt x="39357" y="17576"/>
                      </a:lnTo>
                      <a:lnTo>
                        <a:pt x="39295" y="17618"/>
                      </a:lnTo>
                      <a:lnTo>
                        <a:pt x="39148" y="17639"/>
                      </a:lnTo>
                      <a:lnTo>
                        <a:pt x="39106" y="17597"/>
                      </a:lnTo>
                      <a:lnTo>
                        <a:pt x="39127" y="17555"/>
                      </a:lnTo>
                      <a:lnTo>
                        <a:pt x="39148" y="17514"/>
                      </a:lnTo>
                      <a:lnTo>
                        <a:pt x="39232" y="17430"/>
                      </a:lnTo>
                      <a:lnTo>
                        <a:pt x="39253" y="17325"/>
                      </a:lnTo>
                      <a:lnTo>
                        <a:pt x="39211" y="17242"/>
                      </a:lnTo>
                      <a:lnTo>
                        <a:pt x="39148" y="17242"/>
                      </a:lnTo>
                      <a:lnTo>
                        <a:pt x="39148" y="17304"/>
                      </a:lnTo>
                      <a:lnTo>
                        <a:pt x="39106" y="17388"/>
                      </a:lnTo>
                      <a:lnTo>
                        <a:pt x="39106" y="17304"/>
                      </a:lnTo>
                      <a:lnTo>
                        <a:pt x="39085" y="17325"/>
                      </a:lnTo>
                      <a:lnTo>
                        <a:pt x="38939" y="17346"/>
                      </a:lnTo>
                      <a:lnTo>
                        <a:pt x="38918" y="17304"/>
                      </a:lnTo>
                      <a:lnTo>
                        <a:pt x="39002" y="17242"/>
                      </a:lnTo>
                      <a:lnTo>
                        <a:pt x="39023" y="17200"/>
                      </a:lnTo>
                      <a:lnTo>
                        <a:pt x="38981" y="17137"/>
                      </a:lnTo>
                      <a:lnTo>
                        <a:pt x="38939" y="17032"/>
                      </a:lnTo>
                      <a:lnTo>
                        <a:pt x="38876" y="16990"/>
                      </a:lnTo>
                      <a:lnTo>
                        <a:pt x="38813" y="17011"/>
                      </a:lnTo>
                      <a:lnTo>
                        <a:pt x="38813" y="17116"/>
                      </a:lnTo>
                      <a:lnTo>
                        <a:pt x="38792" y="17179"/>
                      </a:lnTo>
                      <a:lnTo>
                        <a:pt x="38772" y="17137"/>
                      </a:lnTo>
                      <a:lnTo>
                        <a:pt x="38772" y="17011"/>
                      </a:lnTo>
                      <a:lnTo>
                        <a:pt x="38730" y="16928"/>
                      </a:lnTo>
                      <a:lnTo>
                        <a:pt x="38688" y="16928"/>
                      </a:lnTo>
                      <a:lnTo>
                        <a:pt x="38709" y="16865"/>
                      </a:lnTo>
                      <a:lnTo>
                        <a:pt x="38667" y="16865"/>
                      </a:lnTo>
                      <a:lnTo>
                        <a:pt x="38667" y="16823"/>
                      </a:lnTo>
                      <a:lnTo>
                        <a:pt x="38688" y="16823"/>
                      </a:lnTo>
                      <a:lnTo>
                        <a:pt x="38667" y="16760"/>
                      </a:lnTo>
                      <a:lnTo>
                        <a:pt x="38604" y="16718"/>
                      </a:lnTo>
                      <a:lnTo>
                        <a:pt x="38625" y="16677"/>
                      </a:lnTo>
                      <a:lnTo>
                        <a:pt x="38730" y="16677"/>
                      </a:lnTo>
                      <a:lnTo>
                        <a:pt x="38792" y="16656"/>
                      </a:lnTo>
                      <a:lnTo>
                        <a:pt x="38730" y="16593"/>
                      </a:lnTo>
                      <a:lnTo>
                        <a:pt x="38625" y="16593"/>
                      </a:lnTo>
                      <a:lnTo>
                        <a:pt x="38583" y="16572"/>
                      </a:lnTo>
                      <a:lnTo>
                        <a:pt x="38625" y="16488"/>
                      </a:lnTo>
                      <a:lnTo>
                        <a:pt x="38730" y="16446"/>
                      </a:lnTo>
                      <a:lnTo>
                        <a:pt x="38730" y="16405"/>
                      </a:lnTo>
                      <a:lnTo>
                        <a:pt x="38688" y="16363"/>
                      </a:lnTo>
                      <a:lnTo>
                        <a:pt x="38520" y="16363"/>
                      </a:lnTo>
                      <a:lnTo>
                        <a:pt x="38500" y="16405"/>
                      </a:lnTo>
                      <a:lnTo>
                        <a:pt x="38458" y="16488"/>
                      </a:lnTo>
                      <a:lnTo>
                        <a:pt x="38248" y="16530"/>
                      </a:lnTo>
                      <a:lnTo>
                        <a:pt x="38353" y="16467"/>
                      </a:lnTo>
                      <a:lnTo>
                        <a:pt x="38500" y="16321"/>
                      </a:lnTo>
                      <a:lnTo>
                        <a:pt x="38562" y="16216"/>
                      </a:lnTo>
                      <a:lnTo>
                        <a:pt x="38562" y="16174"/>
                      </a:lnTo>
                      <a:lnTo>
                        <a:pt x="38458" y="16174"/>
                      </a:lnTo>
                      <a:lnTo>
                        <a:pt x="38395" y="16153"/>
                      </a:lnTo>
                      <a:lnTo>
                        <a:pt x="38458" y="16091"/>
                      </a:lnTo>
                      <a:lnTo>
                        <a:pt x="38416" y="16049"/>
                      </a:lnTo>
                      <a:lnTo>
                        <a:pt x="38374" y="16070"/>
                      </a:lnTo>
                      <a:lnTo>
                        <a:pt x="38374" y="15986"/>
                      </a:lnTo>
                      <a:lnTo>
                        <a:pt x="38416" y="15923"/>
                      </a:lnTo>
                      <a:lnTo>
                        <a:pt x="38416" y="15819"/>
                      </a:lnTo>
                      <a:lnTo>
                        <a:pt x="38290" y="15777"/>
                      </a:lnTo>
                      <a:lnTo>
                        <a:pt x="38207" y="15756"/>
                      </a:lnTo>
                      <a:lnTo>
                        <a:pt x="38081" y="15756"/>
                      </a:lnTo>
                      <a:lnTo>
                        <a:pt x="38039" y="15693"/>
                      </a:lnTo>
                      <a:lnTo>
                        <a:pt x="38165" y="15693"/>
                      </a:lnTo>
                      <a:lnTo>
                        <a:pt x="38269" y="15672"/>
                      </a:lnTo>
                      <a:lnTo>
                        <a:pt x="38311" y="15630"/>
                      </a:lnTo>
                      <a:lnTo>
                        <a:pt x="38374" y="15693"/>
                      </a:lnTo>
                      <a:lnTo>
                        <a:pt x="38395" y="15756"/>
                      </a:lnTo>
                      <a:lnTo>
                        <a:pt x="38500" y="15756"/>
                      </a:lnTo>
                      <a:lnTo>
                        <a:pt x="38604" y="15798"/>
                      </a:lnTo>
                      <a:lnTo>
                        <a:pt x="38625" y="15881"/>
                      </a:lnTo>
                      <a:lnTo>
                        <a:pt x="38604" y="15965"/>
                      </a:lnTo>
                      <a:lnTo>
                        <a:pt x="38625" y="16049"/>
                      </a:lnTo>
                      <a:lnTo>
                        <a:pt x="38730" y="16174"/>
                      </a:lnTo>
                      <a:lnTo>
                        <a:pt x="38772" y="16174"/>
                      </a:lnTo>
                      <a:lnTo>
                        <a:pt x="38792" y="16070"/>
                      </a:lnTo>
                      <a:lnTo>
                        <a:pt x="38834" y="16133"/>
                      </a:lnTo>
                      <a:lnTo>
                        <a:pt x="38981" y="16153"/>
                      </a:lnTo>
                      <a:lnTo>
                        <a:pt x="39023" y="16133"/>
                      </a:lnTo>
                      <a:lnTo>
                        <a:pt x="39023" y="16070"/>
                      </a:lnTo>
                      <a:lnTo>
                        <a:pt x="38981" y="16049"/>
                      </a:lnTo>
                      <a:lnTo>
                        <a:pt x="38981" y="15965"/>
                      </a:lnTo>
                      <a:lnTo>
                        <a:pt x="38939" y="15861"/>
                      </a:lnTo>
                      <a:lnTo>
                        <a:pt x="38876" y="15777"/>
                      </a:lnTo>
                      <a:lnTo>
                        <a:pt x="38792" y="15756"/>
                      </a:lnTo>
                      <a:lnTo>
                        <a:pt x="38813" y="15672"/>
                      </a:lnTo>
                      <a:lnTo>
                        <a:pt x="38813" y="15589"/>
                      </a:lnTo>
                      <a:lnTo>
                        <a:pt x="38772" y="15547"/>
                      </a:lnTo>
                      <a:lnTo>
                        <a:pt x="38792" y="15526"/>
                      </a:lnTo>
                      <a:lnTo>
                        <a:pt x="38834" y="15547"/>
                      </a:lnTo>
                      <a:lnTo>
                        <a:pt x="38876" y="15651"/>
                      </a:lnTo>
                      <a:lnTo>
                        <a:pt x="38918" y="15693"/>
                      </a:lnTo>
                      <a:lnTo>
                        <a:pt x="39002" y="15672"/>
                      </a:lnTo>
                      <a:lnTo>
                        <a:pt x="38981" y="15651"/>
                      </a:lnTo>
                      <a:lnTo>
                        <a:pt x="39002" y="15630"/>
                      </a:lnTo>
                      <a:lnTo>
                        <a:pt x="39085" y="15651"/>
                      </a:lnTo>
                      <a:lnTo>
                        <a:pt x="39044" y="15547"/>
                      </a:lnTo>
                      <a:lnTo>
                        <a:pt x="39002" y="15442"/>
                      </a:lnTo>
                      <a:lnTo>
                        <a:pt x="38897" y="15379"/>
                      </a:lnTo>
                      <a:lnTo>
                        <a:pt x="39002" y="15379"/>
                      </a:lnTo>
                      <a:lnTo>
                        <a:pt x="39044" y="15442"/>
                      </a:lnTo>
                      <a:lnTo>
                        <a:pt x="39106" y="15484"/>
                      </a:lnTo>
                      <a:lnTo>
                        <a:pt x="39190" y="15463"/>
                      </a:lnTo>
                      <a:lnTo>
                        <a:pt x="39148" y="15421"/>
                      </a:lnTo>
                      <a:lnTo>
                        <a:pt x="39148" y="15337"/>
                      </a:lnTo>
                      <a:lnTo>
                        <a:pt x="39190" y="15337"/>
                      </a:lnTo>
                      <a:lnTo>
                        <a:pt x="39232" y="15379"/>
                      </a:lnTo>
                      <a:lnTo>
                        <a:pt x="39295" y="15421"/>
                      </a:lnTo>
                      <a:lnTo>
                        <a:pt x="39295" y="15463"/>
                      </a:lnTo>
                      <a:lnTo>
                        <a:pt x="39232" y="15484"/>
                      </a:lnTo>
                      <a:lnTo>
                        <a:pt x="39232" y="15589"/>
                      </a:lnTo>
                      <a:lnTo>
                        <a:pt x="39232" y="15630"/>
                      </a:lnTo>
                      <a:lnTo>
                        <a:pt x="39295" y="15630"/>
                      </a:lnTo>
                      <a:lnTo>
                        <a:pt x="39336" y="15651"/>
                      </a:lnTo>
                      <a:lnTo>
                        <a:pt x="39336" y="15693"/>
                      </a:lnTo>
                      <a:lnTo>
                        <a:pt x="39295" y="15735"/>
                      </a:lnTo>
                      <a:lnTo>
                        <a:pt x="39253" y="15777"/>
                      </a:lnTo>
                      <a:lnTo>
                        <a:pt x="39316" y="15798"/>
                      </a:lnTo>
                      <a:lnTo>
                        <a:pt x="39357" y="15777"/>
                      </a:lnTo>
                      <a:lnTo>
                        <a:pt x="39399" y="15798"/>
                      </a:lnTo>
                      <a:lnTo>
                        <a:pt x="39357" y="15881"/>
                      </a:lnTo>
                      <a:lnTo>
                        <a:pt x="39399" y="15944"/>
                      </a:lnTo>
                      <a:lnTo>
                        <a:pt x="39441" y="15965"/>
                      </a:lnTo>
                      <a:lnTo>
                        <a:pt x="39525" y="15944"/>
                      </a:lnTo>
                      <a:lnTo>
                        <a:pt x="39734" y="15798"/>
                      </a:lnTo>
                      <a:lnTo>
                        <a:pt x="39818" y="15672"/>
                      </a:lnTo>
                      <a:lnTo>
                        <a:pt x="39818" y="15756"/>
                      </a:lnTo>
                      <a:lnTo>
                        <a:pt x="39755" y="15798"/>
                      </a:lnTo>
                      <a:lnTo>
                        <a:pt x="39734" y="15861"/>
                      </a:lnTo>
                      <a:lnTo>
                        <a:pt x="39629" y="15902"/>
                      </a:lnTo>
                      <a:lnTo>
                        <a:pt x="39462" y="16070"/>
                      </a:lnTo>
                      <a:lnTo>
                        <a:pt x="39462" y="16112"/>
                      </a:lnTo>
                      <a:lnTo>
                        <a:pt x="39546" y="16153"/>
                      </a:lnTo>
                      <a:lnTo>
                        <a:pt x="39650" y="16112"/>
                      </a:lnTo>
                      <a:lnTo>
                        <a:pt x="39818" y="16007"/>
                      </a:lnTo>
                      <a:lnTo>
                        <a:pt x="39880" y="16007"/>
                      </a:lnTo>
                      <a:lnTo>
                        <a:pt x="40027" y="15965"/>
                      </a:lnTo>
                      <a:lnTo>
                        <a:pt x="40069" y="15881"/>
                      </a:lnTo>
                      <a:lnTo>
                        <a:pt x="40132" y="15861"/>
                      </a:lnTo>
                      <a:lnTo>
                        <a:pt x="40236" y="15777"/>
                      </a:lnTo>
                      <a:lnTo>
                        <a:pt x="40278" y="15777"/>
                      </a:lnTo>
                      <a:lnTo>
                        <a:pt x="40278" y="15840"/>
                      </a:lnTo>
                      <a:lnTo>
                        <a:pt x="40236" y="15861"/>
                      </a:lnTo>
                      <a:lnTo>
                        <a:pt x="40152" y="15965"/>
                      </a:lnTo>
                      <a:lnTo>
                        <a:pt x="40090" y="16070"/>
                      </a:lnTo>
                      <a:lnTo>
                        <a:pt x="40027" y="16112"/>
                      </a:lnTo>
                      <a:lnTo>
                        <a:pt x="39943" y="16195"/>
                      </a:lnTo>
                      <a:lnTo>
                        <a:pt x="39839" y="16216"/>
                      </a:lnTo>
                      <a:lnTo>
                        <a:pt x="39776" y="16258"/>
                      </a:lnTo>
                      <a:lnTo>
                        <a:pt x="39713" y="16384"/>
                      </a:lnTo>
                      <a:lnTo>
                        <a:pt x="39713" y="16426"/>
                      </a:lnTo>
                      <a:lnTo>
                        <a:pt x="39734" y="16467"/>
                      </a:lnTo>
                      <a:lnTo>
                        <a:pt x="39776" y="16426"/>
                      </a:lnTo>
                      <a:lnTo>
                        <a:pt x="39860" y="16426"/>
                      </a:lnTo>
                      <a:lnTo>
                        <a:pt x="39943" y="16467"/>
                      </a:lnTo>
                      <a:lnTo>
                        <a:pt x="39860" y="16488"/>
                      </a:lnTo>
                      <a:lnTo>
                        <a:pt x="39776" y="16509"/>
                      </a:lnTo>
                      <a:lnTo>
                        <a:pt x="39734" y="16551"/>
                      </a:lnTo>
                      <a:lnTo>
                        <a:pt x="39734" y="16593"/>
                      </a:lnTo>
                      <a:lnTo>
                        <a:pt x="39776" y="16614"/>
                      </a:lnTo>
                      <a:lnTo>
                        <a:pt x="39860" y="16593"/>
                      </a:lnTo>
                      <a:lnTo>
                        <a:pt x="39922" y="16572"/>
                      </a:lnTo>
                      <a:lnTo>
                        <a:pt x="39839" y="16677"/>
                      </a:lnTo>
                      <a:lnTo>
                        <a:pt x="39755" y="16698"/>
                      </a:lnTo>
                      <a:lnTo>
                        <a:pt x="39734" y="16739"/>
                      </a:lnTo>
                      <a:lnTo>
                        <a:pt x="39755" y="16781"/>
                      </a:lnTo>
                      <a:lnTo>
                        <a:pt x="39839" y="16802"/>
                      </a:lnTo>
                      <a:lnTo>
                        <a:pt x="39922" y="16781"/>
                      </a:lnTo>
                      <a:lnTo>
                        <a:pt x="39985" y="16781"/>
                      </a:lnTo>
                      <a:lnTo>
                        <a:pt x="40027" y="16802"/>
                      </a:lnTo>
                      <a:lnTo>
                        <a:pt x="39964" y="16823"/>
                      </a:lnTo>
                      <a:lnTo>
                        <a:pt x="39964" y="16865"/>
                      </a:lnTo>
                      <a:lnTo>
                        <a:pt x="39860" y="16907"/>
                      </a:lnTo>
                      <a:lnTo>
                        <a:pt x="39839" y="16970"/>
                      </a:lnTo>
                      <a:lnTo>
                        <a:pt x="39860" y="17032"/>
                      </a:lnTo>
                      <a:lnTo>
                        <a:pt x="39922" y="17116"/>
                      </a:lnTo>
                      <a:lnTo>
                        <a:pt x="39922" y="17200"/>
                      </a:lnTo>
                      <a:lnTo>
                        <a:pt x="39943" y="17221"/>
                      </a:lnTo>
                      <a:lnTo>
                        <a:pt x="39985" y="17137"/>
                      </a:lnTo>
                      <a:lnTo>
                        <a:pt x="40048" y="17032"/>
                      </a:lnTo>
                      <a:lnTo>
                        <a:pt x="40090" y="16990"/>
                      </a:lnTo>
                      <a:lnTo>
                        <a:pt x="40132" y="16990"/>
                      </a:lnTo>
                      <a:lnTo>
                        <a:pt x="40090" y="17032"/>
                      </a:lnTo>
                      <a:lnTo>
                        <a:pt x="40090" y="17095"/>
                      </a:lnTo>
                      <a:lnTo>
                        <a:pt x="40048" y="17116"/>
                      </a:lnTo>
                      <a:lnTo>
                        <a:pt x="40048" y="17137"/>
                      </a:lnTo>
                      <a:lnTo>
                        <a:pt x="40090" y="17200"/>
                      </a:lnTo>
                      <a:lnTo>
                        <a:pt x="40069" y="17242"/>
                      </a:lnTo>
                      <a:lnTo>
                        <a:pt x="40132" y="17304"/>
                      </a:lnTo>
                      <a:lnTo>
                        <a:pt x="40152" y="17304"/>
                      </a:lnTo>
                      <a:lnTo>
                        <a:pt x="40173" y="17242"/>
                      </a:lnTo>
                      <a:lnTo>
                        <a:pt x="40257" y="17221"/>
                      </a:lnTo>
                      <a:lnTo>
                        <a:pt x="40278" y="17221"/>
                      </a:lnTo>
                      <a:lnTo>
                        <a:pt x="40278" y="17283"/>
                      </a:lnTo>
                      <a:lnTo>
                        <a:pt x="40236" y="17325"/>
                      </a:lnTo>
                      <a:lnTo>
                        <a:pt x="40236" y="17346"/>
                      </a:lnTo>
                      <a:lnTo>
                        <a:pt x="40278" y="17388"/>
                      </a:lnTo>
                      <a:lnTo>
                        <a:pt x="40278" y="17430"/>
                      </a:lnTo>
                      <a:lnTo>
                        <a:pt x="40299" y="17451"/>
                      </a:lnTo>
                      <a:lnTo>
                        <a:pt x="40299" y="17514"/>
                      </a:lnTo>
                      <a:lnTo>
                        <a:pt x="40362" y="17534"/>
                      </a:lnTo>
                      <a:lnTo>
                        <a:pt x="40383" y="17493"/>
                      </a:lnTo>
                      <a:lnTo>
                        <a:pt x="40487" y="17451"/>
                      </a:lnTo>
                      <a:lnTo>
                        <a:pt x="40508" y="17388"/>
                      </a:lnTo>
                      <a:lnTo>
                        <a:pt x="40508" y="17325"/>
                      </a:lnTo>
                      <a:lnTo>
                        <a:pt x="40445" y="17242"/>
                      </a:lnTo>
                      <a:lnTo>
                        <a:pt x="40466" y="17242"/>
                      </a:lnTo>
                      <a:lnTo>
                        <a:pt x="40508" y="17283"/>
                      </a:lnTo>
                      <a:lnTo>
                        <a:pt x="40550" y="17283"/>
                      </a:lnTo>
                      <a:lnTo>
                        <a:pt x="40550" y="17221"/>
                      </a:lnTo>
                      <a:lnTo>
                        <a:pt x="40508" y="17137"/>
                      </a:lnTo>
                      <a:lnTo>
                        <a:pt x="40508" y="17095"/>
                      </a:lnTo>
                      <a:lnTo>
                        <a:pt x="40571" y="17074"/>
                      </a:lnTo>
                      <a:lnTo>
                        <a:pt x="40571" y="16990"/>
                      </a:lnTo>
                      <a:lnTo>
                        <a:pt x="40571" y="16928"/>
                      </a:lnTo>
                      <a:lnTo>
                        <a:pt x="40508" y="16928"/>
                      </a:lnTo>
                      <a:lnTo>
                        <a:pt x="40466" y="16886"/>
                      </a:lnTo>
                      <a:lnTo>
                        <a:pt x="40466" y="16865"/>
                      </a:lnTo>
                      <a:lnTo>
                        <a:pt x="40487" y="16886"/>
                      </a:lnTo>
                      <a:lnTo>
                        <a:pt x="40571" y="16907"/>
                      </a:lnTo>
                      <a:lnTo>
                        <a:pt x="40613" y="16865"/>
                      </a:lnTo>
                      <a:lnTo>
                        <a:pt x="40592" y="16802"/>
                      </a:lnTo>
                      <a:lnTo>
                        <a:pt x="40550" y="16802"/>
                      </a:lnTo>
                      <a:lnTo>
                        <a:pt x="40508" y="16781"/>
                      </a:lnTo>
                      <a:lnTo>
                        <a:pt x="40592" y="16781"/>
                      </a:lnTo>
                      <a:lnTo>
                        <a:pt x="40655" y="16718"/>
                      </a:lnTo>
                      <a:lnTo>
                        <a:pt x="40655" y="16572"/>
                      </a:lnTo>
                      <a:lnTo>
                        <a:pt x="40676" y="16509"/>
                      </a:lnTo>
                      <a:lnTo>
                        <a:pt x="40696" y="16572"/>
                      </a:lnTo>
                      <a:lnTo>
                        <a:pt x="40696" y="16656"/>
                      </a:lnTo>
                      <a:lnTo>
                        <a:pt x="40717" y="16718"/>
                      </a:lnTo>
                      <a:lnTo>
                        <a:pt x="40696" y="16802"/>
                      </a:lnTo>
                      <a:lnTo>
                        <a:pt x="40759" y="16823"/>
                      </a:lnTo>
                      <a:lnTo>
                        <a:pt x="40822" y="16802"/>
                      </a:lnTo>
                      <a:lnTo>
                        <a:pt x="40864" y="16760"/>
                      </a:lnTo>
                      <a:lnTo>
                        <a:pt x="40906" y="16718"/>
                      </a:lnTo>
                      <a:lnTo>
                        <a:pt x="40906" y="16823"/>
                      </a:lnTo>
                      <a:lnTo>
                        <a:pt x="40927" y="16865"/>
                      </a:lnTo>
                      <a:lnTo>
                        <a:pt x="40989" y="16865"/>
                      </a:lnTo>
                      <a:lnTo>
                        <a:pt x="41010" y="16823"/>
                      </a:lnTo>
                      <a:lnTo>
                        <a:pt x="41010" y="16698"/>
                      </a:lnTo>
                      <a:lnTo>
                        <a:pt x="41010" y="16593"/>
                      </a:lnTo>
                      <a:lnTo>
                        <a:pt x="40969" y="16572"/>
                      </a:lnTo>
                      <a:lnTo>
                        <a:pt x="40927" y="16551"/>
                      </a:lnTo>
                      <a:lnTo>
                        <a:pt x="41010" y="16572"/>
                      </a:lnTo>
                      <a:lnTo>
                        <a:pt x="41094" y="16614"/>
                      </a:lnTo>
                      <a:lnTo>
                        <a:pt x="41115" y="16698"/>
                      </a:lnTo>
                      <a:lnTo>
                        <a:pt x="41178" y="16698"/>
                      </a:lnTo>
                      <a:lnTo>
                        <a:pt x="41199" y="16656"/>
                      </a:lnTo>
                      <a:lnTo>
                        <a:pt x="41199" y="16509"/>
                      </a:lnTo>
                      <a:lnTo>
                        <a:pt x="41136" y="16446"/>
                      </a:lnTo>
                      <a:lnTo>
                        <a:pt x="41031" y="16363"/>
                      </a:lnTo>
                      <a:lnTo>
                        <a:pt x="41010" y="16300"/>
                      </a:lnTo>
                      <a:lnTo>
                        <a:pt x="41031" y="16300"/>
                      </a:lnTo>
                      <a:lnTo>
                        <a:pt x="41094" y="16363"/>
                      </a:lnTo>
                      <a:lnTo>
                        <a:pt x="41199" y="16446"/>
                      </a:lnTo>
                      <a:lnTo>
                        <a:pt x="41220" y="16509"/>
                      </a:lnTo>
                      <a:lnTo>
                        <a:pt x="41387" y="16509"/>
                      </a:lnTo>
                      <a:lnTo>
                        <a:pt x="41408" y="16446"/>
                      </a:lnTo>
                      <a:lnTo>
                        <a:pt x="41387" y="16384"/>
                      </a:lnTo>
                      <a:lnTo>
                        <a:pt x="41324" y="16363"/>
                      </a:lnTo>
                      <a:lnTo>
                        <a:pt x="41282" y="16300"/>
                      </a:lnTo>
                      <a:lnTo>
                        <a:pt x="41178" y="16300"/>
                      </a:lnTo>
                      <a:lnTo>
                        <a:pt x="41115" y="16258"/>
                      </a:lnTo>
                      <a:lnTo>
                        <a:pt x="41136" y="16153"/>
                      </a:lnTo>
                      <a:lnTo>
                        <a:pt x="41178" y="16195"/>
                      </a:lnTo>
                      <a:lnTo>
                        <a:pt x="41241" y="16258"/>
                      </a:lnTo>
                      <a:lnTo>
                        <a:pt x="41324" y="16258"/>
                      </a:lnTo>
                      <a:lnTo>
                        <a:pt x="41345" y="16195"/>
                      </a:lnTo>
                      <a:lnTo>
                        <a:pt x="41324" y="16133"/>
                      </a:lnTo>
                      <a:lnTo>
                        <a:pt x="41282" y="16091"/>
                      </a:lnTo>
                      <a:lnTo>
                        <a:pt x="41282" y="16049"/>
                      </a:lnTo>
                      <a:lnTo>
                        <a:pt x="41324" y="16028"/>
                      </a:lnTo>
                      <a:lnTo>
                        <a:pt x="41345" y="16049"/>
                      </a:lnTo>
                      <a:lnTo>
                        <a:pt x="41429" y="16091"/>
                      </a:lnTo>
                      <a:lnTo>
                        <a:pt x="41429" y="16153"/>
                      </a:lnTo>
                      <a:lnTo>
                        <a:pt x="41408" y="16237"/>
                      </a:lnTo>
                      <a:lnTo>
                        <a:pt x="41513" y="16258"/>
                      </a:lnTo>
                      <a:lnTo>
                        <a:pt x="41617" y="16279"/>
                      </a:lnTo>
                      <a:lnTo>
                        <a:pt x="41701" y="16258"/>
                      </a:lnTo>
                      <a:lnTo>
                        <a:pt x="41764" y="16258"/>
                      </a:lnTo>
                      <a:lnTo>
                        <a:pt x="41826" y="16174"/>
                      </a:lnTo>
                      <a:lnTo>
                        <a:pt x="41826" y="16133"/>
                      </a:lnTo>
                      <a:lnTo>
                        <a:pt x="41638" y="16133"/>
                      </a:lnTo>
                      <a:lnTo>
                        <a:pt x="41617" y="16091"/>
                      </a:lnTo>
                      <a:lnTo>
                        <a:pt x="41659" y="16049"/>
                      </a:lnTo>
                      <a:lnTo>
                        <a:pt x="41743" y="16070"/>
                      </a:lnTo>
                      <a:lnTo>
                        <a:pt x="41805" y="16049"/>
                      </a:lnTo>
                      <a:lnTo>
                        <a:pt x="41764" y="15986"/>
                      </a:lnTo>
                      <a:lnTo>
                        <a:pt x="41722" y="15965"/>
                      </a:lnTo>
                      <a:lnTo>
                        <a:pt x="41743" y="15944"/>
                      </a:lnTo>
                      <a:lnTo>
                        <a:pt x="41722" y="15881"/>
                      </a:lnTo>
                      <a:lnTo>
                        <a:pt x="41659" y="15861"/>
                      </a:lnTo>
                      <a:lnTo>
                        <a:pt x="41596" y="15881"/>
                      </a:lnTo>
                      <a:lnTo>
                        <a:pt x="41638" y="15819"/>
                      </a:lnTo>
                      <a:lnTo>
                        <a:pt x="41701" y="15756"/>
                      </a:lnTo>
                      <a:lnTo>
                        <a:pt x="41722" y="15777"/>
                      </a:lnTo>
                      <a:lnTo>
                        <a:pt x="41764" y="15819"/>
                      </a:lnTo>
                      <a:lnTo>
                        <a:pt x="41826" y="15881"/>
                      </a:lnTo>
                      <a:lnTo>
                        <a:pt x="41826" y="15965"/>
                      </a:lnTo>
                      <a:lnTo>
                        <a:pt x="41952" y="15965"/>
                      </a:lnTo>
                      <a:lnTo>
                        <a:pt x="42015" y="15944"/>
                      </a:lnTo>
                      <a:lnTo>
                        <a:pt x="42036" y="15923"/>
                      </a:lnTo>
                      <a:lnTo>
                        <a:pt x="42015" y="15840"/>
                      </a:lnTo>
                      <a:lnTo>
                        <a:pt x="41931" y="15777"/>
                      </a:lnTo>
                      <a:lnTo>
                        <a:pt x="41931" y="15714"/>
                      </a:lnTo>
                      <a:lnTo>
                        <a:pt x="41910" y="15651"/>
                      </a:lnTo>
                      <a:lnTo>
                        <a:pt x="41805" y="15651"/>
                      </a:lnTo>
                      <a:lnTo>
                        <a:pt x="41847" y="15547"/>
                      </a:lnTo>
                      <a:lnTo>
                        <a:pt x="41805" y="15463"/>
                      </a:lnTo>
                      <a:lnTo>
                        <a:pt x="41701" y="15463"/>
                      </a:lnTo>
                      <a:lnTo>
                        <a:pt x="41743" y="15400"/>
                      </a:lnTo>
                      <a:lnTo>
                        <a:pt x="41722" y="15358"/>
                      </a:lnTo>
                      <a:lnTo>
                        <a:pt x="41596" y="15442"/>
                      </a:lnTo>
                      <a:lnTo>
                        <a:pt x="41533" y="15526"/>
                      </a:lnTo>
                      <a:lnTo>
                        <a:pt x="41554" y="15651"/>
                      </a:lnTo>
                      <a:lnTo>
                        <a:pt x="41533" y="15651"/>
                      </a:lnTo>
                      <a:lnTo>
                        <a:pt x="41492" y="15609"/>
                      </a:lnTo>
                      <a:lnTo>
                        <a:pt x="41492" y="15442"/>
                      </a:lnTo>
                      <a:lnTo>
                        <a:pt x="41450" y="15421"/>
                      </a:lnTo>
                      <a:lnTo>
                        <a:pt x="41408" y="15442"/>
                      </a:lnTo>
                      <a:lnTo>
                        <a:pt x="41408" y="15526"/>
                      </a:lnTo>
                      <a:lnTo>
                        <a:pt x="41324" y="15651"/>
                      </a:lnTo>
                      <a:lnTo>
                        <a:pt x="41282" y="15714"/>
                      </a:lnTo>
                      <a:lnTo>
                        <a:pt x="41282" y="15714"/>
                      </a:lnTo>
                      <a:lnTo>
                        <a:pt x="41303" y="15630"/>
                      </a:lnTo>
                      <a:lnTo>
                        <a:pt x="41303" y="15505"/>
                      </a:lnTo>
                      <a:lnTo>
                        <a:pt x="41387" y="15358"/>
                      </a:lnTo>
                      <a:lnTo>
                        <a:pt x="41387" y="15296"/>
                      </a:lnTo>
                      <a:lnTo>
                        <a:pt x="41282" y="15317"/>
                      </a:lnTo>
                      <a:lnTo>
                        <a:pt x="41178" y="15442"/>
                      </a:lnTo>
                      <a:lnTo>
                        <a:pt x="41178" y="15505"/>
                      </a:lnTo>
                      <a:lnTo>
                        <a:pt x="41094" y="15568"/>
                      </a:lnTo>
                      <a:lnTo>
                        <a:pt x="41010" y="15568"/>
                      </a:lnTo>
                      <a:lnTo>
                        <a:pt x="41010" y="15505"/>
                      </a:lnTo>
                      <a:lnTo>
                        <a:pt x="41073" y="15400"/>
                      </a:lnTo>
                      <a:lnTo>
                        <a:pt x="41199" y="15337"/>
                      </a:lnTo>
                      <a:lnTo>
                        <a:pt x="41241" y="15233"/>
                      </a:lnTo>
                      <a:lnTo>
                        <a:pt x="41303" y="15149"/>
                      </a:lnTo>
                      <a:lnTo>
                        <a:pt x="41345" y="15149"/>
                      </a:lnTo>
                      <a:lnTo>
                        <a:pt x="41429" y="15086"/>
                      </a:lnTo>
                      <a:lnTo>
                        <a:pt x="41450" y="15024"/>
                      </a:lnTo>
                      <a:lnTo>
                        <a:pt x="41387" y="15003"/>
                      </a:lnTo>
                      <a:lnTo>
                        <a:pt x="41282" y="15086"/>
                      </a:lnTo>
                      <a:lnTo>
                        <a:pt x="41199" y="15149"/>
                      </a:lnTo>
                      <a:lnTo>
                        <a:pt x="41115" y="15191"/>
                      </a:lnTo>
                      <a:lnTo>
                        <a:pt x="41010" y="15296"/>
                      </a:lnTo>
                      <a:lnTo>
                        <a:pt x="41073" y="15191"/>
                      </a:lnTo>
                      <a:lnTo>
                        <a:pt x="41136" y="15086"/>
                      </a:lnTo>
                      <a:lnTo>
                        <a:pt x="41115" y="15086"/>
                      </a:lnTo>
                      <a:lnTo>
                        <a:pt x="41010" y="15107"/>
                      </a:lnTo>
                      <a:lnTo>
                        <a:pt x="40969" y="15149"/>
                      </a:lnTo>
                      <a:lnTo>
                        <a:pt x="40801" y="15128"/>
                      </a:lnTo>
                      <a:lnTo>
                        <a:pt x="40696" y="15128"/>
                      </a:lnTo>
                      <a:lnTo>
                        <a:pt x="40655" y="15086"/>
                      </a:lnTo>
                      <a:lnTo>
                        <a:pt x="40759" y="15086"/>
                      </a:lnTo>
                      <a:lnTo>
                        <a:pt x="40969" y="15024"/>
                      </a:lnTo>
                      <a:lnTo>
                        <a:pt x="40864" y="14982"/>
                      </a:lnTo>
                      <a:lnTo>
                        <a:pt x="40780" y="14919"/>
                      </a:lnTo>
                      <a:lnTo>
                        <a:pt x="40864" y="14919"/>
                      </a:lnTo>
                      <a:lnTo>
                        <a:pt x="40927" y="14898"/>
                      </a:lnTo>
                      <a:lnTo>
                        <a:pt x="40885" y="14793"/>
                      </a:lnTo>
                      <a:lnTo>
                        <a:pt x="40801" y="14773"/>
                      </a:lnTo>
                      <a:lnTo>
                        <a:pt x="40801" y="14731"/>
                      </a:lnTo>
                      <a:lnTo>
                        <a:pt x="40885" y="14689"/>
                      </a:lnTo>
                      <a:lnTo>
                        <a:pt x="40885" y="14605"/>
                      </a:lnTo>
                      <a:lnTo>
                        <a:pt x="40864" y="14480"/>
                      </a:lnTo>
                      <a:lnTo>
                        <a:pt x="40822" y="14417"/>
                      </a:lnTo>
                      <a:lnTo>
                        <a:pt x="40696" y="14480"/>
                      </a:lnTo>
                      <a:lnTo>
                        <a:pt x="40655" y="14521"/>
                      </a:lnTo>
                      <a:lnTo>
                        <a:pt x="40592" y="14501"/>
                      </a:lnTo>
                      <a:lnTo>
                        <a:pt x="40571" y="14521"/>
                      </a:lnTo>
                      <a:lnTo>
                        <a:pt x="40550" y="14501"/>
                      </a:lnTo>
                      <a:lnTo>
                        <a:pt x="40592" y="14417"/>
                      </a:lnTo>
                      <a:lnTo>
                        <a:pt x="40613" y="14312"/>
                      </a:lnTo>
                      <a:lnTo>
                        <a:pt x="40759" y="14291"/>
                      </a:lnTo>
                      <a:lnTo>
                        <a:pt x="40801" y="14249"/>
                      </a:lnTo>
                      <a:lnTo>
                        <a:pt x="40801" y="14103"/>
                      </a:lnTo>
                      <a:lnTo>
                        <a:pt x="40780" y="14061"/>
                      </a:lnTo>
                      <a:lnTo>
                        <a:pt x="40696" y="14145"/>
                      </a:lnTo>
                      <a:lnTo>
                        <a:pt x="40571" y="14249"/>
                      </a:lnTo>
                      <a:lnTo>
                        <a:pt x="40508" y="14312"/>
                      </a:lnTo>
                      <a:lnTo>
                        <a:pt x="40445" y="14375"/>
                      </a:lnTo>
                      <a:lnTo>
                        <a:pt x="40445" y="14480"/>
                      </a:lnTo>
                      <a:lnTo>
                        <a:pt x="40445" y="14563"/>
                      </a:lnTo>
                      <a:lnTo>
                        <a:pt x="40278" y="14291"/>
                      </a:lnTo>
                      <a:lnTo>
                        <a:pt x="40278" y="14187"/>
                      </a:lnTo>
                      <a:lnTo>
                        <a:pt x="40278" y="14082"/>
                      </a:lnTo>
                      <a:lnTo>
                        <a:pt x="40341" y="13998"/>
                      </a:lnTo>
                      <a:lnTo>
                        <a:pt x="40424" y="13873"/>
                      </a:lnTo>
                      <a:lnTo>
                        <a:pt x="40466" y="13789"/>
                      </a:lnTo>
                      <a:lnTo>
                        <a:pt x="40424" y="13768"/>
                      </a:lnTo>
                      <a:lnTo>
                        <a:pt x="40362" y="13831"/>
                      </a:lnTo>
                      <a:lnTo>
                        <a:pt x="40299" y="13894"/>
                      </a:lnTo>
                      <a:lnTo>
                        <a:pt x="40299" y="13936"/>
                      </a:lnTo>
                      <a:lnTo>
                        <a:pt x="40194" y="13977"/>
                      </a:lnTo>
                      <a:lnTo>
                        <a:pt x="40152" y="14061"/>
                      </a:lnTo>
                      <a:lnTo>
                        <a:pt x="40152" y="14103"/>
                      </a:lnTo>
                      <a:lnTo>
                        <a:pt x="40069" y="14249"/>
                      </a:lnTo>
                      <a:lnTo>
                        <a:pt x="40027" y="14270"/>
                      </a:lnTo>
                      <a:lnTo>
                        <a:pt x="40027" y="14187"/>
                      </a:lnTo>
                      <a:lnTo>
                        <a:pt x="40069" y="14082"/>
                      </a:lnTo>
                      <a:lnTo>
                        <a:pt x="40173" y="13894"/>
                      </a:lnTo>
                      <a:lnTo>
                        <a:pt x="40215" y="13852"/>
                      </a:lnTo>
                      <a:lnTo>
                        <a:pt x="40194" y="13768"/>
                      </a:lnTo>
                      <a:lnTo>
                        <a:pt x="40111" y="13768"/>
                      </a:lnTo>
                      <a:lnTo>
                        <a:pt x="40048" y="13852"/>
                      </a:lnTo>
                      <a:lnTo>
                        <a:pt x="40048" y="13936"/>
                      </a:lnTo>
                      <a:lnTo>
                        <a:pt x="40006" y="13957"/>
                      </a:lnTo>
                      <a:lnTo>
                        <a:pt x="40006" y="13873"/>
                      </a:lnTo>
                      <a:lnTo>
                        <a:pt x="40069" y="13747"/>
                      </a:lnTo>
                      <a:lnTo>
                        <a:pt x="40090" y="13685"/>
                      </a:lnTo>
                      <a:lnTo>
                        <a:pt x="40048" y="13622"/>
                      </a:lnTo>
                      <a:lnTo>
                        <a:pt x="39943" y="13580"/>
                      </a:lnTo>
                      <a:lnTo>
                        <a:pt x="39964" y="13559"/>
                      </a:lnTo>
                      <a:lnTo>
                        <a:pt x="39901" y="13517"/>
                      </a:lnTo>
                      <a:lnTo>
                        <a:pt x="39776" y="13517"/>
                      </a:lnTo>
                      <a:lnTo>
                        <a:pt x="39692" y="13538"/>
                      </a:lnTo>
                      <a:lnTo>
                        <a:pt x="39734" y="13454"/>
                      </a:lnTo>
                      <a:lnTo>
                        <a:pt x="39818" y="13433"/>
                      </a:lnTo>
                      <a:lnTo>
                        <a:pt x="39713" y="13413"/>
                      </a:lnTo>
                      <a:lnTo>
                        <a:pt x="39567" y="13413"/>
                      </a:lnTo>
                      <a:lnTo>
                        <a:pt x="39504" y="13517"/>
                      </a:lnTo>
                      <a:lnTo>
                        <a:pt x="39504" y="13433"/>
                      </a:lnTo>
                      <a:lnTo>
                        <a:pt x="39671" y="13350"/>
                      </a:lnTo>
                      <a:lnTo>
                        <a:pt x="39818" y="13329"/>
                      </a:lnTo>
                      <a:lnTo>
                        <a:pt x="39860" y="13371"/>
                      </a:lnTo>
                      <a:lnTo>
                        <a:pt x="39964" y="13392"/>
                      </a:lnTo>
                      <a:lnTo>
                        <a:pt x="39985" y="13350"/>
                      </a:lnTo>
                      <a:lnTo>
                        <a:pt x="40027" y="13266"/>
                      </a:lnTo>
                      <a:lnTo>
                        <a:pt x="39943" y="13266"/>
                      </a:lnTo>
                      <a:lnTo>
                        <a:pt x="39839" y="13245"/>
                      </a:lnTo>
                      <a:lnTo>
                        <a:pt x="39734" y="13182"/>
                      </a:lnTo>
                      <a:lnTo>
                        <a:pt x="39650" y="13182"/>
                      </a:lnTo>
                      <a:lnTo>
                        <a:pt x="39650" y="13287"/>
                      </a:lnTo>
                      <a:lnTo>
                        <a:pt x="39608" y="13287"/>
                      </a:lnTo>
                      <a:lnTo>
                        <a:pt x="39608" y="13245"/>
                      </a:lnTo>
                      <a:lnTo>
                        <a:pt x="39629" y="13182"/>
                      </a:lnTo>
                      <a:lnTo>
                        <a:pt x="39629" y="13140"/>
                      </a:lnTo>
                      <a:lnTo>
                        <a:pt x="39525" y="13140"/>
                      </a:lnTo>
                      <a:lnTo>
                        <a:pt x="39525" y="13182"/>
                      </a:lnTo>
                      <a:lnTo>
                        <a:pt x="39462" y="13224"/>
                      </a:lnTo>
                      <a:lnTo>
                        <a:pt x="39441" y="13161"/>
                      </a:lnTo>
                      <a:lnTo>
                        <a:pt x="39441" y="13078"/>
                      </a:lnTo>
                      <a:lnTo>
                        <a:pt x="39399" y="13057"/>
                      </a:lnTo>
                      <a:lnTo>
                        <a:pt x="39357" y="13078"/>
                      </a:lnTo>
                      <a:lnTo>
                        <a:pt x="39316" y="13036"/>
                      </a:lnTo>
                      <a:lnTo>
                        <a:pt x="39232" y="12994"/>
                      </a:lnTo>
                      <a:lnTo>
                        <a:pt x="39148" y="12994"/>
                      </a:lnTo>
                      <a:lnTo>
                        <a:pt x="39232" y="12910"/>
                      </a:lnTo>
                      <a:lnTo>
                        <a:pt x="39295" y="12868"/>
                      </a:lnTo>
                      <a:lnTo>
                        <a:pt x="39441" y="12973"/>
                      </a:lnTo>
                      <a:lnTo>
                        <a:pt x="39504" y="12973"/>
                      </a:lnTo>
                      <a:lnTo>
                        <a:pt x="39462" y="12931"/>
                      </a:lnTo>
                      <a:lnTo>
                        <a:pt x="39169" y="12764"/>
                      </a:lnTo>
                      <a:lnTo>
                        <a:pt x="39044" y="12743"/>
                      </a:lnTo>
                      <a:lnTo>
                        <a:pt x="39023" y="12722"/>
                      </a:lnTo>
                      <a:lnTo>
                        <a:pt x="39106" y="12722"/>
                      </a:lnTo>
                      <a:lnTo>
                        <a:pt x="39316" y="12806"/>
                      </a:lnTo>
                      <a:lnTo>
                        <a:pt x="39441" y="12806"/>
                      </a:lnTo>
                      <a:lnTo>
                        <a:pt x="39650" y="12848"/>
                      </a:lnTo>
                      <a:lnTo>
                        <a:pt x="39692" y="12848"/>
                      </a:lnTo>
                      <a:lnTo>
                        <a:pt x="39671" y="12806"/>
                      </a:lnTo>
                      <a:lnTo>
                        <a:pt x="39671" y="12722"/>
                      </a:lnTo>
                      <a:lnTo>
                        <a:pt x="39629" y="12659"/>
                      </a:lnTo>
                      <a:lnTo>
                        <a:pt x="39546" y="12638"/>
                      </a:lnTo>
                      <a:lnTo>
                        <a:pt x="39462" y="12596"/>
                      </a:lnTo>
                      <a:lnTo>
                        <a:pt x="39483" y="12555"/>
                      </a:lnTo>
                      <a:lnTo>
                        <a:pt x="39546" y="12555"/>
                      </a:lnTo>
                      <a:lnTo>
                        <a:pt x="39567" y="12617"/>
                      </a:lnTo>
                      <a:lnTo>
                        <a:pt x="39629" y="12638"/>
                      </a:lnTo>
                      <a:lnTo>
                        <a:pt x="39671" y="12617"/>
                      </a:lnTo>
                      <a:lnTo>
                        <a:pt x="39776" y="12617"/>
                      </a:lnTo>
                      <a:lnTo>
                        <a:pt x="39797" y="12596"/>
                      </a:lnTo>
                      <a:lnTo>
                        <a:pt x="39797" y="12534"/>
                      </a:lnTo>
                      <a:lnTo>
                        <a:pt x="39734" y="12513"/>
                      </a:lnTo>
                      <a:lnTo>
                        <a:pt x="39734" y="12450"/>
                      </a:lnTo>
                      <a:lnTo>
                        <a:pt x="39671" y="12387"/>
                      </a:lnTo>
                      <a:lnTo>
                        <a:pt x="39588" y="12408"/>
                      </a:lnTo>
                      <a:lnTo>
                        <a:pt x="39525" y="12450"/>
                      </a:lnTo>
                      <a:lnTo>
                        <a:pt x="39378" y="12450"/>
                      </a:lnTo>
                      <a:lnTo>
                        <a:pt x="39357" y="12513"/>
                      </a:lnTo>
                      <a:lnTo>
                        <a:pt x="39316" y="12513"/>
                      </a:lnTo>
                      <a:lnTo>
                        <a:pt x="39274" y="12429"/>
                      </a:lnTo>
                      <a:lnTo>
                        <a:pt x="39378" y="12387"/>
                      </a:lnTo>
                      <a:lnTo>
                        <a:pt x="39525" y="12387"/>
                      </a:lnTo>
                      <a:lnTo>
                        <a:pt x="39567" y="12345"/>
                      </a:lnTo>
                      <a:lnTo>
                        <a:pt x="39692" y="12345"/>
                      </a:lnTo>
                      <a:lnTo>
                        <a:pt x="39734" y="12304"/>
                      </a:lnTo>
                      <a:lnTo>
                        <a:pt x="39650" y="12283"/>
                      </a:lnTo>
                      <a:lnTo>
                        <a:pt x="39546" y="12241"/>
                      </a:lnTo>
                      <a:lnTo>
                        <a:pt x="39525" y="12199"/>
                      </a:lnTo>
                      <a:lnTo>
                        <a:pt x="39588" y="12241"/>
                      </a:lnTo>
                      <a:lnTo>
                        <a:pt x="39776" y="12241"/>
                      </a:lnTo>
                      <a:lnTo>
                        <a:pt x="39839" y="12283"/>
                      </a:lnTo>
                      <a:lnTo>
                        <a:pt x="39964" y="12429"/>
                      </a:lnTo>
                      <a:lnTo>
                        <a:pt x="40048" y="12450"/>
                      </a:lnTo>
                      <a:lnTo>
                        <a:pt x="40090" y="12429"/>
                      </a:lnTo>
                      <a:lnTo>
                        <a:pt x="40111" y="12492"/>
                      </a:lnTo>
                      <a:lnTo>
                        <a:pt x="40173" y="12513"/>
                      </a:lnTo>
                      <a:lnTo>
                        <a:pt x="40215" y="12450"/>
                      </a:lnTo>
                      <a:lnTo>
                        <a:pt x="40278" y="12450"/>
                      </a:lnTo>
                      <a:lnTo>
                        <a:pt x="40320" y="12555"/>
                      </a:lnTo>
                      <a:lnTo>
                        <a:pt x="40404" y="12555"/>
                      </a:lnTo>
                      <a:lnTo>
                        <a:pt x="40466" y="12534"/>
                      </a:lnTo>
                      <a:lnTo>
                        <a:pt x="40466" y="12408"/>
                      </a:lnTo>
                      <a:lnTo>
                        <a:pt x="40404" y="12324"/>
                      </a:lnTo>
                      <a:lnTo>
                        <a:pt x="40383" y="12241"/>
                      </a:lnTo>
                      <a:lnTo>
                        <a:pt x="40278" y="12199"/>
                      </a:lnTo>
                      <a:lnTo>
                        <a:pt x="40194" y="12136"/>
                      </a:lnTo>
                      <a:lnTo>
                        <a:pt x="40152" y="12115"/>
                      </a:lnTo>
                      <a:lnTo>
                        <a:pt x="40090" y="12136"/>
                      </a:lnTo>
                      <a:lnTo>
                        <a:pt x="40048" y="12178"/>
                      </a:lnTo>
                      <a:lnTo>
                        <a:pt x="39964" y="12115"/>
                      </a:lnTo>
                      <a:lnTo>
                        <a:pt x="39797" y="11990"/>
                      </a:lnTo>
                      <a:lnTo>
                        <a:pt x="39692" y="11969"/>
                      </a:lnTo>
                      <a:lnTo>
                        <a:pt x="39483" y="11990"/>
                      </a:lnTo>
                      <a:lnTo>
                        <a:pt x="39420" y="11969"/>
                      </a:lnTo>
                      <a:lnTo>
                        <a:pt x="39588" y="11927"/>
                      </a:lnTo>
                      <a:lnTo>
                        <a:pt x="39671" y="11864"/>
                      </a:lnTo>
                      <a:lnTo>
                        <a:pt x="39755" y="11864"/>
                      </a:lnTo>
                      <a:lnTo>
                        <a:pt x="39776" y="11885"/>
                      </a:lnTo>
                      <a:lnTo>
                        <a:pt x="39860" y="11885"/>
                      </a:lnTo>
                      <a:lnTo>
                        <a:pt x="39943" y="11822"/>
                      </a:lnTo>
                      <a:lnTo>
                        <a:pt x="40006" y="11780"/>
                      </a:lnTo>
                      <a:lnTo>
                        <a:pt x="40173" y="11780"/>
                      </a:lnTo>
                      <a:lnTo>
                        <a:pt x="40257" y="11822"/>
                      </a:lnTo>
                      <a:lnTo>
                        <a:pt x="40383" y="11822"/>
                      </a:lnTo>
                      <a:lnTo>
                        <a:pt x="40424" y="11760"/>
                      </a:lnTo>
                      <a:lnTo>
                        <a:pt x="40466" y="11676"/>
                      </a:lnTo>
                      <a:lnTo>
                        <a:pt x="40404" y="11592"/>
                      </a:lnTo>
                      <a:lnTo>
                        <a:pt x="40383" y="11467"/>
                      </a:lnTo>
                      <a:lnTo>
                        <a:pt x="40278" y="11236"/>
                      </a:lnTo>
                      <a:lnTo>
                        <a:pt x="40257" y="11090"/>
                      </a:lnTo>
                      <a:lnTo>
                        <a:pt x="40194" y="11132"/>
                      </a:lnTo>
                      <a:lnTo>
                        <a:pt x="40173" y="11090"/>
                      </a:lnTo>
                      <a:lnTo>
                        <a:pt x="40090" y="11132"/>
                      </a:lnTo>
                      <a:lnTo>
                        <a:pt x="40090" y="11174"/>
                      </a:lnTo>
                      <a:lnTo>
                        <a:pt x="40048" y="11278"/>
                      </a:lnTo>
                      <a:lnTo>
                        <a:pt x="40069" y="11299"/>
                      </a:lnTo>
                      <a:lnTo>
                        <a:pt x="40069" y="11383"/>
                      </a:lnTo>
                      <a:lnTo>
                        <a:pt x="40006" y="11404"/>
                      </a:lnTo>
                      <a:lnTo>
                        <a:pt x="39901" y="11467"/>
                      </a:lnTo>
                      <a:lnTo>
                        <a:pt x="39839" y="11550"/>
                      </a:lnTo>
                      <a:lnTo>
                        <a:pt x="39734" y="11508"/>
                      </a:lnTo>
                      <a:lnTo>
                        <a:pt x="39650" y="11488"/>
                      </a:lnTo>
                      <a:lnTo>
                        <a:pt x="39546" y="11508"/>
                      </a:lnTo>
                      <a:lnTo>
                        <a:pt x="39462" y="11613"/>
                      </a:lnTo>
                      <a:lnTo>
                        <a:pt x="39357" y="11718"/>
                      </a:lnTo>
                      <a:lnTo>
                        <a:pt x="39316" y="11697"/>
                      </a:lnTo>
                      <a:lnTo>
                        <a:pt x="39232" y="11676"/>
                      </a:lnTo>
                      <a:lnTo>
                        <a:pt x="39127" y="11697"/>
                      </a:lnTo>
                      <a:lnTo>
                        <a:pt x="39085" y="11697"/>
                      </a:lnTo>
                      <a:lnTo>
                        <a:pt x="39190" y="11592"/>
                      </a:lnTo>
                      <a:lnTo>
                        <a:pt x="39232" y="11571"/>
                      </a:lnTo>
                      <a:lnTo>
                        <a:pt x="39316" y="11613"/>
                      </a:lnTo>
                      <a:lnTo>
                        <a:pt x="39420" y="11571"/>
                      </a:lnTo>
                      <a:lnTo>
                        <a:pt x="39462" y="11467"/>
                      </a:lnTo>
                      <a:lnTo>
                        <a:pt x="39546" y="11404"/>
                      </a:lnTo>
                      <a:lnTo>
                        <a:pt x="39588" y="11404"/>
                      </a:lnTo>
                      <a:lnTo>
                        <a:pt x="39692" y="11362"/>
                      </a:lnTo>
                      <a:lnTo>
                        <a:pt x="39776" y="11299"/>
                      </a:lnTo>
                      <a:lnTo>
                        <a:pt x="39776" y="11174"/>
                      </a:lnTo>
                      <a:lnTo>
                        <a:pt x="39776" y="11132"/>
                      </a:lnTo>
                      <a:lnTo>
                        <a:pt x="39692" y="11132"/>
                      </a:lnTo>
                      <a:lnTo>
                        <a:pt x="39629" y="11153"/>
                      </a:lnTo>
                      <a:lnTo>
                        <a:pt x="39546" y="11132"/>
                      </a:lnTo>
                      <a:lnTo>
                        <a:pt x="39420" y="11132"/>
                      </a:lnTo>
                      <a:lnTo>
                        <a:pt x="39253" y="11278"/>
                      </a:lnTo>
                      <a:lnTo>
                        <a:pt x="39148" y="11383"/>
                      </a:lnTo>
                      <a:lnTo>
                        <a:pt x="38960" y="11404"/>
                      </a:lnTo>
                      <a:lnTo>
                        <a:pt x="39023" y="11362"/>
                      </a:lnTo>
                      <a:lnTo>
                        <a:pt x="39148" y="11341"/>
                      </a:lnTo>
                      <a:lnTo>
                        <a:pt x="39169" y="11257"/>
                      </a:lnTo>
                      <a:lnTo>
                        <a:pt x="39127" y="11236"/>
                      </a:lnTo>
                      <a:lnTo>
                        <a:pt x="39023" y="11236"/>
                      </a:lnTo>
                      <a:lnTo>
                        <a:pt x="39190" y="11153"/>
                      </a:lnTo>
                      <a:lnTo>
                        <a:pt x="39295" y="11153"/>
                      </a:lnTo>
                      <a:lnTo>
                        <a:pt x="39441" y="11048"/>
                      </a:lnTo>
                      <a:lnTo>
                        <a:pt x="39567" y="11048"/>
                      </a:lnTo>
                      <a:lnTo>
                        <a:pt x="39650" y="11027"/>
                      </a:lnTo>
                      <a:lnTo>
                        <a:pt x="39839" y="11027"/>
                      </a:lnTo>
                      <a:lnTo>
                        <a:pt x="39922" y="10944"/>
                      </a:lnTo>
                      <a:lnTo>
                        <a:pt x="39964" y="10881"/>
                      </a:lnTo>
                      <a:lnTo>
                        <a:pt x="39985" y="10839"/>
                      </a:lnTo>
                      <a:lnTo>
                        <a:pt x="40069" y="10818"/>
                      </a:lnTo>
                      <a:lnTo>
                        <a:pt x="40069" y="10923"/>
                      </a:lnTo>
                      <a:lnTo>
                        <a:pt x="40132" y="10944"/>
                      </a:lnTo>
                      <a:lnTo>
                        <a:pt x="40236" y="10839"/>
                      </a:lnTo>
                      <a:lnTo>
                        <a:pt x="40257" y="10734"/>
                      </a:lnTo>
                      <a:lnTo>
                        <a:pt x="40236" y="10672"/>
                      </a:lnTo>
                      <a:lnTo>
                        <a:pt x="40152" y="10630"/>
                      </a:lnTo>
                      <a:lnTo>
                        <a:pt x="40090" y="10525"/>
                      </a:lnTo>
                      <a:lnTo>
                        <a:pt x="39964" y="10400"/>
                      </a:lnTo>
                      <a:lnTo>
                        <a:pt x="39922" y="10295"/>
                      </a:lnTo>
                      <a:lnTo>
                        <a:pt x="39839" y="10295"/>
                      </a:lnTo>
                      <a:lnTo>
                        <a:pt x="39755" y="10337"/>
                      </a:lnTo>
                      <a:lnTo>
                        <a:pt x="39713" y="10400"/>
                      </a:lnTo>
                      <a:lnTo>
                        <a:pt x="39629" y="10420"/>
                      </a:lnTo>
                      <a:lnTo>
                        <a:pt x="39525" y="10504"/>
                      </a:lnTo>
                      <a:lnTo>
                        <a:pt x="39420" y="10504"/>
                      </a:lnTo>
                      <a:lnTo>
                        <a:pt x="39336" y="10567"/>
                      </a:lnTo>
                      <a:lnTo>
                        <a:pt x="39316" y="10546"/>
                      </a:lnTo>
                      <a:lnTo>
                        <a:pt x="39336" y="10441"/>
                      </a:lnTo>
                      <a:lnTo>
                        <a:pt x="39420" y="10400"/>
                      </a:lnTo>
                      <a:lnTo>
                        <a:pt x="39525" y="10400"/>
                      </a:lnTo>
                      <a:lnTo>
                        <a:pt x="39650" y="10253"/>
                      </a:lnTo>
                      <a:lnTo>
                        <a:pt x="39713" y="10190"/>
                      </a:lnTo>
                      <a:lnTo>
                        <a:pt x="39713" y="10127"/>
                      </a:lnTo>
                      <a:lnTo>
                        <a:pt x="39629" y="10148"/>
                      </a:lnTo>
                      <a:lnTo>
                        <a:pt x="39462" y="10211"/>
                      </a:lnTo>
                      <a:lnTo>
                        <a:pt x="39316" y="10316"/>
                      </a:lnTo>
                      <a:lnTo>
                        <a:pt x="39253" y="10316"/>
                      </a:lnTo>
                      <a:lnTo>
                        <a:pt x="39211" y="10358"/>
                      </a:lnTo>
                      <a:lnTo>
                        <a:pt x="39169" y="10441"/>
                      </a:lnTo>
                      <a:lnTo>
                        <a:pt x="39106" y="10630"/>
                      </a:lnTo>
                      <a:lnTo>
                        <a:pt x="38918" y="10839"/>
                      </a:lnTo>
                      <a:lnTo>
                        <a:pt x="38730" y="10944"/>
                      </a:lnTo>
                      <a:lnTo>
                        <a:pt x="38730" y="10923"/>
                      </a:lnTo>
                      <a:lnTo>
                        <a:pt x="38813" y="10839"/>
                      </a:lnTo>
                      <a:lnTo>
                        <a:pt x="38939" y="10713"/>
                      </a:lnTo>
                      <a:lnTo>
                        <a:pt x="39023" y="10567"/>
                      </a:lnTo>
                      <a:lnTo>
                        <a:pt x="39064" y="10525"/>
                      </a:lnTo>
                      <a:lnTo>
                        <a:pt x="39064" y="10462"/>
                      </a:lnTo>
                      <a:lnTo>
                        <a:pt x="39023" y="10462"/>
                      </a:lnTo>
                      <a:lnTo>
                        <a:pt x="39002" y="10441"/>
                      </a:lnTo>
                      <a:lnTo>
                        <a:pt x="38939" y="10462"/>
                      </a:lnTo>
                      <a:lnTo>
                        <a:pt x="38855" y="10609"/>
                      </a:lnTo>
                      <a:lnTo>
                        <a:pt x="38730" y="10734"/>
                      </a:lnTo>
                      <a:lnTo>
                        <a:pt x="38688" y="10734"/>
                      </a:lnTo>
                      <a:lnTo>
                        <a:pt x="38709" y="10651"/>
                      </a:lnTo>
                      <a:lnTo>
                        <a:pt x="38730" y="10567"/>
                      </a:lnTo>
                      <a:lnTo>
                        <a:pt x="38834" y="10462"/>
                      </a:lnTo>
                      <a:lnTo>
                        <a:pt x="38876" y="10400"/>
                      </a:lnTo>
                      <a:lnTo>
                        <a:pt x="38918" y="10316"/>
                      </a:lnTo>
                      <a:lnTo>
                        <a:pt x="39002" y="10316"/>
                      </a:lnTo>
                      <a:lnTo>
                        <a:pt x="39044" y="10337"/>
                      </a:lnTo>
                      <a:lnTo>
                        <a:pt x="39148" y="10337"/>
                      </a:lnTo>
                      <a:lnTo>
                        <a:pt x="39190" y="10295"/>
                      </a:lnTo>
                      <a:lnTo>
                        <a:pt x="39253" y="10211"/>
                      </a:lnTo>
                      <a:lnTo>
                        <a:pt x="39357" y="10148"/>
                      </a:lnTo>
                      <a:lnTo>
                        <a:pt x="39462" y="10023"/>
                      </a:lnTo>
                      <a:lnTo>
                        <a:pt x="39525" y="9918"/>
                      </a:lnTo>
                      <a:lnTo>
                        <a:pt x="39483" y="9814"/>
                      </a:lnTo>
                      <a:lnTo>
                        <a:pt x="39525" y="9730"/>
                      </a:lnTo>
                      <a:lnTo>
                        <a:pt x="39483" y="9709"/>
                      </a:lnTo>
                      <a:lnTo>
                        <a:pt x="39336" y="9793"/>
                      </a:lnTo>
                      <a:lnTo>
                        <a:pt x="39274" y="9876"/>
                      </a:lnTo>
                      <a:lnTo>
                        <a:pt x="39274" y="9981"/>
                      </a:lnTo>
                      <a:lnTo>
                        <a:pt x="39253" y="10107"/>
                      </a:lnTo>
                      <a:lnTo>
                        <a:pt x="39211" y="10127"/>
                      </a:lnTo>
                      <a:lnTo>
                        <a:pt x="39232" y="10086"/>
                      </a:lnTo>
                      <a:lnTo>
                        <a:pt x="39232" y="10023"/>
                      </a:lnTo>
                      <a:lnTo>
                        <a:pt x="39148" y="9981"/>
                      </a:lnTo>
                      <a:lnTo>
                        <a:pt x="39044" y="9981"/>
                      </a:lnTo>
                      <a:lnTo>
                        <a:pt x="38939" y="10044"/>
                      </a:lnTo>
                      <a:lnTo>
                        <a:pt x="38855" y="10023"/>
                      </a:lnTo>
                      <a:lnTo>
                        <a:pt x="38730" y="10044"/>
                      </a:lnTo>
                      <a:lnTo>
                        <a:pt x="38625" y="10107"/>
                      </a:lnTo>
                      <a:lnTo>
                        <a:pt x="38500" y="10107"/>
                      </a:lnTo>
                      <a:lnTo>
                        <a:pt x="38583" y="10044"/>
                      </a:lnTo>
                      <a:lnTo>
                        <a:pt x="38688" y="10002"/>
                      </a:lnTo>
                      <a:lnTo>
                        <a:pt x="38772" y="9897"/>
                      </a:lnTo>
                      <a:lnTo>
                        <a:pt x="38730" y="9814"/>
                      </a:lnTo>
                      <a:lnTo>
                        <a:pt x="38688" y="9814"/>
                      </a:lnTo>
                      <a:lnTo>
                        <a:pt x="38541" y="9835"/>
                      </a:lnTo>
                      <a:lnTo>
                        <a:pt x="38604" y="9772"/>
                      </a:lnTo>
                      <a:lnTo>
                        <a:pt x="38688" y="9772"/>
                      </a:lnTo>
                      <a:lnTo>
                        <a:pt x="38772" y="9709"/>
                      </a:lnTo>
                      <a:lnTo>
                        <a:pt x="38813" y="9604"/>
                      </a:lnTo>
                      <a:lnTo>
                        <a:pt x="38897" y="9583"/>
                      </a:lnTo>
                      <a:lnTo>
                        <a:pt x="38939" y="9521"/>
                      </a:lnTo>
                      <a:lnTo>
                        <a:pt x="39002" y="9521"/>
                      </a:lnTo>
                      <a:lnTo>
                        <a:pt x="39106" y="9604"/>
                      </a:lnTo>
                      <a:lnTo>
                        <a:pt x="39169" y="9667"/>
                      </a:lnTo>
                      <a:lnTo>
                        <a:pt x="39253" y="9667"/>
                      </a:lnTo>
                      <a:lnTo>
                        <a:pt x="39357" y="9521"/>
                      </a:lnTo>
                      <a:lnTo>
                        <a:pt x="39441" y="9458"/>
                      </a:lnTo>
                      <a:lnTo>
                        <a:pt x="39441" y="9395"/>
                      </a:lnTo>
                      <a:lnTo>
                        <a:pt x="39336" y="9270"/>
                      </a:lnTo>
                      <a:lnTo>
                        <a:pt x="39316" y="9165"/>
                      </a:lnTo>
                      <a:lnTo>
                        <a:pt x="39274" y="9060"/>
                      </a:lnTo>
                      <a:lnTo>
                        <a:pt x="39169" y="8956"/>
                      </a:lnTo>
                      <a:lnTo>
                        <a:pt x="39106" y="8893"/>
                      </a:lnTo>
                      <a:lnTo>
                        <a:pt x="39023" y="8726"/>
                      </a:lnTo>
                      <a:lnTo>
                        <a:pt x="38960" y="8747"/>
                      </a:lnTo>
                      <a:lnTo>
                        <a:pt x="38960" y="8830"/>
                      </a:lnTo>
                      <a:lnTo>
                        <a:pt x="38918" y="8893"/>
                      </a:lnTo>
                      <a:lnTo>
                        <a:pt x="38855" y="8935"/>
                      </a:lnTo>
                      <a:lnTo>
                        <a:pt x="38834" y="8977"/>
                      </a:lnTo>
                      <a:lnTo>
                        <a:pt x="38834" y="9060"/>
                      </a:lnTo>
                      <a:lnTo>
                        <a:pt x="38751" y="9102"/>
                      </a:lnTo>
                      <a:lnTo>
                        <a:pt x="38709" y="9186"/>
                      </a:lnTo>
                      <a:lnTo>
                        <a:pt x="38709" y="9291"/>
                      </a:lnTo>
                      <a:lnTo>
                        <a:pt x="38583" y="9353"/>
                      </a:lnTo>
                      <a:lnTo>
                        <a:pt x="38500" y="9458"/>
                      </a:lnTo>
                      <a:lnTo>
                        <a:pt x="38479" y="9542"/>
                      </a:lnTo>
                      <a:lnTo>
                        <a:pt x="38416" y="9604"/>
                      </a:lnTo>
                      <a:lnTo>
                        <a:pt x="38374" y="9583"/>
                      </a:lnTo>
                      <a:lnTo>
                        <a:pt x="38395" y="9458"/>
                      </a:lnTo>
                      <a:lnTo>
                        <a:pt x="38500" y="9291"/>
                      </a:lnTo>
                      <a:lnTo>
                        <a:pt x="38583" y="9270"/>
                      </a:lnTo>
                      <a:lnTo>
                        <a:pt x="38583" y="9228"/>
                      </a:lnTo>
                      <a:lnTo>
                        <a:pt x="38541" y="9186"/>
                      </a:lnTo>
                      <a:lnTo>
                        <a:pt x="38500" y="9123"/>
                      </a:lnTo>
                      <a:lnTo>
                        <a:pt x="38186" y="9332"/>
                      </a:lnTo>
                      <a:lnTo>
                        <a:pt x="38060" y="9500"/>
                      </a:lnTo>
                      <a:lnTo>
                        <a:pt x="37997" y="9583"/>
                      </a:lnTo>
                      <a:lnTo>
                        <a:pt x="37893" y="9604"/>
                      </a:lnTo>
                      <a:lnTo>
                        <a:pt x="37893" y="9583"/>
                      </a:lnTo>
                      <a:lnTo>
                        <a:pt x="37956" y="9542"/>
                      </a:lnTo>
                      <a:lnTo>
                        <a:pt x="38039" y="9374"/>
                      </a:lnTo>
                      <a:lnTo>
                        <a:pt x="38060" y="9291"/>
                      </a:lnTo>
                      <a:lnTo>
                        <a:pt x="38186" y="9165"/>
                      </a:lnTo>
                      <a:lnTo>
                        <a:pt x="38248" y="9081"/>
                      </a:lnTo>
                      <a:lnTo>
                        <a:pt x="38207" y="9019"/>
                      </a:lnTo>
                      <a:lnTo>
                        <a:pt x="38207" y="8935"/>
                      </a:lnTo>
                      <a:lnTo>
                        <a:pt x="38081" y="9019"/>
                      </a:lnTo>
                      <a:lnTo>
                        <a:pt x="37935" y="9144"/>
                      </a:lnTo>
                      <a:lnTo>
                        <a:pt x="37893" y="9249"/>
                      </a:lnTo>
                      <a:lnTo>
                        <a:pt x="37809" y="9353"/>
                      </a:lnTo>
                      <a:lnTo>
                        <a:pt x="37788" y="9332"/>
                      </a:lnTo>
                      <a:lnTo>
                        <a:pt x="37809" y="9228"/>
                      </a:lnTo>
                      <a:lnTo>
                        <a:pt x="37872" y="9123"/>
                      </a:lnTo>
                      <a:lnTo>
                        <a:pt x="37809" y="9081"/>
                      </a:lnTo>
                      <a:lnTo>
                        <a:pt x="37809" y="9039"/>
                      </a:lnTo>
                      <a:lnTo>
                        <a:pt x="37893" y="9019"/>
                      </a:lnTo>
                      <a:lnTo>
                        <a:pt x="38081" y="8872"/>
                      </a:lnTo>
                      <a:lnTo>
                        <a:pt x="38269" y="8726"/>
                      </a:lnTo>
                      <a:lnTo>
                        <a:pt x="38269" y="8642"/>
                      </a:lnTo>
                      <a:lnTo>
                        <a:pt x="38186" y="8642"/>
                      </a:lnTo>
                      <a:lnTo>
                        <a:pt x="38060" y="8726"/>
                      </a:lnTo>
                      <a:lnTo>
                        <a:pt x="38018" y="8809"/>
                      </a:lnTo>
                      <a:lnTo>
                        <a:pt x="37914" y="8851"/>
                      </a:lnTo>
                      <a:lnTo>
                        <a:pt x="37914" y="8809"/>
                      </a:lnTo>
                      <a:lnTo>
                        <a:pt x="37893" y="8747"/>
                      </a:lnTo>
                      <a:lnTo>
                        <a:pt x="37704" y="8872"/>
                      </a:lnTo>
                      <a:lnTo>
                        <a:pt x="37642" y="8977"/>
                      </a:lnTo>
                      <a:lnTo>
                        <a:pt x="37558" y="9165"/>
                      </a:lnTo>
                      <a:lnTo>
                        <a:pt x="37432" y="9249"/>
                      </a:lnTo>
                      <a:lnTo>
                        <a:pt x="37349" y="9249"/>
                      </a:lnTo>
                      <a:lnTo>
                        <a:pt x="37432" y="9165"/>
                      </a:lnTo>
                      <a:lnTo>
                        <a:pt x="37558" y="9060"/>
                      </a:lnTo>
                      <a:lnTo>
                        <a:pt x="37600" y="8956"/>
                      </a:lnTo>
                      <a:lnTo>
                        <a:pt x="37579" y="8935"/>
                      </a:lnTo>
                      <a:lnTo>
                        <a:pt x="37495" y="8935"/>
                      </a:lnTo>
                      <a:lnTo>
                        <a:pt x="37600" y="8851"/>
                      </a:lnTo>
                      <a:lnTo>
                        <a:pt x="37746" y="8830"/>
                      </a:lnTo>
                      <a:lnTo>
                        <a:pt x="37788" y="8767"/>
                      </a:lnTo>
                      <a:lnTo>
                        <a:pt x="37767" y="8726"/>
                      </a:lnTo>
                      <a:lnTo>
                        <a:pt x="37683" y="8747"/>
                      </a:lnTo>
                      <a:lnTo>
                        <a:pt x="37558" y="8767"/>
                      </a:lnTo>
                      <a:lnTo>
                        <a:pt x="37474" y="8851"/>
                      </a:lnTo>
                      <a:lnTo>
                        <a:pt x="37391" y="8830"/>
                      </a:lnTo>
                      <a:lnTo>
                        <a:pt x="37600" y="8726"/>
                      </a:lnTo>
                      <a:lnTo>
                        <a:pt x="37579" y="8663"/>
                      </a:lnTo>
                      <a:lnTo>
                        <a:pt x="37474" y="8663"/>
                      </a:lnTo>
                      <a:lnTo>
                        <a:pt x="37537" y="8600"/>
                      </a:lnTo>
                      <a:lnTo>
                        <a:pt x="37642" y="8600"/>
                      </a:lnTo>
                      <a:lnTo>
                        <a:pt x="37683" y="8642"/>
                      </a:lnTo>
                      <a:lnTo>
                        <a:pt x="37809" y="8642"/>
                      </a:lnTo>
                      <a:lnTo>
                        <a:pt x="37872" y="8537"/>
                      </a:lnTo>
                      <a:lnTo>
                        <a:pt x="37997" y="8495"/>
                      </a:lnTo>
                      <a:lnTo>
                        <a:pt x="37997" y="8412"/>
                      </a:lnTo>
                      <a:lnTo>
                        <a:pt x="38060" y="8328"/>
                      </a:lnTo>
                      <a:lnTo>
                        <a:pt x="38060" y="8286"/>
                      </a:lnTo>
                      <a:lnTo>
                        <a:pt x="37976" y="8286"/>
                      </a:lnTo>
                      <a:lnTo>
                        <a:pt x="37914" y="8223"/>
                      </a:lnTo>
                      <a:lnTo>
                        <a:pt x="37809" y="8203"/>
                      </a:lnTo>
                      <a:lnTo>
                        <a:pt x="37683" y="8307"/>
                      </a:lnTo>
                      <a:lnTo>
                        <a:pt x="37537" y="8349"/>
                      </a:lnTo>
                      <a:lnTo>
                        <a:pt x="37453" y="8495"/>
                      </a:lnTo>
                      <a:lnTo>
                        <a:pt x="37244" y="8705"/>
                      </a:lnTo>
                      <a:lnTo>
                        <a:pt x="37181" y="8705"/>
                      </a:lnTo>
                      <a:lnTo>
                        <a:pt x="37223" y="8621"/>
                      </a:lnTo>
                      <a:lnTo>
                        <a:pt x="37265" y="8621"/>
                      </a:lnTo>
                      <a:lnTo>
                        <a:pt x="37370" y="8537"/>
                      </a:lnTo>
                      <a:lnTo>
                        <a:pt x="37495" y="8349"/>
                      </a:lnTo>
                      <a:lnTo>
                        <a:pt x="37642" y="8286"/>
                      </a:lnTo>
                      <a:lnTo>
                        <a:pt x="37704" y="8203"/>
                      </a:lnTo>
                      <a:lnTo>
                        <a:pt x="37683" y="8140"/>
                      </a:lnTo>
                      <a:lnTo>
                        <a:pt x="37495" y="8140"/>
                      </a:lnTo>
                      <a:lnTo>
                        <a:pt x="37328" y="8286"/>
                      </a:lnTo>
                      <a:lnTo>
                        <a:pt x="37495" y="8119"/>
                      </a:lnTo>
                      <a:lnTo>
                        <a:pt x="37663" y="8077"/>
                      </a:lnTo>
                      <a:lnTo>
                        <a:pt x="37767" y="8098"/>
                      </a:lnTo>
                      <a:lnTo>
                        <a:pt x="37851" y="8119"/>
                      </a:lnTo>
                      <a:lnTo>
                        <a:pt x="37956" y="8014"/>
                      </a:lnTo>
                      <a:lnTo>
                        <a:pt x="37956" y="7931"/>
                      </a:lnTo>
                      <a:lnTo>
                        <a:pt x="37914" y="7889"/>
                      </a:lnTo>
                      <a:lnTo>
                        <a:pt x="37914" y="7805"/>
                      </a:lnTo>
                      <a:lnTo>
                        <a:pt x="37914" y="7721"/>
                      </a:lnTo>
                      <a:lnTo>
                        <a:pt x="37788" y="7679"/>
                      </a:lnTo>
                      <a:lnTo>
                        <a:pt x="37746" y="7596"/>
                      </a:lnTo>
                      <a:lnTo>
                        <a:pt x="37642" y="7575"/>
                      </a:lnTo>
                      <a:lnTo>
                        <a:pt x="37600" y="7617"/>
                      </a:lnTo>
                      <a:lnTo>
                        <a:pt x="37558" y="7617"/>
                      </a:lnTo>
                      <a:lnTo>
                        <a:pt x="37558" y="7533"/>
                      </a:lnTo>
                      <a:lnTo>
                        <a:pt x="37474" y="7512"/>
                      </a:lnTo>
                      <a:lnTo>
                        <a:pt x="37391" y="7428"/>
                      </a:lnTo>
                      <a:lnTo>
                        <a:pt x="37391" y="7366"/>
                      </a:lnTo>
                      <a:lnTo>
                        <a:pt x="37244" y="7282"/>
                      </a:lnTo>
                      <a:lnTo>
                        <a:pt x="37181" y="7282"/>
                      </a:lnTo>
                      <a:lnTo>
                        <a:pt x="37139" y="7219"/>
                      </a:lnTo>
                      <a:lnTo>
                        <a:pt x="37014" y="7219"/>
                      </a:lnTo>
                      <a:lnTo>
                        <a:pt x="36826" y="7261"/>
                      </a:lnTo>
                      <a:lnTo>
                        <a:pt x="36721" y="7366"/>
                      </a:lnTo>
                      <a:lnTo>
                        <a:pt x="36595" y="7366"/>
                      </a:lnTo>
                      <a:lnTo>
                        <a:pt x="36491" y="7533"/>
                      </a:lnTo>
                      <a:lnTo>
                        <a:pt x="36512" y="7596"/>
                      </a:lnTo>
                      <a:lnTo>
                        <a:pt x="36595" y="7617"/>
                      </a:lnTo>
                      <a:lnTo>
                        <a:pt x="36805" y="7805"/>
                      </a:lnTo>
                      <a:lnTo>
                        <a:pt x="36826" y="7847"/>
                      </a:lnTo>
                      <a:lnTo>
                        <a:pt x="36909" y="7889"/>
                      </a:lnTo>
                      <a:lnTo>
                        <a:pt x="36951" y="7993"/>
                      </a:lnTo>
                      <a:lnTo>
                        <a:pt x="36909" y="7993"/>
                      </a:lnTo>
                      <a:lnTo>
                        <a:pt x="36826" y="7931"/>
                      </a:lnTo>
                      <a:lnTo>
                        <a:pt x="36700" y="7931"/>
                      </a:lnTo>
                      <a:lnTo>
                        <a:pt x="36700" y="7847"/>
                      </a:lnTo>
                      <a:lnTo>
                        <a:pt x="36512" y="7679"/>
                      </a:lnTo>
                      <a:lnTo>
                        <a:pt x="36428" y="7700"/>
                      </a:lnTo>
                      <a:lnTo>
                        <a:pt x="36386" y="7721"/>
                      </a:lnTo>
                      <a:lnTo>
                        <a:pt x="36386" y="7721"/>
                      </a:lnTo>
                      <a:lnTo>
                        <a:pt x="36407" y="7638"/>
                      </a:lnTo>
                      <a:lnTo>
                        <a:pt x="36428" y="7533"/>
                      </a:lnTo>
                      <a:lnTo>
                        <a:pt x="36303" y="7491"/>
                      </a:lnTo>
                      <a:lnTo>
                        <a:pt x="36240" y="7512"/>
                      </a:lnTo>
                      <a:lnTo>
                        <a:pt x="36240" y="7721"/>
                      </a:lnTo>
                      <a:lnTo>
                        <a:pt x="36303" y="7826"/>
                      </a:lnTo>
                      <a:lnTo>
                        <a:pt x="36323" y="7951"/>
                      </a:lnTo>
                      <a:lnTo>
                        <a:pt x="36303" y="8035"/>
                      </a:lnTo>
                      <a:lnTo>
                        <a:pt x="36303" y="7931"/>
                      </a:lnTo>
                      <a:lnTo>
                        <a:pt x="36219" y="7784"/>
                      </a:lnTo>
                      <a:lnTo>
                        <a:pt x="36135" y="7889"/>
                      </a:lnTo>
                      <a:lnTo>
                        <a:pt x="36093" y="7993"/>
                      </a:lnTo>
                      <a:lnTo>
                        <a:pt x="36135" y="8056"/>
                      </a:lnTo>
                      <a:lnTo>
                        <a:pt x="36072" y="8119"/>
                      </a:lnTo>
                      <a:lnTo>
                        <a:pt x="35968" y="8056"/>
                      </a:lnTo>
                      <a:lnTo>
                        <a:pt x="35863" y="8035"/>
                      </a:lnTo>
                      <a:lnTo>
                        <a:pt x="35905" y="7951"/>
                      </a:lnTo>
                      <a:lnTo>
                        <a:pt x="36010" y="7889"/>
                      </a:lnTo>
                      <a:lnTo>
                        <a:pt x="36135" y="7700"/>
                      </a:lnTo>
                      <a:lnTo>
                        <a:pt x="36177" y="7596"/>
                      </a:lnTo>
                      <a:lnTo>
                        <a:pt x="36093" y="7512"/>
                      </a:lnTo>
                      <a:lnTo>
                        <a:pt x="36072" y="7407"/>
                      </a:lnTo>
                      <a:lnTo>
                        <a:pt x="35926" y="7533"/>
                      </a:lnTo>
                      <a:lnTo>
                        <a:pt x="35884" y="7596"/>
                      </a:lnTo>
                      <a:lnTo>
                        <a:pt x="35863" y="7533"/>
                      </a:lnTo>
                      <a:lnTo>
                        <a:pt x="35884" y="7407"/>
                      </a:lnTo>
                      <a:lnTo>
                        <a:pt x="35779" y="7387"/>
                      </a:lnTo>
                      <a:lnTo>
                        <a:pt x="35717" y="7407"/>
                      </a:lnTo>
                      <a:lnTo>
                        <a:pt x="35696" y="7491"/>
                      </a:lnTo>
                      <a:lnTo>
                        <a:pt x="35717" y="7617"/>
                      </a:lnTo>
                      <a:lnTo>
                        <a:pt x="35717" y="7742"/>
                      </a:lnTo>
                      <a:lnTo>
                        <a:pt x="35675" y="7700"/>
                      </a:lnTo>
                      <a:lnTo>
                        <a:pt x="35675" y="7533"/>
                      </a:lnTo>
                      <a:lnTo>
                        <a:pt x="35654" y="7512"/>
                      </a:lnTo>
                      <a:lnTo>
                        <a:pt x="35591" y="7617"/>
                      </a:lnTo>
                      <a:lnTo>
                        <a:pt x="35487" y="7638"/>
                      </a:lnTo>
                      <a:lnTo>
                        <a:pt x="35487" y="7721"/>
                      </a:lnTo>
                      <a:lnTo>
                        <a:pt x="35403" y="7826"/>
                      </a:lnTo>
                      <a:lnTo>
                        <a:pt x="35340" y="7847"/>
                      </a:lnTo>
                      <a:lnTo>
                        <a:pt x="35277" y="7931"/>
                      </a:lnTo>
                      <a:lnTo>
                        <a:pt x="35173" y="7931"/>
                      </a:lnTo>
                      <a:lnTo>
                        <a:pt x="35256" y="7847"/>
                      </a:lnTo>
                      <a:lnTo>
                        <a:pt x="35256" y="7784"/>
                      </a:lnTo>
                      <a:lnTo>
                        <a:pt x="35194" y="7721"/>
                      </a:lnTo>
                      <a:lnTo>
                        <a:pt x="35152" y="7721"/>
                      </a:lnTo>
                      <a:lnTo>
                        <a:pt x="35152" y="7679"/>
                      </a:lnTo>
                      <a:lnTo>
                        <a:pt x="35235" y="7679"/>
                      </a:lnTo>
                      <a:lnTo>
                        <a:pt x="35277" y="7700"/>
                      </a:lnTo>
                      <a:lnTo>
                        <a:pt x="35298" y="7638"/>
                      </a:lnTo>
                      <a:lnTo>
                        <a:pt x="35298" y="7596"/>
                      </a:lnTo>
                      <a:lnTo>
                        <a:pt x="35298" y="7554"/>
                      </a:lnTo>
                      <a:lnTo>
                        <a:pt x="35403" y="7491"/>
                      </a:lnTo>
                      <a:lnTo>
                        <a:pt x="35570" y="7345"/>
                      </a:lnTo>
                      <a:lnTo>
                        <a:pt x="35591" y="7261"/>
                      </a:lnTo>
                      <a:lnTo>
                        <a:pt x="35675" y="7177"/>
                      </a:lnTo>
                      <a:lnTo>
                        <a:pt x="35570" y="7177"/>
                      </a:lnTo>
                      <a:lnTo>
                        <a:pt x="35403" y="7282"/>
                      </a:lnTo>
                      <a:lnTo>
                        <a:pt x="35277" y="7407"/>
                      </a:lnTo>
                      <a:lnTo>
                        <a:pt x="35194" y="7407"/>
                      </a:lnTo>
                      <a:lnTo>
                        <a:pt x="35277" y="7324"/>
                      </a:lnTo>
                      <a:lnTo>
                        <a:pt x="35361" y="7219"/>
                      </a:lnTo>
                      <a:lnTo>
                        <a:pt x="35445" y="7156"/>
                      </a:lnTo>
                      <a:lnTo>
                        <a:pt x="35549" y="7114"/>
                      </a:lnTo>
                      <a:lnTo>
                        <a:pt x="35612" y="7052"/>
                      </a:lnTo>
                      <a:lnTo>
                        <a:pt x="35696" y="7052"/>
                      </a:lnTo>
                      <a:lnTo>
                        <a:pt x="35779" y="6905"/>
                      </a:lnTo>
                      <a:lnTo>
                        <a:pt x="35779" y="6863"/>
                      </a:lnTo>
                      <a:lnTo>
                        <a:pt x="35696" y="6780"/>
                      </a:lnTo>
                      <a:lnTo>
                        <a:pt x="35696" y="6675"/>
                      </a:lnTo>
                      <a:lnTo>
                        <a:pt x="35717" y="6591"/>
                      </a:lnTo>
                      <a:lnTo>
                        <a:pt x="35884" y="6424"/>
                      </a:lnTo>
                      <a:lnTo>
                        <a:pt x="35905" y="6361"/>
                      </a:lnTo>
                      <a:lnTo>
                        <a:pt x="35863" y="6257"/>
                      </a:lnTo>
                      <a:lnTo>
                        <a:pt x="35842" y="6194"/>
                      </a:lnTo>
                      <a:lnTo>
                        <a:pt x="35800" y="6131"/>
                      </a:lnTo>
                      <a:lnTo>
                        <a:pt x="35884" y="6006"/>
                      </a:lnTo>
                      <a:lnTo>
                        <a:pt x="35968" y="5922"/>
                      </a:lnTo>
                      <a:lnTo>
                        <a:pt x="35989" y="5838"/>
                      </a:lnTo>
                      <a:lnTo>
                        <a:pt x="36010" y="5587"/>
                      </a:lnTo>
                      <a:lnTo>
                        <a:pt x="36051" y="5524"/>
                      </a:lnTo>
                      <a:lnTo>
                        <a:pt x="36010" y="5462"/>
                      </a:lnTo>
                      <a:lnTo>
                        <a:pt x="35842" y="5399"/>
                      </a:lnTo>
                      <a:lnTo>
                        <a:pt x="35654" y="5399"/>
                      </a:lnTo>
                      <a:lnTo>
                        <a:pt x="35487" y="5357"/>
                      </a:lnTo>
                      <a:lnTo>
                        <a:pt x="35361" y="5420"/>
                      </a:lnTo>
                      <a:lnTo>
                        <a:pt x="35235" y="5420"/>
                      </a:lnTo>
                      <a:lnTo>
                        <a:pt x="35068" y="5503"/>
                      </a:lnTo>
                      <a:lnTo>
                        <a:pt x="34796" y="5587"/>
                      </a:lnTo>
                      <a:lnTo>
                        <a:pt x="34754" y="5671"/>
                      </a:lnTo>
                      <a:lnTo>
                        <a:pt x="34859" y="5796"/>
                      </a:lnTo>
                      <a:lnTo>
                        <a:pt x="34859" y="5880"/>
                      </a:lnTo>
                      <a:lnTo>
                        <a:pt x="34817" y="5922"/>
                      </a:lnTo>
                      <a:lnTo>
                        <a:pt x="34754" y="5775"/>
                      </a:lnTo>
                      <a:lnTo>
                        <a:pt x="34712" y="5713"/>
                      </a:lnTo>
                      <a:lnTo>
                        <a:pt x="34650" y="5587"/>
                      </a:lnTo>
                      <a:lnTo>
                        <a:pt x="34524" y="5587"/>
                      </a:lnTo>
                      <a:lnTo>
                        <a:pt x="34440" y="5671"/>
                      </a:lnTo>
                      <a:lnTo>
                        <a:pt x="34440" y="5734"/>
                      </a:lnTo>
                      <a:lnTo>
                        <a:pt x="34398" y="5796"/>
                      </a:lnTo>
                      <a:lnTo>
                        <a:pt x="34378" y="5713"/>
                      </a:lnTo>
                      <a:lnTo>
                        <a:pt x="34398" y="5608"/>
                      </a:lnTo>
                      <a:lnTo>
                        <a:pt x="34336" y="5587"/>
                      </a:lnTo>
                      <a:lnTo>
                        <a:pt x="34189" y="5608"/>
                      </a:lnTo>
                      <a:lnTo>
                        <a:pt x="34126" y="5713"/>
                      </a:lnTo>
                      <a:lnTo>
                        <a:pt x="34126" y="5796"/>
                      </a:lnTo>
                      <a:lnTo>
                        <a:pt x="34273" y="5901"/>
                      </a:lnTo>
                      <a:lnTo>
                        <a:pt x="34378" y="6047"/>
                      </a:lnTo>
                      <a:lnTo>
                        <a:pt x="34503" y="6131"/>
                      </a:lnTo>
                      <a:lnTo>
                        <a:pt x="34440" y="6131"/>
                      </a:lnTo>
                      <a:lnTo>
                        <a:pt x="34294" y="6047"/>
                      </a:lnTo>
                      <a:lnTo>
                        <a:pt x="34106" y="5880"/>
                      </a:lnTo>
                      <a:lnTo>
                        <a:pt x="34064" y="5880"/>
                      </a:lnTo>
                      <a:lnTo>
                        <a:pt x="34022" y="5922"/>
                      </a:lnTo>
                      <a:lnTo>
                        <a:pt x="33854" y="5922"/>
                      </a:lnTo>
                      <a:lnTo>
                        <a:pt x="33813" y="5943"/>
                      </a:lnTo>
                      <a:lnTo>
                        <a:pt x="33875" y="6006"/>
                      </a:lnTo>
                      <a:lnTo>
                        <a:pt x="34001" y="6006"/>
                      </a:lnTo>
                      <a:lnTo>
                        <a:pt x="34022" y="6047"/>
                      </a:lnTo>
                      <a:lnTo>
                        <a:pt x="34064" y="6152"/>
                      </a:lnTo>
                      <a:lnTo>
                        <a:pt x="34210" y="6257"/>
                      </a:lnTo>
                      <a:lnTo>
                        <a:pt x="34231" y="6340"/>
                      </a:lnTo>
                      <a:lnTo>
                        <a:pt x="34315" y="6424"/>
                      </a:lnTo>
                      <a:lnTo>
                        <a:pt x="34210" y="6424"/>
                      </a:lnTo>
                      <a:lnTo>
                        <a:pt x="34126" y="6319"/>
                      </a:lnTo>
                      <a:lnTo>
                        <a:pt x="33980" y="6236"/>
                      </a:lnTo>
                      <a:lnTo>
                        <a:pt x="33980" y="6152"/>
                      </a:lnTo>
                      <a:lnTo>
                        <a:pt x="33875" y="6047"/>
                      </a:lnTo>
                      <a:lnTo>
                        <a:pt x="33750" y="6047"/>
                      </a:lnTo>
                      <a:lnTo>
                        <a:pt x="33666" y="6131"/>
                      </a:lnTo>
                      <a:lnTo>
                        <a:pt x="33666" y="6215"/>
                      </a:lnTo>
                      <a:lnTo>
                        <a:pt x="33582" y="6361"/>
                      </a:lnTo>
                      <a:lnTo>
                        <a:pt x="33541" y="6529"/>
                      </a:lnTo>
                      <a:lnTo>
                        <a:pt x="33603" y="6633"/>
                      </a:lnTo>
                      <a:lnTo>
                        <a:pt x="33478" y="6675"/>
                      </a:lnTo>
                      <a:lnTo>
                        <a:pt x="33478" y="6759"/>
                      </a:lnTo>
                      <a:lnTo>
                        <a:pt x="33541" y="6822"/>
                      </a:lnTo>
                      <a:lnTo>
                        <a:pt x="33562" y="6926"/>
                      </a:lnTo>
                      <a:lnTo>
                        <a:pt x="33645" y="6926"/>
                      </a:lnTo>
                      <a:lnTo>
                        <a:pt x="33813" y="6780"/>
                      </a:lnTo>
                      <a:lnTo>
                        <a:pt x="33896" y="6780"/>
                      </a:lnTo>
                      <a:lnTo>
                        <a:pt x="33917" y="6842"/>
                      </a:lnTo>
                      <a:lnTo>
                        <a:pt x="33813" y="6863"/>
                      </a:lnTo>
                      <a:lnTo>
                        <a:pt x="33771" y="6884"/>
                      </a:lnTo>
                      <a:lnTo>
                        <a:pt x="33771" y="6947"/>
                      </a:lnTo>
                      <a:lnTo>
                        <a:pt x="33687" y="6947"/>
                      </a:lnTo>
                      <a:lnTo>
                        <a:pt x="33603" y="7052"/>
                      </a:lnTo>
                      <a:lnTo>
                        <a:pt x="33603" y="7156"/>
                      </a:lnTo>
                      <a:lnTo>
                        <a:pt x="33541" y="7240"/>
                      </a:lnTo>
                      <a:lnTo>
                        <a:pt x="33478" y="7177"/>
                      </a:lnTo>
                      <a:lnTo>
                        <a:pt x="33499" y="7094"/>
                      </a:lnTo>
                      <a:lnTo>
                        <a:pt x="33436" y="6947"/>
                      </a:lnTo>
                      <a:lnTo>
                        <a:pt x="33352" y="6926"/>
                      </a:lnTo>
                      <a:lnTo>
                        <a:pt x="33290" y="7031"/>
                      </a:lnTo>
                      <a:lnTo>
                        <a:pt x="33331" y="7094"/>
                      </a:lnTo>
                      <a:lnTo>
                        <a:pt x="33269" y="7177"/>
                      </a:lnTo>
                      <a:lnTo>
                        <a:pt x="33164" y="7198"/>
                      </a:lnTo>
                      <a:lnTo>
                        <a:pt x="33122" y="7261"/>
                      </a:lnTo>
                      <a:lnTo>
                        <a:pt x="33080" y="7177"/>
                      </a:lnTo>
                      <a:lnTo>
                        <a:pt x="33038" y="7198"/>
                      </a:lnTo>
                      <a:lnTo>
                        <a:pt x="33059" y="7303"/>
                      </a:lnTo>
                      <a:lnTo>
                        <a:pt x="33122" y="7407"/>
                      </a:lnTo>
                      <a:lnTo>
                        <a:pt x="33122" y="7554"/>
                      </a:lnTo>
                      <a:lnTo>
                        <a:pt x="33143" y="7575"/>
                      </a:lnTo>
                      <a:lnTo>
                        <a:pt x="33143" y="7700"/>
                      </a:lnTo>
                      <a:lnTo>
                        <a:pt x="33227" y="7721"/>
                      </a:lnTo>
                      <a:lnTo>
                        <a:pt x="33290" y="7784"/>
                      </a:lnTo>
                      <a:lnTo>
                        <a:pt x="33269" y="7868"/>
                      </a:lnTo>
                      <a:lnTo>
                        <a:pt x="33290" y="7931"/>
                      </a:lnTo>
                      <a:lnTo>
                        <a:pt x="33290" y="8035"/>
                      </a:lnTo>
                      <a:lnTo>
                        <a:pt x="33185" y="8119"/>
                      </a:lnTo>
                      <a:lnTo>
                        <a:pt x="33143" y="8203"/>
                      </a:lnTo>
                      <a:lnTo>
                        <a:pt x="33122" y="8412"/>
                      </a:lnTo>
                      <a:lnTo>
                        <a:pt x="33059" y="8454"/>
                      </a:lnTo>
                      <a:lnTo>
                        <a:pt x="32934" y="8663"/>
                      </a:lnTo>
                      <a:lnTo>
                        <a:pt x="32934" y="8747"/>
                      </a:lnTo>
                      <a:lnTo>
                        <a:pt x="32808" y="8872"/>
                      </a:lnTo>
                      <a:lnTo>
                        <a:pt x="32829" y="8830"/>
                      </a:lnTo>
                      <a:lnTo>
                        <a:pt x="32829" y="8726"/>
                      </a:lnTo>
                      <a:lnTo>
                        <a:pt x="32871" y="8558"/>
                      </a:lnTo>
                      <a:lnTo>
                        <a:pt x="32955" y="8495"/>
                      </a:lnTo>
                      <a:lnTo>
                        <a:pt x="32934" y="8433"/>
                      </a:lnTo>
                      <a:lnTo>
                        <a:pt x="32913" y="8454"/>
                      </a:lnTo>
                      <a:lnTo>
                        <a:pt x="32829" y="8454"/>
                      </a:lnTo>
                      <a:lnTo>
                        <a:pt x="32746" y="8391"/>
                      </a:lnTo>
                      <a:lnTo>
                        <a:pt x="32704" y="8349"/>
                      </a:lnTo>
                      <a:lnTo>
                        <a:pt x="32746" y="8328"/>
                      </a:lnTo>
                      <a:lnTo>
                        <a:pt x="32829" y="8307"/>
                      </a:lnTo>
                      <a:lnTo>
                        <a:pt x="32913" y="8307"/>
                      </a:lnTo>
                      <a:lnTo>
                        <a:pt x="32913" y="8244"/>
                      </a:lnTo>
                      <a:lnTo>
                        <a:pt x="32955" y="8244"/>
                      </a:lnTo>
                      <a:lnTo>
                        <a:pt x="32976" y="8349"/>
                      </a:lnTo>
                      <a:lnTo>
                        <a:pt x="33038" y="8244"/>
                      </a:lnTo>
                      <a:lnTo>
                        <a:pt x="33038" y="8140"/>
                      </a:lnTo>
                      <a:lnTo>
                        <a:pt x="32934" y="8098"/>
                      </a:lnTo>
                      <a:lnTo>
                        <a:pt x="32913" y="8035"/>
                      </a:lnTo>
                      <a:lnTo>
                        <a:pt x="32808" y="7910"/>
                      </a:lnTo>
                      <a:lnTo>
                        <a:pt x="32808" y="7763"/>
                      </a:lnTo>
                      <a:lnTo>
                        <a:pt x="32746" y="7679"/>
                      </a:lnTo>
                      <a:lnTo>
                        <a:pt x="32725" y="7512"/>
                      </a:lnTo>
                      <a:lnTo>
                        <a:pt x="32704" y="7491"/>
                      </a:lnTo>
                      <a:lnTo>
                        <a:pt x="32704" y="7407"/>
                      </a:lnTo>
                      <a:lnTo>
                        <a:pt x="32746" y="7366"/>
                      </a:lnTo>
                      <a:lnTo>
                        <a:pt x="32829" y="7198"/>
                      </a:lnTo>
                      <a:lnTo>
                        <a:pt x="32829" y="7094"/>
                      </a:lnTo>
                      <a:lnTo>
                        <a:pt x="32934" y="6989"/>
                      </a:lnTo>
                      <a:lnTo>
                        <a:pt x="33018" y="6884"/>
                      </a:lnTo>
                      <a:lnTo>
                        <a:pt x="33122" y="6842"/>
                      </a:lnTo>
                      <a:lnTo>
                        <a:pt x="33122" y="6738"/>
                      </a:lnTo>
                      <a:lnTo>
                        <a:pt x="33059" y="6654"/>
                      </a:lnTo>
                      <a:lnTo>
                        <a:pt x="33018" y="6550"/>
                      </a:lnTo>
                      <a:lnTo>
                        <a:pt x="33038" y="6424"/>
                      </a:lnTo>
                      <a:lnTo>
                        <a:pt x="33143" y="6215"/>
                      </a:lnTo>
                      <a:lnTo>
                        <a:pt x="33227" y="6173"/>
                      </a:lnTo>
                      <a:lnTo>
                        <a:pt x="33394" y="6068"/>
                      </a:lnTo>
                      <a:lnTo>
                        <a:pt x="33603" y="5817"/>
                      </a:lnTo>
                      <a:lnTo>
                        <a:pt x="33813" y="5608"/>
                      </a:lnTo>
                      <a:lnTo>
                        <a:pt x="33959" y="5587"/>
                      </a:lnTo>
                      <a:lnTo>
                        <a:pt x="34064" y="5441"/>
                      </a:lnTo>
                      <a:lnTo>
                        <a:pt x="34106" y="5378"/>
                      </a:lnTo>
                      <a:lnTo>
                        <a:pt x="34210" y="5378"/>
                      </a:lnTo>
                      <a:lnTo>
                        <a:pt x="34398" y="5294"/>
                      </a:lnTo>
                      <a:lnTo>
                        <a:pt x="34545" y="5231"/>
                      </a:lnTo>
                      <a:lnTo>
                        <a:pt x="34587" y="5169"/>
                      </a:lnTo>
                      <a:lnTo>
                        <a:pt x="34545" y="5085"/>
                      </a:lnTo>
                      <a:lnTo>
                        <a:pt x="34315" y="4980"/>
                      </a:lnTo>
                      <a:lnTo>
                        <a:pt x="34189" y="4897"/>
                      </a:lnTo>
                      <a:lnTo>
                        <a:pt x="34001" y="4897"/>
                      </a:lnTo>
                      <a:lnTo>
                        <a:pt x="33959" y="4876"/>
                      </a:lnTo>
                      <a:lnTo>
                        <a:pt x="33875" y="4897"/>
                      </a:lnTo>
                      <a:lnTo>
                        <a:pt x="33708" y="4876"/>
                      </a:lnTo>
                      <a:lnTo>
                        <a:pt x="33645" y="4897"/>
                      </a:lnTo>
                      <a:lnTo>
                        <a:pt x="33436" y="4897"/>
                      </a:lnTo>
                      <a:lnTo>
                        <a:pt x="33122" y="5001"/>
                      </a:lnTo>
                      <a:lnTo>
                        <a:pt x="32934" y="5190"/>
                      </a:lnTo>
                      <a:lnTo>
                        <a:pt x="32725" y="5273"/>
                      </a:lnTo>
                      <a:lnTo>
                        <a:pt x="32704" y="5378"/>
                      </a:lnTo>
                      <a:lnTo>
                        <a:pt x="32725" y="5482"/>
                      </a:lnTo>
                      <a:lnTo>
                        <a:pt x="32641" y="5441"/>
                      </a:lnTo>
                      <a:lnTo>
                        <a:pt x="32557" y="5441"/>
                      </a:lnTo>
                      <a:lnTo>
                        <a:pt x="32494" y="5545"/>
                      </a:lnTo>
                      <a:lnTo>
                        <a:pt x="32348" y="5545"/>
                      </a:lnTo>
                      <a:lnTo>
                        <a:pt x="32243" y="5692"/>
                      </a:lnTo>
                      <a:lnTo>
                        <a:pt x="32243" y="5796"/>
                      </a:lnTo>
                      <a:lnTo>
                        <a:pt x="32181" y="5796"/>
                      </a:lnTo>
                      <a:lnTo>
                        <a:pt x="32034" y="6006"/>
                      </a:lnTo>
                      <a:lnTo>
                        <a:pt x="32097" y="6068"/>
                      </a:lnTo>
                      <a:lnTo>
                        <a:pt x="32034" y="6152"/>
                      </a:lnTo>
                      <a:lnTo>
                        <a:pt x="31992" y="6068"/>
                      </a:lnTo>
                      <a:lnTo>
                        <a:pt x="31930" y="6068"/>
                      </a:lnTo>
                      <a:lnTo>
                        <a:pt x="31888" y="6257"/>
                      </a:lnTo>
                      <a:lnTo>
                        <a:pt x="31762" y="6257"/>
                      </a:lnTo>
                      <a:lnTo>
                        <a:pt x="31678" y="6361"/>
                      </a:lnTo>
                      <a:lnTo>
                        <a:pt x="31616" y="6424"/>
                      </a:lnTo>
                      <a:lnTo>
                        <a:pt x="31553" y="6570"/>
                      </a:lnTo>
                      <a:lnTo>
                        <a:pt x="31448" y="6759"/>
                      </a:lnTo>
                      <a:lnTo>
                        <a:pt x="31448" y="6863"/>
                      </a:lnTo>
                      <a:lnTo>
                        <a:pt x="31490" y="6842"/>
                      </a:lnTo>
                      <a:lnTo>
                        <a:pt x="31511" y="6842"/>
                      </a:lnTo>
                      <a:lnTo>
                        <a:pt x="31490" y="6905"/>
                      </a:lnTo>
                      <a:lnTo>
                        <a:pt x="31406" y="6905"/>
                      </a:lnTo>
                      <a:lnTo>
                        <a:pt x="31260" y="6989"/>
                      </a:lnTo>
                      <a:lnTo>
                        <a:pt x="31239" y="7094"/>
                      </a:lnTo>
                      <a:lnTo>
                        <a:pt x="31155" y="7114"/>
                      </a:lnTo>
                      <a:lnTo>
                        <a:pt x="31134" y="7198"/>
                      </a:lnTo>
                      <a:lnTo>
                        <a:pt x="31134" y="7407"/>
                      </a:lnTo>
                      <a:lnTo>
                        <a:pt x="31072" y="7512"/>
                      </a:lnTo>
                      <a:lnTo>
                        <a:pt x="30988" y="7512"/>
                      </a:lnTo>
                      <a:lnTo>
                        <a:pt x="30967" y="7659"/>
                      </a:lnTo>
                      <a:lnTo>
                        <a:pt x="30967" y="7721"/>
                      </a:lnTo>
                      <a:lnTo>
                        <a:pt x="30862" y="7784"/>
                      </a:lnTo>
                      <a:lnTo>
                        <a:pt x="30821" y="7972"/>
                      </a:lnTo>
                      <a:lnTo>
                        <a:pt x="30862" y="8077"/>
                      </a:lnTo>
                      <a:lnTo>
                        <a:pt x="31072" y="8182"/>
                      </a:lnTo>
                      <a:lnTo>
                        <a:pt x="31176" y="8182"/>
                      </a:lnTo>
                      <a:lnTo>
                        <a:pt x="31302" y="8244"/>
                      </a:lnTo>
                      <a:lnTo>
                        <a:pt x="31385" y="8244"/>
                      </a:lnTo>
                      <a:lnTo>
                        <a:pt x="31511" y="8328"/>
                      </a:lnTo>
                      <a:lnTo>
                        <a:pt x="31678" y="8328"/>
                      </a:lnTo>
                      <a:lnTo>
                        <a:pt x="31699" y="8495"/>
                      </a:lnTo>
                      <a:lnTo>
                        <a:pt x="31867" y="8558"/>
                      </a:lnTo>
                      <a:lnTo>
                        <a:pt x="31888" y="8642"/>
                      </a:lnTo>
                      <a:lnTo>
                        <a:pt x="31971" y="8705"/>
                      </a:lnTo>
                      <a:lnTo>
                        <a:pt x="31804" y="8705"/>
                      </a:lnTo>
                      <a:lnTo>
                        <a:pt x="31762" y="8726"/>
                      </a:lnTo>
                      <a:lnTo>
                        <a:pt x="31574" y="8726"/>
                      </a:lnTo>
                      <a:lnTo>
                        <a:pt x="31365" y="8642"/>
                      </a:lnTo>
                      <a:lnTo>
                        <a:pt x="31344" y="8537"/>
                      </a:lnTo>
                      <a:lnTo>
                        <a:pt x="31239" y="8454"/>
                      </a:lnTo>
                      <a:lnTo>
                        <a:pt x="31051" y="8454"/>
                      </a:lnTo>
                      <a:lnTo>
                        <a:pt x="30988" y="8412"/>
                      </a:lnTo>
                      <a:lnTo>
                        <a:pt x="30883" y="8391"/>
                      </a:lnTo>
                      <a:lnTo>
                        <a:pt x="30862" y="8433"/>
                      </a:lnTo>
                      <a:lnTo>
                        <a:pt x="30925" y="8558"/>
                      </a:lnTo>
                      <a:lnTo>
                        <a:pt x="30925" y="8642"/>
                      </a:lnTo>
                      <a:lnTo>
                        <a:pt x="30841" y="8642"/>
                      </a:lnTo>
                      <a:lnTo>
                        <a:pt x="30821" y="8726"/>
                      </a:lnTo>
                      <a:lnTo>
                        <a:pt x="30862" y="8914"/>
                      </a:lnTo>
                      <a:lnTo>
                        <a:pt x="30883" y="9039"/>
                      </a:lnTo>
                      <a:lnTo>
                        <a:pt x="30862" y="9165"/>
                      </a:lnTo>
                      <a:lnTo>
                        <a:pt x="30883" y="9270"/>
                      </a:lnTo>
                      <a:lnTo>
                        <a:pt x="31030" y="9353"/>
                      </a:lnTo>
                      <a:lnTo>
                        <a:pt x="31134" y="9458"/>
                      </a:lnTo>
                      <a:lnTo>
                        <a:pt x="31134" y="9500"/>
                      </a:lnTo>
                      <a:lnTo>
                        <a:pt x="31072" y="9458"/>
                      </a:lnTo>
                      <a:lnTo>
                        <a:pt x="31051" y="9458"/>
                      </a:lnTo>
                      <a:lnTo>
                        <a:pt x="31072" y="9563"/>
                      </a:lnTo>
                      <a:lnTo>
                        <a:pt x="31155" y="9667"/>
                      </a:lnTo>
                      <a:lnTo>
                        <a:pt x="31197" y="9667"/>
                      </a:lnTo>
                      <a:lnTo>
                        <a:pt x="31197" y="9583"/>
                      </a:lnTo>
                      <a:lnTo>
                        <a:pt x="31281" y="9563"/>
                      </a:lnTo>
                      <a:lnTo>
                        <a:pt x="31385" y="9583"/>
                      </a:lnTo>
                      <a:lnTo>
                        <a:pt x="31469" y="9667"/>
                      </a:lnTo>
                      <a:lnTo>
                        <a:pt x="31553" y="9688"/>
                      </a:lnTo>
                      <a:lnTo>
                        <a:pt x="31574" y="9646"/>
                      </a:lnTo>
                      <a:lnTo>
                        <a:pt x="31553" y="9583"/>
                      </a:lnTo>
                      <a:lnTo>
                        <a:pt x="31574" y="9500"/>
                      </a:lnTo>
                      <a:lnTo>
                        <a:pt x="31616" y="9479"/>
                      </a:lnTo>
                      <a:lnTo>
                        <a:pt x="31678" y="9542"/>
                      </a:lnTo>
                      <a:lnTo>
                        <a:pt x="31657" y="9646"/>
                      </a:lnTo>
                      <a:lnTo>
                        <a:pt x="31678" y="9709"/>
                      </a:lnTo>
                      <a:lnTo>
                        <a:pt x="31720" y="9709"/>
                      </a:lnTo>
                      <a:lnTo>
                        <a:pt x="31783" y="9583"/>
                      </a:lnTo>
                      <a:lnTo>
                        <a:pt x="31909" y="9563"/>
                      </a:lnTo>
                      <a:lnTo>
                        <a:pt x="31992" y="9479"/>
                      </a:lnTo>
                      <a:lnTo>
                        <a:pt x="32013" y="9500"/>
                      </a:lnTo>
                      <a:lnTo>
                        <a:pt x="31971" y="9583"/>
                      </a:lnTo>
                      <a:lnTo>
                        <a:pt x="31783" y="9688"/>
                      </a:lnTo>
                      <a:lnTo>
                        <a:pt x="31762" y="9793"/>
                      </a:lnTo>
                      <a:lnTo>
                        <a:pt x="31867" y="9876"/>
                      </a:lnTo>
                      <a:lnTo>
                        <a:pt x="31888" y="10023"/>
                      </a:lnTo>
                      <a:lnTo>
                        <a:pt x="32013" y="10169"/>
                      </a:lnTo>
                      <a:lnTo>
                        <a:pt x="32181" y="10169"/>
                      </a:lnTo>
                      <a:lnTo>
                        <a:pt x="32222" y="10107"/>
                      </a:lnTo>
                      <a:lnTo>
                        <a:pt x="32118" y="10023"/>
                      </a:lnTo>
                      <a:lnTo>
                        <a:pt x="32181" y="10002"/>
                      </a:lnTo>
                      <a:lnTo>
                        <a:pt x="32285" y="10023"/>
                      </a:lnTo>
                      <a:lnTo>
                        <a:pt x="32348" y="10107"/>
                      </a:lnTo>
                      <a:lnTo>
                        <a:pt x="32411" y="10086"/>
                      </a:lnTo>
                      <a:lnTo>
                        <a:pt x="32494" y="10002"/>
                      </a:lnTo>
                      <a:lnTo>
                        <a:pt x="32599" y="9897"/>
                      </a:lnTo>
                      <a:lnTo>
                        <a:pt x="32662" y="9897"/>
                      </a:lnTo>
                      <a:lnTo>
                        <a:pt x="32662" y="9960"/>
                      </a:lnTo>
                      <a:lnTo>
                        <a:pt x="32599" y="9981"/>
                      </a:lnTo>
                      <a:lnTo>
                        <a:pt x="32432" y="10127"/>
                      </a:lnTo>
                      <a:lnTo>
                        <a:pt x="32432" y="10211"/>
                      </a:lnTo>
                      <a:lnTo>
                        <a:pt x="32453" y="10232"/>
                      </a:lnTo>
                      <a:cubicBezTo>
                        <a:pt x="32411" y="10295"/>
                        <a:pt x="32390" y="10379"/>
                        <a:pt x="32348" y="10441"/>
                      </a:cubicBezTo>
                      <a:lnTo>
                        <a:pt x="32306" y="10441"/>
                      </a:lnTo>
                      <a:lnTo>
                        <a:pt x="32222" y="10504"/>
                      </a:lnTo>
                      <a:lnTo>
                        <a:pt x="32139" y="10504"/>
                      </a:lnTo>
                      <a:lnTo>
                        <a:pt x="32097" y="10420"/>
                      </a:lnTo>
                      <a:lnTo>
                        <a:pt x="31992" y="10400"/>
                      </a:lnTo>
                      <a:lnTo>
                        <a:pt x="32013" y="10441"/>
                      </a:lnTo>
                      <a:lnTo>
                        <a:pt x="32097" y="10504"/>
                      </a:lnTo>
                      <a:lnTo>
                        <a:pt x="32076" y="10609"/>
                      </a:lnTo>
                      <a:lnTo>
                        <a:pt x="31971" y="10609"/>
                      </a:lnTo>
                      <a:lnTo>
                        <a:pt x="31971" y="10630"/>
                      </a:lnTo>
                      <a:lnTo>
                        <a:pt x="31992" y="10692"/>
                      </a:lnTo>
                      <a:lnTo>
                        <a:pt x="31909" y="10755"/>
                      </a:lnTo>
                      <a:lnTo>
                        <a:pt x="31909" y="10839"/>
                      </a:lnTo>
                      <a:lnTo>
                        <a:pt x="31971" y="10923"/>
                      </a:lnTo>
                      <a:lnTo>
                        <a:pt x="31888" y="10923"/>
                      </a:lnTo>
                      <a:lnTo>
                        <a:pt x="31888" y="11027"/>
                      </a:lnTo>
                      <a:lnTo>
                        <a:pt x="31804" y="11111"/>
                      </a:lnTo>
                      <a:lnTo>
                        <a:pt x="31804" y="11278"/>
                      </a:lnTo>
                      <a:lnTo>
                        <a:pt x="31867" y="11278"/>
                      </a:lnTo>
                      <a:lnTo>
                        <a:pt x="31909" y="11383"/>
                      </a:lnTo>
                      <a:lnTo>
                        <a:pt x="31950" y="11383"/>
                      </a:lnTo>
                      <a:lnTo>
                        <a:pt x="32013" y="11488"/>
                      </a:lnTo>
                      <a:lnTo>
                        <a:pt x="31950" y="11508"/>
                      </a:lnTo>
                      <a:lnTo>
                        <a:pt x="31888" y="11508"/>
                      </a:lnTo>
                      <a:lnTo>
                        <a:pt x="31825" y="11571"/>
                      </a:lnTo>
                      <a:lnTo>
                        <a:pt x="31783" y="11508"/>
                      </a:lnTo>
                      <a:lnTo>
                        <a:pt x="31637" y="11550"/>
                      </a:lnTo>
                      <a:lnTo>
                        <a:pt x="31595" y="11634"/>
                      </a:lnTo>
                      <a:lnTo>
                        <a:pt x="31699" y="11739"/>
                      </a:lnTo>
                      <a:lnTo>
                        <a:pt x="31741" y="11739"/>
                      </a:lnTo>
                      <a:lnTo>
                        <a:pt x="31741" y="11801"/>
                      </a:lnTo>
                      <a:lnTo>
                        <a:pt x="31637" y="11843"/>
                      </a:lnTo>
                      <a:lnTo>
                        <a:pt x="31595" y="11780"/>
                      </a:lnTo>
                      <a:lnTo>
                        <a:pt x="31511" y="11864"/>
                      </a:lnTo>
                      <a:lnTo>
                        <a:pt x="31427" y="11739"/>
                      </a:lnTo>
                      <a:lnTo>
                        <a:pt x="31323" y="11801"/>
                      </a:lnTo>
                      <a:lnTo>
                        <a:pt x="31218" y="12011"/>
                      </a:lnTo>
                      <a:lnTo>
                        <a:pt x="31113" y="12262"/>
                      </a:lnTo>
                      <a:lnTo>
                        <a:pt x="30988" y="12492"/>
                      </a:lnTo>
                      <a:lnTo>
                        <a:pt x="30779" y="12638"/>
                      </a:lnTo>
                      <a:lnTo>
                        <a:pt x="30737" y="12743"/>
                      </a:lnTo>
                      <a:lnTo>
                        <a:pt x="30674" y="12743"/>
                      </a:lnTo>
                      <a:lnTo>
                        <a:pt x="30569" y="12910"/>
                      </a:lnTo>
                      <a:lnTo>
                        <a:pt x="30465" y="12952"/>
                      </a:lnTo>
                      <a:lnTo>
                        <a:pt x="30444" y="13140"/>
                      </a:lnTo>
                      <a:lnTo>
                        <a:pt x="30360" y="13224"/>
                      </a:lnTo>
                      <a:lnTo>
                        <a:pt x="30339" y="13350"/>
                      </a:lnTo>
                      <a:lnTo>
                        <a:pt x="30277" y="13350"/>
                      </a:lnTo>
                      <a:lnTo>
                        <a:pt x="30235" y="13224"/>
                      </a:lnTo>
                      <a:lnTo>
                        <a:pt x="30151" y="13224"/>
                      </a:lnTo>
                      <a:lnTo>
                        <a:pt x="30067" y="13308"/>
                      </a:lnTo>
                      <a:lnTo>
                        <a:pt x="30109" y="13350"/>
                      </a:lnTo>
                      <a:lnTo>
                        <a:pt x="30130" y="13475"/>
                      </a:lnTo>
                      <a:lnTo>
                        <a:pt x="30046" y="13475"/>
                      </a:lnTo>
                      <a:lnTo>
                        <a:pt x="29963" y="13413"/>
                      </a:lnTo>
                      <a:lnTo>
                        <a:pt x="30005" y="13308"/>
                      </a:lnTo>
                      <a:lnTo>
                        <a:pt x="29921" y="13140"/>
                      </a:lnTo>
                      <a:lnTo>
                        <a:pt x="29837" y="12743"/>
                      </a:lnTo>
                      <a:lnTo>
                        <a:pt x="29837" y="12576"/>
                      </a:lnTo>
                      <a:lnTo>
                        <a:pt x="29816" y="12492"/>
                      </a:lnTo>
                      <a:lnTo>
                        <a:pt x="29858" y="12366"/>
                      </a:lnTo>
                      <a:lnTo>
                        <a:pt x="29942" y="12262"/>
                      </a:lnTo>
                      <a:lnTo>
                        <a:pt x="29921" y="12115"/>
                      </a:lnTo>
                      <a:lnTo>
                        <a:pt x="29963" y="12011"/>
                      </a:lnTo>
                      <a:lnTo>
                        <a:pt x="30046" y="11969"/>
                      </a:lnTo>
                      <a:lnTo>
                        <a:pt x="30130" y="12011"/>
                      </a:lnTo>
                      <a:lnTo>
                        <a:pt x="30214" y="11990"/>
                      </a:lnTo>
                      <a:lnTo>
                        <a:pt x="30277" y="11885"/>
                      </a:lnTo>
                      <a:lnTo>
                        <a:pt x="30256" y="11655"/>
                      </a:lnTo>
                      <a:lnTo>
                        <a:pt x="30318" y="11550"/>
                      </a:lnTo>
                      <a:lnTo>
                        <a:pt x="30318" y="11153"/>
                      </a:lnTo>
                      <a:lnTo>
                        <a:pt x="30214" y="11027"/>
                      </a:lnTo>
                      <a:lnTo>
                        <a:pt x="30172" y="10860"/>
                      </a:lnTo>
                      <a:lnTo>
                        <a:pt x="30109" y="10692"/>
                      </a:lnTo>
                      <a:lnTo>
                        <a:pt x="30067" y="10588"/>
                      </a:lnTo>
                      <a:lnTo>
                        <a:pt x="30025" y="10525"/>
                      </a:lnTo>
                      <a:lnTo>
                        <a:pt x="29963" y="10525"/>
                      </a:lnTo>
                      <a:lnTo>
                        <a:pt x="29921" y="10630"/>
                      </a:lnTo>
                      <a:lnTo>
                        <a:pt x="29795" y="10839"/>
                      </a:lnTo>
                      <a:lnTo>
                        <a:pt x="29628" y="10964"/>
                      </a:lnTo>
                      <a:lnTo>
                        <a:pt x="29607" y="11069"/>
                      </a:lnTo>
                      <a:lnTo>
                        <a:pt x="29607" y="11278"/>
                      </a:lnTo>
                      <a:lnTo>
                        <a:pt x="29544" y="11341"/>
                      </a:lnTo>
                      <a:lnTo>
                        <a:pt x="29481" y="11278"/>
                      </a:lnTo>
                      <a:lnTo>
                        <a:pt x="29398" y="11362"/>
                      </a:lnTo>
                      <a:lnTo>
                        <a:pt x="29419" y="11383"/>
                      </a:lnTo>
                      <a:lnTo>
                        <a:pt x="29398" y="11446"/>
                      </a:lnTo>
                      <a:lnTo>
                        <a:pt x="29230" y="11529"/>
                      </a:lnTo>
                      <a:lnTo>
                        <a:pt x="29189" y="11592"/>
                      </a:lnTo>
                      <a:lnTo>
                        <a:pt x="29084" y="11697"/>
                      </a:lnTo>
                      <a:lnTo>
                        <a:pt x="29000" y="11697"/>
                      </a:lnTo>
                      <a:lnTo>
                        <a:pt x="29000" y="11634"/>
                      </a:lnTo>
                      <a:lnTo>
                        <a:pt x="29084" y="11592"/>
                      </a:lnTo>
                      <a:lnTo>
                        <a:pt x="29084" y="11467"/>
                      </a:lnTo>
                      <a:lnTo>
                        <a:pt x="29042" y="11425"/>
                      </a:lnTo>
                      <a:lnTo>
                        <a:pt x="29147" y="11278"/>
                      </a:lnTo>
                      <a:lnTo>
                        <a:pt x="29168" y="11174"/>
                      </a:lnTo>
                      <a:lnTo>
                        <a:pt x="29168" y="11069"/>
                      </a:lnTo>
                      <a:lnTo>
                        <a:pt x="29251" y="11027"/>
                      </a:lnTo>
                      <a:lnTo>
                        <a:pt x="29251" y="10923"/>
                      </a:lnTo>
                      <a:lnTo>
                        <a:pt x="29209" y="10902"/>
                      </a:lnTo>
                      <a:lnTo>
                        <a:pt x="29251" y="10755"/>
                      </a:lnTo>
                      <a:lnTo>
                        <a:pt x="29147" y="10609"/>
                      </a:lnTo>
                      <a:lnTo>
                        <a:pt x="29147" y="10525"/>
                      </a:lnTo>
                      <a:lnTo>
                        <a:pt x="29084" y="10420"/>
                      </a:lnTo>
                      <a:lnTo>
                        <a:pt x="29084" y="10379"/>
                      </a:lnTo>
                      <a:lnTo>
                        <a:pt x="29147" y="10400"/>
                      </a:lnTo>
                      <a:lnTo>
                        <a:pt x="29189" y="10400"/>
                      </a:lnTo>
                      <a:lnTo>
                        <a:pt x="29209" y="10525"/>
                      </a:lnTo>
                      <a:lnTo>
                        <a:pt x="29272" y="10504"/>
                      </a:lnTo>
                      <a:lnTo>
                        <a:pt x="29377" y="10379"/>
                      </a:lnTo>
                      <a:lnTo>
                        <a:pt x="29481" y="10379"/>
                      </a:lnTo>
                      <a:lnTo>
                        <a:pt x="29565" y="10295"/>
                      </a:lnTo>
                      <a:lnTo>
                        <a:pt x="29481" y="10232"/>
                      </a:lnTo>
                      <a:lnTo>
                        <a:pt x="29377" y="10316"/>
                      </a:lnTo>
                      <a:lnTo>
                        <a:pt x="29293" y="10232"/>
                      </a:lnTo>
                      <a:lnTo>
                        <a:pt x="29189" y="10211"/>
                      </a:lnTo>
                      <a:lnTo>
                        <a:pt x="29189" y="10107"/>
                      </a:lnTo>
                      <a:lnTo>
                        <a:pt x="29230" y="10065"/>
                      </a:lnTo>
                      <a:lnTo>
                        <a:pt x="29209" y="10002"/>
                      </a:lnTo>
                      <a:lnTo>
                        <a:pt x="29126" y="10023"/>
                      </a:lnTo>
                      <a:lnTo>
                        <a:pt x="29105" y="10107"/>
                      </a:lnTo>
                      <a:lnTo>
                        <a:pt x="28958" y="10169"/>
                      </a:lnTo>
                      <a:lnTo>
                        <a:pt x="28854" y="10065"/>
                      </a:lnTo>
                      <a:lnTo>
                        <a:pt x="28854" y="9939"/>
                      </a:lnTo>
                      <a:lnTo>
                        <a:pt x="28770" y="9918"/>
                      </a:lnTo>
                      <a:lnTo>
                        <a:pt x="28665" y="9939"/>
                      </a:lnTo>
                      <a:lnTo>
                        <a:pt x="28603" y="9897"/>
                      </a:lnTo>
                      <a:lnTo>
                        <a:pt x="28644" y="9793"/>
                      </a:lnTo>
                      <a:lnTo>
                        <a:pt x="28707" y="9772"/>
                      </a:lnTo>
                      <a:lnTo>
                        <a:pt x="28749" y="9709"/>
                      </a:lnTo>
                      <a:lnTo>
                        <a:pt x="28812" y="9709"/>
                      </a:lnTo>
                      <a:lnTo>
                        <a:pt x="29126" y="9500"/>
                      </a:lnTo>
                      <a:lnTo>
                        <a:pt x="29168" y="9458"/>
                      </a:lnTo>
                      <a:lnTo>
                        <a:pt x="29042" y="9332"/>
                      </a:lnTo>
                      <a:lnTo>
                        <a:pt x="28875" y="9353"/>
                      </a:lnTo>
                      <a:lnTo>
                        <a:pt x="28875" y="9332"/>
                      </a:lnTo>
                      <a:lnTo>
                        <a:pt x="28979" y="9270"/>
                      </a:lnTo>
                      <a:lnTo>
                        <a:pt x="29042" y="9144"/>
                      </a:lnTo>
                      <a:lnTo>
                        <a:pt x="29168" y="9081"/>
                      </a:lnTo>
                      <a:lnTo>
                        <a:pt x="29147" y="9228"/>
                      </a:lnTo>
                      <a:lnTo>
                        <a:pt x="29189" y="9332"/>
                      </a:lnTo>
                      <a:lnTo>
                        <a:pt x="29293" y="9291"/>
                      </a:lnTo>
                      <a:lnTo>
                        <a:pt x="29377" y="9332"/>
                      </a:lnTo>
                      <a:lnTo>
                        <a:pt x="29461" y="9249"/>
                      </a:lnTo>
                      <a:lnTo>
                        <a:pt x="29461" y="9144"/>
                      </a:lnTo>
                      <a:lnTo>
                        <a:pt x="29377" y="9039"/>
                      </a:lnTo>
                      <a:lnTo>
                        <a:pt x="29293" y="9019"/>
                      </a:lnTo>
                      <a:lnTo>
                        <a:pt x="29293" y="8935"/>
                      </a:lnTo>
                      <a:lnTo>
                        <a:pt x="29314" y="8830"/>
                      </a:lnTo>
                      <a:lnTo>
                        <a:pt x="29293" y="8726"/>
                      </a:lnTo>
                      <a:lnTo>
                        <a:pt x="29314" y="8663"/>
                      </a:lnTo>
                      <a:lnTo>
                        <a:pt x="29314" y="8600"/>
                      </a:lnTo>
                      <a:lnTo>
                        <a:pt x="29209" y="8454"/>
                      </a:lnTo>
                      <a:lnTo>
                        <a:pt x="29272" y="8349"/>
                      </a:lnTo>
                      <a:lnTo>
                        <a:pt x="29209" y="8244"/>
                      </a:lnTo>
                      <a:lnTo>
                        <a:pt x="29272" y="8223"/>
                      </a:lnTo>
                      <a:lnTo>
                        <a:pt x="29272" y="8077"/>
                      </a:lnTo>
                      <a:lnTo>
                        <a:pt x="29356" y="7931"/>
                      </a:lnTo>
                      <a:lnTo>
                        <a:pt x="29356" y="7847"/>
                      </a:lnTo>
                      <a:lnTo>
                        <a:pt x="29419" y="7742"/>
                      </a:lnTo>
                      <a:lnTo>
                        <a:pt x="29419" y="7700"/>
                      </a:lnTo>
                      <a:lnTo>
                        <a:pt x="29356" y="7659"/>
                      </a:lnTo>
                      <a:lnTo>
                        <a:pt x="29377" y="7449"/>
                      </a:lnTo>
                      <a:lnTo>
                        <a:pt x="29356" y="7324"/>
                      </a:lnTo>
                      <a:lnTo>
                        <a:pt x="29251" y="7261"/>
                      </a:lnTo>
                      <a:lnTo>
                        <a:pt x="29272" y="7177"/>
                      </a:lnTo>
                      <a:lnTo>
                        <a:pt x="29251" y="7073"/>
                      </a:lnTo>
                      <a:lnTo>
                        <a:pt x="29293" y="7052"/>
                      </a:lnTo>
                      <a:lnTo>
                        <a:pt x="29335" y="6947"/>
                      </a:lnTo>
                      <a:lnTo>
                        <a:pt x="29272" y="6884"/>
                      </a:lnTo>
                      <a:lnTo>
                        <a:pt x="29230" y="6863"/>
                      </a:lnTo>
                      <a:cubicBezTo>
                        <a:pt x="29272" y="6842"/>
                        <a:pt x="29293" y="6801"/>
                        <a:pt x="29293" y="6759"/>
                      </a:cubicBezTo>
                      <a:cubicBezTo>
                        <a:pt x="29314" y="6696"/>
                        <a:pt x="29335" y="6654"/>
                        <a:pt x="29335" y="6591"/>
                      </a:cubicBezTo>
                      <a:lnTo>
                        <a:pt x="29377" y="6550"/>
                      </a:lnTo>
                      <a:lnTo>
                        <a:pt x="29377" y="6445"/>
                      </a:lnTo>
                      <a:lnTo>
                        <a:pt x="29440" y="6445"/>
                      </a:lnTo>
                      <a:lnTo>
                        <a:pt x="29523" y="6361"/>
                      </a:lnTo>
                      <a:lnTo>
                        <a:pt x="29586" y="6257"/>
                      </a:lnTo>
                      <a:lnTo>
                        <a:pt x="29649" y="6215"/>
                      </a:lnTo>
                      <a:lnTo>
                        <a:pt x="29753" y="6215"/>
                      </a:lnTo>
                      <a:lnTo>
                        <a:pt x="29816" y="6131"/>
                      </a:lnTo>
                      <a:lnTo>
                        <a:pt x="29900" y="6068"/>
                      </a:lnTo>
                      <a:lnTo>
                        <a:pt x="29942" y="5964"/>
                      </a:lnTo>
                      <a:lnTo>
                        <a:pt x="29942" y="5838"/>
                      </a:lnTo>
                      <a:lnTo>
                        <a:pt x="29900" y="5796"/>
                      </a:lnTo>
                      <a:lnTo>
                        <a:pt x="29963" y="5713"/>
                      </a:lnTo>
                      <a:lnTo>
                        <a:pt x="30005" y="5629"/>
                      </a:lnTo>
                      <a:lnTo>
                        <a:pt x="29795" y="5629"/>
                      </a:lnTo>
                      <a:lnTo>
                        <a:pt x="29733" y="5587"/>
                      </a:lnTo>
                      <a:lnTo>
                        <a:pt x="29753" y="5503"/>
                      </a:lnTo>
                      <a:lnTo>
                        <a:pt x="29837" y="5503"/>
                      </a:lnTo>
                      <a:lnTo>
                        <a:pt x="29921" y="5545"/>
                      </a:lnTo>
                      <a:lnTo>
                        <a:pt x="30025" y="5545"/>
                      </a:lnTo>
                      <a:lnTo>
                        <a:pt x="30130" y="5587"/>
                      </a:lnTo>
                      <a:lnTo>
                        <a:pt x="30214" y="5524"/>
                      </a:lnTo>
                      <a:lnTo>
                        <a:pt x="30297" y="5545"/>
                      </a:lnTo>
                      <a:lnTo>
                        <a:pt x="30318" y="5650"/>
                      </a:lnTo>
                      <a:lnTo>
                        <a:pt x="30465" y="5796"/>
                      </a:lnTo>
                      <a:lnTo>
                        <a:pt x="30549" y="5796"/>
                      </a:lnTo>
                      <a:lnTo>
                        <a:pt x="30569" y="5838"/>
                      </a:lnTo>
                      <a:lnTo>
                        <a:pt x="30653" y="5859"/>
                      </a:lnTo>
                      <a:lnTo>
                        <a:pt x="30779" y="5817"/>
                      </a:lnTo>
                      <a:lnTo>
                        <a:pt x="30988" y="5692"/>
                      </a:lnTo>
                      <a:lnTo>
                        <a:pt x="31134" y="5524"/>
                      </a:lnTo>
                      <a:lnTo>
                        <a:pt x="31302" y="5399"/>
                      </a:lnTo>
                      <a:lnTo>
                        <a:pt x="31365" y="5315"/>
                      </a:lnTo>
                      <a:lnTo>
                        <a:pt x="31302" y="5294"/>
                      </a:lnTo>
                      <a:lnTo>
                        <a:pt x="31344" y="5231"/>
                      </a:lnTo>
                      <a:lnTo>
                        <a:pt x="31469" y="5231"/>
                      </a:lnTo>
                      <a:lnTo>
                        <a:pt x="31595" y="5085"/>
                      </a:lnTo>
                      <a:lnTo>
                        <a:pt x="31825" y="4897"/>
                      </a:lnTo>
                      <a:lnTo>
                        <a:pt x="31825" y="4855"/>
                      </a:lnTo>
                      <a:lnTo>
                        <a:pt x="31930" y="4834"/>
                      </a:lnTo>
                      <a:lnTo>
                        <a:pt x="32013" y="4687"/>
                      </a:lnTo>
                      <a:lnTo>
                        <a:pt x="32181" y="4541"/>
                      </a:lnTo>
                      <a:lnTo>
                        <a:pt x="32222" y="4415"/>
                      </a:lnTo>
                      <a:lnTo>
                        <a:pt x="32285" y="4415"/>
                      </a:lnTo>
                      <a:lnTo>
                        <a:pt x="32327" y="4436"/>
                      </a:lnTo>
                      <a:lnTo>
                        <a:pt x="32327" y="4436"/>
                      </a:lnTo>
                      <a:lnTo>
                        <a:pt x="32306" y="4353"/>
                      </a:lnTo>
                      <a:lnTo>
                        <a:pt x="32222" y="4311"/>
                      </a:lnTo>
                      <a:lnTo>
                        <a:pt x="32222" y="4227"/>
                      </a:lnTo>
                      <a:lnTo>
                        <a:pt x="32076" y="4122"/>
                      </a:lnTo>
                      <a:lnTo>
                        <a:pt x="31804" y="4081"/>
                      </a:lnTo>
                      <a:lnTo>
                        <a:pt x="31657" y="4060"/>
                      </a:lnTo>
                      <a:lnTo>
                        <a:pt x="31574" y="4081"/>
                      </a:lnTo>
                      <a:lnTo>
                        <a:pt x="31511" y="4060"/>
                      </a:lnTo>
                      <a:lnTo>
                        <a:pt x="31511" y="3976"/>
                      </a:lnTo>
                      <a:lnTo>
                        <a:pt x="31469" y="3871"/>
                      </a:lnTo>
                      <a:lnTo>
                        <a:pt x="31406" y="3871"/>
                      </a:lnTo>
                      <a:lnTo>
                        <a:pt x="31385" y="3850"/>
                      </a:lnTo>
                      <a:lnTo>
                        <a:pt x="31281" y="3829"/>
                      </a:lnTo>
                      <a:lnTo>
                        <a:pt x="31197" y="3704"/>
                      </a:lnTo>
                      <a:lnTo>
                        <a:pt x="31051" y="3704"/>
                      </a:lnTo>
                      <a:lnTo>
                        <a:pt x="30967" y="3788"/>
                      </a:lnTo>
                      <a:lnTo>
                        <a:pt x="30946" y="3704"/>
                      </a:lnTo>
                      <a:lnTo>
                        <a:pt x="30841" y="3704"/>
                      </a:lnTo>
                      <a:lnTo>
                        <a:pt x="30779" y="3641"/>
                      </a:lnTo>
                      <a:lnTo>
                        <a:pt x="30674" y="3662"/>
                      </a:lnTo>
                      <a:lnTo>
                        <a:pt x="30507" y="3662"/>
                      </a:lnTo>
                      <a:lnTo>
                        <a:pt x="30235" y="3725"/>
                      </a:lnTo>
                      <a:lnTo>
                        <a:pt x="30130" y="3871"/>
                      </a:lnTo>
                      <a:lnTo>
                        <a:pt x="30214" y="3976"/>
                      </a:lnTo>
                      <a:lnTo>
                        <a:pt x="30130" y="4018"/>
                      </a:lnTo>
                      <a:lnTo>
                        <a:pt x="30109" y="4060"/>
                      </a:lnTo>
                      <a:lnTo>
                        <a:pt x="30193" y="4164"/>
                      </a:lnTo>
                      <a:lnTo>
                        <a:pt x="30214" y="4290"/>
                      </a:lnTo>
                      <a:lnTo>
                        <a:pt x="30088" y="4290"/>
                      </a:lnTo>
                      <a:lnTo>
                        <a:pt x="30046" y="4185"/>
                      </a:lnTo>
                      <a:lnTo>
                        <a:pt x="29984" y="4060"/>
                      </a:lnTo>
                      <a:lnTo>
                        <a:pt x="29900" y="4039"/>
                      </a:lnTo>
                      <a:lnTo>
                        <a:pt x="29816" y="4164"/>
                      </a:lnTo>
                      <a:lnTo>
                        <a:pt x="29837" y="4227"/>
                      </a:lnTo>
                      <a:lnTo>
                        <a:pt x="29837" y="4290"/>
                      </a:lnTo>
                      <a:lnTo>
                        <a:pt x="29733" y="4332"/>
                      </a:lnTo>
                      <a:lnTo>
                        <a:pt x="29712" y="4478"/>
                      </a:lnTo>
                      <a:lnTo>
                        <a:pt x="29565" y="4646"/>
                      </a:lnTo>
                      <a:lnTo>
                        <a:pt x="29523" y="4771"/>
                      </a:lnTo>
                      <a:lnTo>
                        <a:pt x="29502" y="4855"/>
                      </a:lnTo>
                      <a:lnTo>
                        <a:pt x="29565" y="4876"/>
                      </a:lnTo>
                      <a:lnTo>
                        <a:pt x="29461" y="4959"/>
                      </a:lnTo>
                      <a:lnTo>
                        <a:pt x="29461" y="5064"/>
                      </a:lnTo>
                      <a:lnTo>
                        <a:pt x="29377" y="5106"/>
                      </a:lnTo>
                      <a:lnTo>
                        <a:pt x="29272" y="5357"/>
                      </a:lnTo>
                      <a:lnTo>
                        <a:pt x="29272" y="5482"/>
                      </a:lnTo>
                      <a:lnTo>
                        <a:pt x="29209" y="5566"/>
                      </a:lnTo>
                      <a:lnTo>
                        <a:pt x="29293" y="5629"/>
                      </a:lnTo>
                      <a:lnTo>
                        <a:pt x="29293" y="5713"/>
                      </a:lnTo>
                      <a:lnTo>
                        <a:pt x="29251" y="5734"/>
                      </a:lnTo>
                      <a:lnTo>
                        <a:pt x="29251" y="5838"/>
                      </a:lnTo>
                      <a:lnTo>
                        <a:pt x="29189" y="6026"/>
                      </a:lnTo>
                      <a:lnTo>
                        <a:pt x="29063" y="6215"/>
                      </a:lnTo>
                      <a:lnTo>
                        <a:pt x="29084" y="6257"/>
                      </a:lnTo>
                      <a:lnTo>
                        <a:pt x="29189" y="6257"/>
                      </a:lnTo>
                      <a:lnTo>
                        <a:pt x="29209" y="6319"/>
                      </a:lnTo>
                      <a:cubicBezTo>
                        <a:pt x="29189" y="6319"/>
                        <a:pt x="29168" y="6340"/>
                        <a:pt x="29168" y="6340"/>
                      </a:cubicBezTo>
                      <a:lnTo>
                        <a:pt x="29105" y="6319"/>
                      </a:lnTo>
                      <a:lnTo>
                        <a:pt x="29042" y="6361"/>
                      </a:lnTo>
                      <a:lnTo>
                        <a:pt x="28958" y="6508"/>
                      </a:lnTo>
                      <a:lnTo>
                        <a:pt x="29042" y="6508"/>
                      </a:lnTo>
                      <a:cubicBezTo>
                        <a:pt x="29000" y="6529"/>
                        <a:pt x="28979" y="6550"/>
                        <a:pt x="28979" y="6612"/>
                      </a:cubicBezTo>
                      <a:lnTo>
                        <a:pt x="28875" y="6570"/>
                      </a:lnTo>
                      <a:lnTo>
                        <a:pt x="28791" y="6633"/>
                      </a:lnTo>
                      <a:lnTo>
                        <a:pt x="28791" y="6738"/>
                      </a:lnTo>
                      <a:lnTo>
                        <a:pt x="28644" y="6842"/>
                      </a:lnTo>
                      <a:lnTo>
                        <a:pt x="28582" y="6884"/>
                      </a:lnTo>
                      <a:cubicBezTo>
                        <a:pt x="28665" y="6612"/>
                        <a:pt x="28728" y="6257"/>
                        <a:pt x="28749" y="5943"/>
                      </a:cubicBezTo>
                      <a:lnTo>
                        <a:pt x="28937" y="5838"/>
                      </a:lnTo>
                      <a:lnTo>
                        <a:pt x="28937" y="5734"/>
                      </a:lnTo>
                      <a:lnTo>
                        <a:pt x="29000" y="5566"/>
                      </a:lnTo>
                      <a:lnTo>
                        <a:pt x="29000" y="5399"/>
                      </a:lnTo>
                      <a:lnTo>
                        <a:pt x="29063" y="5315"/>
                      </a:lnTo>
                      <a:lnTo>
                        <a:pt x="28979" y="5315"/>
                      </a:lnTo>
                      <a:lnTo>
                        <a:pt x="28937" y="5378"/>
                      </a:lnTo>
                      <a:lnTo>
                        <a:pt x="28791" y="5420"/>
                      </a:lnTo>
                      <a:lnTo>
                        <a:pt x="28728" y="5545"/>
                      </a:lnTo>
                      <a:lnTo>
                        <a:pt x="28686" y="5503"/>
                      </a:lnTo>
                      <a:lnTo>
                        <a:pt x="28686" y="5399"/>
                      </a:lnTo>
                      <a:lnTo>
                        <a:pt x="28770" y="5357"/>
                      </a:lnTo>
                      <a:lnTo>
                        <a:pt x="28770" y="5231"/>
                      </a:lnTo>
                      <a:lnTo>
                        <a:pt x="28749" y="5169"/>
                      </a:lnTo>
                      <a:lnTo>
                        <a:pt x="28665" y="5127"/>
                      </a:lnTo>
                      <a:lnTo>
                        <a:pt x="28749" y="5127"/>
                      </a:lnTo>
                      <a:lnTo>
                        <a:pt x="28791" y="5106"/>
                      </a:lnTo>
                      <a:lnTo>
                        <a:pt x="28770" y="4980"/>
                      </a:lnTo>
                      <a:lnTo>
                        <a:pt x="28582" y="4876"/>
                      </a:lnTo>
                      <a:lnTo>
                        <a:pt x="28540" y="4897"/>
                      </a:lnTo>
                      <a:lnTo>
                        <a:pt x="28352" y="4918"/>
                      </a:lnTo>
                      <a:lnTo>
                        <a:pt x="28331" y="4980"/>
                      </a:lnTo>
                      <a:lnTo>
                        <a:pt x="28247" y="4980"/>
                      </a:lnTo>
                      <a:lnTo>
                        <a:pt x="28247" y="4897"/>
                      </a:lnTo>
                      <a:lnTo>
                        <a:pt x="28331" y="4771"/>
                      </a:lnTo>
                      <a:lnTo>
                        <a:pt x="28414" y="4771"/>
                      </a:lnTo>
                      <a:lnTo>
                        <a:pt x="28540" y="4666"/>
                      </a:lnTo>
                      <a:lnTo>
                        <a:pt x="28749" y="4604"/>
                      </a:lnTo>
                      <a:lnTo>
                        <a:pt x="28791" y="4562"/>
                      </a:lnTo>
                      <a:lnTo>
                        <a:pt x="28937" y="4541"/>
                      </a:lnTo>
                      <a:lnTo>
                        <a:pt x="29000" y="4541"/>
                      </a:lnTo>
                      <a:lnTo>
                        <a:pt x="29063" y="4583"/>
                      </a:lnTo>
                      <a:lnTo>
                        <a:pt x="29105" y="4562"/>
                      </a:lnTo>
                      <a:lnTo>
                        <a:pt x="29147" y="4394"/>
                      </a:lnTo>
                      <a:lnTo>
                        <a:pt x="29189" y="4332"/>
                      </a:lnTo>
                      <a:lnTo>
                        <a:pt x="29063" y="4248"/>
                      </a:lnTo>
                      <a:lnTo>
                        <a:pt x="29042" y="4185"/>
                      </a:lnTo>
                      <a:lnTo>
                        <a:pt x="29105" y="4164"/>
                      </a:lnTo>
                      <a:lnTo>
                        <a:pt x="29168" y="4122"/>
                      </a:lnTo>
                      <a:lnTo>
                        <a:pt x="29189" y="4164"/>
                      </a:lnTo>
                      <a:lnTo>
                        <a:pt x="29272" y="4185"/>
                      </a:lnTo>
                      <a:lnTo>
                        <a:pt x="29419" y="4122"/>
                      </a:lnTo>
                      <a:lnTo>
                        <a:pt x="29481" y="4039"/>
                      </a:lnTo>
                      <a:lnTo>
                        <a:pt x="29461" y="3955"/>
                      </a:lnTo>
                      <a:lnTo>
                        <a:pt x="29481" y="3913"/>
                      </a:lnTo>
                      <a:lnTo>
                        <a:pt x="29461" y="3829"/>
                      </a:lnTo>
                      <a:lnTo>
                        <a:pt x="29377" y="3850"/>
                      </a:lnTo>
                      <a:lnTo>
                        <a:pt x="29293" y="3746"/>
                      </a:lnTo>
                      <a:lnTo>
                        <a:pt x="29042" y="3746"/>
                      </a:lnTo>
                      <a:lnTo>
                        <a:pt x="28958" y="3725"/>
                      </a:lnTo>
                      <a:lnTo>
                        <a:pt x="28896" y="3767"/>
                      </a:lnTo>
                      <a:lnTo>
                        <a:pt x="28770" y="3767"/>
                      </a:lnTo>
                      <a:lnTo>
                        <a:pt x="28665" y="3725"/>
                      </a:lnTo>
                      <a:lnTo>
                        <a:pt x="28582" y="3746"/>
                      </a:lnTo>
                      <a:lnTo>
                        <a:pt x="28519" y="3641"/>
                      </a:lnTo>
                      <a:lnTo>
                        <a:pt x="28435" y="3599"/>
                      </a:lnTo>
                      <a:lnTo>
                        <a:pt x="28435" y="3516"/>
                      </a:lnTo>
                      <a:lnTo>
                        <a:pt x="28477" y="3453"/>
                      </a:lnTo>
                      <a:lnTo>
                        <a:pt x="28456" y="3411"/>
                      </a:lnTo>
                      <a:lnTo>
                        <a:pt x="28310" y="3390"/>
                      </a:lnTo>
                      <a:lnTo>
                        <a:pt x="28226" y="3432"/>
                      </a:lnTo>
                      <a:lnTo>
                        <a:pt x="28163" y="3495"/>
                      </a:lnTo>
                      <a:lnTo>
                        <a:pt x="28226" y="3537"/>
                      </a:lnTo>
                      <a:lnTo>
                        <a:pt x="28331" y="3537"/>
                      </a:lnTo>
                      <a:lnTo>
                        <a:pt x="28268" y="3641"/>
                      </a:lnTo>
                      <a:lnTo>
                        <a:pt x="28142" y="3620"/>
                      </a:lnTo>
                      <a:lnTo>
                        <a:pt x="28059" y="3495"/>
                      </a:lnTo>
                      <a:lnTo>
                        <a:pt x="28017" y="3516"/>
                      </a:lnTo>
                      <a:lnTo>
                        <a:pt x="27954" y="3495"/>
                      </a:lnTo>
                      <a:lnTo>
                        <a:pt x="27849" y="3537"/>
                      </a:lnTo>
                      <a:lnTo>
                        <a:pt x="27828" y="3641"/>
                      </a:lnTo>
                      <a:lnTo>
                        <a:pt x="27787" y="3662"/>
                      </a:lnTo>
                      <a:lnTo>
                        <a:pt x="27808" y="3767"/>
                      </a:lnTo>
                      <a:lnTo>
                        <a:pt x="27808" y="3871"/>
                      </a:lnTo>
                      <a:lnTo>
                        <a:pt x="27891" y="3934"/>
                      </a:lnTo>
                      <a:lnTo>
                        <a:pt x="27891" y="4060"/>
                      </a:lnTo>
                      <a:lnTo>
                        <a:pt x="27828" y="4122"/>
                      </a:lnTo>
                      <a:lnTo>
                        <a:pt x="27808" y="4248"/>
                      </a:lnTo>
                      <a:lnTo>
                        <a:pt x="27787" y="4248"/>
                      </a:lnTo>
                      <a:lnTo>
                        <a:pt x="27745" y="4018"/>
                      </a:lnTo>
                      <a:lnTo>
                        <a:pt x="27703" y="3913"/>
                      </a:lnTo>
                      <a:lnTo>
                        <a:pt x="27619" y="3850"/>
                      </a:lnTo>
                      <a:lnTo>
                        <a:pt x="27598" y="3934"/>
                      </a:lnTo>
                      <a:lnTo>
                        <a:pt x="27515" y="3934"/>
                      </a:lnTo>
                      <a:lnTo>
                        <a:pt x="27431" y="4018"/>
                      </a:lnTo>
                      <a:lnTo>
                        <a:pt x="27431" y="4143"/>
                      </a:lnTo>
                      <a:lnTo>
                        <a:pt x="27515" y="4248"/>
                      </a:lnTo>
                      <a:lnTo>
                        <a:pt x="27515" y="4332"/>
                      </a:lnTo>
                      <a:lnTo>
                        <a:pt x="27619" y="4457"/>
                      </a:lnTo>
                      <a:lnTo>
                        <a:pt x="27745" y="4457"/>
                      </a:lnTo>
                      <a:lnTo>
                        <a:pt x="27808" y="4353"/>
                      </a:lnTo>
                      <a:lnTo>
                        <a:pt x="27828" y="4353"/>
                      </a:lnTo>
                      <a:lnTo>
                        <a:pt x="27849" y="4457"/>
                      </a:lnTo>
                      <a:lnTo>
                        <a:pt x="27933" y="4583"/>
                      </a:lnTo>
                      <a:lnTo>
                        <a:pt x="27933" y="4666"/>
                      </a:lnTo>
                      <a:lnTo>
                        <a:pt x="27849" y="4666"/>
                      </a:lnTo>
                      <a:lnTo>
                        <a:pt x="27808" y="4562"/>
                      </a:lnTo>
                      <a:lnTo>
                        <a:pt x="27724" y="4541"/>
                      </a:lnTo>
                      <a:lnTo>
                        <a:pt x="27619" y="4562"/>
                      </a:lnTo>
                      <a:lnTo>
                        <a:pt x="27577" y="4604"/>
                      </a:lnTo>
                      <a:lnTo>
                        <a:pt x="27619" y="4708"/>
                      </a:lnTo>
                      <a:lnTo>
                        <a:pt x="27598" y="4792"/>
                      </a:lnTo>
                      <a:lnTo>
                        <a:pt x="27515" y="4876"/>
                      </a:lnTo>
                      <a:lnTo>
                        <a:pt x="27536" y="4959"/>
                      </a:lnTo>
                      <a:lnTo>
                        <a:pt x="27473" y="5085"/>
                      </a:lnTo>
                      <a:lnTo>
                        <a:pt x="27410" y="5127"/>
                      </a:lnTo>
                      <a:lnTo>
                        <a:pt x="27431" y="5231"/>
                      </a:lnTo>
                      <a:lnTo>
                        <a:pt x="27389" y="5294"/>
                      </a:lnTo>
                      <a:lnTo>
                        <a:pt x="27284" y="5273"/>
                      </a:lnTo>
                      <a:lnTo>
                        <a:pt x="27201" y="5169"/>
                      </a:lnTo>
                      <a:lnTo>
                        <a:pt x="27201" y="5064"/>
                      </a:lnTo>
                      <a:lnTo>
                        <a:pt x="27075" y="4897"/>
                      </a:lnTo>
                      <a:lnTo>
                        <a:pt x="27075" y="4792"/>
                      </a:lnTo>
                      <a:lnTo>
                        <a:pt x="27054" y="4708"/>
                      </a:lnTo>
                      <a:lnTo>
                        <a:pt x="26950" y="4687"/>
                      </a:lnTo>
                      <a:lnTo>
                        <a:pt x="26950" y="4646"/>
                      </a:lnTo>
                      <a:lnTo>
                        <a:pt x="26992" y="4604"/>
                      </a:lnTo>
                      <a:lnTo>
                        <a:pt x="27033" y="4562"/>
                      </a:lnTo>
                      <a:lnTo>
                        <a:pt x="26992" y="4478"/>
                      </a:lnTo>
                      <a:lnTo>
                        <a:pt x="26887" y="4457"/>
                      </a:lnTo>
                      <a:lnTo>
                        <a:pt x="26740" y="4499"/>
                      </a:lnTo>
                      <a:lnTo>
                        <a:pt x="26699" y="4457"/>
                      </a:lnTo>
                      <a:lnTo>
                        <a:pt x="26657" y="4478"/>
                      </a:lnTo>
                      <a:lnTo>
                        <a:pt x="26594" y="4562"/>
                      </a:lnTo>
                      <a:lnTo>
                        <a:pt x="26489" y="4604"/>
                      </a:lnTo>
                      <a:lnTo>
                        <a:pt x="26364" y="4792"/>
                      </a:lnTo>
                      <a:lnTo>
                        <a:pt x="26427" y="4876"/>
                      </a:lnTo>
                      <a:lnTo>
                        <a:pt x="26427" y="5064"/>
                      </a:lnTo>
                      <a:lnTo>
                        <a:pt x="26385" y="5127"/>
                      </a:lnTo>
                      <a:lnTo>
                        <a:pt x="26448" y="5210"/>
                      </a:lnTo>
                      <a:lnTo>
                        <a:pt x="26427" y="5378"/>
                      </a:lnTo>
                      <a:lnTo>
                        <a:pt x="26322" y="5420"/>
                      </a:lnTo>
                      <a:lnTo>
                        <a:pt x="26322" y="5545"/>
                      </a:lnTo>
                      <a:lnTo>
                        <a:pt x="26364" y="5608"/>
                      </a:lnTo>
                      <a:lnTo>
                        <a:pt x="26448" y="5587"/>
                      </a:lnTo>
                      <a:lnTo>
                        <a:pt x="26489" y="5629"/>
                      </a:lnTo>
                      <a:lnTo>
                        <a:pt x="26573" y="5587"/>
                      </a:lnTo>
                      <a:lnTo>
                        <a:pt x="26636" y="5608"/>
                      </a:lnTo>
                      <a:lnTo>
                        <a:pt x="26636" y="5734"/>
                      </a:lnTo>
                      <a:lnTo>
                        <a:pt x="26657" y="5796"/>
                      </a:lnTo>
                      <a:lnTo>
                        <a:pt x="26699" y="5796"/>
                      </a:lnTo>
                      <a:lnTo>
                        <a:pt x="26782" y="5922"/>
                      </a:lnTo>
                      <a:lnTo>
                        <a:pt x="26782" y="6110"/>
                      </a:lnTo>
                      <a:lnTo>
                        <a:pt x="26887" y="6236"/>
                      </a:lnTo>
                      <a:lnTo>
                        <a:pt x="26887" y="6319"/>
                      </a:lnTo>
                      <a:lnTo>
                        <a:pt x="26929" y="6424"/>
                      </a:lnTo>
                      <a:lnTo>
                        <a:pt x="27012" y="6466"/>
                      </a:lnTo>
                      <a:lnTo>
                        <a:pt x="26992" y="6550"/>
                      </a:lnTo>
                      <a:lnTo>
                        <a:pt x="27012" y="6696"/>
                      </a:lnTo>
                      <a:lnTo>
                        <a:pt x="26929" y="6842"/>
                      </a:lnTo>
                      <a:lnTo>
                        <a:pt x="27012" y="6905"/>
                      </a:lnTo>
                      <a:lnTo>
                        <a:pt x="27033" y="7052"/>
                      </a:lnTo>
                      <a:lnTo>
                        <a:pt x="27012" y="7156"/>
                      </a:lnTo>
                      <a:lnTo>
                        <a:pt x="27033" y="7198"/>
                      </a:lnTo>
                      <a:lnTo>
                        <a:pt x="27117" y="7156"/>
                      </a:lnTo>
                      <a:lnTo>
                        <a:pt x="27180" y="7198"/>
                      </a:lnTo>
                      <a:lnTo>
                        <a:pt x="27180" y="7324"/>
                      </a:lnTo>
                      <a:lnTo>
                        <a:pt x="27264" y="7387"/>
                      </a:lnTo>
                      <a:lnTo>
                        <a:pt x="27410" y="7324"/>
                      </a:lnTo>
                      <a:lnTo>
                        <a:pt x="27452" y="7198"/>
                      </a:lnTo>
                      <a:lnTo>
                        <a:pt x="27598" y="7114"/>
                      </a:lnTo>
                      <a:lnTo>
                        <a:pt x="27619" y="7010"/>
                      </a:lnTo>
                      <a:lnTo>
                        <a:pt x="27556" y="6968"/>
                      </a:lnTo>
                      <a:lnTo>
                        <a:pt x="27494" y="6759"/>
                      </a:lnTo>
                      <a:lnTo>
                        <a:pt x="27515" y="6654"/>
                      </a:lnTo>
                      <a:lnTo>
                        <a:pt x="27703" y="6466"/>
                      </a:lnTo>
                      <a:lnTo>
                        <a:pt x="27703" y="6550"/>
                      </a:lnTo>
                      <a:lnTo>
                        <a:pt x="27598" y="6675"/>
                      </a:lnTo>
                      <a:lnTo>
                        <a:pt x="27640" y="6905"/>
                      </a:lnTo>
                      <a:lnTo>
                        <a:pt x="27724" y="6947"/>
                      </a:lnTo>
                      <a:lnTo>
                        <a:pt x="27828" y="6884"/>
                      </a:lnTo>
                      <a:lnTo>
                        <a:pt x="27954" y="6968"/>
                      </a:lnTo>
                      <a:lnTo>
                        <a:pt x="28121" y="6905"/>
                      </a:lnTo>
                      <a:lnTo>
                        <a:pt x="28121" y="6842"/>
                      </a:lnTo>
                      <a:lnTo>
                        <a:pt x="28247" y="6780"/>
                      </a:lnTo>
                      <a:lnTo>
                        <a:pt x="28352" y="6780"/>
                      </a:lnTo>
                      <a:lnTo>
                        <a:pt x="28435" y="6738"/>
                      </a:lnTo>
                      <a:lnTo>
                        <a:pt x="28477" y="6780"/>
                      </a:lnTo>
                      <a:lnTo>
                        <a:pt x="28498" y="6759"/>
                      </a:lnTo>
                      <a:lnTo>
                        <a:pt x="28498" y="6759"/>
                      </a:lnTo>
                      <a:cubicBezTo>
                        <a:pt x="28477" y="6863"/>
                        <a:pt x="28456" y="6989"/>
                        <a:pt x="28456" y="7094"/>
                      </a:cubicBezTo>
                      <a:lnTo>
                        <a:pt x="28435" y="7114"/>
                      </a:lnTo>
                      <a:lnTo>
                        <a:pt x="28456" y="7156"/>
                      </a:lnTo>
                      <a:lnTo>
                        <a:pt x="28456" y="7219"/>
                      </a:lnTo>
                      <a:cubicBezTo>
                        <a:pt x="28456" y="7283"/>
                        <a:pt x="28503" y="7308"/>
                        <a:pt x="28554" y="7308"/>
                      </a:cubicBezTo>
                      <a:cubicBezTo>
                        <a:pt x="28586" y="7308"/>
                        <a:pt x="28620" y="7298"/>
                        <a:pt x="28644" y="7282"/>
                      </a:cubicBezTo>
                      <a:lnTo>
                        <a:pt x="28707" y="7282"/>
                      </a:lnTo>
                      <a:lnTo>
                        <a:pt x="28707" y="7324"/>
                      </a:lnTo>
                      <a:lnTo>
                        <a:pt x="28582" y="7533"/>
                      </a:lnTo>
                      <a:lnTo>
                        <a:pt x="28561" y="7617"/>
                      </a:lnTo>
                      <a:lnTo>
                        <a:pt x="28456" y="7679"/>
                      </a:lnTo>
                      <a:lnTo>
                        <a:pt x="28477" y="7596"/>
                      </a:lnTo>
                      <a:lnTo>
                        <a:pt x="28435" y="7533"/>
                      </a:lnTo>
                      <a:lnTo>
                        <a:pt x="28477" y="7407"/>
                      </a:lnTo>
                      <a:lnTo>
                        <a:pt x="28393" y="7324"/>
                      </a:lnTo>
                      <a:lnTo>
                        <a:pt x="28268" y="7387"/>
                      </a:lnTo>
                      <a:lnTo>
                        <a:pt x="28184" y="7512"/>
                      </a:lnTo>
                      <a:lnTo>
                        <a:pt x="28121" y="7512"/>
                      </a:lnTo>
                      <a:lnTo>
                        <a:pt x="28038" y="7679"/>
                      </a:lnTo>
                      <a:lnTo>
                        <a:pt x="27954" y="7700"/>
                      </a:lnTo>
                      <a:lnTo>
                        <a:pt x="27870" y="7910"/>
                      </a:lnTo>
                      <a:lnTo>
                        <a:pt x="27724" y="8056"/>
                      </a:lnTo>
                      <a:lnTo>
                        <a:pt x="27703" y="8203"/>
                      </a:lnTo>
                      <a:lnTo>
                        <a:pt x="27745" y="8328"/>
                      </a:lnTo>
                      <a:lnTo>
                        <a:pt x="27745" y="8412"/>
                      </a:lnTo>
                      <a:lnTo>
                        <a:pt x="27808" y="8433"/>
                      </a:lnTo>
                      <a:lnTo>
                        <a:pt x="27870" y="8370"/>
                      </a:lnTo>
                      <a:lnTo>
                        <a:pt x="27933" y="8370"/>
                      </a:lnTo>
                      <a:lnTo>
                        <a:pt x="27933" y="8454"/>
                      </a:lnTo>
                      <a:lnTo>
                        <a:pt x="27828" y="8537"/>
                      </a:lnTo>
                      <a:lnTo>
                        <a:pt x="27828" y="8579"/>
                      </a:lnTo>
                      <a:lnTo>
                        <a:pt x="27724" y="8579"/>
                      </a:lnTo>
                      <a:lnTo>
                        <a:pt x="27619" y="8642"/>
                      </a:lnTo>
                      <a:lnTo>
                        <a:pt x="27431" y="8830"/>
                      </a:lnTo>
                      <a:lnTo>
                        <a:pt x="27347" y="8935"/>
                      </a:lnTo>
                      <a:lnTo>
                        <a:pt x="27326" y="9207"/>
                      </a:lnTo>
                      <a:lnTo>
                        <a:pt x="27389" y="9311"/>
                      </a:lnTo>
                      <a:lnTo>
                        <a:pt x="27389" y="9395"/>
                      </a:lnTo>
                      <a:lnTo>
                        <a:pt x="27326" y="9500"/>
                      </a:lnTo>
                      <a:lnTo>
                        <a:pt x="27347" y="9563"/>
                      </a:lnTo>
                      <a:lnTo>
                        <a:pt x="27389" y="9625"/>
                      </a:lnTo>
                      <a:lnTo>
                        <a:pt x="27452" y="9625"/>
                      </a:lnTo>
                      <a:lnTo>
                        <a:pt x="27515" y="9667"/>
                      </a:lnTo>
                      <a:lnTo>
                        <a:pt x="27536" y="9793"/>
                      </a:lnTo>
                      <a:lnTo>
                        <a:pt x="27640" y="9835"/>
                      </a:lnTo>
                      <a:lnTo>
                        <a:pt x="27703" y="9939"/>
                      </a:lnTo>
                      <a:lnTo>
                        <a:pt x="27745" y="9939"/>
                      </a:lnTo>
                      <a:lnTo>
                        <a:pt x="27828" y="9814"/>
                      </a:lnTo>
                      <a:lnTo>
                        <a:pt x="27808" y="9939"/>
                      </a:lnTo>
                      <a:lnTo>
                        <a:pt x="27849" y="10107"/>
                      </a:lnTo>
                      <a:lnTo>
                        <a:pt x="28017" y="10127"/>
                      </a:lnTo>
                      <a:lnTo>
                        <a:pt x="28080" y="10190"/>
                      </a:lnTo>
                      <a:lnTo>
                        <a:pt x="28184" y="10190"/>
                      </a:lnTo>
                      <a:lnTo>
                        <a:pt x="28331" y="10211"/>
                      </a:lnTo>
                      <a:lnTo>
                        <a:pt x="28331" y="10295"/>
                      </a:lnTo>
                      <a:lnTo>
                        <a:pt x="28226" y="10504"/>
                      </a:lnTo>
                      <a:lnTo>
                        <a:pt x="28121" y="10546"/>
                      </a:lnTo>
                      <a:lnTo>
                        <a:pt x="28080" y="10525"/>
                      </a:lnTo>
                      <a:lnTo>
                        <a:pt x="28121" y="10420"/>
                      </a:lnTo>
                      <a:lnTo>
                        <a:pt x="28226" y="10379"/>
                      </a:lnTo>
                      <a:lnTo>
                        <a:pt x="28080" y="10337"/>
                      </a:lnTo>
                      <a:lnTo>
                        <a:pt x="27954" y="10379"/>
                      </a:lnTo>
                      <a:lnTo>
                        <a:pt x="27849" y="10504"/>
                      </a:lnTo>
                      <a:lnTo>
                        <a:pt x="27912" y="10546"/>
                      </a:lnTo>
                      <a:lnTo>
                        <a:pt x="27912" y="10630"/>
                      </a:lnTo>
                      <a:lnTo>
                        <a:pt x="27745" y="10713"/>
                      </a:lnTo>
                      <a:lnTo>
                        <a:pt x="27661" y="10797"/>
                      </a:lnTo>
                      <a:lnTo>
                        <a:pt x="27598" y="10797"/>
                      </a:lnTo>
                      <a:lnTo>
                        <a:pt x="27515" y="10944"/>
                      </a:lnTo>
                      <a:lnTo>
                        <a:pt x="27536" y="11006"/>
                      </a:lnTo>
                      <a:lnTo>
                        <a:pt x="27619" y="11006"/>
                      </a:lnTo>
                      <a:lnTo>
                        <a:pt x="27661" y="11048"/>
                      </a:lnTo>
                      <a:lnTo>
                        <a:pt x="27766" y="11027"/>
                      </a:lnTo>
                      <a:lnTo>
                        <a:pt x="27828" y="10923"/>
                      </a:lnTo>
                      <a:lnTo>
                        <a:pt x="27808" y="10860"/>
                      </a:lnTo>
                      <a:lnTo>
                        <a:pt x="27870" y="10839"/>
                      </a:lnTo>
                      <a:lnTo>
                        <a:pt x="27954" y="10797"/>
                      </a:lnTo>
                      <a:lnTo>
                        <a:pt x="28017" y="10839"/>
                      </a:lnTo>
                      <a:lnTo>
                        <a:pt x="27975" y="10944"/>
                      </a:lnTo>
                      <a:lnTo>
                        <a:pt x="27912" y="11069"/>
                      </a:lnTo>
                      <a:lnTo>
                        <a:pt x="27870" y="11236"/>
                      </a:lnTo>
                      <a:lnTo>
                        <a:pt x="27870" y="11320"/>
                      </a:lnTo>
                      <a:lnTo>
                        <a:pt x="27808" y="11383"/>
                      </a:lnTo>
                      <a:lnTo>
                        <a:pt x="27640" y="11425"/>
                      </a:lnTo>
                      <a:lnTo>
                        <a:pt x="27536" y="11529"/>
                      </a:lnTo>
                      <a:lnTo>
                        <a:pt x="27452" y="11550"/>
                      </a:lnTo>
                      <a:lnTo>
                        <a:pt x="27452" y="11592"/>
                      </a:lnTo>
                      <a:lnTo>
                        <a:pt x="27410" y="11697"/>
                      </a:lnTo>
                      <a:lnTo>
                        <a:pt x="27138" y="11801"/>
                      </a:lnTo>
                      <a:lnTo>
                        <a:pt x="27075" y="11906"/>
                      </a:lnTo>
                      <a:lnTo>
                        <a:pt x="26971" y="11948"/>
                      </a:lnTo>
                      <a:lnTo>
                        <a:pt x="26929" y="11885"/>
                      </a:lnTo>
                      <a:lnTo>
                        <a:pt x="26887" y="11885"/>
                      </a:lnTo>
                      <a:lnTo>
                        <a:pt x="26866" y="11843"/>
                      </a:lnTo>
                      <a:lnTo>
                        <a:pt x="26803" y="11906"/>
                      </a:lnTo>
                      <a:lnTo>
                        <a:pt x="26720" y="11948"/>
                      </a:lnTo>
                      <a:lnTo>
                        <a:pt x="26720" y="11948"/>
                      </a:lnTo>
                      <a:lnTo>
                        <a:pt x="26761" y="11885"/>
                      </a:lnTo>
                      <a:lnTo>
                        <a:pt x="26720" y="11843"/>
                      </a:lnTo>
                      <a:lnTo>
                        <a:pt x="26615" y="11948"/>
                      </a:lnTo>
                      <a:lnTo>
                        <a:pt x="26573" y="12094"/>
                      </a:lnTo>
                      <a:lnTo>
                        <a:pt x="26468" y="12262"/>
                      </a:lnTo>
                      <a:lnTo>
                        <a:pt x="26448" y="12304"/>
                      </a:lnTo>
                      <a:lnTo>
                        <a:pt x="26489" y="12387"/>
                      </a:lnTo>
                      <a:lnTo>
                        <a:pt x="26489" y="12471"/>
                      </a:lnTo>
                      <a:lnTo>
                        <a:pt x="26406" y="12617"/>
                      </a:lnTo>
                      <a:lnTo>
                        <a:pt x="26406" y="12701"/>
                      </a:lnTo>
                      <a:lnTo>
                        <a:pt x="26468" y="12785"/>
                      </a:lnTo>
                      <a:lnTo>
                        <a:pt x="26385" y="12827"/>
                      </a:lnTo>
                      <a:lnTo>
                        <a:pt x="26343" y="12952"/>
                      </a:lnTo>
                      <a:lnTo>
                        <a:pt x="26364" y="12952"/>
                      </a:lnTo>
                      <a:lnTo>
                        <a:pt x="26448" y="12931"/>
                      </a:lnTo>
                      <a:lnTo>
                        <a:pt x="26489" y="12848"/>
                      </a:lnTo>
                      <a:lnTo>
                        <a:pt x="26594" y="12889"/>
                      </a:lnTo>
                      <a:lnTo>
                        <a:pt x="26699" y="12806"/>
                      </a:lnTo>
                      <a:lnTo>
                        <a:pt x="26615" y="12910"/>
                      </a:lnTo>
                      <a:lnTo>
                        <a:pt x="26510" y="12910"/>
                      </a:lnTo>
                      <a:lnTo>
                        <a:pt x="26406" y="13015"/>
                      </a:lnTo>
                      <a:lnTo>
                        <a:pt x="26259" y="13057"/>
                      </a:lnTo>
                      <a:lnTo>
                        <a:pt x="26259" y="13203"/>
                      </a:lnTo>
                      <a:lnTo>
                        <a:pt x="26176" y="13266"/>
                      </a:lnTo>
                      <a:lnTo>
                        <a:pt x="26071" y="13203"/>
                      </a:lnTo>
                      <a:lnTo>
                        <a:pt x="25945" y="13203"/>
                      </a:lnTo>
                      <a:lnTo>
                        <a:pt x="25862" y="13120"/>
                      </a:lnTo>
                      <a:lnTo>
                        <a:pt x="25778" y="13161"/>
                      </a:lnTo>
                      <a:lnTo>
                        <a:pt x="25820" y="13350"/>
                      </a:lnTo>
                      <a:lnTo>
                        <a:pt x="25631" y="13245"/>
                      </a:lnTo>
                      <a:lnTo>
                        <a:pt x="25694" y="12994"/>
                      </a:lnTo>
                      <a:lnTo>
                        <a:pt x="25631" y="12827"/>
                      </a:lnTo>
                      <a:lnTo>
                        <a:pt x="25548" y="12722"/>
                      </a:lnTo>
                      <a:lnTo>
                        <a:pt x="25590" y="12555"/>
                      </a:lnTo>
                      <a:lnTo>
                        <a:pt x="25631" y="12555"/>
                      </a:lnTo>
                      <a:lnTo>
                        <a:pt x="25673" y="12722"/>
                      </a:lnTo>
                      <a:lnTo>
                        <a:pt x="25820" y="12638"/>
                      </a:lnTo>
                      <a:lnTo>
                        <a:pt x="25862" y="12743"/>
                      </a:lnTo>
                      <a:lnTo>
                        <a:pt x="25987" y="12806"/>
                      </a:lnTo>
                      <a:lnTo>
                        <a:pt x="26071" y="12722"/>
                      </a:lnTo>
                      <a:lnTo>
                        <a:pt x="26071" y="12638"/>
                      </a:lnTo>
                      <a:lnTo>
                        <a:pt x="26134" y="12492"/>
                      </a:lnTo>
                      <a:lnTo>
                        <a:pt x="26029" y="12513"/>
                      </a:lnTo>
                      <a:lnTo>
                        <a:pt x="25945" y="12492"/>
                      </a:lnTo>
                      <a:lnTo>
                        <a:pt x="26029" y="12429"/>
                      </a:lnTo>
                      <a:lnTo>
                        <a:pt x="26092" y="12304"/>
                      </a:lnTo>
                      <a:lnTo>
                        <a:pt x="26029" y="12304"/>
                      </a:lnTo>
                      <a:lnTo>
                        <a:pt x="25945" y="12387"/>
                      </a:lnTo>
                      <a:lnTo>
                        <a:pt x="25778" y="12429"/>
                      </a:lnTo>
                      <a:lnTo>
                        <a:pt x="25778" y="12345"/>
                      </a:lnTo>
                      <a:lnTo>
                        <a:pt x="25924" y="12283"/>
                      </a:lnTo>
                      <a:lnTo>
                        <a:pt x="25924" y="12178"/>
                      </a:lnTo>
                      <a:lnTo>
                        <a:pt x="25841" y="12178"/>
                      </a:lnTo>
                      <a:lnTo>
                        <a:pt x="25736" y="12220"/>
                      </a:lnTo>
                      <a:lnTo>
                        <a:pt x="25736" y="12136"/>
                      </a:lnTo>
                      <a:lnTo>
                        <a:pt x="25778" y="11969"/>
                      </a:lnTo>
                      <a:lnTo>
                        <a:pt x="25862" y="11864"/>
                      </a:lnTo>
                      <a:lnTo>
                        <a:pt x="25883" y="11969"/>
                      </a:lnTo>
                      <a:lnTo>
                        <a:pt x="25945" y="11906"/>
                      </a:lnTo>
                      <a:lnTo>
                        <a:pt x="25945" y="11822"/>
                      </a:lnTo>
                      <a:lnTo>
                        <a:pt x="26092" y="11676"/>
                      </a:lnTo>
                      <a:lnTo>
                        <a:pt x="26092" y="11592"/>
                      </a:lnTo>
                      <a:lnTo>
                        <a:pt x="26280" y="11488"/>
                      </a:lnTo>
                      <a:lnTo>
                        <a:pt x="26280" y="11362"/>
                      </a:lnTo>
                      <a:lnTo>
                        <a:pt x="26364" y="11299"/>
                      </a:lnTo>
                      <a:lnTo>
                        <a:pt x="26448" y="11278"/>
                      </a:lnTo>
                      <a:lnTo>
                        <a:pt x="26448" y="11236"/>
                      </a:lnTo>
                      <a:lnTo>
                        <a:pt x="26343" y="11236"/>
                      </a:lnTo>
                      <a:lnTo>
                        <a:pt x="26196" y="11257"/>
                      </a:lnTo>
                      <a:lnTo>
                        <a:pt x="26155" y="11425"/>
                      </a:lnTo>
                      <a:lnTo>
                        <a:pt x="26029" y="11488"/>
                      </a:lnTo>
                      <a:lnTo>
                        <a:pt x="25945" y="11467"/>
                      </a:lnTo>
                      <a:lnTo>
                        <a:pt x="25966" y="11425"/>
                      </a:lnTo>
                      <a:lnTo>
                        <a:pt x="26113" y="11362"/>
                      </a:lnTo>
                      <a:lnTo>
                        <a:pt x="26134" y="11257"/>
                      </a:lnTo>
                      <a:lnTo>
                        <a:pt x="26050" y="11216"/>
                      </a:lnTo>
                      <a:lnTo>
                        <a:pt x="25966" y="11236"/>
                      </a:lnTo>
                      <a:lnTo>
                        <a:pt x="25883" y="11153"/>
                      </a:lnTo>
                      <a:lnTo>
                        <a:pt x="25924" y="11069"/>
                      </a:lnTo>
                      <a:lnTo>
                        <a:pt x="25945" y="10944"/>
                      </a:lnTo>
                      <a:lnTo>
                        <a:pt x="25862" y="10860"/>
                      </a:lnTo>
                      <a:lnTo>
                        <a:pt x="25820" y="10902"/>
                      </a:lnTo>
                      <a:lnTo>
                        <a:pt x="25778" y="10964"/>
                      </a:lnTo>
                      <a:lnTo>
                        <a:pt x="25778" y="10902"/>
                      </a:lnTo>
                      <a:lnTo>
                        <a:pt x="25820" y="10818"/>
                      </a:lnTo>
                      <a:lnTo>
                        <a:pt x="25757" y="10713"/>
                      </a:lnTo>
                      <a:lnTo>
                        <a:pt x="25652" y="10713"/>
                      </a:lnTo>
                      <a:lnTo>
                        <a:pt x="25631" y="10902"/>
                      </a:lnTo>
                      <a:lnTo>
                        <a:pt x="25527" y="10964"/>
                      </a:lnTo>
                      <a:lnTo>
                        <a:pt x="25506" y="11027"/>
                      </a:lnTo>
                      <a:lnTo>
                        <a:pt x="25443" y="10985"/>
                      </a:lnTo>
                      <a:lnTo>
                        <a:pt x="25443" y="10923"/>
                      </a:lnTo>
                      <a:lnTo>
                        <a:pt x="25401" y="10839"/>
                      </a:lnTo>
                      <a:lnTo>
                        <a:pt x="25318" y="10839"/>
                      </a:lnTo>
                      <a:lnTo>
                        <a:pt x="25297" y="10923"/>
                      </a:lnTo>
                      <a:lnTo>
                        <a:pt x="25318" y="10964"/>
                      </a:lnTo>
                      <a:lnTo>
                        <a:pt x="25297" y="11027"/>
                      </a:lnTo>
                      <a:lnTo>
                        <a:pt x="25339" y="11132"/>
                      </a:lnTo>
                      <a:lnTo>
                        <a:pt x="25339" y="11195"/>
                      </a:lnTo>
                      <a:lnTo>
                        <a:pt x="25297" y="11257"/>
                      </a:lnTo>
                      <a:lnTo>
                        <a:pt x="25234" y="11195"/>
                      </a:lnTo>
                      <a:lnTo>
                        <a:pt x="25234" y="11132"/>
                      </a:lnTo>
                      <a:lnTo>
                        <a:pt x="25192" y="11132"/>
                      </a:lnTo>
                      <a:lnTo>
                        <a:pt x="25171" y="11195"/>
                      </a:lnTo>
                      <a:lnTo>
                        <a:pt x="25213" y="11446"/>
                      </a:lnTo>
                      <a:lnTo>
                        <a:pt x="25234" y="11592"/>
                      </a:lnTo>
                      <a:lnTo>
                        <a:pt x="25401" y="11676"/>
                      </a:lnTo>
                      <a:lnTo>
                        <a:pt x="25443" y="11760"/>
                      </a:lnTo>
                      <a:lnTo>
                        <a:pt x="25443" y="11990"/>
                      </a:lnTo>
                      <a:lnTo>
                        <a:pt x="25422" y="11864"/>
                      </a:lnTo>
                      <a:lnTo>
                        <a:pt x="25339" y="11801"/>
                      </a:lnTo>
                      <a:lnTo>
                        <a:pt x="25192" y="11613"/>
                      </a:lnTo>
                      <a:lnTo>
                        <a:pt x="25171" y="11467"/>
                      </a:lnTo>
                      <a:lnTo>
                        <a:pt x="25108" y="11278"/>
                      </a:lnTo>
                      <a:lnTo>
                        <a:pt x="25025" y="11278"/>
                      </a:lnTo>
                      <a:lnTo>
                        <a:pt x="24983" y="11341"/>
                      </a:lnTo>
                      <a:lnTo>
                        <a:pt x="25004" y="11488"/>
                      </a:lnTo>
                      <a:lnTo>
                        <a:pt x="25087" y="11592"/>
                      </a:lnTo>
                      <a:lnTo>
                        <a:pt x="25108" y="11718"/>
                      </a:lnTo>
                      <a:lnTo>
                        <a:pt x="25067" y="11760"/>
                      </a:lnTo>
                      <a:lnTo>
                        <a:pt x="24983" y="11655"/>
                      </a:lnTo>
                      <a:lnTo>
                        <a:pt x="24774" y="11697"/>
                      </a:lnTo>
                      <a:lnTo>
                        <a:pt x="24711" y="11760"/>
                      </a:lnTo>
                      <a:lnTo>
                        <a:pt x="24648" y="11676"/>
                      </a:lnTo>
                      <a:lnTo>
                        <a:pt x="24564" y="11655"/>
                      </a:lnTo>
                      <a:lnTo>
                        <a:pt x="24376" y="11488"/>
                      </a:lnTo>
                      <a:lnTo>
                        <a:pt x="24146" y="11488"/>
                      </a:lnTo>
                      <a:lnTo>
                        <a:pt x="24125" y="11404"/>
                      </a:lnTo>
                      <a:lnTo>
                        <a:pt x="24083" y="11404"/>
                      </a:lnTo>
                      <a:lnTo>
                        <a:pt x="23937" y="11488"/>
                      </a:lnTo>
                      <a:lnTo>
                        <a:pt x="23874" y="11571"/>
                      </a:lnTo>
                      <a:lnTo>
                        <a:pt x="23707" y="11571"/>
                      </a:lnTo>
                      <a:lnTo>
                        <a:pt x="23560" y="11655"/>
                      </a:lnTo>
                      <a:lnTo>
                        <a:pt x="23435" y="11550"/>
                      </a:lnTo>
                      <a:lnTo>
                        <a:pt x="23414" y="11550"/>
                      </a:lnTo>
                      <a:lnTo>
                        <a:pt x="23393" y="11446"/>
                      </a:lnTo>
                      <a:lnTo>
                        <a:pt x="23330" y="11404"/>
                      </a:lnTo>
                      <a:lnTo>
                        <a:pt x="23204" y="11488"/>
                      </a:lnTo>
                      <a:lnTo>
                        <a:pt x="23204" y="11404"/>
                      </a:lnTo>
                      <a:lnTo>
                        <a:pt x="23037" y="11257"/>
                      </a:lnTo>
                      <a:lnTo>
                        <a:pt x="23016" y="11174"/>
                      </a:lnTo>
                      <a:lnTo>
                        <a:pt x="22974" y="11153"/>
                      </a:lnTo>
                      <a:lnTo>
                        <a:pt x="22974" y="11069"/>
                      </a:lnTo>
                      <a:lnTo>
                        <a:pt x="22995" y="11027"/>
                      </a:lnTo>
                      <a:lnTo>
                        <a:pt x="22932" y="10944"/>
                      </a:lnTo>
                      <a:lnTo>
                        <a:pt x="22890" y="10964"/>
                      </a:lnTo>
                      <a:lnTo>
                        <a:pt x="22870" y="10944"/>
                      </a:lnTo>
                      <a:lnTo>
                        <a:pt x="22870" y="10860"/>
                      </a:lnTo>
                      <a:lnTo>
                        <a:pt x="22807" y="10839"/>
                      </a:lnTo>
                      <a:lnTo>
                        <a:pt x="22702" y="10881"/>
                      </a:lnTo>
                      <a:lnTo>
                        <a:pt x="22577" y="10881"/>
                      </a:lnTo>
                      <a:lnTo>
                        <a:pt x="22493" y="10818"/>
                      </a:lnTo>
                      <a:lnTo>
                        <a:pt x="22451" y="10818"/>
                      </a:lnTo>
                      <a:lnTo>
                        <a:pt x="22409" y="10755"/>
                      </a:lnTo>
                      <a:lnTo>
                        <a:pt x="22305" y="10713"/>
                      </a:lnTo>
                      <a:lnTo>
                        <a:pt x="22200" y="10713"/>
                      </a:lnTo>
                      <a:lnTo>
                        <a:pt x="22263" y="10630"/>
                      </a:lnTo>
                      <a:lnTo>
                        <a:pt x="22263" y="10546"/>
                      </a:lnTo>
                      <a:lnTo>
                        <a:pt x="22346" y="10462"/>
                      </a:lnTo>
                      <a:lnTo>
                        <a:pt x="22346" y="10420"/>
                      </a:lnTo>
                      <a:lnTo>
                        <a:pt x="22263" y="10400"/>
                      </a:lnTo>
                      <a:lnTo>
                        <a:pt x="22179" y="10400"/>
                      </a:lnTo>
                      <a:lnTo>
                        <a:pt x="22158" y="10148"/>
                      </a:lnTo>
                      <a:lnTo>
                        <a:pt x="22095" y="10127"/>
                      </a:lnTo>
                      <a:lnTo>
                        <a:pt x="22095" y="10086"/>
                      </a:lnTo>
                      <a:lnTo>
                        <a:pt x="22179" y="10023"/>
                      </a:lnTo>
                      <a:lnTo>
                        <a:pt x="22200" y="9981"/>
                      </a:lnTo>
                      <a:lnTo>
                        <a:pt x="22158" y="9939"/>
                      </a:lnTo>
                      <a:lnTo>
                        <a:pt x="22179" y="9876"/>
                      </a:lnTo>
                      <a:lnTo>
                        <a:pt x="22179" y="9772"/>
                      </a:lnTo>
                      <a:cubicBezTo>
                        <a:pt x="22284" y="9709"/>
                        <a:pt x="22388" y="9688"/>
                        <a:pt x="22493" y="9604"/>
                      </a:cubicBezTo>
                      <a:lnTo>
                        <a:pt x="22514" y="9625"/>
                      </a:lnTo>
                      <a:lnTo>
                        <a:pt x="22598" y="9604"/>
                      </a:lnTo>
                      <a:lnTo>
                        <a:pt x="22681" y="9500"/>
                      </a:lnTo>
                      <a:lnTo>
                        <a:pt x="22702" y="9500"/>
                      </a:lnTo>
                      <a:lnTo>
                        <a:pt x="22702" y="9604"/>
                      </a:lnTo>
                      <a:lnTo>
                        <a:pt x="22765" y="9709"/>
                      </a:lnTo>
                      <a:lnTo>
                        <a:pt x="22828" y="9730"/>
                      </a:lnTo>
                      <a:lnTo>
                        <a:pt x="22911" y="9688"/>
                      </a:lnTo>
                      <a:lnTo>
                        <a:pt x="22995" y="9709"/>
                      </a:lnTo>
                      <a:lnTo>
                        <a:pt x="23037" y="9793"/>
                      </a:lnTo>
                      <a:lnTo>
                        <a:pt x="23121" y="9793"/>
                      </a:lnTo>
                      <a:lnTo>
                        <a:pt x="23183" y="9835"/>
                      </a:lnTo>
                      <a:lnTo>
                        <a:pt x="23225" y="9835"/>
                      </a:lnTo>
                      <a:lnTo>
                        <a:pt x="23225" y="9730"/>
                      </a:lnTo>
                      <a:lnTo>
                        <a:pt x="23288" y="9730"/>
                      </a:lnTo>
                      <a:lnTo>
                        <a:pt x="23351" y="9709"/>
                      </a:lnTo>
                      <a:lnTo>
                        <a:pt x="23414" y="9730"/>
                      </a:lnTo>
                      <a:lnTo>
                        <a:pt x="23414" y="9814"/>
                      </a:lnTo>
                      <a:lnTo>
                        <a:pt x="23455" y="9835"/>
                      </a:lnTo>
                      <a:lnTo>
                        <a:pt x="23539" y="9814"/>
                      </a:lnTo>
                      <a:lnTo>
                        <a:pt x="23602" y="9730"/>
                      </a:lnTo>
                      <a:lnTo>
                        <a:pt x="23644" y="9772"/>
                      </a:lnTo>
                      <a:lnTo>
                        <a:pt x="23665" y="9835"/>
                      </a:lnTo>
                      <a:lnTo>
                        <a:pt x="23727" y="9835"/>
                      </a:lnTo>
                      <a:lnTo>
                        <a:pt x="23748" y="9793"/>
                      </a:lnTo>
                      <a:lnTo>
                        <a:pt x="23769" y="9793"/>
                      </a:lnTo>
                      <a:lnTo>
                        <a:pt x="23832" y="9709"/>
                      </a:lnTo>
                      <a:lnTo>
                        <a:pt x="23916" y="9709"/>
                      </a:lnTo>
                      <a:lnTo>
                        <a:pt x="23937" y="9772"/>
                      </a:lnTo>
                      <a:lnTo>
                        <a:pt x="23979" y="9793"/>
                      </a:lnTo>
                      <a:lnTo>
                        <a:pt x="24041" y="9772"/>
                      </a:lnTo>
                      <a:lnTo>
                        <a:pt x="24041" y="9709"/>
                      </a:lnTo>
                      <a:lnTo>
                        <a:pt x="24020" y="9667"/>
                      </a:lnTo>
                      <a:lnTo>
                        <a:pt x="24083" y="9583"/>
                      </a:lnTo>
                      <a:lnTo>
                        <a:pt x="24083" y="9521"/>
                      </a:lnTo>
                      <a:lnTo>
                        <a:pt x="24146" y="9458"/>
                      </a:lnTo>
                      <a:lnTo>
                        <a:pt x="24146" y="9374"/>
                      </a:lnTo>
                      <a:lnTo>
                        <a:pt x="24062" y="9374"/>
                      </a:lnTo>
                      <a:lnTo>
                        <a:pt x="24041" y="9291"/>
                      </a:lnTo>
                      <a:lnTo>
                        <a:pt x="24062" y="9186"/>
                      </a:lnTo>
                      <a:lnTo>
                        <a:pt x="24146" y="9165"/>
                      </a:lnTo>
                      <a:lnTo>
                        <a:pt x="24146" y="9060"/>
                      </a:lnTo>
                      <a:lnTo>
                        <a:pt x="24041" y="8998"/>
                      </a:lnTo>
                      <a:lnTo>
                        <a:pt x="23958" y="9039"/>
                      </a:lnTo>
                      <a:lnTo>
                        <a:pt x="23958" y="9102"/>
                      </a:lnTo>
                      <a:lnTo>
                        <a:pt x="23916" y="9165"/>
                      </a:lnTo>
                      <a:lnTo>
                        <a:pt x="23832" y="9102"/>
                      </a:lnTo>
                      <a:lnTo>
                        <a:pt x="23707" y="9102"/>
                      </a:lnTo>
                      <a:lnTo>
                        <a:pt x="23560" y="9249"/>
                      </a:lnTo>
                      <a:lnTo>
                        <a:pt x="23455" y="9311"/>
                      </a:lnTo>
                      <a:lnTo>
                        <a:pt x="23455" y="9270"/>
                      </a:lnTo>
                      <a:lnTo>
                        <a:pt x="23602" y="9186"/>
                      </a:lnTo>
                      <a:lnTo>
                        <a:pt x="23644" y="9102"/>
                      </a:lnTo>
                      <a:lnTo>
                        <a:pt x="23644" y="8977"/>
                      </a:lnTo>
                      <a:lnTo>
                        <a:pt x="23602" y="9060"/>
                      </a:lnTo>
                      <a:lnTo>
                        <a:pt x="23539" y="9039"/>
                      </a:lnTo>
                      <a:lnTo>
                        <a:pt x="23539" y="8935"/>
                      </a:lnTo>
                      <a:lnTo>
                        <a:pt x="23644" y="8851"/>
                      </a:lnTo>
                      <a:lnTo>
                        <a:pt x="23560" y="8726"/>
                      </a:lnTo>
                      <a:lnTo>
                        <a:pt x="23644" y="8642"/>
                      </a:lnTo>
                      <a:lnTo>
                        <a:pt x="23727" y="8642"/>
                      </a:lnTo>
                      <a:lnTo>
                        <a:pt x="23707" y="8684"/>
                      </a:lnTo>
                      <a:lnTo>
                        <a:pt x="23748" y="8851"/>
                      </a:lnTo>
                      <a:lnTo>
                        <a:pt x="23832" y="8935"/>
                      </a:lnTo>
                      <a:lnTo>
                        <a:pt x="23874" y="8893"/>
                      </a:lnTo>
                      <a:lnTo>
                        <a:pt x="23979" y="8893"/>
                      </a:lnTo>
                      <a:lnTo>
                        <a:pt x="24041" y="8767"/>
                      </a:lnTo>
                      <a:lnTo>
                        <a:pt x="23979" y="8726"/>
                      </a:lnTo>
                      <a:lnTo>
                        <a:pt x="23979" y="8663"/>
                      </a:lnTo>
                      <a:lnTo>
                        <a:pt x="24062" y="8663"/>
                      </a:lnTo>
                      <a:lnTo>
                        <a:pt x="24083" y="8726"/>
                      </a:lnTo>
                      <a:lnTo>
                        <a:pt x="24146" y="8684"/>
                      </a:lnTo>
                      <a:lnTo>
                        <a:pt x="24251" y="8621"/>
                      </a:lnTo>
                      <a:lnTo>
                        <a:pt x="24271" y="8475"/>
                      </a:lnTo>
                      <a:lnTo>
                        <a:pt x="24292" y="8579"/>
                      </a:lnTo>
                      <a:lnTo>
                        <a:pt x="24355" y="8579"/>
                      </a:lnTo>
                      <a:lnTo>
                        <a:pt x="24460" y="8516"/>
                      </a:lnTo>
                      <a:lnTo>
                        <a:pt x="24376" y="8684"/>
                      </a:lnTo>
                      <a:lnTo>
                        <a:pt x="24376" y="8851"/>
                      </a:lnTo>
                      <a:lnTo>
                        <a:pt x="24439" y="8830"/>
                      </a:lnTo>
                      <a:lnTo>
                        <a:pt x="24481" y="8851"/>
                      </a:lnTo>
                      <a:lnTo>
                        <a:pt x="24439" y="8935"/>
                      </a:lnTo>
                      <a:lnTo>
                        <a:pt x="24502" y="8935"/>
                      </a:lnTo>
                      <a:lnTo>
                        <a:pt x="24564" y="8788"/>
                      </a:lnTo>
                      <a:lnTo>
                        <a:pt x="24606" y="8747"/>
                      </a:lnTo>
                      <a:lnTo>
                        <a:pt x="24690" y="8579"/>
                      </a:lnTo>
                      <a:lnTo>
                        <a:pt x="24774" y="8558"/>
                      </a:lnTo>
                      <a:lnTo>
                        <a:pt x="24753" y="8684"/>
                      </a:lnTo>
                      <a:lnTo>
                        <a:pt x="24648" y="8788"/>
                      </a:lnTo>
                      <a:lnTo>
                        <a:pt x="24669" y="8977"/>
                      </a:lnTo>
                      <a:lnTo>
                        <a:pt x="24753" y="8977"/>
                      </a:lnTo>
                      <a:lnTo>
                        <a:pt x="24815" y="9039"/>
                      </a:lnTo>
                      <a:lnTo>
                        <a:pt x="24878" y="8956"/>
                      </a:lnTo>
                      <a:lnTo>
                        <a:pt x="25004" y="8851"/>
                      </a:lnTo>
                      <a:lnTo>
                        <a:pt x="25067" y="8684"/>
                      </a:lnTo>
                      <a:lnTo>
                        <a:pt x="25108" y="8558"/>
                      </a:lnTo>
                      <a:lnTo>
                        <a:pt x="25087" y="8433"/>
                      </a:lnTo>
                      <a:lnTo>
                        <a:pt x="25129" y="8370"/>
                      </a:lnTo>
                      <a:lnTo>
                        <a:pt x="25108" y="8328"/>
                      </a:lnTo>
                      <a:lnTo>
                        <a:pt x="25025" y="8328"/>
                      </a:lnTo>
                      <a:lnTo>
                        <a:pt x="24983" y="8307"/>
                      </a:lnTo>
                      <a:lnTo>
                        <a:pt x="24899" y="8349"/>
                      </a:lnTo>
                      <a:lnTo>
                        <a:pt x="24899" y="8223"/>
                      </a:lnTo>
                      <a:lnTo>
                        <a:pt x="24941" y="8203"/>
                      </a:lnTo>
                      <a:lnTo>
                        <a:pt x="24920" y="8140"/>
                      </a:lnTo>
                      <a:lnTo>
                        <a:pt x="24815" y="8140"/>
                      </a:lnTo>
                      <a:lnTo>
                        <a:pt x="24795" y="8098"/>
                      </a:lnTo>
                      <a:lnTo>
                        <a:pt x="24690" y="8014"/>
                      </a:lnTo>
                      <a:lnTo>
                        <a:pt x="24690" y="7931"/>
                      </a:lnTo>
                      <a:lnTo>
                        <a:pt x="24606" y="7742"/>
                      </a:lnTo>
                      <a:lnTo>
                        <a:pt x="24585" y="7617"/>
                      </a:lnTo>
                      <a:lnTo>
                        <a:pt x="24627" y="7491"/>
                      </a:lnTo>
                      <a:lnTo>
                        <a:pt x="24585" y="7324"/>
                      </a:lnTo>
                      <a:lnTo>
                        <a:pt x="24502" y="7470"/>
                      </a:lnTo>
                      <a:lnTo>
                        <a:pt x="24502" y="7575"/>
                      </a:lnTo>
                      <a:lnTo>
                        <a:pt x="24418" y="7428"/>
                      </a:lnTo>
                      <a:lnTo>
                        <a:pt x="24292" y="7366"/>
                      </a:lnTo>
                      <a:lnTo>
                        <a:pt x="24271" y="7114"/>
                      </a:lnTo>
                      <a:lnTo>
                        <a:pt x="24188" y="7073"/>
                      </a:lnTo>
                      <a:lnTo>
                        <a:pt x="24167" y="6884"/>
                      </a:lnTo>
                      <a:lnTo>
                        <a:pt x="24083" y="6780"/>
                      </a:lnTo>
                      <a:lnTo>
                        <a:pt x="24083" y="6675"/>
                      </a:lnTo>
                      <a:lnTo>
                        <a:pt x="24041" y="6591"/>
                      </a:lnTo>
                      <a:lnTo>
                        <a:pt x="24041" y="6529"/>
                      </a:lnTo>
                      <a:lnTo>
                        <a:pt x="24146" y="6529"/>
                      </a:lnTo>
                      <a:lnTo>
                        <a:pt x="24167" y="6382"/>
                      </a:lnTo>
                      <a:lnTo>
                        <a:pt x="24251" y="6382"/>
                      </a:lnTo>
                      <a:lnTo>
                        <a:pt x="24271" y="6424"/>
                      </a:lnTo>
                      <a:lnTo>
                        <a:pt x="24355" y="6361"/>
                      </a:lnTo>
                      <a:lnTo>
                        <a:pt x="24355" y="6257"/>
                      </a:lnTo>
                      <a:lnTo>
                        <a:pt x="24460" y="6026"/>
                      </a:lnTo>
                      <a:lnTo>
                        <a:pt x="24460" y="5922"/>
                      </a:lnTo>
                      <a:lnTo>
                        <a:pt x="24481" y="5880"/>
                      </a:lnTo>
                      <a:lnTo>
                        <a:pt x="24397" y="5692"/>
                      </a:lnTo>
                      <a:lnTo>
                        <a:pt x="24460" y="5566"/>
                      </a:lnTo>
                      <a:lnTo>
                        <a:pt x="24523" y="5566"/>
                      </a:lnTo>
                      <a:lnTo>
                        <a:pt x="24523" y="5399"/>
                      </a:lnTo>
                      <a:lnTo>
                        <a:pt x="24627" y="5252"/>
                      </a:lnTo>
                      <a:lnTo>
                        <a:pt x="24627" y="5148"/>
                      </a:lnTo>
                      <a:lnTo>
                        <a:pt x="24690" y="5064"/>
                      </a:lnTo>
                      <a:lnTo>
                        <a:pt x="24690" y="4855"/>
                      </a:lnTo>
                      <a:lnTo>
                        <a:pt x="24774" y="4834"/>
                      </a:lnTo>
                      <a:lnTo>
                        <a:pt x="24774" y="4729"/>
                      </a:lnTo>
                      <a:lnTo>
                        <a:pt x="24899" y="4583"/>
                      </a:lnTo>
                      <a:lnTo>
                        <a:pt x="24899" y="4478"/>
                      </a:lnTo>
                      <a:cubicBezTo>
                        <a:pt x="24918" y="4516"/>
                        <a:pt x="24966" y="4536"/>
                        <a:pt x="25020" y="4536"/>
                      </a:cubicBezTo>
                      <a:cubicBezTo>
                        <a:pt x="25085" y="4536"/>
                        <a:pt x="25158" y="4505"/>
                        <a:pt x="25192" y="4436"/>
                      </a:cubicBezTo>
                      <a:lnTo>
                        <a:pt x="25255" y="4122"/>
                      </a:lnTo>
                      <a:lnTo>
                        <a:pt x="25359" y="4122"/>
                      </a:lnTo>
                      <a:lnTo>
                        <a:pt x="25506" y="3955"/>
                      </a:lnTo>
                      <a:lnTo>
                        <a:pt x="25652" y="3892"/>
                      </a:lnTo>
                      <a:lnTo>
                        <a:pt x="25820" y="3725"/>
                      </a:lnTo>
                      <a:lnTo>
                        <a:pt x="25862" y="3725"/>
                      </a:lnTo>
                      <a:lnTo>
                        <a:pt x="25987" y="3599"/>
                      </a:lnTo>
                      <a:lnTo>
                        <a:pt x="25987" y="3516"/>
                      </a:lnTo>
                      <a:lnTo>
                        <a:pt x="26050" y="3474"/>
                      </a:lnTo>
                      <a:lnTo>
                        <a:pt x="26050" y="3390"/>
                      </a:lnTo>
                      <a:lnTo>
                        <a:pt x="25966" y="3285"/>
                      </a:lnTo>
                      <a:lnTo>
                        <a:pt x="25987" y="3223"/>
                      </a:lnTo>
                      <a:lnTo>
                        <a:pt x="25987" y="3160"/>
                      </a:lnTo>
                      <a:lnTo>
                        <a:pt x="25883" y="2993"/>
                      </a:lnTo>
                      <a:lnTo>
                        <a:pt x="25820" y="2993"/>
                      </a:lnTo>
                      <a:lnTo>
                        <a:pt x="25736" y="3013"/>
                      </a:lnTo>
                      <a:lnTo>
                        <a:pt x="25631" y="2972"/>
                      </a:lnTo>
                      <a:lnTo>
                        <a:pt x="25548" y="2993"/>
                      </a:lnTo>
                      <a:lnTo>
                        <a:pt x="25443" y="2909"/>
                      </a:lnTo>
                      <a:lnTo>
                        <a:pt x="25359" y="2909"/>
                      </a:lnTo>
                      <a:lnTo>
                        <a:pt x="25297" y="2846"/>
                      </a:lnTo>
                      <a:lnTo>
                        <a:pt x="25129" y="2867"/>
                      </a:lnTo>
                      <a:lnTo>
                        <a:pt x="25025" y="2972"/>
                      </a:lnTo>
                      <a:lnTo>
                        <a:pt x="24941" y="2993"/>
                      </a:lnTo>
                      <a:lnTo>
                        <a:pt x="24774" y="3118"/>
                      </a:lnTo>
                      <a:lnTo>
                        <a:pt x="24774" y="3181"/>
                      </a:lnTo>
                      <a:lnTo>
                        <a:pt x="24878" y="3265"/>
                      </a:lnTo>
                      <a:lnTo>
                        <a:pt x="24941" y="3390"/>
                      </a:lnTo>
                      <a:lnTo>
                        <a:pt x="24941" y="3516"/>
                      </a:lnTo>
                      <a:lnTo>
                        <a:pt x="24983" y="3641"/>
                      </a:lnTo>
                      <a:lnTo>
                        <a:pt x="24941" y="3704"/>
                      </a:lnTo>
                      <a:lnTo>
                        <a:pt x="24941" y="3809"/>
                      </a:lnTo>
                      <a:lnTo>
                        <a:pt x="25025" y="3913"/>
                      </a:lnTo>
                      <a:lnTo>
                        <a:pt x="25025" y="3934"/>
                      </a:lnTo>
                      <a:lnTo>
                        <a:pt x="25004" y="3955"/>
                      </a:lnTo>
                      <a:cubicBezTo>
                        <a:pt x="24983" y="4018"/>
                        <a:pt x="24941" y="4081"/>
                        <a:pt x="24920" y="4143"/>
                      </a:cubicBezTo>
                      <a:lnTo>
                        <a:pt x="24899" y="4081"/>
                      </a:lnTo>
                      <a:lnTo>
                        <a:pt x="24920" y="4018"/>
                      </a:lnTo>
                      <a:lnTo>
                        <a:pt x="24920" y="3934"/>
                      </a:lnTo>
                      <a:lnTo>
                        <a:pt x="24815" y="3871"/>
                      </a:lnTo>
                      <a:lnTo>
                        <a:pt x="24774" y="3725"/>
                      </a:lnTo>
                      <a:lnTo>
                        <a:pt x="24795" y="3662"/>
                      </a:lnTo>
                      <a:lnTo>
                        <a:pt x="24711" y="3495"/>
                      </a:lnTo>
                      <a:lnTo>
                        <a:pt x="24606" y="3474"/>
                      </a:lnTo>
                      <a:lnTo>
                        <a:pt x="24564" y="3411"/>
                      </a:lnTo>
                      <a:lnTo>
                        <a:pt x="24502" y="3411"/>
                      </a:lnTo>
                      <a:lnTo>
                        <a:pt x="24481" y="3578"/>
                      </a:lnTo>
                      <a:lnTo>
                        <a:pt x="24418" y="3578"/>
                      </a:lnTo>
                      <a:lnTo>
                        <a:pt x="24292" y="3369"/>
                      </a:lnTo>
                      <a:lnTo>
                        <a:pt x="24209" y="3369"/>
                      </a:lnTo>
                      <a:lnTo>
                        <a:pt x="24146" y="3285"/>
                      </a:lnTo>
                      <a:lnTo>
                        <a:pt x="24062" y="3327"/>
                      </a:lnTo>
                      <a:lnTo>
                        <a:pt x="24083" y="3495"/>
                      </a:lnTo>
                      <a:lnTo>
                        <a:pt x="24041" y="3516"/>
                      </a:lnTo>
                      <a:lnTo>
                        <a:pt x="23958" y="3495"/>
                      </a:lnTo>
                      <a:lnTo>
                        <a:pt x="23895" y="3620"/>
                      </a:lnTo>
                      <a:lnTo>
                        <a:pt x="23895" y="3704"/>
                      </a:lnTo>
                      <a:lnTo>
                        <a:pt x="23832" y="3746"/>
                      </a:lnTo>
                      <a:lnTo>
                        <a:pt x="23748" y="4039"/>
                      </a:lnTo>
                      <a:lnTo>
                        <a:pt x="23748" y="4143"/>
                      </a:lnTo>
                      <a:lnTo>
                        <a:pt x="23686" y="4227"/>
                      </a:lnTo>
                      <a:lnTo>
                        <a:pt x="23686" y="4353"/>
                      </a:lnTo>
                      <a:lnTo>
                        <a:pt x="23665" y="4374"/>
                      </a:lnTo>
                      <a:lnTo>
                        <a:pt x="23665" y="4478"/>
                      </a:lnTo>
                      <a:lnTo>
                        <a:pt x="23581" y="4541"/>
                      </a:lnTo>
                      <a:lnTo>
                        <a:pt x="23581" y="4771"/>
                      </a:lnTo>
                      <a:lnTo>
                        <a:pt x="23518" y="4813"/>
                      </a:lnTo>
                      <a:lnTo>
                        <a:pt x="23455" y="4792"/>
                      </a:lnTo>
                      <a:lnTo>
                        <a:pt x="23372" y="4980"/>
                      </a:lnTo>
                      <a:lnTo>
                        <a:pt x="23414" y="5064"/>
                      </a:lnTo>
                      <a:lnTo>
                        <a:pt x="23372" y="5169"/>
                      </a:lnTo>
                      <a:lnTo>
                        <a:pt x="23372" y="5273"/>
                      </a:lnTo>
                      <a:lnTo>
                        <a:pt x="23309" y="5378"/>
                      </a:lnTo>
                      <a:lnTo>
                        <a:pt x="23351" y="5462"/>
                      </a:lnTo>
                      <a:lnTo>
                        <a:pt x="23330" y="5524"/>
                      </a:lnTo>
                      <a:lnTo>
                        <a:pt x="23204" y="5524"/>
                      </a:lnTo>
                      <a:lnTo>
                        <a:pt x="23246" y="5587"/>
                      </a:lnTo>
                      <a:lnTo>
                        <a:pt x="23351" y="5629"/>
                      </a:lnTo>
                      <a:lnTo>
                        <a:pt x="23351" y="5734"/>
                      </a:lnTo>
                      <a:lnTo>
                        <a:pt x="23267" y="5713"/>
                      </a:lnTo>
                      <a:lnTo>
                        <a:pt x="23204" y="5734"/>
                      </a:lnTo>
                      <a:lnTo>
                        <a:pt x="23121" y="5796"/>
                      </a:lnTo>
                      <a:lnTo>
                        <a:pt x="23037" y="5754"/>
                      </a:lnTo>
                      <a:lnTo>
                        <a:pt x="22995" y="5817"/>
                      </a:lnTo>
                      <a:lnTo>
                        <a:pt x="22995" y="5922"/>
                      </a:lnTo>
                      <a:lnTo>
                        <a:pt x="22932" y="5964"/>
                      </a:lnTo>
                      <a:lnTo>
                        <a:pt x="22849" y="5922"/>
                      </a:lnTo>
                      <a:lnTo>
                        <a:pt x="22849" y="5817"/>
                      </a:lnTo>
                      <a:lnTo>
                        <a:pt x="22890" y="5734"/>
                      </a:lnTo>
                      <a:lnTo>
                        <a:pt x="22828" y="5650"/>
                      </a:lnTo>
                      <a:lnTo>
                        <a:pt x="22828" y="5482"/>
                      </a:lnTo>
                      <a:lnTo>
                        <a:pt x="22911" y="5294"/>
                      </a:lnTo>
                      <a:lnTo>
                        <a:pt x="22932" y="5169"/>
                      </a:lnTo>
                      <a:lnTo>
                        <a:pt x="23016" y="5085"/>
                      </a:lnTo>
                      <a:lnTo>
                        <a:pt x="23016" y="4980"/>
                      </a:lnTo>
                      <a:lnTo>
                        <a:pt x="23037" y="4876"/>
                      </a:lnTo>
                      <a:lnTo>
                        <a:pt x="23100" y="4646"/>
                      </a:lnTo>
                      <a:lnTo>
                        <a:pt x="23225" y="4562"/>
                      </a:lnTo>
                      <a:lnTo>
                        <a:pt x="23225" y="4436"/>
                      </a:lnTo>
                      <a:lnTo>
                        <a:pt x="23100" y="4436"/>
                      </a:lnTo>
                      <a:lnTo>
                        <a:pt x="23100" y="4353"/>
                      </a:lnTo>
                      <a:lnTo>
                        <a:pt x="23163" y="4269"/>
                      </a:lnTo>
                      <a:lnTo>
                        <a:pt x="23163" y="4039"/>
                      </a:lnTo>
                      <a:lnTo>
                        <a:pt x="23121" y="3976"/>
                      </a:lnTo>
                      <a:lnTo>
                        <a:pt x="23058" y="3850"/>
                      </a:lnTo>
                      <a:lnTo>
                        <a:pt x="23100" y="3809"/>
                      </a:lnTo>
                      <a:lnTo>
                        <a:pt x="23100" y="3662"/>
                      </a:lnTo>
                      <a:lnTo>
                        <a:pt x="23016" y="3662"/>
                      </a:lnTo>
                      <a:lnTo>
                        <a:pt x="22911" y="3537"/>
                      </a:lnTo>
                      <a:lnTo>
                        <a:pt x="22744" y="3599"/>
                      </a:lnTo>
                      <a:lnTo>
                        <a:pt x="22723" y="3725"/>
                      </a:lnTo>
                      <a:lnTo>
                        <a:pt x="22828" y="3809"/>
                      </a:lnTo>
                      <a:lnTo>
                        <a:pt x="22828" y="3913"/>
                      </a:lnTo>
                      <a:lnTo>
                        <a:pt x="22890" y="3976"/>
                      </a:lnTo>
                      <a:lnTo>
                        <a:pt x="22890" y="4060"/>
                      </a:lnTo>
                      <a:lnTo>
                        <a:pt x="22807" y="4060"/>
                      </a:lnTo>
                      <a:lnTo>
                        <a:pt x="22786" y="3955"/>
                      </a:lnTo>
                      <a:lnTo>
                        <a:pt x="22702" y="3955"/>
                      </a:lnTo>
                      <a:lnTo>
                        <a:pt x="22639" y="4081"/>
                      </a:lnTo>
                      <a:lnTo>
                        <a:pt x="22702" y="4122"/>
                      </a:lnTo>
                      <a:lnTo>
                        <a:pt x="22723" y="4227"/>
                      </a:lnTo>
                      <a:lnTo>
                        <a:pt x="22786" y="4353"/>
                      </a:lnTo>
                      <a:lnTo>
                        <a:pt x="22723" y="4394"/>
                      </a:lnTo>
                      <a:lnTo>
                        <a:pt x="22702" y="4353"/>
                      </a:lnTo>
                      <a:lnTo>
                        <a:pt x="22639" y="4290"/>
                      </a:lnTo>
                      <a:lnTo>
                        <a:pt x="22618" y="4436"/>
                      </a:lnTo>
                      <a:lnTo>
                        <a:pt x="22514" y="4353"/>
                      </a:lnTo>
                      <a:lnTo>
                        <a:pt x="22514" y="4248"/>
                      </a:lnTo>
                      <a:lnTo>
                        <a:pt x="22430" y="4248"/>
                      </a:lnTo>
                      <a:lnTo>
                        <a:pt x="22388" y="4353"/>
                      </a:lnTo>
                      <a:lnTo>
                        <a:pt x="22326" y="4332"/>
                      </a:lnTo>
                      <a:lnTo>
                        <a:pt x="22326" y="4185"/>
                      </a:lnTo>
                      <a:lnTo>
                        <a:pt x="22409" y="4122"/>
                      </a:lnTo>
                      <a:lnTo>
                        <a:pt x="22388" y="4081"/>
                      </a:lnTo>
                      <a:lnTo>
                        <a:pt x="22221" y="4143"/>
                      </a:lnTo>
                      <a:lnTo>
                        <a:pt x="22095" y="4269"/>
                      </a:lnTo>
                      <a:lnTo>
                        <a:pt x="22012" y="4143"/>
                      </a:lnTo>
                      <a:lnTo>
                        <a:pt x="21949" y="4143"/>
                      </a:lnTo>
                      <a:lnTo>
                        <a:pt x="21865" y="4227"/>
                      </a:lnTo>
                      <a:lnTo>
                        <a:pt x="21740" y="4227"/>
                      </a:lnTo>
                      <a:lnTo>
                        <a:pt x="21698" y="4164"/>
                      </a:lnTo>
                      <a:lnTo>
                        <a:pt x="21572" y="4185"/>
                      </a:lnTo>
                      <a:lnTo>
                        <a:pt x="21530" y="4143"/>
                      </a:lnTo>
                      <a:lnTo>
                        <a:pt x="21635" y="4060"/>
                      </a:lnTo>
                      <a:lnTo>
                        <a:pt x="21782" y="4039"/>
                      </a:lnTo>
                      <a:lnTo>
                        <a:pt x="21865" y="4060"/>
                      </a:lnTo>
                      <a:lnTo>
                        <a:pt x="21991" y="4039"/>
                      </a:lnTo>
                      <a:lnTo>
                        <a:pt x="21991" y="3955"/>
                      </a:lnTo>
                      <a:lnTo>
                        <a:pt x="22074" y="3934"/>
                      </a:lnTo>
                      <a:lnTo>
                        <a:pt x="22158" y="3955"/>
                      </a:lnTo>
                      <a:lnTo>
                        <a:pt x="22263" y="3850"/>
                      </a:lnTo>
                      <a:lnTo>
                        <a:pt x="22263" y="3746"/>
                      </a:lnTo>
                      <a:lnTo>
                        <a:pt x="22284" y="3662"/>
                      </a:lnTo>
                      <a:lnTo>
                        <a:pt x="22200" y="3599"/>
                      </a:lnTo>
                      <a:lnTo>
                        <a:pt x="22095" y="3411"/>
                      </a:lnTo>
                      <a:lnTo>
                        <a:pt x="21970" y="3348"/>
                      </a:lnTo>
                      <a:lnTo>
                        <a:pt x="21949" y="3285"/>
                      </a:lnTo>
                      <a:lnTo>
                        <a:pt x="21761" y="3118"/>
                      </a:lnTo>
                      <a:lnTo>
                        <a:pt x="21740" y="3076"/>
                      </a:lnTo>
                      <a:lnTo>
                        <a:pt x="21635" y="3076"/>
                      </a:lnTo>
                      <a:lnTo>
                        <a:pt x="21489" y="3139"/>
                      </a:lnTo>
                      <a:lnTo>
                        <a:pt x="21426" y="3139"/>
                      </a:lnTo>
                      <a:lnTo>
                        <a:pt x="21238" y="3327"/>
                      </a:lnTo>
                      <a:lnTo>
                        <a:pt x="21279" y="3390"/>
                      </a:lnTo>
                      <a:lnTo>
                        <a:pt x="21279" y="3453"/>
                      </a:lnTo>
                      <a:lnTo>
                        <a:pt x="21217" y="3495"/>
                      </a:lnTo>
                      <a:lnTo>
                        <a:pt x="21133" y="3516"/>
                      </a:lnTo>
                      <a:lnTo>
                        <a:pt x="21133" y="3453"/>
                      </a:lnTo>
                      <a:lnTo>
                        <a:pt x="21049" y="3495"/>
                      </a:lnTo>
                      <a:lnTo>
                        <a:pt x="20966" y="3432"/>
                      </a:lnTo>
                      <a:lnTo>
                        <a:pt x="20861" y="3432"/>
                      </a:lnTo>
                      <a:lnTo>
                        <a:pt x="20819" y="3495"/>
                      </a:lnTo>
                      <a:lnTo>
                        <a:pt x="20714" y="3495"/>
                      </a:lnTo>
                      <a:lnTo>
                        <a:pt x="20652" y="3432"/>
                      </a:lnTo>
                      <a:lnTo>
                        <a:pt x="20714" y="3390"/>
                      </a:lnTo>
                      <a:lnTo>
                        <a:pt x="20861" y="3348"/>
                      </a:lnTo>
                      <a:lnTo>
                        <a:pt x="20924" y="3244"/>
                      </a:lnTo>
                      <a:lnTo>
                        <a:pt x="21028" y="3223"/>
                      </a:lnTo>
                      <a:lnTo>
                        <a:pt x="21112" y="3244"/>
                      </a:lnTo>
                      <a:lnTo>
                        <a:pt x="21175" y="3139"/>
                      </a:lnTo>
                      <a:lnTo>
                        <a:pt x="21175" y="3013"/>
                      </a:lnTo>
                      <a:lnTo>
                        <a:pt x="21238" y="2972"/>
                      </a:lnTo>
                      <a:lnTo>
                        <a:pt x="21321" y="2972"/>
                      </a:lnTo>
                      <a:lnTo>
                        <a:pt x="21384" y="2804"/>
                      </a:lnTo>
                      <a:lnTo>
                        <a:pt x="21384" y="2616"/>
                      </a:lnTo>
                      <a:lnTo>
                        <a:pt x="21426" y="2553"/>
                      </a:lnTo>
                      <a:lnTo>
                        <a:pt x="21384" y="2449"/>
                      </a:lnTo>
                      <a:lnTo>
                        <a:pt x="21279" y="2449"/>
                      </a:lnTo>
                      <a:lnTo>
                        <a:pt x="21112" y="2490"/>
                      </a:lnTo>
                      <a:lnTo>
                        <a:pt x="20903" y="2553"/>
                      </a:lnTo>
                      <a:lnTo>
                        <a:pt x="20694" y="2616"/>
                      </a:lnTo>
                      <a:lnTo>
                        <a:pt x="20547" y="2658"/>
                      </a:lnTo>
                      <a:cubicBezTo>
                        <a:pt x="20652" y="2616"/>
                        <a:pt x="20798" y="2574"/>
                        <a:pt x="20903" y="2511"/>
                      </a:cubicBezTo>
                      <a:cubicBezTo>
                        <a:pt x="20945" y="2511"/>
                        <a:pt x="21028" y="2490"/>
                        <a:pt x="21070" y="2490"/>
                      </a:cubicBezTo>
                      <a:cubicBezTo>
                        <a:pt x="21217" y="2469"/>
                        <a:pt x="21238" y="2344"/>
                        <a:pt x="21175" y="2239"/>
                      </a:cubicBezTo>
                      <a:lnTo>
                        <a:pt x="21238" y="2177"/>
                      </a:lnTo>
                      <a:lnTo>
                        <a:pt x="21217" y="2072"/>
                      </a:lnTo>
                      <a:lnTo>
                        <a:pt x="21217" y="1967"/>
                      </a:lnTo>
                      <a:lnTo>
                        <a:pt x="21154" y="1884"/>
                      </a:lnTo>
                      <a:lnTo>
                        <a:pt x="21217" y="1842"/>
                      </a:lnTo>
                      <a:lnTo>
                        <a:pt x="21217" y="1674"/>
                      </a:lnTo>
                      <a:lnTo>
                        <a:pt x="21133" y="1507"/>
                      </a:lnTo>
                      <a:lnTo>
                        <a:pt x="21175" y="1402"/>
                      </a:lnTo>
                      <a:lnTo>
                        <a:pt x="21154" y="1109"/>
                      </a:lnTo>
                      <a:lnTo>
                        <a:pt x="20945" y="879"/>
                      </a:lnTo>
                      <a:lnTo>
                        <a:pt x="20924" y="775"/>
                      </a:lnTo>
                      <a:lnTo>
                        <a:pt x="20840" y="733"/>
                      </a:lnTo>
                      <a:lnTo>
                        <a:pt x="20694" y="796"/>
                      </a:lnTo>
                      <a:lnTo>
                        <a:pt x="20526" y="775"/>
                      </a:lnTo>
                      <a:lnTo>
                        <a:pt x="20442" y="837"/>
                      </a:lnTo>
                      <a:lnTo>
                        <a:pt x="20442" y="984"/>
                      </a:lnTo>
                      <a:lnTo>
                        <a:pt x="20212" y="1109"/>
                      </a:lnTo>
                      <a:lnTo>
                        <a:pt x="20212" y="1047"/>
                      </a:lnTo>
                      <a:lnTo>
                        <a:pt x="20380" y="900"/>
                      </a:lnTo>
                      <a:lnTo>
                        <a:pt x="20422" y="754"/>
                      </a:lnTo>
                      <a:lnTo>
                        <a:pt x="20317" y="670"/>
                      </a:lnTo>
                      <a:lnTo>
                        <a:pt x="20212" y="712"/>
                      </a:lnTo>
                      <a:lnTo>
                        <a:pt x="20129" y="733"/>
                      </a:lnTo>
                      <a:lnTo>
                        <a:pt x="20212" y="670"/>
                      </a:lnTo>
                      <a:lnTo>
                        <a:pt x="20191" y="586"/>
                      </a:lnTo>
                      <a:lnTo>
                        <a:pt x="19898" y="419"/>
                      </a:lnTo>
                      <a:lnTo>
                        <a:pt x="19815" y="293"/>
                      </a:lnTo>
                      <a:lnTo>
                        <a:pt x="19752" y="252"/>
                      </a:lnTo>
                      <a:lnTo>
                        <a:pt x="19773" y="105"/>
                      </a:lnTo>
                      <a:lnTo>
                        <a:pt x="1945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3" name="Google Shape;483;p33"/>
              <p:cNvSpPr/>
              <p:nvPr/>
            </p:nvSpPr>
            <p:spPr>
              <a:xfrm>
                <a:off x="2577325" y="2970225"/>
                <a:ext cx="32450" cy="13100"/>
              </a:xfrm>
              <a:custGeom>
                <a:rect b="b" l="l" r="r" t="t"/>
                <a:pathLst>
                  <a:path extrusionOk="0" h="524" w="1298">
                    <a:moveTo>
                      <a:pt x="503" y="0"/>
                    </a:moveTo>
                    <a:lnTo>
                      <a:pt x="293" y="42"/>
                    </a:lnTo>
                    <a:lnTo>
                      <a:pt x="168" y="21"/>
                    </a:lnTo>
                    <a:lnTo>
                      <a:pt x="63" y="42"/>
                    </a:lnTo>
                    <a:lnTo>
                      <a:pt x="1" y="147"/>
                    </a:lnTo>
                    <a:lnTo>
                      <a:pt x="105" y="230"/>
                    </a:lnTo>
                    <a:lnTo>
                      <a:pt x="189" y="209"/>
                    </a:lnTo>
                    <a:lnTo>
                      <a:pt x="252" y="230"/>
                    </a:lnTo>
                    <a:lnTo>
                      <a:pt x="314" y="377"/>
                    </a:lnTo>
                    <a:lnTo>
                      <a:pt x="398" y="439"/>
                    </a:lnTo>
                    <a:lnTo>
                      <a:pt x="524" y="439"/>
                    </a:lnTo>
                    <a:lnTo>
                      <a:pt x="607" y="523"/>
                    </a:lnTo>
                    <a:lnTo>
                      <a:pt x="775" y="523"/>
                    </a:lnTo>
                    <a:lnTo>
                      <a:pt x="775" y="377"/>
                    </a:lnTo>
                    <a:lnTo>
                      <a:pt x="879" y="377"/>
                    </a:lnTo>
                    <a:lnTo>
                      <a:pt x="900" y="439"/>
                    </a:lnTo>
                    <a:lnTo>
                      <a:pt x="984" y="439"/>
                    </a:lnTo>
                    <a:lnTo>
                      <a:pt x="1005" y="335"/>
                    </a:lnTo>
                    <a:lnTo>
                      <a:pt x="1089" y="377"/>
                    </a:lnTo>
                    <a:lnTo>
                      <a:pt x="1298" y="377"/>
                    </a:lnTo>
                    <a:lnTo>
                      <a:pt x="1298" y="335"/>
                    </a:lnTo>
                    <a:lnTo>
                      <a:pt x="1193" y="230"/>
                    </a:lnTo>
                    <a:lnTo>
                      <a:pt x="1047" y="209"/>
                    </a:lnTo>
                    <a:lnTo>
                      <a:pt x="942" y="21"/>
                    </a:lnTo>
                    <a:lnTo>
                      <a:pt x="50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33"/>
              <p:cNvSpPr/>
              <p:nvPr/>
            </p:nvSpPr>
            <p:spPr>
              <a:xfrm>
                <a:off x="2632250" y="2947725"/>
                <a:ext cx="41350" cy="29325"/>
              </a:xfrm>
              <a:custGeom>
                <a:rect b="b" l="l" r="r" t="t"/>
                <a:pathLst>
                  <a:path extrusionOk="0" h="1173" w="1654">
                    <a:moveTo>
                      <a:pt x="1089" y="0"/>
                    </a:moveTo>
                    <a:lnTo>
                      <a:pt x="1005" y="63"/>
                    </a:lnTo>
                    <a:lnTo>
                      <a:pt x="900" y="21"/>
                    </a:lnTo>
                    <a:lnTo>
                      <a:pt x="691" y="21"/>
                    </a:lnTo>
                    <a:lnTo>
                      <a:pt x="649" y="84"/>
                    </a:lnTo>
                    <a:lnTo>
                      <a:pt x="754" y="168"/>
                    </a:lnTo>
                    <a:lnTo>
                      <a:pt x="1068" y="272"/>
                    </a:lnTo>
                    <a:lnTo>
                      <a:pt x="1047" y="314"/>
                    </a:lnTo>
                    <a:lnTo>
                      <a:pt x="1109" y="398"/>
                    </a:lnTo>
                    <a:lnTo>
                      <a:pt x="1047" y="544"/>
                    </a:lnTo>
                    <a:lnTo>
                      <a:pt x="1109" y="649"/>
                    </a:lnTo>
                    <a:lnTo>
                      <a:pt x="1214" y="691"/>
                    </a:lnTo>
                    <a:lnTo>
                      <a:pt x="1340" y="795"/>
                    </a:lnTo>
                    <a:lnTo>
                      <a:pt x="1319" y="858"/>
                    </a:lnTo>
                    <a:lnTo>
                      <a:pt x="1068" y="858"/>
                    </a:lnTo>
                    <a:lnTo>
                      <a:pt x="1026" y="900"/>
                    </a:lnTo>
                    <a:lnTo>
                      <a:pt x="921" y="858"/>
                    </a:lnTo>
                    <a:lnTo>
                      <a:pt x="796" y="858"/>
                    </a:lnTo>
                    <a:lnTo>
                      <a:pt x="649" y="816"/>
                    </a:lnTo>
                    <a:lnTo>
                      <a:pt x="524" y="858"/>
                    </a:lnTo>
                    <a:lnTo>
                      <a:pt x="524" y="816"/>
                    </a:lnTo>
                    <a:lnTo>
                      <a:pt x="482" y="795"/>
                    </a:lnTo>
                    <a:lnTo>
                      <a:pt x="293" y="837"/>
                    </a:lnTo>
                    <a:lnTo>
                      <a:pt x="189" y="733"/>
                    </a:lnTo>
                    <a:lnTo>
                      <a:pt x="63" y="795"/>
                    </a:lnTo>
                    <a:lnTo>
                      <a:pt x="0" y="858"/>
                    </a:lnTo>
                    <a:lnTo>
                      <a:pt x="63" y="963"/>
                    </a:lnTo>
                    <a:lnTo>
                      <a:pt x="189" y="1005"/>
                    </a:lnTo>
                    <a:lnTo>
                      <a:pt x="314" y="1151"/>
                    </a:lnTo>
                    <a:lnTo>
                      <a:pt x="377" y="1172"/>
                    </a:lnTo>
                    <a:lnTo>
                      <a:pt x="377" y="1067"/>
                    </a:lnTo>
                    <a:lnTo>
                      <a:pt x="419" y="1026"/>
                    </a:lnTo>
                    <a:lnTo>
                      <a:pt x="691" y="1026"/>
                    </a:lnTo>
                    <a:lnTo>
                      <a:pt x="796" y="1067"/>
                    </a:lnTo>
                    <a:lnTo>
                      <a:pt x="1109" y="1067"/>
                    </a:lnTo>
                    <a:lnTo>
                      <a:pt x="1151" y="1047"/>
                    </a:lnTo>
                    <a:lnTo>
                      <a:pt x="1256" y="1109"/>
                    </a:lnTo>
                    <a:lnTo>
                      <a:pt x="1340" y="1109"/>
                    </a:lnTo>
                    <a:lnTo>
                      <a:pt x="1340" y="1047"/>
                    </a:lnTo>
                    <a:lnTo>
                      <a:pt x="1570" y="921"/>
                    </a:lnTo>
                    <a:lnTo>
                      <a:pt x="1570" y="837"/>
                    </a:lnTo>
                    <a:lnTo>
                      <a:pt x="1570" y="733"/>
                    </a:lnTo>
                    <a:lnTo>
                      <a:pt x="1528" y="607"/>
                    </a:lnTo>
                    <a:lnTo>
                      <a:pt x="1549" y="544"/>
                    </a:lnTo>
                    <a:lnTo>
                      <a:pt x="1633" y="502"/>
                    </a:lnTo>
                    <a:lnTo>
                      <a:pt x="1653" y="377"/>
                    </a:lnTo>
                    <a:lnTo>
                      <a:pt x="1612" y="293"/>
                    </a:lnTo>
                    <a:lnTo>
                      <a:pt x="1653" y="189"/>
                    </a:lnTo>
                    <a:lnTo>
                      <a:pt x="1633" y="126"/>
                    </a:lnTo>
                    <a:lnTo>
                      <a:pt x="1528" y="105"/>
                    </a:lnTo>
                    <a:lnTo>
                      <a:pt x="1423" y="126"/>
                    </a:lnTo>
                    <a:lnTo>
                      <a:pt x="1319" y="21"/>
                    </a:lnTo>
                    <a:lnTo>
                      <a:pt x="108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33"/>
              <p:cNvSpPr/>
              <p:nvPr/>
            </p:nvSpPr>
            <p:spPr>
              <a:xfrm>
                <a:off x="2485775" y="2895925"/>
                <a:ext cx="153825" cy="54950"/>
              </a:xfrm>
              <a:custGeom>
                <a:rect b="b" l="l" r="r" t="t"/>
                <a:pathLst>
                  <a:path extrusionOk="0" h="2198" w="6153">
                    <a:moveTo>
                      <a:pt x="1570" y="1"/>
                    </a:moveTo>
                    <a:lnTo>
                      <a:pt x="1445" y="106"/>
                    </a:lnTo>
                    <a:lnTo>
                      <a:pt x="1131" y="106"/>
                    </a:lnTo>
                    <a:lnTo>
                      <a:pt x="901" y="168"/>
                    </a:lnTo>
                    <a:lnTo>
                      <a:pt x="817" y="252"/>
                    </a:lnTo>
                    <a:lnTo>
                      <a:pt x="566" y="315"/>
                    </a:lnTo>
                    <a:lnTo>
                      <a:pt x="482" y="419"/>
                    </a:lnTo>
                    <a:lnTo>
                      <a:pt x="377" y="482"/>
                    </a:lnTo>
                    <a:lnTo>
                      <a:pt x="357" y="608"/>
                    </a:lnTo>
                    <a:lnTo>
                      <a:pt x="419" y="712"/>
                    </a:lnTo>
                    <a:lnTo>
                      <a:pt x="398" y="775"/>
                    </a:lnTo>
                    <a:lnTo>
                      <a:pt x="294" y="712"/>
                    </a:lnTo>
                    <a:lnTo>
                      <a:pt x="85" y="817"/>
                    </a:lnTo>
                    <a:lnTo>
                      <a:pt x="1" y="796"/>
                    </a:lnTo>
                    <a:lnTo>
                      <a:pt x="1" y="880"/>
                    </a:lnTo>
                    <a:lnTo>
                      <a:pt x="105" y="922"/>
                    </a:lnTo>
                    <a:lnTo>
                      <a:pt x="252" y="796"/>
                    </a:lnTo>
                    <a:lnTo>
                      <a:pt x="273" y="817"/>
                    </a:lnTo>
                    <a:lnTo>
                      <a:pt x="273" y="922"/>
                    </a:lnTo>
                    <a:lnTo>
                      <a:pt x="419" y="817"/>
                    </a:lnTo>
                    <a:lnTo>
                      <a:pt x="524" y="817"/>
                    </a:lnTo>
                    <a:lnTo>
                      <a:pt x="629" y="629"/>
                    </a:lnTo>
                    <a:lnTo>
                      <a:pt x="796" y="670"/>
                    </a:lnTo>
                    <a:lnTo>
                      <a:pt x="838" y="608"/>
                    </a:lnTo>
                    <a:lnTo>
                      <a:pt x="922" y="691"/>
                    </a:lnTo>
                    <a:lnTo>
                      <a:pt x="1026" y="670"/>
                    </a:lnTo>
                    <a:lnTo>
                      <a:pt x="1214" y="461"/>
                    </a:lnTo>
                    <a:lnTo>
                      <a:pt x="1319" y="419"/>
                    </a:lnTo>
                    <a:lnTo>
                      <a:pt x="1361" y="357"/>
                    </a:lnTo>
                    <a:lnTo>
                      <a:pt x="1528" y="378"/>
                    </a:lnTo>
                    <a:lnTo>
                      <a:pt x="1654" y="378"/>
                    </a:lnTo>
                    <a:lnTo>
                      <a:pt x="1884" y="398"/>
                    </a:lnTo>
                    <a:lnTo>
                      <a:pt x="1968" y="461"/>
                    </a:lnTo>
                    <a:lnTo>
                      <a:pt x="1884" y="503"/>
                    </a:lnTo>
                    <a:lnTo>
                      <a:pt x="1758" y="503"/>
                    </a:lnTo>
                    <a:lnTo>
                      <a:pt x="1675" y="566"/>
                    </a:lnTo>
                    <a:lnTo>
                      <a:pt x="1758" y="629"/>
                    </a:lnTo>
                    <a:lnTo>
                      <a:pt x="2093" y="691"/>
                    </a:lnTo>
                    <a:lnTo>
                      <a:pt x="2177" y="670"/>
                    </a:lnTo>
                    <a:lnTo>
                      <a:pt x="2282" y="670"/>
                    </a:lnTo>
                    <a:lnTo>
                      <a:pt x="2386" y="733"/>
                    </a:lnTo>
                    <a:lnTo>
                      <a:pt x="2554" y="775"/>
                    </a:lnTo>
                    <a:lnTo>
                      <a:pt x="2616" y="775"/>
                    </a:lnTo>
                    <a:lnTo>
                      <a:pt x="2658" y="691"/>
                    </a:lnTo>
                    <a:lnTo>
                      <a:pt x="2721" y="775"/>
                    </a:lnTo>
                    <a:lnTo>
                      <a:pt x="2763" y="817"/>
                    </a:lnTo>
                    <a:lnTo>
                      <a:pt x="2930" y="942"/>
                    </a:lnTo>
                    <a:lnTo>
                      <a:pt x="3077" y="984"/>
                    </a:lnTo>
                    <a:lnTo>
                      <a:pt x="3139" y="942"/>
                    </a:lnTo>
                    <a:lnTo>
                      <a:pt x="3244" y="1026"/>
                    </a:lnTo>
                    <a:lnTo>
                      <a:pt x="3349" y="1005"/>
                    </a:lnTo>
                    <a:lnTo>
                      <a:pt x="3432" y="1047"/>
                    </a:lnTo>
                    <a:lnTo>
                      <a:pt x="3600" y="1005"/>
                    </a:lnTo>
                    <a:lnTo>
                      <a:pt x="3663" y="1026"/>
                    </a:lnTo>
                    <a:lnTo>
                      <a:pt x="3746" y="1361"/>
                    </a:lnTo>
                    <a:lnTo>
                      <a:pt x="3955" y="1570"/>
                    </a:lnTo>
                    <a:lnTo>
                      <a:pt x="4039" y="1612"/>
                    </a:lnTo>
                    <a:lnTo>
                      <a:pt x="4081" y="1549"/>
                    </a:lnTo>
                    <a:lnTo>
                      <a:pt x="4227" y="1633"/>
                    </a:lnTo>
                    <a:lnTo>
                      <a:pt x="4437" y="1633"/>
                    </a:lnTo>
                    <a:lnTo>
                      <a:pt x="4458" y="1675"/>
                    </a:lnTo>
                    <a:lnTo>
                      <a:pt x="4541" y="1738"/>
                    </a:lnTo>
                    <a:lnTo>
                      <a:pt x="4541" y="1842"/>
                    </a:lnTo>
                    <a:lnTo>
                      <a:pt x="4374" y="1863"/>
                    </a:lnTo>
                    <a:lnTo>
                      <a:pt x="4186" y="2051"/>
                    </a:lnTo>
                    <a:lnTo>
                      <a:pt x="4186" y="2156"/>
                    </a:lnTo>
                    <a:lnTo>
                      <a:pt x="4374" y="2177"/>
                    </a:lnTo>
                    <a:lnTo>
                      <a:pt x="4541" y="2135"/>
                    </a:lnTo>
                    <a:lnTo>
                      <a:pt x="4604" y="2156"/>
                    </a:lnTo>
                    <a:lnTo>
                      <a:pt x="4897" y="2093"/>
                    </a:lnTo>
                    <a:lnTo>
                      <a:pt x="5064" y="2093"/>
                    </a:lnTo>
                    <a:lnTo>
                      <a:pt x="5274" y="2198"/>
                    </a:lnTo>
                    <a:lnTo>
                      <a:pt x="5546" y="2135"/>
                    </a:lnTo>
                    <a:lnTo>
                      <a:pt x="5587" y="2072"/>
                    </a:lnTo>
                    <a:lnTo>
                      <a:pt x="5650" y="2072"/>
                    </a:lnTo>
                    <a:lnTo>
                      <a:pt x="5734" y="2030"/>
                    </a:lnTo>
                    <a:lnTo>
                      <a:pt x="5943" y="2051"/>
                    </a:lnTo>
                    <a:lnTo>
                      <a:pt x="6069" y="1989"/>
                    </a:lnTo>
                    <a:lnTo>
                      <a:pt x="6152" y="1884"/>
                    </a:lnTo>
                    <a:lnTo>
                      <a:pt x="6111" y="1842"/>
                    </a:lnTo>
                    <a:lnTo>
                      <a:pt x="6006" y="1821"/>
                    </a:lnTo>
                    <a:lnTo>
                      <a:pt x="5922" y="1654"/>
                    </a:lnTo>
                    <a:lnTo>
                      <a:pt x="5692" y="1549"/>
                    </a:lnTo>
                    <a:lnTo>
                      <a:pt x="5378" y="1549"/>
                    </a:lnTo>
                    <a:lnTo>
                      <a:pt x="5295" y="1528"/>
                    </a:lnTo>
                    <a:lnTo>
                      <a:pt x="5336" y="1466"/>
                    </a:lnTo>
                    <a:lnTo>
                      <a:pt x="5399" y="1319"/>
                    </a:lnTo>
                    <a:lnTo>
                      <a:pt x="5315" y="1298"/>
                    </a:lnTo>
                    <a:lnTo>
                      <a:pt x="5232" y="1340"/>
                    </a:lnTo>
                    <a:lnTo>
                      <a:pt x="5127" y="1340"/>
                    </a:lnTo>
                    <a:lnTo>
                      <a:pt x="4918" y="1194"/>
                    </a:lnTo>
                    <a:lnTo>
                      <a:pt x="4855" y="1235"/>
                    </a:lnTo>
                    <a:lnTo>
                      <a:pt x="4771" y="1152"/>
                    </a:lnTo>
                    <a:lnTo>
                      <a:pt x="4604" y="1026"/>
                    </a:lnTo>
                    <a:lnTo>
                      <a:pt x="4541" y="1131"/>
                    </a:lnTo>
                    <a:lnTo>
                      <a:pt x="4479" y="1089"/>
                    </a:lnTo>
                    <a:lnTo>
                      <a:pt x="4499" y="1005"/>
                    </a:lnTo>
                    <a:lnTo>
                      <a:pt x="4437" y="984"/>
                    </a:lnTo>
                    <a:lnTo>
                      <a:pt x="4395" y="1047"/>
                    </a:lnTo>
                    <a:lnTo>
                      <a:pt x="4332" y="984"/>
                    </a:lnTo>
                    <a:lnTo>
                      <a:pt x="4123" y="922"/>
                    </a:lnTo>
                    <a:lnTo>
                      <a:pt x="3955" y="796"/>
                    </a:lnTo>
                    <a:lnTo>
                      <a:pt x="3830" y="712"/>
                    </a:lnTo>
                    <a:lnTo>
                      <a:pt x="3704" y="587"/>
                    </a:lnTo>
                    <a:lnTo>
                      <a:pt x="3349" y="587"/>
                    </a:lnTo>
                    <a:lnTo>
                      <a:pt x="3244" y="524"/>
                    </a:lnTo>
                    <a:lnTo>
                      <a:pt x="3202" y="398"/>
                    </a:lnTo>
                    <a:lnTo>
                      <a:pt x="3077" y="252"/>
                    </a:lnTo>
                    <a:lnTo>
                      <a:pt x="2972" y="273"/>
                    </a:lnTo>
                    <a:lnTo>
                      <a:pt x="2909" y="210"/>
                    </a:lnTo>
                    <a:lnTo>
                      <a:pt x="2491" y="147"/>
                    </a:lnTo>
                    <a:lnTo>
                      <a:pt x="2365" y="210"/>
                    </a:lnTo>
                    <a:lnTo>
                      <a:pt x="2177" y="168"/>
                    </a:lnTo>
                    <a:lnTo>
                      <a:pt x="2072" y="43"/>
                    </a:lnTo>
                    <a:lnTo>
                      <a:pt x="182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33"/>
              <p:cNvSpPr/>
              <p:nvPr/>
            </p:nvSpPr>
            <p:spPr>
              <a:xfrm>
                <a:off x="2901125" y="4083350"/>
                <a:ext cx="39250" cy="22525"/>
              </a:xfrm>
              <a:custGeom>
                <a:rect b="b" l="l" r="r" t="t"/>
                <a:pathLst>
                  <a:path extrusionOk="0" h="901" w="1570">
                    <a:moveTo>
                      <a:pt x="1025" y="0"/>
                    </a:moveTo>
                    <a:lnTo>
                      <a:pt x="984" y="84"/>
                    </a:lnTo>
                    <a:lnTo>
                      <a:pt x="921" y="105"/>
                    </a:lnTo>
                    <a:lnTo>
                      <a:pt x="942" y="189"/>
                    </a:lnTo>
                    <a:lnTo>
                      <a:pt x="921" y="252"/>
                    </a:lnTo>
                    <a:lnTo>
                      <a:pt x="691" y="314"/>
                    </a:lnTo>
                    <a:lnTo>
                      <a:pt x="733" y="273"/>
                    </a:lnTo>
                    <a:lnTo>
                      <a:pt x="774" y="126"/>
                    </a:lnTo>
                    <a:lnTo>
                      <a:pt x="733" y="63"/>
                    </a:lnTo>
                    <a:lnTo>
                      <a:pt x="649" y="84"/>
                    </a:lnTo>
                    <a:lnTo>
                      <a:pt x="607" y="168"/>
                    </a:lnTo>
                    <a:lnTo>
                      <a:pt x="544" y="168"/>
                    </a:lnTo>
                    <a:lnTo>
                      <a:pt x="461" y="84"/>
                    </a:lnTo>
                    <a:lnTo>
                      <a:pt x="377" y="84"/>
                    </a:lnTo>
                    <a:lnTo>
                      <a:pt x="377" y="252"/>
                    </a:lnTo>
                    <a:lnTo>
                      <a:pt x="272" y="210"/>
                    </a:lnTo>
                    <a:lnTo>
                      <a:pt x="168" y="105"/>
                    </a:lnTo>
                    <a:lnTo>
                      <a:pt x="105" y="168"/>
                    </a:lnTo>
                    <a:lnTo>
                      <a:pt x="230" y="356"/>
                    </a:lnTo>
                    <a:lnTo>
                      <a:pt x="377" y="377"/>
                    </a:lnTo>
                    <a:lnTo>
                      <a:pt x="377" y="419"/>
                    </a:lnTo>
                    <a:lnTo>
                      <a:pt x="230" y="419"/>
                    </a:lnTo>
                    <a:lnTo>
                      <a:pt x="168" y="482"/>
                    </a:lnTo>
                    <a:lnTo>
                      <a:pt x="189" y="565"/>
                    </a:lnTo>
                    <a:lnTo>
                      <a:pt x="84" y="670"/>
                    </a:lnTo>
                    <a:lnTo>
                      <a:pt x="0" y="670"/>
                    </a:lnTo>
                    <a:lnTo>
                      <a:pt x="0" y="712"/>
                    </a:lnTo>
                    <a:lnTo>
                      <a:pt x="126" y="796"/>
                    </a:lnTo>
                    <a:lnTo>
                      <a:pt x="189" y="712"/>
                    </a:lnTo>
                    <a:lnTo>
                      <a:pt x="293" y="796"/>
                    </a:lnTo>
                    <a:lnTo>
                      <a:pt x="377" y="691"/>
                    </a:lnTo>
                    <a:lnTo>
                      <a:pt x="230" y="628"/>
                    </a:lnTo>
                    <a:lnTo>
                      <a:pt x="335" y="586"/>
                    </a:lnTo>
                    <a:lnTo>
                      <a:pt x="523" y="607"/>
                    </a:lnTo>
                    <a:lnTo>
                      <a:pt x="649" y="565"/>
                    </a:lnTo>
                    <a:lnTo>
                      <a:pt x="649" y="461"/>
                    </a:lnTo>
                    <a:cubicBezTo>
                      <a:pt x="649" y="461"/>
                      <a:pt x="667" y="470"/>
                      <a:pt x="680" y="470"/>
                    </a:cubicBezTo>
                    <a:cubicBezTo>
                      <a:pt x="686" y="470"/>
                      <a:pt x="691" y="468"/>
                      <a:pt x="691" y="461"/>
                    </a:cubicBezTo>
                    <a:cubicBezTo>
                      <a:pt x="795" y="398"/>
                      <a:pt x="900" y="377"/>
                      <a:pt x="1005" y="314"/>
                    </a:cubicBezTo>
                    <a:lnTo>
                      <a:pt x="1046" y="398"/>
                    </a:lnTo>
                    <a:lnTo>
                      <a:pt x="1025" y="461"/>
                    </a:lnTo>
                    <a:lnTo>
                      <a:pt x="942" y="419"/>
                    </a:lnTo>
                    <a:lnTo>
                      <a:pt x="858" y="461"/>
                    </a:lnTo>
                    <a:lnTo>
                      <a:pt x="691" y="712"/>
                    </a:lnTo>
                    <a:lnTo>
                      <a:pt x="753" y="733"/>
                    </a:lnTo>
                    <a:lnTo>
                      <a:pt x="837" y="879"/>
                    </a:lnTo>
                    <a:lnTo>
                      <a:pt x="921" y="900"/>
                    </a:lnTo>
                    <a:lnTo>
                      <a:pt x="921" y="837"/>
                    </a:lnTo>
                    <a:lnTo>
                      <a:pt x="837" y="733"/>
                    </a:lnTo>
                    <a:lnTo>
                      <a:pt x="858" y="712"/>
                    </a:lnTo>
                    <a:lnTo>
                      <a:pt x="963" y="775"/>
                    </a:lnTo>
                    <a:lnTo>
                      <a:pt x="1025" y="733"/>
                    </a:lnTo>
                    <a:lnTo>
                      <a:pt x="963" y="691"/>
                    </a:lnTo>
                    <a:lnTo>
                      <a:pt x="963" y="607"/>
                    </a:lnTo>
                    <a:lnTo>
                      <a:pt x="1067" y="628"/>
                    </a:lnTo>
                    <a:lnTo>
                      <a:pt x="1172" y="607"/>
                    </a:lnTo>
                    <a:lnTo>
                      <a:pt x="1172" y="586"/>
                    </a:lnTo>
                    <a:lnTo>
                      <a:pt x="1088" y="586"/>
                    </a:lnTo>
                    <a:lnTo>
                      <a:pt x="1046" y="524"/>
                    </a:lnTo>
                    <a:lnTo>
                      <a:pt x="1088" y="503"/>
                    </a:lnTo>
                    <a:lnTo>
                      <a:pt x="1193" y="524"/>
                    </a:lnTo>
                    <a:lnTo>
                      <a:pt x="1339" y="503"/>
                    </a:lnTo>
                    <a:lnTo>
                      <a:pt x="1444" y="419"/>
                    </a:lnTo>
                    <a:lnTo>
                      <a:pt x="1549" y="398"/>
                    </a:lnTo>
                    <a:lnTo>
                      <a:pt x="1507" y="314"/>
                    </a:lnTo>
                    <a:lnTo>
                      <a:pt x="1465" y="293"/>
                    </a:lnTo>
                    <a:lnTo>
                      <a:pt x="1444" y="273"/>
                    </a:lnTo>
                    <a:lnTo>
                      <a:pt x="1486" y="210"/>
                    </a:lnTo>
                    <a:lnTo>
                      <a:pt x="1569" y="189"/>
                    </a:lnTo>
                    <a:lnTo>
                      <a:pt x="1528" y="126"/>
                    </a:lnTo>
                    <a:lnTo>
                      <a:pt x="1381" y="105"/>
                    </a:lnTo>
                    <a:lnTo>
                      <a:pt x="1318" y="126"/>
                    </a:lnTo>
                    <a:lnTo>
                      <a:pt x="1339" y="189"/>
                    </a:lnTo>
                    <a:lnTo>
                      <a:pt x="1256" y="210"/>
                    </a:lnTo>
                    <a:lnTo>
                      <a:pt x="1172" y="105"/>
                    </a:lnTo>
                    <a:lnTo>
                      <a:pt x="1172" y="42"/>
                    </a:lnTo>
                    <a:lnTo>
                      <a:pt x="1025"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33"/>
              <p:cNvSpPr/>
              <p:nvPr/>
            </p:nvSpPr>
            <p:spPr>
              <a:xfrm>
                <a:off x="2506700" y="3102550"/>
                <a:ext cx="80075" cy="36650"/>
              </a:xfrm>
              <a:custGeom>
                <a:rect b="b" l="l" r="r" t="t"/>
                <a:pathLst>
                  <a:path extrusionOk="0" h="1466" w="3203">
                    <a:moveTo>
                      <a:pt x="2072" y="1"/>
                    </a:moveTo>
                    <a:lnTo>
                      <a:pt x="2030" y="43"/>
                    </a:lnTo>
                    <a:lnTo>
                      <a:pt x="1863" y="147"/>
                    </a:lnTo>
                    <a:lnTo>
                      <a:pt x="1675" y="189"/>
                    </a:lnTo>
                    <a:lnTo>
                      <a:pt x="1319" y="377"/>
                    </a:lnTo>
                    <a:lnTo>
                      <a:pt x="1214" y="461"/>
                    </a:lnTo>
                    <a:lnTo>
                      <a:pt x="1131" y="482"/>
                    </a:lnTo>
                    <a:lnTo>
                      <a:pt x="921" y="482"/>
                    </a:lnTo>
                    <a:lnTo>
                      <a:pt x="733" y="315"/>
                    </a:lnTo>
                    <a:lnTo>
                      <a:pt x="608" y="273"/>
                    </a:lnTo>
                    <a:lnTo>
                      <a:pt x="566" y="294"/>
                    </a:lnTo>
                    <a:lnTo>
                      <a:pt x="629" y="356"/>
                    </a:lnTo>
                    <a:lnTo>
                      <a:pt x="629" y="398"/>
                    </a:lnTo>
                    <a:lnTo>
                      <a:pt x="566" y="419"/>
                    </a:lnTo>
                    <a:lnTo>
                      <a:pt x="461" y="377"/>
                    </a:lnTo>
                    <a:lnTo>
                      <a:pt x="419" y="315"/>
                    </a:lnTo>
                    <a:lnTo>
                      <a:pt x="461" y="294"/>
                    </a:lnTo>
                    <a:lnTo>
                      <a:pt x="482" y="294"/>
                    </a:lnTo>
                    <a:lnTo>
                      <a:pt x="461" y="252"/>
                    </a:lnTo>
                    <a:lnTo>
                      <a:pt x="398" y="252"/>
                    </a:lnTo>
                    <a:lnTo>
                      <a:pt x="315" y="210"/>
                    </a:lnTo>
                    <a:lnTo>
                      <a:pt x="273" y="168"/>
                    </a:lnTo>
                    <a:lnTo>
                      <a:pt x="252" y="84"/>
                    </a:lnTo>
                    <a:lnTo>
                      <a:pt x="147" y="84"/>
                    </a:lnTo>
                    <a:lnTo>
                      <a:pt x="85" y="147"/>
                    </a:lnTo>
                    <a:lnTo>
                      <a:pt x="85" y="252"/>
                    </a:lnTo>
                    <a:lnTo>
                      <a:pt x="43" y="315"/>
                    </a:lnTo>
                    <a:lnTo>
                      <a:pt x="1" y="398"/>
                    </a:lnTo>
                    <a:lnTo>
                      <a:pt x="85" y="419"/>
                    </a:lnTo>
                    <a:lnTo>
                      <a:pt x="147" y="524"/>
                    </a:lnTo>
                    <a:lnTo>
                      <a:pt x="64" y="587"/>
                    </a:lnTo>
                    <a:lnTo>
                      <a:pt x="43" y="691"/>
                    </a:lnTo>
                    <a:lnTo>
                      <a:pt x="43" y="733"/>
                    </a:lnTo>
                    <a:lnTo>
                      <a:pt x="64" y="796"/>
                    </a:lnTo>
                    <a:lnTo>
                      <a:pt x="168" y="796"/>
                    </a:lnTo>
                    <a:lnTo>
                      <a:pt x="252" y="817"/>
                    </a:lnTo>
                    <a:lnTo>
                      <a:pt x="357" y="796"/>
                    </a:lnTo>
                    <a:lnTo>
                      <a:pt x="398" y="733"/>
                    </a:lnTo>
                    <a:lnTo>
                      <a:pt x="461" y="796"/>
                    </a:lnTo>
                    <a:lnTo>
                      <a:pt x="461" y="838"/>
                    </a:lnTo>
                    <a:lnTo>
                      <a:pt x="524" y="880"/>
                    </a:lnTo>
                    <a:lnTo>
                      <a:pt x="733" y="900"/>
                    </a:lnTo>
                    <a:lnTo>
                      <a:pt x="775" y="1026"/>
                    </a:lnTo>
                    <a:lnTo>
                      <a:pt x="817" y="1193"/>
                    </a:lnTo>
                    <a:lnTo>
                      <a:pt x="921" y="1235"/>
                    </a:lnTo>
                    <a:lnTo>
                      <a:pt x="1026" y="1235"/>
                    </a:lnTo>
                    <a:lnTo>
                      <a:pt x="1047" y="1152"/>
                    </a:lnTo>
                    <a:lnTo>
                      <a:pt x="1005" y="1131"/>
                    </a:lnTo>
                    <a:lnTo>
                      <a:pt x="1047" y="1047"/>
                    </a:lnTo>
                    <a:lnTo>
                      <a:pt x="1131" y="1089"/>
                    </a:lnTo>
                    <a:lnTo>
                      <a:pt x="1152" y="1131"/>
                    </a:lnTo>
                    <a:lnTo>
                      <a:pt x="1131" y="1193"/>
                    </a:lnTo>
                    <a:lnTo>
                      <a:pt x="1152" y="1319"/>
                    </a:lnTo>
                    <a:lnTo>
                      <a:pt x="1152" y="1403"/>
                    </a:lnTo>
                    <a:lnTo>
                      <a:pt x="1193" y="1444"/>
                    </a:lnTo>
                    <a:lnTo>
                      <a:pt x="1340" y="1465"/>
                    </a:lnTo>
                    <a:lnTo>
                      <a:pt x="1424" y="1361"/>
                    </a:lnTo>
                    <a:lnTo>
                      <a:pt x="1507" y="1298"/>
                    </a:lnTo>
                    <a:lnTo>
                      <a:pt x="1612" y="1319"/>
                    </a:lnTo>
                    <a:lnTo>
                      <a:pt x="1654" y="1298"/>
                    </a:lnTo>
                    <a:lnTo>
                      <a:pt x="1654" y="1152"/>
                    </a:lnTo>
                    <a:lnTo>
                      <a:pt x="1570" y="1089"/>
                    </a:lnTo>
                    <a:lnTo>
                      <a:pt x="1465" y="1026"/>
                    </a:lnTo>
                    <a:lnTo>
                      <a:pt x="1445" y="921"/>
                    </a:lnTo>
                    <a:lnTo>
                      <a:pt x="1445" y="880"/>
                    </a:lnTo>
                    <a:lnTo>
                      <a:pt x="1549" y="817"/>
                    </a:lnTo>
                    <a:lnTo>
                      <a:pt x="1737" y="775"/>
                    </a:lnTo>
                    <a:lnTo>
                      <a:pt x="1884" y="628"/>
                    </a:lnTo>
                    <a:lnTo>
                      <a:pt x="1884" y="587"/>
                    </a:lnTo>
                    <a:lnTo>
                      <a:pt x="1863" y="566"/>
                    </a:lnTo>
                    <a:lnTo>
                      <a:pt x="1863" y="419"/>
                    </a:lnTo>
                    <a:lnTo>
                      <a:pt x="2051" y="356"/>
                    </a:lnTo>
                    <a:lnTo>
                      <a:pt x="2177" y="315"/>
                    </a:lnTo>
                    <a:lnTo>
                      <a:pt x="2261" y="377"/>
                    </a:lnTo>
                    <a:lnTo>
                      <a:pt x="2365" y="482"/>
                    </a:lnTo>
                    <a:lnTo>
                      <a:pt x="2449" y="482"/>
                    </a:lnTo>
                    <a:lnTo>
                      <a:pt x="2553" y="608"/>
                    </a:lnTo>
                    <a:lnTo>
                      <a:pt x="2574" y="712"/>
                    </a:lnTo>
                    <a:lnTo>
                      <a:pt x="2616" y="775"/>
                    </a:lnTo>
                    <a:lnTo>
                      <a:pt x="2679" y="733"/>
                    </a:lnTo>
                    <a:lnTo>
                      <a:pt x="2763" y="670"/>
                    </a:lnTo>
                    <a:lnTo>
                      <a:pt x="2805" y="670"/>
                    </a:lnTo>
                    <a:lnTo>
                      <a:pt x="2826" y="733"/>
                    </a:lnTo>
                    <a:lnTo>
                      <a:pt x="2784" y="796"/>
                    </a:lnTo>
                    <a:lnTo>
                      <a:pt x="2721" y="796"/>
                    </a:lnTo>
                    <a:lnTo>
                      <a:pt x="2616" y="942"/>
                    </a:lnTo>
                    <a:lnTo>
                      <a:pt x="2595" y="984"/>
                    </a:lnTo>
                    <a:lnTo>
                      <a:pt x="2616" y="1131"/>
                    </a:lnTo>
                    <a:lnTo>
                      <a:pt x="2763" y="1319"/>
                    </a:lnTo>
                    <a:lnTo>
                      <a:pt x="2888" y="1424"/>
                    </a:lnTo>
                    <a:lnTo>
                      <a:pt x="2972" y="1235"/>
                    </a:lnTo>
                    <a:lnTo>
                      <a:pt x="3014" y="1235"/>
                    </a:lnTo>
                    <a:lnTo>
                      <a:pt x="3098" y="1193"/>
                    </a:lnTo>
                    <a:lnTo>
                      <a:pt x="3118" y="1047"/>
                    </a:lnTo>
                    <a:lnTo>
                      <a:pt x="3202" y="900"/>
                    </a:lnTo>
                    <a:lnTo>
                      <a:pt x="3139" y="733"/>
                    </a:lnTo>
                    <a:lnTo>
                      <a:pt x="3139" y="691"/>
                    </a:lnTo>
                    <a:lnTo>
                      <a:pt x="3181" y="587"/>
                    </a:lnTo>
                    <a:lnTo>
                      <a:pt x="3118" y="524"/>
                    </a:lnTo>
                    <a:lnTo>
                      <a:pt x="3035" y="482"/>
                    </a:lnTo>
                    <a:lnTo>
                      <a:pt x="3014" y="419"/>
                    </a:lnTo>
                    <a:lnTo>
                      <a:pt x="2909" y="294"/>
                    </a:lnTo>
                    <a:lnTo>
                      <a:pt x="2679" y="168"/>
                    </a:lnTo>
                    <a:lnTo>
                      <a:pt x="2512" y="147"/>
                    </a:lnTo>
                    <a:lnTo>
                      <a:pt x="2281" y="147"/>
                    </a:lnTo>
                    <a:lnTo>
                      <a:pt x="2198" y="105"/>
                    </a:lnTo>
                    <a:lnTo>
                      <a:pt x="2156" y="63"/>
                    </a:lnTo>
                    <a:lnTo>
                      <a:pt x="207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33"/>
              <p:cNvSpPr/>
              <p:nvPr/>
            </p:nvSpPr>
            <p:spPr>
              <a:xfrm>
                <a:off x="2464350" y="3080075"/>
                <a:ext cx="48650" cy="45525"/>
              </a:xfrm>
              <a:custGeom>
                <a:rect b="b" l="l" r="r" t="t"/>
                <a:pathLst>
                  <a:path extrusionOk="0" h="1821" w="1946">
                    <a:moveTo>
                      <a:pt x="293" y="0"/>
                    </a:moveTo>
                    <a:lnTo>
                      <a:pt x="105" y="21"/>
                    </a:lnTo>
                    <a:lnTo>
                      <a:pt x="105" y="42"/>
                    </a:lnTo>
                    <a:lnTo>
                      <a:pt x="63" y="63"/>
                    </a:lnTo>
                    <a:lnTo>
                      <a:pt x="84" y="63"/>
                    </a:lnTo>
                    <a:lnTo>
                      <a:pt x="63" y="209"/>
                    </a:lnTo>
                    <a:lnTo>
                      <a:pt x="0" y="230"/>
                    </a:lnTo>
                    <a:lnTo>
                      <a:pt x="63" y="251"/>
                    </a:lnTo>
                    <a:lnTo>
                      <a:pt x="126" y="272"/>
                    </a:lnTo>
                    <a:lnTo>
                      <a:pt x="167" y="377"/>
                    </a:lnTo>
                    <a:lnTo>
                      <a:pt x="63" y="460"/>
                    </a:lnTo>
                    <a:lnTo>
                      <a:pt x="0" y="586"/>
                    </a:lnTo>
                    <a:lnTo>
                      <a:pt x="21" y="690"/>
                    </a:lnTo>
                    <a:lnTo>
                      <a:pt x="188" y="837"/>
                    </a:lnTo>
                    <a:lnTo>
                      <a:pt x="335" y="837"/>
                    </a:lnTo>
                    <a:lnTo>
                      <a:pt x="418" y="879"/>
                    </a:lnTo>
                    <a:lnTo>
                      <a:pt x="481" y="983"/>
                    </a:lnTo>
                    <a:lnTo>
                      <a:pt x="523" y="983"/>
                    </a:lnTo>
                    <a:lnTo>
                      <a:pt x="607" y="879"/>
                    </a:lnTo>
                    <a:lnTo>
                      <a:pt x="586" y="774"/>
                    </a:lnTo>
                    <a:lnTo>
                      <a:pt x="418" y="670"/>
                    </a:lnTo>
                    <a:lnTo>
                      <a:pt x="377" y="586"/>
                    </a:lnTo>
                    <a:lnTo>
                      <a:pt x="418" y="565"/>
                    </a:lnTo>
                    <a:lnTo>
                      <a:pt x="523" y="649"/>
                    </a:lnTo>
                    <a:lnTo>
                      <a:pt x="628" y="690"/>
                    </a:lnTo>
                    <a:lnTo>
                      <a:pt x="649" y="774"/>
                    </a:lnTo>
                    <a:lnTo>
                      <a:pt x="753" y="858"/>
                    </a:lnTo>
                    <a:lnTo>
                      <a:pt x="795" y="983"/>
                    </a:lnTo>
                    <a:lnTo>
                      <a:pt x="921" y="1067"/>
                    </a:lnTo>
                    <a:lnTo>
                      <a:pt x="1025" y="1151"/>
                    </a:lnTo>
                    <a:lnTo>
                      <a:pt x="1109" y="1193"/>
                    </a:lnTo>
                    <a:lnTo>
                      <a:pt x="1234" y="1318"/>
                    </a:lnTo>
                    <a:lnTo>
                      <a:pt x="1255" y="1402"/>
                    </a:lnTo>
                    <a:lnTo>
                      <a:pt x="1172" y="1486"/>
                    </a:lnTo>
                    <a:lnTo>
                      <a:pt x="1172" y="1569"/>
                    </a:lnTo>
                    <a:lnTo>
                      <a:pt x="1234" y="1632"/>
                    </a:lnTo>
                    <a:lnTo>
                      <a:pt x="1360" y="1695"/>
                    </a:lnTo>
                    <a:lnTo>
                      <a:pt x="1444" y="1737"/>
                    </a:lnTo>
                    <a:lnTo>
                      <a:pt x="1486" y="1716"/>
                    </a:lnTo>
                    <a:lnTo>
                      <a:pt x="1527" y="1632"/>
                    </a:lnTo>
                    <a:lnTo>
                      <a:pt x="1465" y="1569"/>
                    </a:lnTo>
                    <a:lnTo>
                      <a:pt x="1360" y="1507"/>
                    </a:lnTo>
                    <a:lnTo>
                      <a:pt x="1360" y="1486"/>
                    </a:lnTo>
                    <a:lnTo>
                      <a:pt x="1381" y="1465"/>
                    </a:lnTo>
                    <a:lnTo>
                      <a:pt x="1465" y="1507"/>
                    </a:lnTo>
                    <a:lnTo>
                      <a:pt x="1548" y="1632"/>
                    </a:lnTo>
                    <a:lnTo>
                      <a:pt x="1548" y="1737"/>
                    </a:lnTo>
                    <a:lnTo>
                      <a:pt x="1590" y="1737"/>
                    </a:lnTo>
                    <a:lnTo>
                      <a:pt x="1632" y="1779"/>
                    </a:lnTo>
                    <a:lnTo>
                      <a:pt x="1674" y="1820"/>
                    </a:lnTo>
                    <a:lnTo>
                      <a:pt x="1737" y="1820"/>
                    </a:lnTo>
                    <a:lnTo>
                      <a:pt x="1758" y="1779"/>
                    </a:lnTo>
                    <a:lnTo>
                      <a:pt x="1758" y="1695"/>
                    </a:lnTo>
                    <a:lnTo>
                      <a:pt x="1737" y="1632"/>
                    </a:lnTo>
                    <a:lnTo>
                      <a:pt x="1737" y="1590"/>
                    </a:lnTo>
                    <a:lnTo>
                      <a:pt x="1758" y="1486"/>
                    </a:lnTo>
                    <a:lnTo>
                      <a:pt x="1841" y="1423"/>
                    </a:lnTo>
                    <a:lnTo>
                      <a:pt x="1779" y="1318"/>
                    </a:lnTo>
                    <a:lnTo>
                      <a:pt x="1695" y="1297"/>
                    </a:lnTo>
                    <a:lnTo>
                      <a:pt x="1737" y="1214"/>
                    </a:lnTo>
                    <a:lnTo>
                      <a:pt x="1779" y="1151"/>
                    </a:lnTo>
                    <a:lnTo>
                      <a:pt x="1779" y="1046"/>
                    </a:lnTo>
                    <a:lnTo>
                      <a:pt x="1841" y="983"/>
                    </a:lnTo>
                    <a:lnTo>
                      <a:pt x="1946" y="983"/>
                    </a:lnTo>
                    <a:lnTo>
                      <a:pt x="1946" y="962"/>
                    </a:lnTo>
                    <a:lnTo>
                      <a:pt x="1862" y="900"/>
                    </a:lnTo>
                    <a:lnTo>
                      <a:pt x="1758" y="879"/>
                    </a:lnTo>
                    <a:lnTo>
                      <a:pt x="1695" y="795"/>
                    </a:lnTo>
                    <a:lnTo>
                      <a:pt x="1653" y="732"/>
                    </a:lnTo>
                    <a:lnTo>
                      <a:pt x="1548" y="586"/>
                    </a:lnTo>
                    <a:lnTo>
                      <a:pt x="1465" y="481"/>
                    </a:lnTo>
                    <a:lnTo>
                      <a:pt x="1465" y="356"/>
                    </a:lnTo>
                    <a:lnTo>
                      <a:pt x="1423" y="251"/>
                    </a:lnTo>
                    <a:lnTo>
                      <a:pt x="1360" y="272"/>
                    </a:lnTo>
                    <a:lnTo>
                      <a:pt x="1339" y="335"/>
                    </a:lnTo>
                    <a:lnTo>
                      <a:pt x="1234" y="335"/>
                    </a:lnTo>
                    <a:lnTo>
                      <a:pt x="1255" y="272"/>
                    </a:lnTo>
                    <a:lnTo>
                      <a:pt x="1172" y="272"/>
                    </a:lnTo>
                    <a:lnTo>
                      <a:pt x="1130" y="314"/>
                    </a:lnTo>
                    <a:lnTo>
                      <a:pt x="1025" y="209"/>
                    </a:lnTo>
                    <a:lnTo>
                      <a:pt x="1025" y="146"/>
                    </a:lnTo>
                    <a:lnTo>
                      <a:pt x="942" y="126"/>
                    </a:lnTo>
                    <a:lnTo>
                      <a:pt x="858" y="42"/>
                    </a:lnTo>
                    <a:lnTo>
                      <a:pt x="711" y="42"/>
                    </a:lnTo>
                    <a:lnTo>
                      <a:pt x="607" y="63"/>
                    </a:lnTo>
                    <a:lnTo>
                      <a:pt x="29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33"/>
              <p:cNvSpPr/>
              <p:nvPr/>
            </p:nvSpPr>
            <p:spPr>
              <a:xfrm>
                <a:off x="2438700" y="3020425"/>
                <a:ext cx="67500" cy="66975"/>
              </a:xfrm>
              <a:custGeom>
                <a:rect b="b" l="l" r="r" t="t"/>
                <a:pathLst>
                  <a:path extrusionOk="0" h="2679" w="2700">
                    <a:moveTo>
                      <a:pt x="2470" y="1"/>
                    </a:moveTo>
                    <a:lnTo>
                      <a:pt x="2407" y="22"/>
                    </a:lnTo>
                    <a:lnTo>
                      <a:pt x="2386" y="105"/>
                    </a:lnTo>
                    <a:lnTo>
                      <a:pt x="2302" y="126"/>
                    </a:lnTo>
                    <a:lnTo>
                      <a:pt x="2198" y="210"/>
                    </a:lnTo>
                    <a:lnTo>
                      <a:pt x="2093" y="210"/>
                    </a:lnTo>
                    <a:lnTo>
                      <a:pt x="2072" y="294"/>
                    </a:lnTo>
                    <a:lnTo>
                      <a:pt x="1988" y="252"/>
                    </a:lnTo>
                    <a:lnTo>
                      <a:pt x="1884" y="294"/>
                    </a:lnTo>
                    <a:lnTo>
                      <a:pt x="1863" y="231"/>
                    </a:lnTo>
                    <a:lnTo>
                      <a:pt x="1779" y="189"/>
                    </a:lnTo>
                    <a:lnTo>
                      <a:pt x="1737" y="189"/>
                    </a:lnTo>
                    <a:lnTo>
                      <a:pt x="1696" y="294"/>
                    </a:lnTo>
                    <a:lnTo>
                      <a:pt x="1591" y="294"/>
                    </a:lnTo>
                    <a:lnTo>
                      <a:pt x="1528" y="419"/>
                    </a:lnTo>
                    <a:lnTo>
                      <a:pt x="1528" y="461"/>
                    </a:lnTo>
                    <a:lnTo>
                      <a:pt x="1465" y="503"/>
                    </a:lnTo>
                    <a:lnTo>
                      <a:pt x="1361" y="587"/>
                    </a:lnTo>
                    <a:lnTo>
                      <a:pt x="1235" y="649"/>
                    </a:lnTo>
                    <a:lnTo>
                      <a:pt x="1214" y="691"/>
                    </a:lnTo>
                    <a:lnTo>
                      <a:pt x="1131" y="670"/>
                    </a:lnTo>
                    <a:lnTo>
                      <a:pt x="1068" y="691"/>
                    </a:lnTo>
                    <a:lnTo>
                      <a:pt x="1005" y="649"/>
                    </a:lnTo>
                    <a:lnTo>
                      <a:pt x="859" y="628"/>
                    </a:lnTo>
                    <a:lnTo>
                      <a:pt x="691" y="733"/>
                    </a:lnTo>
                    <a:lnTo>
                      <a:pt x="503" y="754"/>
                    </a:lnTo>
                    <a:lnTo>
                      <a:pt x="503" y="859"/>
                    </a:lnTo>
                    <a:lnTo>
                      <a:pt x="503" y="942"/>
                    </a:lnTo>
                    <a:lnTo>
                      <a:pt x="482" y="1089"/>
                    </a:lnTo>
                    <a:lnTo>
                      <a:pt x="419" y="1172"/>
                    </a:lnTo>
                    <a:lnTo>
                      <a:pt x="294" y="1172"/>
                    </a:lnTo>
                    <a:lnTo>
                      <a:pt x="189" y="1193"/>
                    </a:lnTo>
                    <a:lnTo>
                      <a:pt x="189" y="1256"/>
                    </a:lnTo>
                    <a:lnTo>
                      <a:pt x="126" y="1256"/>
                    </a:lnTo>
                    <a:lnTo>
                      <a:pt x="22" y="1214"/>
                    </a:lnTo>
                    <a:lnTo>
                      <a:pt x="1" y="1256"/>
                    </a:lnTo>
                    <a:lnTo>
                      <a:pt x="210" y="1507"/>
                    </a:lnTo>
                    <a:lnTo>
                      <a:pt x="315" y="1591"/>
                    </a:lnTo>
                    <a:lnTo>
                      <a:pt x="315" y="1675"/>
                    </a:lnTo>
                    <a:lnTo>
                      <a:pt x="482" y="1821"/>
                    </a:lnTo>
                    <a:lnTo>
                      <a:pt x="628" y="2030"/>
                    </a:lnTo>
                    <a:lnTo>
                      <a:pt x="900" y="2323"/>
                    </a:lnTo>
                    <a:lnTo>
                      <a:pt x="963" y="2323"/>
                    </a:lnTo>
                    <a:lnTo>
                      <a:pt x="1026" y="2344"/>
                    </a:lnTo>
                    <a:lnTo>
                      <a:pt x="1068" y="2323"/>
                    </a:lnTo>
                    <a:lnTo>
                      <a:pt x="1068" y="2407"/>
                    </a:lnTo>
                    <a:lnTo>
                      <a:pt x="1131" y="2407"/>
                    </a:lnTo>
                    <a:lnTo>
                      <a:pt x="1319" y="2386"/>
                    </a:lnTo>
                    <a:lnTo>
                      <a:pt x="1633" y="2449"/>
                    </a:lnTo>
                    <a:lnTo>
                      <a:pt x="1737" y="2428"/>
                    </a:lnTo>
                    <a:lnTo>
                      <a:pt x="1884" y="2428"/>
                    </a:lnTo>
                    <a:lnTo>
                      <a:pt x="1947" y="2512"/>
                    </a:lnTo>
                    <a:lnTo>
                      <a:pt x="2009" y="2532"/>
                    </a:lnTo>
                    <a:lnTo>
                      <a:pt x="2009" y="2595"/>
                    </a:lnTo>
                    <a:lnTo>
                      <a:pt x="2156" y="2679"/>
                    </a:lnTo>
                    <a:lnTo>
                      <a:pt x="2198" y="2658"/>
                    </a:lnTo>
                    <a:lnTo>
                      <a:pt x="2260" y="2658"/>
                    </a:lnTo>
                    <a:lnTo>
                      <a:pt x="2302" y="2637"/>
                    </a:lnTo>
                    <a:lnTo>
                      <a:pt x="2281" y="2553"/>
                    </a:lnTo>
                    <a:lnTo>
                      <a:pt x="2219" y="2470"/>
                    </a:lnTo>
                    <a:lnTo>
                      <a:pt x="2198" y="2344"/>
                    </a:lnTo>
                    <a:lnTo>
                      <a:pt x="2281" y="2219"/>
                    </a:lnTo>
                    <a:lnTo>
                      <a:pt x="2302" y="2135"/>
                    </a:lnTo>
                    <a:lnTo>
                      <a:pt x="2302" y="2009"/>
                    </a:lnTo>
                    <a:lnTo>
                      <a:pt x="2281" y="2093"/>
                    </a:lnTo>
                    <a:lnTo>
                      <a:pt x="2260" y="2135"/>
                    </a:lnTo>
                    <a:lnTo>
                      <a:pt x="2198" y="2156"/>
                    </a:lnTo>
                    <a:lnTo>
                      <a:pt x="2198" y="2093"/>
                    </a:lnTo>
                    <a:lnTo>
                      <a:pt x="2219" y="2009"/>
                    </a:lnTo>
                    <a:lnTo>
                      <a:pt x="2281" y="1884"/>
                    </a:lnTo>
                    <a:lnTo>
                      <a:pt x="2260" y="1800"/>
                    </a:lnTo>
                    <a:lnTo>
                      <a:pt x="2260" y="1716"/>
                    </a:lnTo>
                    <a:lnTo>
                      <a:pt x="2344" y="1528"/>
                    </a:lnTo>
                    <a:lnTo>
                      <a:pt x="2386" y="1528"/>
                    </a:lnTo>
                    <a:lnTo>
                      <a:pt x="2365" y="1591"/>
                    </a:lnTo>
                    <a:lnTo>
                      <a:pt x="2365" y="1675"/>
                    </a:lnTo>
                    <a:lnTo>
                      <a:pt x="2365" y="1800"/>
                    </a:lnTo>
                    <a:lnTo>
                      <a:pt x="2386" y="1800"/>
                    </a:lnTo>
                    <a:lnTo>
                      <a:pt x="2428" y="1716"/>
                    </a:lnTo>
                    <a:lnTo>
                      <a:pt x="2470" y="1486"/>
                    </a:lnTo>
                    <a:lnTo>
                      <a:pt x="2470" y="1214"/>
                    </a:lnTo>
                    <a:lnTo>
                      <a:pt x="2491" y="1172"/>
                    </a:lnTo>
                    <a:lnTo>
                      <a:pt x="2428" y="1089"/>
                    </a:lnTo>
                    <a:lnTo>
                      <a:pt x="2407" y="1068"/>
                    </a:lnTo>
                    <a:lnTo>
                      <a:pt x="2407" y="1005"/>
                    </a:lnTo>
                    <a:lnTo>
                      <a:pt x="2470" y="963"/>
                    </a:lnTo>
                    <a:lnTo>
                      <a:pt x="2491" y="963"/>
                    </a:lnTo>
                    <a:lnTo>
                      <a:pt x="2512" y="984"/>
                    </a:lnTo>
                    <a:lnTo>
                      <a:pt x="2533" y="838"/>
                    </a:lnTo>
                    <a:lnTo>
                      <a:pt x="2637" y="691"/>
                    </a:lnTo>
                    <a:lnTo>
                      <a:pt x="2700" y="628"/>
                    </a:lnTo>
                    <a:lnTo>
                      <a:pt x="2700" y="566"/>
                    </a:lnTo>
                    <a:lnTo>
                      <a:pt x="2637" y="524"/>
                    </a:lnTo>
                    <a:lnTo>
                      <a:pt x="2637" y="461"/>
                    </a:lnTo>
                    <a:lnTo>
                      <a:pt x="2679" y="377"/>
                    </a:lnTo>
                    <a:lnTo>
                      <a:pt x="2637" y="273"/>
                    </a:lnTo>
                    <a:lnTo>
                      <a:pt x="2637" y="126"/>
                    </a:lnTo>
                    <a:lnTo>
                      <a:pt x="2679" y="63"/>
                    </a:lnTo>
                    <a:lnTo>
                      <a:pt x="2700" y="43"/>
                    </a:lnTo>
                    <a:lnTo>
                      <a:pt x="2533" y="43"/>
                    </a:lnTo>
                    <a:lnTo>
                      <a:pt x="251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33"/>
              <p:cNvSpPr/>
              <p:nvPr/>
            </p:nvSpPr>
            <p:spPr>
              <a:xfrm>
                <a:off x="2416725" y="3006825"/>
                <a:ext cx="91575" cy="46050"/>
              </a:xfrm>
              <a:custGeom>
                <a:rect b="b" l="l" r="r" t="t"/>
                <a:pathLst>
                  <a:path extrusionOk="0" h="1842" w="3663">
                    <a:moveTo>
                      <a:pt x="1926" y="1"/>
                    </a:moveTo>
                    <a:lnTo>
                      <a:pt x="1905" y="43"/>
                    </a:lnTo>
                    <a:lnTo>
                      <a:pt x="1968" y="105"/>
                    </a:lnTo>
                    <a:lnTo>
                      <a:pt x="1863" y="126"/>
                    </a:lnTo>
                    <a:lnTo>
                      <a:pt x="1800" y="168"/>
                    </a:lnTo>
                    <a:lnTo>
                      <a:pt x="1696" y="147"/>
                    </a:lnTo>
                    <a:lnTo>
                      <a:pt x="1507" y="168"/>
                    </a:lnTo>
                    <a:lnTo>
                      <a:pt x="943" y="168"/>
                    </a:lnTo>
                    <a:lnTo>
                      <a:pt x="775" y="252"/>
                    </a:lnTo>
                    <a:lnTo>
                      <a:pt x="712" y="210"/>
                    </a:lnTo>
                    <a:lnTo>
                      <a:pt x="712" y="252"/>
                    </a:lnTo>
                    <a:lnTo>
                      <a:pt x="629" y="315"/>
                    </a:lnTo>
                    <a:lnTo>
                      <a:pt x="566" y="419"/>
                    </a:lnTo>
                    <a:lnTo>
                      <a:pt x="419" y="482"/>
                    </a:lnTo>
                    <a:lnTo>
                      <a:pt x="336" y="482"/>
                    </a:lnTo>
                    <a:lnTo>
                      <a:pt x="189" y="649"/>
                    </a:lnTo>
                    <a:lnTo>
                      <a:pt x="106" y="754"/>
                    </a:lnTo>
                    <a:lnTo>
                      <a:pt x="126" y="838"/>
                    </a:lnTo>
                    <a:lnTo>
                      <a:pt x="43" y="984"/>
                    </a:lnTo>
                    <a:lnTo>
                      <a:pt x="1" y="1047"/>
                    </a:lnTo>
                    <a:lnTo>
                      <a:pt x="43" y="1005"/>
                    </a:lnTo>
                    <a:lnTo>
                      <a:pt x="126" y="1047"/>
                    </a:lnTo>
                    <a:lnTo>
                      <a:pt x="147" y="1068"/>
                    </a:lnTo>
                    <a:lnTo>
                      <a:pt x="210" y="1089"/>
                    </a:lnTo>
                    <a:lnTo>
                      <a:pt x="252" y="1151"/>
                    </a:lnTo>
                    <a:lnTo>
                      <a:pt x="399" y="1110"/>
                    </a:lnTo>
                    <a:lnTo>
                      <a:pt x="503" y="1151"/>
                    </a:lnTo>
                    <a:lnTo>
                      <a:pt x="566" y="1256"/>
                    </a:lnTo>
                    <a:lnTo>
                      <a:pt x="608" y="1298"/>
                    </a:lnTo>
                    <a:lnTo>
                      <a:pt x="650" y="1361"/>
                    </a:lnTo>
                    <a:lnTo>
                      <a:pt x="671" y="1298"/>
                    </a:lnTo>
                    <a:lnTo>
                      <a:pt x="712" y="1256"/>
                    </a:lnTo>
                    <a:lnTo>
                      <a:pt x="817" y="1214"/>
                    </a:lnTo>
                    <a:lnTo>
                      <a:pt x="859" y="1256"/>
                    </a:lnTo>
                    <a:lnTo>
                      <a:pt x="943" y="1277"/>
                    </a:lnTo>
                    <a:lnTo>
                      <a:pt x="943" y="1382"/>
                    </a:lnTo>
                    <a:lnTo>
                      <a:pt x="922" y="1486"/>
                    </a:lnTo>
                    <a:lnTo>
                      <a:pt x="922" y="1507"/>
                    </a:lnTo>
                    <a:lnTo>
                      <a:pt x="880" y="1612"/>
                    </a:lnTo>
                    <a:lnTo>
                      <a:pt x="922" y="1675"/>
                    </a:lnTo>
                    <a:lnTo>
                      <a:pt x="963" y="1696"/>
                    </a:lnTo>
                    <a:lnTo>
                      <a:pt x="984" y="1716"/>
                    </a:lnTo>
                    <a:lnTo>
                      <a:pt x="1047" y="1716"/>
                    </a:lnTo>
                    <a:lnTo>
                      <a:pt x="1068" y="1696"/>
                    </a:lnTo>
                    <a:lnTo>
                      <a:pt x="1131" y="1716"/>
                    </a:lnTo>
                    <a:lnTo>
                      <a:pt x="1131" y="1800"/>
                    </a:lnTo>
                    <a:lnTo>
                      <a:pt x="1152" y="1842"/>
                    </a:lnTo>
                    <a:lnTo>
                      <a:pt x="1256" y="1821"/>
                    </a:lnTo>
                    <a:lnTo>
                      <a:pt x="1382" y="1821"/>
                    </a:lnTo>
                    <a:lnTo>
                      <a:pt x="1445" y="1737"/>
                    </a:lnTo>
                    <a:lnTo>
                      <a:pt x="1445" y="1591"/>
                    </a:lnTo>
                    <a:lnTo>
                      <a:pt x="1445" y="1507"/>
                    </a:lnTo>
                    <a:lnTo>
                      <a:pt x="1445" y="1403"/>
                    </a:lnTo>
                    <a:lnTo>
                      <a:pt x="1612" y="1382"/>
                    </a:lnTo>
                    <a:lnTo>
                      <a:pt x="1800" y="1277"/>
                    </a:lnTo>
                    <a:lnTo>
                      <a:pt x="1926" y="1298"/>
                    </a:lnTo>
                    <a:lnTo>
                      <a:pt x="2010" y="1361"/>
                    </a:lnTo>
                    <a:lnTo>
                      <a:pt x="2072" y="1361"/>
                    </a:lnTo>
                    <a:lnTo>
                      <a:pt x="2135" y="1382"/>
                    </a:lnTo>
                    <a:lnTo>
                      <a:pt x="2177" y="1298"/>
                    </a:lnTo>
                    <a:lnTo>
                      <a:pt x="2303" y="1277"/>
                    </a:lnTo>
                    <a:lnTo>
                      <a:pt x="2407" y="1151"/>
                    </a:lnTo>
                    <a:lnTo>
                      <a:pt x="2449" y="1110"/>
                    </a:lnTo>
                    <a:lnTo>
                      <a:pt x="2491" y="1068"/>
                    </a:lnTo>
                    <a:lnTo>
                      <a:pt x="2554" y="900"/>
                    </a:lnTo>
                    <a:lnTo>
                      <a:pt x="2658" y="900"/>
                    </a:lnTo>
                    <a:lnTo>
                      <a:pt x="2700" y="796"/>
                    </a:lnTo>
                    <a:lnTo>
                      <a:pt x="2742" y="796"/>
                    </a:lnTo>
                    <a:lnTo>
                      <a:pt x="2826" y="879"/>
                    </a:lnTo>
                    <a:lnTo>
                      <a:pt x="2847" y="900"/>
                    </a:lnTo>
                    <a:lnTo>
                      <a:pt x="2951" y="900"/>
                    </a:lnTo>
                    <a:lnTo>
                      <a:pt x="3035" y="942"/>
                    </a:lnTo>
                    <a:lnTo>
                      <a:pt x="3056" y="859"/>
                    </a:lnTo>
                    <a:lnTo>
                      <a:pt x="3139" y="859"/>
                    </a:lnTo>
                    <a:lnTo>
                      <a:pt x="3244" y="775"/>
                    </a:lnTo>
                    <a:lnTo>
                      <a:pt x="3328" y="754"/>
                    </a:lnTo>
                    <a:lnTo>
                      <a:pt x="3349" y="670"/>
                    </a:lnTo>
                    <a:lnTo>
                      <a:pt x="3391" y="649"/>
                    </a:lnTo>
                    <a:lnTo>
                      <a:pt x="3453" y="649"/>
                    </a:lnTo>
                    <a:lnTo>
                      <a:pt x="3474" y="670"/>
                    </a:lnTo>
                    <a:lnTo>
                      <a:pt x="3642" y="670"/>
                    </a:lnTo>
                    <a:lnTo>
                      <a:pt x="3663" y="628"/>
                    </a:lnTo>
                    <a:lnTo>
                      <a:pt x="3642" y="566"/>
                    </a:lnTo>
                    <a:lnTo>
                      <a:pt x="3495" y="461"/>
                    </a:lnTo>
                    <a:lnTo>
                      <a:pt x="3370" y="419"/>
                    </a:lnTo>
                    <a:lnTo>
                      <a:pt x="3370" y="419"/>
                    </a:lnTo>
                    <a:lnTo>
                      <a:pt x="3432" y="524"/>
                    </a:lnTo>
                    <a:lnTo>
                      <a:pt x="3286" y="524"/>
                    </a:lnTo>
                    <a:lnTo>
                      <a:pt x="3139" y="482"/>
                    </a:lnTo>
                    <a:lnTo>
                      <a:pt x="3077" y="461"/>
                    </a:lnTo>
                    <a:lnTo>
                      <a:pt x="2972" y="440"/>
                    </a:lnTo>
                    <a:lnTo>
                      <a:pt x="2867" y="440"/>
                    </a:lnTo>
                    <a:lnTo>
                      <a:pt x="2909" y="377"/>
                    </a:lnTo>
                    <a:lnTo>
                      <a:pt x="2972" y="377"/>
                    </a:lnTo>
                    <a:lnTo>
                      <a:pt x="2972" y="315"/>
                    </a:lnTo>
                    <a:lnTo>
                      <a:pt x="3035" y="315"/>
                    </a:lnTo>
                    <a:lnTo>
                      <a:pt x="3119" y="335"/>
                    </a:lnTo>
                    <a:lnTo>
                      <a:pt x="3265" y="377"/>
                    </a:lnTo>
                    <a:lnTo>
                      <a:pt x="3286" y="356"/>
                    </a:lnTo>
                    <a:lnTo>
                      <a:pt x="3181" y="273"/>
                    </a:lnTo>
                    <a:lnTo>
                      <a:pt x="3035" y="210"/>
                    </a:lnTo>
                    <a:lnTo>
                      <a:pt x="2951" y="168"/>
                    </a:lnTo>
                    <a:lnTo>
                      <a:pt x="2847" y="210"/>
                    </a:lnTo>
                    <a:lnTo>
                      <a:pt x="2805" y="168"/>
                    </a:lnTo>
                    <a:lnTo>
                      <a:pt x="2763" y="252"/>
                    </a:lnTo>
                    <a:lnTo>
                      <a:pt x="2700" y="210"/>
                    </a:lnTo>
                    <a:lnTo>
                      <a:pt x="2428" y="168"/>
                    </a:lnTo>
                    <a:lnTo>
                      <a:pt x="2198" y="147"/>
                    </a:lnTo>
                    <a:lnTo>
                      <a:pt x="2072" y="43"/>
                    </a:lnTo>
                    <a:lnTo>
                      <a:pt x="192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33"/>
              <p:cNvSpPr/>
              <p:nvPr/>
            </p:nvSpPr>
            <p:spPr>
              <a:xfrm>
                <a:off x="2404175" y="3031950"/>
                <a:ext cx="36125" cy="20925"/>
              </a:xfrm>
              <a:custGeom>
                <a:rect b="b" l="l" r="r" t="t"/>
                <a:pathLst>
                  <a:path extrusionOk="0" h="837" w="1445">
                    <a:moveTo>
                      <a:pt x="545" y="0"/>
                    </a:moveTo>
                    <a:lnTo>
                      <a:pt x="503" y="42"/>
                    </a:lnTo>
                    <a:lnTo>
                      <a:pt x="398" y="105"/>
                    </a:lnTo>
                    <a:lnTo>
                      <a:pt x="398" y="167"/>
                    </a:lnTo>
                    <a:lnTo>
                      <a:pt x="294" y="188"/>
                    </a:lnTo>
                    <a:lnTo>
                      <a:pt x="168" y="251"/>
                    </a:lnTo>
                    <a:lnTo>
                      <a:pt x="64" y="356"/>
                    </a:lnTo>
                    <a:lnTo>
                      <a:pt x="64" y="398"/>
                    </a:lnTo>
                    <a:lnTo>
                      <a:pt x="1" y="481"/>
                    </a:lnTo>
                    <a:lnTo>
                      <a:pt x="168" y="481"/>
                    </a:lnTo>
                    <a:lnTo>
                      <a:pt x="273" y="586"/>
                    </a:lnTo>
                    <a:lnTo>
                      <a:pt x="398" y="607"/>
                    </a:lnTo>
                    <a:lnTo>
                      <a:pt x="440" y="607"/>
                    </a:lnTo>
                    <a:lnTo>
                      <a:pt x="649" y="691"/>
                    </a:lnTo>
                    <a:lnTo>
                      <a:pt x="838" y="795"/>
                    </a:lnTo>
                    <a:lnTo>
                      <a:pt x="859" y="732"/>
                    </a:lnTo>
                    <a:lnTo>
                      <a:pt x="796" y="691"/>
                    </a:lnTo>
                    <a:lnTo>
                      <a:pt x="817" y="670"/>
                    </a:lnTo>
                    <a:lnTo>
                      <a:pt x="921" y="670"/>
                    </a:lnTo>
                    <a:lnTo>
                      <a:pt x="1005" y="795"/>
                    </a:lnTo>
                    <a:lnTo>
                      <a:pt x="1068" y="837"/>
                    </a:lnTo>
                    <a:lnTo>
                      <a:pt x="1340" y="837"/>
                    </a:lnTo>
                    <a:lnTo>
                      <a:pt x="1424" y="732"/>
                    </a:lnTo>
                    <a:lnTo>
                      <a:pt x="1382" y="691"/>
                    </a:lnTo>
                    <a:lnTo>
                      <a:pt x="1424" y="670"/>
                    </a:lnTo>
                    <a:lnTo>
                      <a:pt x="1382" y="607"/>
                    </a:lnTo>
                    <a:lnTo>
                      <a:pt x="1424" y="502"/>
                    </a:lnTo>
                    <a:lnTo>
                      <a:pt x="1424" y="481"/>
                    </a:lnTo>
                    <a:lnTo>
                      <a:pt x="1445" y="377"/>
                    </a:lnTo>
                    <a:lnTo>
                      <a:pt x="1445" y="272"/>
                    </a:lnTo>
                    <a:lnTo>
                      <a:pt x="1361" y="251"/>
                    </a:lnTo>
                    <a:lnTo>
                      <a:pt x="1319" y="209"/>
                    </a:lnTo>
                    <a:lnTo>
                      <a:pt x="1214" y="251"/>
                    </a:lnTo>
                    <a:lnTo>
                      <a:pt x="1173" y="293"/>
                    </a:lnTo>
                    <a:lnTo>
                      <a:pt x="1152" y="356"/>
                    </a:lnTo>
                    <a:lnTo>
                      <a:pt x="1110" y="293"/>
                    </a:lnTo>
                    <a:lnTo>
                      <a:pt x="1068" y="251"/>
                    </a:lnTo>
                    <a:lnTo>
                      <a:pt x="1005" y="146"/>
                    </a:lnTo>
                    <a:lnTo>
                      <a:pt x="901" y="105"/>
                    </a:lnTo>
                    <a:lnTo>
                      <a:pt x="754" y="146"/>
                    </a:lnTo>
                    <a:lnTo>
                      <a:pt x="712" y="84"/>
                    </a:lnTo>
                    <a:lnTo>
                      <a:pt x="649" y="63"/>
                    </a:lnTo>
                    <a:lnTo>
                      <a:pt x="628" y="42"/>
                    </a:lnTo>
                    <a:lnTo>
                      <a:pt x="545"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33"/>
              <p:cNvSpPr/>
              <p:nvPr/>
            </p:nvSpPr>
            <p:spPr>
              <a:xfrm>
                <a:off x="2420400" y="2972825"/>
                <a:ext cx="16750" cy="36650"/>
              </a:xfrm>
              <a:custGeom>
                <a:rect b="b" l="l" r="r" t="t"/>
                <a:pathLst>
                  <a:path extrusionOk="0" h="1466" w="670">
                    <a:moveTo>
                      <a:pt x="398" y="1"/>
                    </a:moveTo>
                    <a:lnTo>
                      <a:pt x="377" y="43"/>
                    </a:lnTo>
                    <a:lnTo>
                      <a:pt x="356" y="147"/>
                    </a:lnTo>
                    <a:lnTo>
                      <a:pt x="272" y="231"/>
                    </a:lnTo>
                    <a:lnTo>
                      <a:pt x="272" y="252"/>
                    </a:lnTo>
                    <a:lnTo>
                      <a:pt x="210" y="273"/>
                    </a:lnTo>
                    <a:lnTo>
                      <a:pt x="189" y="315"/>
                    </a:lnTo>
                    <a:lnTo>
                      <a:pt x="168" y="273"/>
                    </a:lnTo>
                    <a:lnTo>
                      <a:pt x="168" y="231"/>
                    </a:lnTo>
                    <a:lnTo>
                      <a:pt x="84" y="231"/>
                    </a:lnTo>
                    <a:lnTo>
                      <a:pt x="42" y="273"/>
                    </a:lnTo>
                    <a:lnTo>
                      <a:pt x="0" y="356"/>
                    </a:lnTo>
                    <a:lnTo>
                      <a:pt x="0" y="1423"/>
                    </a:lnTo>
                    <a:lnTo>
                      <a:pt x="84" y="1423"/>
                    </a:lnTo>
                    <a:lnTo>
                      <a:pt x="105" y="1465"/>
                    </a:lnTo>
                    <a:lnTo>
                      <a:pt x="168" y="1465"/>
                    </a:lnTo>
                    <a:lnTo>
                      <a:pt x="210" y="1361"/>
                    </a:lnTo>
                    <a:lnTo>
                      <a:pt x="314" y="1256"/>
                    </a:lnTo>
                    <a:lnTo>
                      <a:pt x="398" y="1298"/>
                    </a:lnTo>
                    <a:lnTo>
                      <a:pt x="565" y="1068"/>
                    </a:lnTo>
                    <a:lnTo>
                      <a:pt x="607" y="900"/>
                    </a:lnTo>
                    <a:lnTo>
                      <a:pt x="607" y="733"/>
                    </a:lnTo>
                    <a:lnTo>
                      <a:pt x="565" y="670"/>
                    </a:lnTo>
                    <a:lnTo>
                      <a:pt x="586" y="482"/>
                    </a:lnTo>
                    <a:lnTo>
                      <a:pt x="628" y="377"/>
                    </a:lnTo>
                    <a:lnTo>
                      <a:pt x="670" y="105"/>
                    </a:lnTo>
                    <a:lnTo>
                      <a:pt x="670" y="43"/>
                    </a:lnTo>
                    <a:lnTo>
                      <a:pt x="670" y="1"/>
                    </a:lnTo>
                    <a:lnTo>
                      <a:pt x="586" y="1"/>
                    </a:lnTo>
                    <a:lnTo>
                      <a:pt x="524" y="43"/>
                    </a:lnTo>
                    <a:lnTo>
                      <a:pt x="50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33"/>
              <p:cNvSpPr/>
              <p:nvPr/>
            </p:nvSpPr>
            <p:spPr>
              <a:xfrm>
                <a:off x="2374900" y="2981200"/>
                <a:ext cx="59650" cy="62800"/>
              </a:xfrm>
              <a:custGeom>
                <a:rect b="b" l="l" r="r" t="t"/>
                <a:pathLst>
                  <a:path extrusionOk="0" h="2512" w="2386">
                    <a:moveTo>
                      <a:pt x="837" y="0"/>
                    </a:moveTo>
                    <a:lnTo>
                      <a:pt x="816" y="314"/>
                    </a:lnTo>
                    <a:lnTo>
                      <a:pt x="565" y="335"/>
                    </a:lnTo>
                    <a:lnTo>
                      <a:pt x="649" y="419"/>
                    </a:lnTo>
                    <a:lnTo>
                      <a:pt x="670" y="461"/>
                    </a:lnTo>
                    <a:lnTo>
                      <a:pt x="774" y="565"/>
                    </a:lnTo>
                    <a:lnTo>
                      <a:pt x="858" y="649"/>
                    </a:lnTo>
                    <a:lnTo>
                      <a:pt x="942" y="649"/>
                    </a:lnTo>
                    <a:lnTo>
                      <a:pt x="963" y="712"/>
                    </a:lnTo>
                    <a:lnTo>
                      <a:pt x="983" y="816"/>
                    </a:lnTo>
                    <a:lnTo>
                      <a:pt x="1025" y="837"/>
                    </a:lnTo>
                    <a:lnTo>
                      <a:pt x="1130" y="858"/>
                    </a:lnTo>
                    <a:lnTo>
                      <a:pt x="1193" y="879"/>
                    </a:lnTo>
                    <a:lnTo>
                      <a:pt x="1193" y="963"/>
                    </a:lnTo>
                    <a:lnTo>
                      <a:pt x="1130" y="1026"/>
                    </a:lnTo>
                    <a:lnTo>
                      <a:pt x="398" y="1026"/>
                    </a:lnTo>
                    <a:lnTo>
                      <a:pt x="42" y="1570"/>
                    </a:lnTo>
                    <a:lnTo>
                      <a:pt x="42" y="1674"/>
                    </a:lnTo>
                    <a:lnTo>
                      <a:pt x="84" y="1695"/>
                    </a:lnTo>
                    <a:lnTo>
                      <a:pt x="42" y="1758"/>
                    </a:lnTo>
                    <a:lnTo>
                      <a:pt x="84" y="1800"/>
                    </a:lnTo>
                    <a:lnTo>
                      <a:pt x="105" y="1821"/>
                    </a:lnTo>
                    <a:lnTo>
                      <a:pt x="105" y="1863"/>
                    </a:lnTo>
                    <a:lnTo>
                      <a:pt x="42" y="1904"/>
                    </a:lnTo>
                    <a:lnTo>
                      <a:pt x="21" y="1967"/>
                    </a:lnTo>
                    <a:lnTo>
                      <a:pt x="0" y="1988"/>
                    </a:lnTo>
                    <a:lnTo>
                      <a:pt x="105" y="2093"/>
                    </a:lnTo>
                    <a:lnTo>
                      <a:pt x="147" y="2218"/>
                    </a:lnTo>
                    <a:lnTo>
                      <a:pt x="251" y="2218"/>
                    </a:lnTo>
                    <a:lnTo>
                      <a:pt x="335" y="2323"/>
                    </a:lnTo>
                    <a:lnTo>
                      <a:pt x="628" y="2428"/>
                    </a:lnTo>
                    <a:lnTo>
                      <a:pt x="942" y="2428"/>
                    </a:lnTo>
                    <a:lnTo>
                      <a:pt x="1172" y="2511"/>
                    </a:lnTo>
                    <a:lnTo>
                      <a:pt x="1235" y="2428"/>
                    </a:lnTo>
                    <a:lnTo>
                      <a:pt x="1235" y="2386"/>
                    </a:lnTo>
                    <a:lnTo>
                      <a:pt x="1339" y="2281"/>
                    </a:lnTo>
                    <a:lnTo>
                      <a:pt x="1465" y="2218"/>
                    </a:lnTo>
                    <a:lnTo>
                      <a:pt x="1569" y="2197"/>
                    </a:lnTo>
                    <a:lnTo>
                      <a:pt x="1569" y="2135"/>
                    </a:lnTo>
                    <a:lnTo>
                      <a:pt x="1716" y="2009"/>
                    </a:lnTo>
                    <a:lnTo>
                      <a:pt x="1799" y="1863"/>
                    </a:lnTo>
                    <a:lnTo>
                      <a:pt x="1779" y="1779"/>
                    </a:lnTo>
                    <a:lnTo>
                      <a:pt x="1862" y="1674"/>
                    </a:lnTo>
                    <a:lnTo>
                      <a:pt x="2009" y="1507"/>
                    </a:lnTo>
                    <a:lnTo>
                      <a:pt x="2092" y="1507"/>
                    </a:lnTo>
                    <a:lnTo>
                      <a:pt x="2239" y="1444"/>
                    </a:lnTo>
                    <a:lnTo>
                      <a:pt x="2302" y="1340"/>
                    </a:lnTo>
                    <a:lnTo>
                      <a:pt x="2385" y="1277"/>
                    </a:lnTo>
                    <a:lnTo>
                      <a:pt x="2385" y="1235"/>
                    </a:lnTo>
                    <a:lnTo>
                      <a:pt x="2344" y="1172"/>
                    </a:lnTo>
                    <a:lnTo>
                      <a:pt x="2239" y="1172"/>
                    </a:lnTo>
                    <a:lnTo>
                      <a:pt x="2218" y="1256"/>
                    </a:lnTo>
                    <a:lnTo>
                      <a:pt x="2113" y="1172"/>
                    </a:lnTo>
                    <a:lnTo>
                      <a:pt x="2030" y="1172"/>
                    </a:lnTo>
                    <a:lnTo>
                      <a:pt x="1988" y="1130"/>
                    </a:lnTo>
                    <a:lnTo>
                      <a:pt x="1925" y="1130"/>
                    </a:lnTo>
                    <a:lnTo>
                      <a:pt x="1904" y="1088"/>
                    </a:lnTo>
                    <a:lnTo>
                      <a:pt x="1820" y="1088"/>
                    </a:lnTo>
                    <a:lnTo>
                      <a:pt x="1820" y="21"/>
                    </a:lnTo>
                    <a:lnTo>
                      <a:pt x="83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33"/>
              <p:cNvSpPr/>
              <p:nvPr/>
            </p:nvSpPr>
            <p:spPr>
              <a:xfrm>
                <a:off x="2050050" y="2725400"/>
                <a:ext cx="412225" cy="305525"/>
              </a:xfrm>
              <a:custGeom>
                <a:rect b="b" l="l" r="r" t="t"/>
                <a:pathLst>
                  <a:path extrusionOk="0" h="12221" w="16489">
                    <a:moveTo>
                      <a:pt x="1381" y="1"/>
                    </a:moveTo>
                    <a:lnTo>
                      <a:pt x="1" y="22"/>
                    </a:lnTo>
                    <a:lnTo>
                      <a:pt x="21" y="168"/>
                    </a:lnTo>
                    <a:lnTo>
                      <a:pt x="105" y="482"/>
                    </a:lnTo>
                    <a:lnTo>
                      <a:pt x="168" y="587"/>
                    </a:lnTo>
                    <a:lnTo>
                      <a:pt x="231" y="691"/>
                    </a:lnTo>
                    <a:lnTo>
                      <a:pt x="168" y="712"/>
                    </a:lnTo>
                    <a:lnTo>
                      <a:pt x="168" y="796"/>
                    </a:lnTo>
                    <a:lnTo>
                      <a:pt x="189" y="901"/>
                    </a:lnTo>
                    <a:lnTo>
                      <a:pt x="356" y="1110"/>
                    </a:lnTo>
                    <a:lnTo>
                      <a:pt x="356" y="1152"/>
                    </a:lnTo>
                    <a:lnTo>
                      <a:pt x="314" y="1173"/>
                    </a:lnTo>
                    <a:lnTo>
                      <a:pt x="335" y="1256"/>
                    </a:lnTo>
                    <a:lnTo>
                      <a:pt x="461" y="1361"/>
                    </a:lnTo>
                    <a:lnTo>
                      <a:pt x="482" y="1486"/>
                    </a:lnTo>
                    <a:lnTo>
                      <a:pt x="440" y="1549"/>
                    </a:lnTo>
                    <a:lnTo>
                      <a:pt x="440" y="1654"/>
                    </a:lnTo>
                    <a:lnTo>
                      <a:pt x="524" y="1696"/>
                    </a:lnTo>
                    <a:lnTo>
                      <a:pt x="545" y="1779"/>
                    </a:lnTo>
                    <a:lnTo>
                      <a:pt x="545" y="1968"/>
                    </a:lnTo>
                    <a:lnTo>
                      <a:pt x="586" y="2114"/>
                    </a:lnTo>
                    <a:lnTo>
                      <a:pt x="691" y="2219"/>
                    </a:lnTo>
                    <a:lnTo>
                      <a:pt x="754" y="2219"/>
                    </a:lnTo>
                    <a:lnTo>
                      <a:pt x="942" y="2386"/>
                    </a:lnTo>
                    <a:lnTo>
                      <a:pt x="1005" y="2512"/>
                    </a:lnTo>
                    <a:lnTo>
                      <a:pt x="1047" y="2595"/>
                    </a:lnTo>
                    <a:lnTo>
                      <a:pt x="1172" y="2721"/>
                    </a:lnTo>
                    <a:lnTo>
                      <a:pt x="1214" y="2909"/>
                    </a:lnTo>
                    <a:lnTo>
                      <a:pt x="1277" y="2930"/>
                    </a:lnTo>
                    <a:lnTo>
                      <a:pt x="1361" y="3056"/>
                    </a:lnTo>
                    <a:lnTo>
                      <a:pt x="1298" y="3139"/>
                    </a:lnTo>
                    <a:lnTo>
                      <a:pt x="1277" y="3202"/>
                    </a:lnTo>
                    <a:lnTo>
                      <a:pt x="1319" y="3265"/>
                    </a:lnTo>
                    <a:lnTo>
                      <a:pt x="1298" y="3349"/>
                    </a:lnTo>
                    <a:lnTo>
                      <a:pt x="1214" y="3328"/>
                    </a:lnTo>
                    <a:lnTo>
                      <a:pt x="1172" y="3411"/>
                    </a:lnTo>
                    <a:lnTo>
                      <a:pt x="1193" y="3432"/>
                    </a:lnTo>
                    <a:lnTo>
                      <a:pt x="1277" y="3432"/>
                    </a:lnTo>
                    <a:lnTo>
                      <a:pt x="1277" y="3516"/>
                    </a:lnTo>
                    <a:lnTo>
                      <a:pt x="1214" y="3558"/>
                    </a:lnTo>
                    <a:lnTo>
                      <a:pt x="1151" y="3516"/>
                    </a:lnTo>
                    <a:lnTo>
                      <a:pt x="1005" y="3516"/>
                    </a:lnTo>
                    <a:lnTo>
                      <a:pt x="900" y="3453"/>
                    </a:lnTo>
                    <a:lnTo>
                      <a:pt x="775" y="3474"/>
                    </a:lnTo>
                    <a:lnTo>
                      <a:pt x="712" y="3516"/>
                    </a:lnTo>
                    <a:lnTo>
                      <a:pt x="858" y="3662"/>
                    </a:lnTo>
                    <a:lnTo>
                      <a:pt x="963" y="3725"/>
                    </a:lnTo>
                    <a:lnTo>
                      <a:pt x="963" y="3830"/>
                    </a:lnTo>
                    <a:lnTo>
                      <a:pt x="1005" y="3934"/>
                    </a:lnTo>
                    <a:lnTo>
                      <a:pt x="1109" y="3955"/>
                    </a:lnTo>
                    <a:lnTo>
                      <a:pt x="1235" y="4039"/>
                    </a:lnTo>
                    <a:lnTo>
                      <a:pt x="1235" y="4081"/>
                    </a:lnTo>
                    <a:lnTo>
                      <a:pt x="1319" y="4081"/>
                    </a:lnTo>
                    <a:lnTo>
                      <a:pt x="1402" y="4102"/>
                    </a:lnTo>
                    <a:lnTo>
                      <a:pt x="1381" y="4144"/>
                    </a:lnTo>
                    <a:lnTo>
                      <a:pt x="1423" y="4206"/>
                    </a:lnTo>
                    <a:lnTo>
                      <a:pt x="1507" y="4186"/>
                    </a:lnTo>
                    <a:lnTo>
                      <a:pt x="1591" y="4186"/>
                    </a:lnTo>
                    <a:lnTo>
                      <a:pt x="1674" y="4081"/>
                    </a:lnTo>
                    <a:lnTo>
                      <a:pt x="1716" y="4081"/>
                    </a:lnTo>
                    <a:lnTo>
                      <a:pt x="1695" y="4186"/>
                    </a:lnTo>
                    <a:lnTo>
                      <a:pt x="1716" y="4374"/>
                    </a:lnTo>
                    <a:lnTo>
                      <a:pt x="1905" y="4562"/>
                    </a:lnTo>
                    <a:lnTo>
                      <a:pt x="2009" y="4583"/>
                    </a:lnTo>
                    <a:lnTo>
                      <a:pt x="2051" y="4583"/>
                    </a:lnTo>
                    <a:lnTo>
                      <a:pt x="2114" y="4667"/>
                    </a:lnTo>
                    <a:lnTo>
                      <a:pt x="2197" y="4897"/>
                    </a:lnTo>
                    <a:lnTo>
                      <a:pt x="2197" y="5127"/>
                    </a:lnTo>
                    <a:lnTo>
                      <a:pt x="2156" y="5315"/>
                    </a:lnTo>
                    <a:lnTo>
                      <a:pt x="2051" y="5462"/>
                    </a:lnTo>
                    <a:lnTo>
                      <a:pt x="2093" y="5546"/>
                    </a:lnTo>
                    <a:lnTo>
                      <a:pt x="2197" y="5650"/>
                    </a:lnTo>
                    <a:lnTo>
                      <a:pt x="2239" y="5629"/>
                    </a:lnTo>
                    <a:lnTo>
                      <a:pt x="2260" y="5713"/>
                    </a:lnTo>
                    <a:lnTo>
                      <a:pt x="2407" y="5734"/>
                    </a:lnTo>
                    <a:lnTo>
                      <a:pt x="2449" y="5859"/>
                    </a:lnTo>
                    <a:lnTo>
                      <a:pt x="2679" y="6131"/>
                    </a:lnTo>
                    <a:lnTo>
                      <a:pt x="2762" y="6152"/>
                    </a:lnTo>
                    <a:lnTo>
                      <a:pt x="2804" y="6236"/>
                    </a:lnTo>
                    <a:lnTo>
                      <a:pt x="2888" y="6341"/>
                    </a:lnTo>
                    <a:lnTo>
                      <a:pt x="3034" y="6362"/>
                    </a:lnTo>
                    <a:lnTo>
                      <a:pt x="3076" y="6445"/>
                    </a:lnTo>
                    <a:lnTo>
                      <a:pt x="3076" y="6571"/>
                    </a:lnTo>
                    <a:lnTo>
                      <a:pt x="3160" y="6655"/>
                    </a:lnTo>
                    <a:lnTo>
                      <a:pt x="3160" y="6717"/>
                    </a:lnTo>
                    <a:lnTo>
                      <a:pt x="3202" y="6822"/>
                    </a:lnTo>
                    <a:lnTo>
                      <a:pt x="3286" y="6864"/>
                    </a:lnTo>
                    <a:lnTo>
                      <a:pt x="3474" y="6780"/>
                    </a:lnTo>
                    <a:lnTo>
                      <a:pt x="3578" y="6613"/>
                    </a:lnTo>
                    <a:lnTo>
                      <a:pt x="3578" y="6487"/>
                    </a:lnTo>
                    <a:lnTo>
                      <a:pt x="3495" y="6445"/>
                    </a:lnTo>
                    <a:lnTo>
                      <a:pt x="3474" y="6341"/>
                    </a:lnTo>
                    <a:lnTo>
                      <a:pt x="3411" y="6278"/>
                    </a:lnTo>
                    <a:lnTo>
                      <a:pt x="3390" y="6173"/>
                    </a:lnTo>
                    <a:lnTo>
                      <a:pt x="3286" y="6131"/>
                    </a:lnTo>
                    <a:lnTo>
                      <a:pt x="3265" y="6048"/>
                    </a:lnTo>
                    <a:lnTo>
                      <a:pt x="3202" y="5964"/>
                    </a:lnTo>
                    <a:lnTo>
                      <a:pt x="3139" y="5943"/>
                    </a:lnTo>
                    <a:lnTo>
                      <a:pt x="3097" y="5964"/>
                    </a:lnTo>
                    <a:lnTo>
                      <a:pt x="3097" y="6048"/>
                    </a:lnTo>
                    <a:lnTo>
                      <a:pt x="3055" y="6069"/>
                    </a:lnTo>
                    <a:lnTo>
                      <a:pt x="3055" y="5985"/>
                    </a:lnTo>
                    <a:lnTo>
                      <a:pt x="2972" y="5943"/>
                    </a:lnTo>
                    <a:lnTo>
                      <a:pt x="2867" y="5818"/>
                    </a:lnTo>
                    <a:lnTo>
                      <a:pt x="2846" y="5734"/>
                    </a:lnTo>
                    <a:lnTo>
                      <a:pt x="2888" y="5629"/>
                    </a:lnTo>
                    <a:lnTo>
                      <a:pt x="2888" y="5504"/>
                    </a:lnTo>
                    <a:lnTo>
                      <a:pt x="2804" y="5399"/>
                    </a:lnTo>
                    <a:lnTo>
                      <a:pt x="2846" y="5294"/>
                    </a:lnTo>
                    <a:lnTo>
                      <a:pt x="2846" y="5232"/>
                    </a:lnTo>
                    <a:lnTo>
                      <a:pt x="2783" y="5148"/>
                    </a:lnTo>
                    <a:lnTo>
                      <a:pt x="2783" y="5085"/>
                    </a:lnTo>
                    <a:lnTo>
                      <a:pt x="2721" y="5002"/>
                    </a:lnTo>
                    <a:lnTo>
                      <a:pt x="2721" y="4897"/>
                    </a:lnTo>
                    <a:lnTo>
                      <a:pt x="2679" y="4834"/>
                    </a:lnTo>
                    <a:lnTo>
                      <a:pt x="2679" y="4688"/>
                    </a:lnTo>
                    <a:lnTo>
                      <a:pt x="2721" y="4604"/>
                    </a:lnTo>
                    <a:lnTo>
                      <a:pt x="2658" y="4395"/>
                    </a:lnTo>
                    <a:lnTo>
                      <a:pt x="2616" y="4290"/>
                    </a:lnTo>
                    <a:lnTo>
                      <a:pt x="2553" y="4206"/>
                    </a:lnTo>
                    <a:lnTo>
                      <a:pt x="2532" y="4186"/>
                    </a:lnTo>
                    <a:lnTo>
                      <a:pt x="2532" y="4248"/>
                    </a:lnTo>
                    <a:lnTo>
                      <a:pt x="2532" y="4290"/>
                    </a:lnTo>
                    <a:lnTo>
                      <a:pt x="2469" y="4353"/>
                    </a:lnTo>
                    <a:lnTo>
                      <a:pt x="2365" y="4186"/>
                    </a:lnTo>
                    <a:lnTo>
                      <a:pt x="2365" y="4102"/>
                    </a:lnTo>
                    <a:lnTo>
                      <a:pt x="2407" y="4039"/>
                    </a:lnTo>
                    <a:lnTo>
                      <a:pt x="2365" y="3976"/>
                    </a:lnTo>
                    <a:lnTo>
                      <a:pt x="2323" y="3955"/>
                    </a:lnTo>
                    <a:lnTo>
                      <a:pt x="2281" y="3746"/>
                    </a:lnTo>
                    <a:lnTo>
                      <a:pt x="2197" y="3579"/>
                    </a:lnTo>
                    <a:lnTo>
                      <a:pt x="2135" y="3558"/>
                    </a:lnTo>
                    <a:lnTo>
                      <a:pt x="2030" y="3453"/>
                    </a:lnTo>
                    <a:lnTo>
                      <a:pt x="2030" y="3328"/>
                    </a:lnTo>
                    <a:lnTo>
                      <a:pt x="2051" y="3202"/>
                    </a:lnTo>
                    <a:lnTo>
                      <a:pt x="1946" y="3056"/>
                    </a:lnTo>
                    <a:lnTo>
                      <a:pt x="1884" y="3035"/>
                    </a:lnTo>
                    <a:lnTo>
                      <a:pt x="1821" y="2993"/>
                    </a:lnTo>
                    <a:lnTo>
                      <a:pt x="1821" y="2846"/>
                    </a:lnTo>
                    <a:lnTo>
                      <a:pt x="1737" y="2784"/>
                    </a:lnTo>
                    <a:lnTo>
                      <a:pt x="1633" y="2742"/>
                    </a:lnTo>
                    <a:lnTo>
                      <a:pt x="1612" y="2637"/>
                    </a:lnTo>
                    <a:lnTo>
                      <a:pt x="1633" y="2574"/>
                    </a:lnTo>
                    <a:lnTo>
                      <a:pt x="1612" y="2407"/>
                    </a:lnTo>
                    <a:lnTo>
                      <a:pt x="1465" y="2302"/>
                    </a:lnTo>
                    <a:lnTo>
                      <a:pt x="1402" y="2219"/>
                    </a:lnTo>
                    <a:lnTo>
                      <a:pt x="1319" y="2198"/>
                    </a:lnTo>
                    <a:lnTo>
                      <a:pt x="1319" y="2093"/>
                    </a:lnTo>
                    <a:lnTo>
                      <a:pt x="1235" y="1947"/>
                    </a:lnTo>
                    <a:lnTo>
                      <a:pt x="1193" y="1863"/>
                    </a:lnTo>
                    <a:lnTo>
                      <a:pt x="1235" y="1779"/>
                    </a:lnTo>
                    <a:lnTo>
                      <a:pt x="1214" y="1361"/>
                    </a:lnTo>
                    <a:lnTo>
                      <a:pt x="1193" y="1131"/>
                    </a:lnTo>
                    <a:lnTo>
                      <a:pt x="1235" y="1005"/>
                    </a:lnTo>
                    <a:lnTo>
                      <a:pt x="1298" y="796"/>
                    </a:lnTo>
                    <a:lnTo>
                      <a:pt x="1277" y="691"/>
                    </a:lnTo>
                    <a:lnTo>
                      <a:pt x="1235" y="545"/>
                    </a:lnTo>
                    <a:lnTo>
                      <a:pt x="1319" y="691"/>
                    </a:lnTo>
                    <a:lnTo>
                      <a:pt x="1486" y="754"/>
                    </a:lnTo>
                    <a:lnTo>
                      <a:pt x="1570" y="921"/>
                    </a:lnTo>
                    <a:lnTo>
                      <a:pt x="1633" y="963"/>
                    </a:lnTo>
                    <a:lnTo>
                      <a:pt x="1737" y="963"/>
                    </a:lnTo>
                    <a:lnTo>
                      <a:pt x="1800" y="921"/>
                    </a:lnTo>
                    <a:lnTo>
                      <a:pt x="1884" y="1026"/>
                    </a:lnTo>
                    <a:lnTo>
                      <a:pt x="1925" y="1068"/>
                    </a:lnTo>
                    <a:lnTo>
                      <a:pt x="2030" y="1068"/>
                    </a:lnTo>
                    <a:lnTo>
                      <a:pt x="2156" y="1152"/>
                    </a:lnTo>
                    <a:lnTo>
                      <a:pt x="2156" y="1214"/>
                    </a:lnTo>
                    <a:lnTo>
                      <a:pt x="2093" y="1319"/>
                    </a:lnTo>
                    <a:lnTo>
                      <a:pt x="2093" y="1382"/>
                    </a:lnTo>
                    <a:lnTo>
                      <a:pt x="2135" y="1549"/>
                    </a:lnTo>
                    <a:lnTo>
                      <a:pt x="2156" y="1737"/>
                    </a:lnTo>
                    <a:lnTo>
                      <a:pt x="2218" y="1842"/>
                    </a:lnTo>
                    <a:lnTo>
                      <a:pt x="2239" y="1968"/>
                    </a:lnTo>
                    <a:lnTo>
                      <a:pt x="2218" y="2051"/>
                    </a:lnTo>
                    <a:lnTo>
                      <a:pt x="2239" y="2156"/>
                    </a:lnTo>
                    <a:lnTo>
                      <a:pt x="2407" y="2323"/>
                    </a:lnTo>
                    <a:lnTo>
                      <a:pt x="2365" y="2386"/>
                    </a:lnTo>
                    <a:lnTo>
                      <a:pt x="2344" y="2470"/>
                    </a:lnTo>
                    <a:lnTo>
                      <a:pt x="2407" y="2533"/>
                    </a:lnTo>
                    <a:lnTo>
                      <a:pt x="2428" y="2533"/>
                    </a:lnTo>
                    <a:lnTo>
                      <a:pt x="2469" y="2595"/>
                    </a:lnTo>
                    <a:lnTo>
                      <a:pt x="2532" y="2784"/>
                    </a:lnTo>
                    <a:lnTo>
                      <a:pt x="2616" y="2805"/>
                    </a:lnTo>
                    <a:lnTo>
                      <a:pt x="2658" y="2909"/>
                    </a:lnTo>
                    <a:lnTo>
                      <a:pt x="2658" y="3035"/>
                    </a:lnTo>
                    <a:lnTo>
                      <a:pt x="2721" y="3097"/>
                    </a:lnTo>
                    <a:lnTo>
                      <a:pt x="2783" y="3118"/>
                    </a:lnTo>
                    <a:lnTo>
                      <a:pt x="2846" y="3244"/>
                    </a:lnTo>
                    <a:lnTo>
                      <a:pt x="2867" y="3349"/>
                    </a:lnTo>
                    <a:lnTo>
                      <a:pt x="2951" y="3411"/>
                    </a:lnTo>
                    <a:lnTo>
                      <a:pt x="2972" y="3453"/>
                    </a:lnTo>
                    <a:lnTo>
                      <a:pt x="3055" y="3453"/>
                    </a:lnTo>
                    <a:lnTo>
                      <a:pt x="3097" y="3516"/>
                    </a:lnTo>
                    <a:lnTo>
                      <a:pt x="3181" y="3453"/>
                    </a:lnTo>
                    <a:lnTo>
                      <a:pt x="3244" y="3516"/>
                    </a:lnTo>
                    <a:lnTo>
                      <a:pt x="3244" y="3642"/>
                    </a:lnTo>
                    <a:lnTo>
                      <a:pt x="3181" y="3725"/>
                    </a:lnTo>
                    <a:lnTo>
                      <a:pt x="3202" y="3872"/>
                    </a:lnTo>
                    <a:lnTo>
                      <a:pt x="3390" y="4060"/>
                    </a:lnTo>
                    <a:lnTo>
                      <a:pt x="3474" y="4039"/>
                    </a:lnTo>
                    <a:lnTo>
                      <a:pt x="3558" y="4060"/>
                    </a:lnTo>
                    <a:lnTo>
                      <a:pt x="3516" y="4165"/>
                    </a:lnTo>
                    <a:lnTo>
                      <a:pt x="3578" y="4269"/>
                    </a:lnTo>
                    <a:lnTo>
                      <a:pt x="3683" y="4290"/>
                    </a:lnTo>
                    <a:lnTo>
                      <a:pt x="3767" y="4290"/>
                    </a:lnTo>
                    <a:lnTo>
                      <a:pt x="3850" y="4395"/>
                    </a:lnTo>
                    <a:lnTo>
                      <a:pt x="3892" y="4499"/>
                    </a:lnTo>
                    <a:lnTo>
                      <a:pt x="3976" y="4520"/>
                    </a:lnTo>
                    <a:lnTo>
                      <a:pt x="3997" y="4499"/>
                    </a:lnTo>
                    <a:lnTo>
                      <a:pt x="4018" y="4520"/>
                    </a:lnTo>
                    <a:lnTo>
                      <a:pt x="4039" y="4604"/>
                    </a:lnTo>
                    <a:lnTo>
                      <a:pt x="3997" y="4667"/>
                    </a:lnTo>
                    <a:lnTo>
                      <a:pt x="3934" y="4604"/>
                    </a:lnTo>
                    <a:lnTo>
                      <a:pt x="3850" y="4625"/>
                    </a:lnTo>
                    <a:lnTo>
                      <a:pt x="3767" y="4730"/>
                    </a:lnTo>
                    <a:lnTo>
                      <a:pt x="3704" y="4897"/>
                    </a:lnTo>
                    <a:lnTo>
                      <a:pt x="3725" y="5002"/>
                    </a:lnTo>
                    <a:lnTo>
                      <a:pt x="3809" y="5085"/>
                    </a:lnTo>
                    <a:lnTo>
                      <a:pt x="3913" y="5085"/>
                    </a:lnTo>
                    <a:lnTo>
                      <a:pt x="3997" y="5148"/>
                    </a:lnTo>
                    <a:lnTo>
                      <a:pt x="4206" y="5315"/>
                    </a:lnTo>
                    <a:lnTo>
                      <a:pt x="4353" y="5357"/>
                    </a:lnTo>
                    <a:lnTo>
                      <a:pt x="4415" y="5357"/>
                    </a:lnTo>
                    <a:lnTo>
                      <a:pt x="4436" y="5420"/>
                    </a:lnTo>
                    <a:lnTo>
                      <a:pt x="4499" y="5525"/>
                    </a:lnTo>
                    <a:lnTo>
                      <a:pt x="4541" y="5608"/>
                    </a:lnTo>
                    <a:lnTo>
                      <a:pt x="4499" y="5713"/>
                    </a:lnTo>
                    <a:lnTo>
                      <a:pt x="4415" y="5734"/>
                    </a:lnTo>
                    <a:lnTo>
                      <a:pt x="4436" y="5776"/>
                    </a:lnTo>
                    <a:lnTo>
                      <a:pt x="4520" y="5838"/>
                    </a:lnTo>
                    <a:lnTo>
                      <a:pt x="4708" y="5880"/>
                    </a:lnTo>
                    <a:lnTo>
                      <a:pt x="4708" y="5964"/>
                    </a:lnTo>
                    <a:lnTo>
                      <a:pt x="4750" y="5985"/>
                    </a:lnTo>
                    <a:lnTo>
                      <a:pt x="4897" y="6131"/>
                    </a:lnTo>
                    <a:lnTo>
                      <a:pt x="5085" y="6362"/>
                    </a:lnTo>
                    <a:lnTo>
                      <a:pt x="5231" y="6592"/>
                    </a:lnTo>
                    <a:lnTo>
                      <a:pt x="5399" y="6801"/>
                    </a:lnTo>
                    <a:lnTo>
                      <a:pt x="5399" y="6906"/>
                    </a:lnTo>
                    <a:lnTo>
                      <a:pt x="5608" y="7178"/>
                    </a:lnTo>
                    <a:lnTo>
                      <a:pt x="5650" y="7282"/>
                    </a:lnTo>
                    <a:lnTo>
                      <a:pt x="5587" y="7408"/>
                    </a:lnTo>
                    <a:lnTo>
                      <a:pt x="5650" y="7491"/>
                    </a:lnTo>
                    <a:lnTo>
                      <a:pt x="5692" y="7638"/>
                    </a:lnTo>
                    <a:lnTo>
                      <a:pt x="5817" y="7952"/>
                    </a:lnTo>
                    <a:lnTo>
                      <a:pt x="5817" y="8077"/>
                    </a:lnTo>
                    <a:lnTo>
                      <a:pt x="5775" y="8182"/>
                    </a:lnTo>
                    <a:lnTo>
                      <a:pt x="5650" y="8287"/>
                    </a:lnTo>
                    <a:lnTo>
                      <a:pt x="5608" y="8370"/>
                    </a:lnTo>
                    <a:lnTo>
                      <a:pt x="5671" y="8370"/>
                    </a:lnTo>
                    <a:lnTo>
                      <a:pt x="5754" y="8454"/>
                    </a:lnTo>
                    <a:lnTo>
                      <a:pt x="5692" y="8496"/>
                    </a:lnTo>
                    <a:lnTo>
                      <a:pt x="5566" y="8496"/>
                    </a:lnTo>
                    <a:lnTo>
                      <a:pt x="5482" y="8538"/>
                    </a:lnTo>
                    <a:lnTo>
                      <a:pt x="5482" y="8579"/>
                    </a:lnTo>
                    <a:lnTo>
                      <a:pt x="5566" y="8789"/>
                    </a:lnTo>
                    <a:lnTo>
                      <a:pt x="5650" y="8872"/>
                    </a:lnTo>
                    <a:lnTo>
                      <a:pt x="5650" y="8956"/>
                    </a:lnTo>
                    <a:lnTo>
                      <a:pt x="5754" y="9103"/>
                    </a:lnTo>
                    <a:lnTo>
                      <a:pt x="5796" y="9228"/>
                    </a:lnTo>
                    <a:lnTo>
                      <a:pt x="5859" y="9291"/>
                    </a:lnTo>
                    <a:lnTo>
                      <a:pt x="5922" y="9291"/>
                    </a:lnTo>
                    <a:lnTo>
                      <a:pt x="5943" y="9333"/>
                    </a:lnTo>
                    <a:lnTo>
                      <a:pt x="6131" y="9395"/>
                    </a:lnTo>
                    <a:lnTo>
                      <a:pt x="6278" y="9375"/>
                    </a:lnTo>
                    <a:lnTo>
                      <a:pt x="6340" y="9375"/>
                    </a:lnTo>
                    <a:lnTo>
                      <a:pt x="6299" y="9437"/>
                    </a:lnTo>
                    <a:lnTo>
                      <a:pt x="6299" y="9500"/>
                    </a:lnTo>
                    <a:lnTo>
                      <a:pt x="6424" y="9542"/>
                    </a:lnTo>
                    <a:lnTo>
                      <a:pt x="6591" y="9688"/>
                    </a:lnTo>
                    <a:lnTo>
                      <a:pt x="6696" y="9835"/>
                    </a:lnTo>
                    <a:lnTo>
                      <a:pt x="6759" y="9960"/>
                    </a:lnTo>
                    <a:lnTo>
                      <a:pt x="6863" y="10023"/>
                    </a:lnTo>
                    <a:lnTo>
                      <a:pt x="6926" y="10002"/>
                    </a:lnTo>
                    <a:lnTo>
                      <a:pt x="7031" y="10044"/>
                    </a:lnTo>
                    <a:lnTo>
                      <a:pt x="7115" y="10044"/>
                    </a:lnTo>
                    <a:lnTo>
                      <a:pt x="7345" y="10149"/>
                    </a:lnTo>
                    <a:lnTo>
                      <a:pt x="7428" y="10149"/>
                    </a:lnTo>
                    <a:lnTo>
                      <a:pt x="7449" y="10107"/>
                    </a:lnTo>
                    <a:lnTo>
                      <a:pt x="7512" y="10107"/>
                    </a:lnTo>
                    <a:lnTo>
                      <a:pt x="7575" y="10170"/>
                    </a:lnTo>
                    <a:lnTo>
                      <a:pt x="7847" y="10442"/>
                    </a:lnTo>
                    <a:lnTo>
                      <a:pt x="7910" y="10442"/>
                    </a:lnTo>
                    <a:lnTo>
                      <a:pt x="8098" y="10630"/>
                    </a:lnTo>
                    <a:lnTo>
                      <a:pt x="8328" y="10735"/>
                    </a:lnTo>
                    <a:lnTo>
                      <a:pt x="8621" y="10756"/>
                    </a:lnTo>
                    <a:lnTo>
                      <a:pt x="8747" y="10839"/>
                    </a:lnTo>
                    <a:lnTo>
                      <a:pt x="8830" y="10965"/>
                    </a:lnTo>
                    <a:lnTo>
                      <a:pt x="8998" y="10965"/>
                    </a:lnTo>
                    <a:lnTo>
                      <a:pt x="9144" y="11048"/>
                    </a:lnTo>
                    <a:lnTo>
                      <a:pt x="9228" y="10986"/>
                    </a:lnTo>
                    <a:lnTo>
                      <a:pt x="9249" y="11007"/>
                    </a:lnTo>
                    <a:lnTo>
                      <a:pt x="9332" y="11153"/>
                    </a:lnTo>
                    <a:lnTo>
                      <a:pt x="9479" y="11216"/>
                    </a:lnTo>
                    <a:lnTo>
                      <a:pt x="9625" y="11216"/>
                    </a:lnTo>
                    <a:lnTo>
                      <a:pt x="9730" y="11279"/>
                    </a:lnTo>
                    <a:lnTo>
                      <a:pt x="9960" y="11362"/>
                    </a:lnTo>
                    <a:lnTo>
                      <a:pt x="10148" y="11362"/>
                    </a:lnTo>
                    <a:lnTo>
                      <a:pt x="10295" y="11467"/>
                    </a:lnTo>
                    <a:lnTo>
                      <a:pt x="10588" y="11572"/>
                    </a:lnTo>
                    <a:lnTo>
                      <a:pt x="10692" y="11530"/>
                    </a:lnTo>
                    <a:lnTo>
                      <a:pt x="11006" y="11404"/>
                    </a:lnTo>
                    <a:lnTo>
                      <a:pt x="11111" y="11404"/>
                    </a:lnTo>
                    <a:lnTo>
                      <a:pt x="11299" y="11300"/>
                    </a:lnTo>
                    <a:lnTo>
                      <a:pt x="11404" y="11279"/>
                    </a:lnTo>
                    <a:lnTo>
                      <a:pt x="11613" y="11279"/>
                    </a:lnTo>
                    <a:lnTo>
                      <a:pt x="11613" y="11258"/>
                    </a:lnTo>
                    <a:lnTo>
                      <a:pt x="11467" y="11216"/>
                    </a:lnTo>
                    <a:lnTo>
                      <a:pt x="11404" y="11216"/>
                    </a:lnTo>
                    <a:lnTo>
                      <a:pt x="11404" y="11174"/>
                    </a:lnTo>
                    <a:lnTo>
                      <a:pt x="11529" y="11090"/>
                    </a:lnTo>
                    <a:lnTo>
                      <a:pt x="11550" y="11111"/>
                    </a:lnTo>
                    <a:lnTo>
                      <a:pt x="11550" y="11195"/>
                    </a:lnTo>
                    <a:lnTo>
                      <a:pt x="11634" y="11153"/>
                    </a:lnTo>
                    <a:lnTo>
                      <a:pt x="11718" y="11153"/>
                    </a:lnTo>
                    <a:lnTo>
                      <a:pt x="11718" y="11195"/>
                    </a:lnTo>
                    <a:lnTo>
                      <a:pt x="11655" y="11195"/>
                    </a:lnTo>
                    <a:lnTo>
                      <a:pt x="11634" y="11216"/>
                    </a:lnTo>
                    <a:lnTo>
                      <a:pt x="11655" y="11258"/>
                    </a:lnTo>
                    <a:lnTo>
                      <a:pt x="11760" y="11258"/>
                    </a:lnTo>
                    <a:lnTo>
                      <a:pt x="11864" y="11279"/>
                    </a:lnTo>
                    <a:lnTo>
                      <a:pt x="12032" y="11404"/>
                    </a:lnTo>
                    <a:lnTo>
                      <a:pt x="12094" y="11467"/>
                    </a:lnTo>
                    <a:lnTo>
                      <a:pt x="12094" y="11425"/>
                    </a:lnTo>
                    <a:lnTo>
                      <a:pt x="11969" y="11300"/>
                    </a:lnTo>
                    <a:lnTo>
                      <a:pt x="11780" y="11216"/>
                    </a:lnTo>
                    <a:lnTo>
                      <a:pt x="11780" y="11174"/>
                    </a:lnTo>
                    <a:lnTo>
                      <a:pt x="11822" y="11174"/>
                    </a:lnTo>
                    <a:lnTo>
                      <a:pt x="11843" y="11195"/>
                    </a:lnTo>
                    <a:lnTo>
                      <a:pt x="11948" y="11216"/>
                    </a:lnTo>
                    <a:lnTo>
                      <a:pt x="12053" y="11300"/>
                    </a:lnTo>
                    <a:lnTo>
                      <a:pt x="12157" y="11425"/>
                    </a:lnTo>
                    <a:lnTo>
                      <a:pt x="12157" y="11488"/>
                    </a:lnTo>
                    <a:lnTo>
                      <a:pt x="12199" y="11530"/>
                    </a:lnTo>
                    <a:lnTo>
                      <a:pt x="12597" y="11885"/>
                    </a:lnTo>
                    <a:lnTo>
                      <a:pt x="12722" y="11906"/>
                    </a:lnTo>
                    <a:lnTo>
                      <a:pt x="12764" y="11990"/>
                    </a:lnTo>
                    <a:lnTo>
                      <a:pt x="12910" y="12116"/>
                    </a:lnTo>
                    <a:lnTo>
                      <a:pt x="12994" y="12220"/>
                    </a:lnTo>
                    <a:lnTo>
                      <a:pt x="13015" y="12199"/>
                    </a:lnTo>
                    <a:lnTo>
                      <a:pt x="13036" y="12136"/>
                    </a:lnTo>
                    <a:lnTo>
                      <a:pt x="13099" y="12095"/>
                    </a:lnTo>
                    <a:lnTo>
                      <a:pt x="13099" y="12053"/>
                    </a:lnTo>
                    <a:lnTo>
                      <a:pt x="13078" y="12032"/>
                    </a:lnTo>
                    <a:lnTo>
                      <a:pt x="13036" y="11990"/>
                    </a:lnTo>
                    <a:lnTo>
                      <a:pt x="13078" y="11927"/>
                    </a:lnTo>
                    <a:lnTo>
                      <a:pt x="13036" y="11906"/>
                    </a:lnTo>
                    <a:lnTo>
                      <a:pt x="13036" y="11802"/>
                    </a:lnTo>
                    <a:lnTo>
                      <a:pt x="13392" y="11258"/>
                    </a:lnTo>
                    <a:lnTo>
                      <a:pt x="14124" y="11258"/>
                    </a:lnTo>
                    <a:lnTo>
                      <a:pt x="14187" y="11195"/>
                    </a:lnTo>
                    <a:lnTo>
                      <a:pt x="14187" y="11111"/>
                    </a:lnTo>
                    <a:lnTo>
                      <a:pt x="14124" y="11090"/>
                    </a:lnTo>
                    <a:lnTo>
                      <a:pt x="14019" y="11069"/>
                    </a:lnTo>
                    <a:lnTo>
                      <a:pt x="13977" y="11048"/>
                    </a:lnTo>
                    <a:lnTo>
                      <a:pt x="13957" y="10944"/>
                    </a:lnTo>
                    <a:lnTo>
                      <a:pt x="13936" y="10881"/>
                    </a:lnTo>
                    <a:lnTo>
                      <a:pt x="13852" y="10881"/>
                    </a:lnTo>
                    <a:lnTo>
                      <a:pt x="13768" y="10797"/>
                    </a:lnTo>
                    <a:lnTo>
                      <a:pt x="13664" y="10693"/>
                    </a:lnTo>
                    <a:lnTo>
                      <a:pt x="13643" y="10651"/>
                    </a:lnTo>
                    <a:lnTo>
                      <a:pt x="13559" y="10567"/>
                    </a:lnTo>
                    <a:lnTo>
                      <a:pt x="13810" y="10546"/>
                    </a:lnTo>
                    <a:lnTo>
                      <a:pt x="13831" y="10232"/>
                    </a:lnTo>
                    <a:lnTo>
                      <a:pt x="14814" y="10253"/>
                    </a:lnTo>
                    <a:lnTo>
                      <a:pt x="14856" y="10170"/>
                    </a:lnTo>
                    <a:lnTo>
                      <a:pt x="14898" y="10128"/>
                    </a:lnTo>
                    <a:lnTo>
                      <a:pt x="14982" y="10128"/>
                    </a:lnTo>
                    <a:lnTo>
                      <a:pt x="14982" y="10170"/>
                    </a:lnTo>
                    <a:lnTo>
                      <a:pt x="15003" y="10212"/>
                    </a:lnTo>
                    <a:lnTo>
                      <a:pt x="15024" y="10170"/>
                    </a:lnTo>
                    <a:lnTo>
                      <a:pt x="15086" y="10149"/>
                    </a:lnTo>
                    <a:lnTo>
                      <a:pt x="15086" y="10128"/>
                    </a:lnTo>
                    <a:lnTo>
                      <a:pt x="15170" y="10044"/>
                    </a:lnTo>
                    <a:lnTo>
                      <a:pt x="15191" y="9940"/>
                    </a:lnTo>
                    <a:lnTo>
                      <a:pt x="15212" y="9898"/>
                    </a:lnTo>
                    <a:lnTo>
                      <a:pt x="15317" y="9898"/>
                    </a:lnTo>
                    <a:lnTo>
                      <a:pt x="15421" y="9793"/>
                    </a:lnTo>
                    <a:lnTo>
                      <a:pt x="15526" y="9647"/>
                    </a:lnTo>
                    <a:lnTo>
                      <a:pt x="15610" y="9626"/>
                    </a:lnTo>
                    <a:lnTo>
                      <a:pt x="15610" y="9626"/>
                    </a:lnTo>
                    <a:lnTo>
                      <a:pt x="15589" y="9730"/>
                    </a:lnTo>
                    <a:lnTo>
                      <a:pt x="15526" y="9793"/>
                    </a:lnTo>
                    <a:lnTo>
                      <a:pt x="15547" y="9835"/>
                    </a:lnTo>
                    <a:lnTo>
                      <a:pt x="15651" y="9919"/>
                    </a:lnTo>
                    <a:lnTo>
                      <a:pt x="15714" y="10023"/>
                    </a:lnTo>
                    <a:lnTo>
                      <a:pt x="15735" y="10002"/>
                    </a:lnTo>
                    <a:lnTo>
                      <a:pt x="15840" y="9814"/>
                    </a:lnTo>
                    <a:lnTo>
                      <a:pt x="15944" y="9437"/>
                    </a:lnTo>
                    <a:lnTo>
                      <a:pt x="16007" y="9333"/>
                    </a:lnTo>
                    <a:lnTo>
                      <a:pt x="15944" y="9375"/>
                    </a:lnTo>
                    <a:lnTo>
                      <a:pt x="15902" y="9416"/>
                    </a:lnTo>
                    <a:lnTo>
                      <a:pt x="15840" y="9395"/>
                    </a:lnTo>
                    <a:lnTo>
                      <a:pt x="15840" y="9333"/>
                    </a:lnTo>
                    <a:lnTo>
                      <a:pt x="15965" y="9207"/>
                    </a:lnTo>
                    <a:lnTo>
                      <a:pt x="16007" y="9123"/>
                    </a:lnTo>
                    <a:lnTo>
                      <a:pt x="15902" y="9123"/>
                    </a:lnTo>
                    <a:lnTo>
                      <a:pt x="15819" y="9061"/>
                    </a:lnTo>
                    <a:lnTo>
                      <a:pt x="15840" y="9019"/>
                    </a:lnTo>
                    <a:lnTo>
                      <a:pt x="15965" y="8956"/>
                    </a:lnTo>
                    <a:lnTo>
                      <a:pt x="15965" y="8789"/>
                    </a:lnTo>
                    <a:lnTo>
                      <a:pt x="16028" y="8705"/>
                    </a:lnTo>
                    <a:lnTo>
                      <a:pt x="16279" y="8475"/>
                    </a:lnTo>
                    <a:lnTo>
                      <a:pt x="16426" y="8266"/>
                    </a:lnTo>
                    <a:lnTo>
                      <a:pt x="16488" y="8119"/>
                    </a:lnTo>
                    <a:lnTo>
                      <a:pt x="16488" y="8015"/>
                    </a:lnTo>
                    <a:lnTo>
                      <a:pt x="16321" y="7763"/>
                    </a:lnTo>
                    <a:lnTo>
                      <a:pt x="16216" y="7805"/>
                    </a:lnTo>
                    <a:lnTo>
                      <a:pt x="16237" y="7847"/>
                    </a:lnTo>
                    <a:lnTo>
                      <a:pt x="16174" y="7868"/>
                    </a:lnTo>
                    <a:lnTo>
                      <a:pt x="15923" y="7826"/>
                    </a:lnTo>
                    <a:lnTo>
                      <a:pt x="15693" y="7826"/>
                    </a:lnTo>
                    <a:lnTo>
                      <a:pt x="15693" y="7868"/>
                    </a:lnTo>
                    <a:lnTo>
                      <a:pt x="15547" y="7952"/>
                    </a:lnTo>
                    <a:lnTo>
                      <a:pt x="15505" y="7910"/>
                    </a:lnTo>
                    <a:lnTo>
                      <a:pt x="15379" y="7931"/>
                    </a:lnTo>
                    <a:lnTo>
                      <a:pt x="15275" y="8035"/>
                    </a:lnTo>
                    <a:lnTo>
                      <a:pt x="14793" y="8035"/>
                    </a:lnTo>
                    <a:lnTo>
                      <a:pt x="14396" y="8119"/>
                    </a:lnTo>
                    <a:lnTo>
                      <a:pt x="14396" y="8182"/>
                    </a:lnTo>
                    <a:lnTo>
                      <a:pt x="14501" y="8224"/>
                    </a:lnTo>
                    <a:lnTo>
                      <a:pt x="14291" y="8454"/>
                    </a:lnTo>
                    <a:lnTo>
                      <a:pt x="14270" y="8810"/>
                    </a:lnTo>
                    <a:lnTo>
                      <a:pt x="14291" y="8851"/>
                    </a:lnTo>
                    <a:lnTo>
                      <a:pt x="14082" y="9082"/>
                    </a:lnTo>
                    <a:lnTo>
                      <a:pt x="14082" y="9270"/>
                    </a:lnTo>
                    <a:lnTo>
                      <a:pt x="13957" y="9395"/>
                    </a:lnTo>
                    <a:lnTo>
                      <a:pt x="13873" y="9416"/>
                    </a:lnTo>
                    <a:lnTo>
                      <a:pt x="13622" y="9542"/>
                    </a:lnTo>
                    <a:lnTo>
                      <a:pt x="13643" y="9584"/>
                    </a:lnTo>
                    <a:lnTo>
                      <a:pt x="13747" y="9500"/>
                    </a:lnTo>
                    <a:lnTo>
                      <a:pt x="13726" y="9605"/>
                    </a:lnTo>
                    <a:lnTo>
                      <a:pt x="13726" y="9793"/>
                    </a:lnTo>
                    <a:lnTo>
                      <a:pt x="13622" y="9919"/>
                    </a:lnTo>
                    <a:lnTo>
                      <a:pt x="13538" y="9919"/>
                    </a:lnTo>
                    <a:lnTo>
                      <a:pt x="13517" y="9960"/>
                    </a:lnTo>
                    <a:lnTo>
                      <a:pt x="13454" y="9919"/>
                    </a:lnTo>
                    <a:lnTo>
                      <a:pt x="13329" y="9835"/>
                    </a:lnTo>
                    <a:lnTo>
                      <a:pt x="13350" y="9793"/>
                    </a:lnTo>
                    <a:lnTo>
                      <a:pt x="13454" y="9730"/>
                    </a:lnTo>
                    <a:lnTo>
                      <a:pt x="13308" y="9688"/>
                    </a:lnTo>
                    <a:lnTo>
                      <a:pt x="13245" y="9730"/>
                    </a:lnTo>
                    <a:lnTo>
                      <a:pt x="13120" y="9709"/>
                    </a:lnTo>
                    <a:lnTo>
                      <a:pt x="12973" y="9709"/>
                    </a:lnTo>
                    <a:lnTo>
                      <a:pt x="12869" y="9793"/>
                    </a:lnTo>
                    <a:lnTo>
                      <a:pt x="12722" y="9814"/>
                    </a:lnTo>
                    <a:lnTo>
                      <a:pt x="12513" y="9814"/>
                    </a:lnTo>
                    <a:lnTo>
                      <a:pt x="12492" y="9856"/>
                    </a:lnTo>
                    <a:lnTo>
                      <a:pt x="12262" y="10002"/>
                    </a:lnTo>
                    <a:lnTo>
                      <a:pt x="12178" y="10002"/>
                    </a:lnTo>
                    <a:lnTo>
                      <a:pt x="12157" y="9940"/>
                    </a:lnTo>
                    <a:lnTo>
                      <a:pt x="11948" y="10002"/>
                    </a:lnTo>
                    <a:lnTo>
                      <a:pt x="11822" y="10044"/>
                    </a:lnTo>
                    <a:lnTo>
                      <a:pt x="11760" y="9919"/>
                    </a:lnTo>
                    <a:lnTo>
                      <a:pt x="11634" y="9730"/>
                    </a:lnTo>
                    <a:lnTo>
                      <a:pt x="11467" y="9647"/>
                    </a:lnTo>
                    <a:lnTo>
                      <a:pt x="11425" y="9605"/>
                    </a:lnTo>
                    <a:lnTo>
                      <a:pt x="11257" y="9605"/>
                    </a:lnTo>
                    <a:lnTo>
                      <a:pt x="11216" y="9626"/>
                    </a:lnTo>
                    <a:lnTo>
                      <a:pt x="11132" y="9521"/>
                    </a:lnTo>
                    <a:lnTo>
                      <a:pt x="10902" y="9270"/>
                    </a:lnTo>
                    <a:lnTo>
                      <a:pt x="10881" y="9165"/>
                    </a:lnTo>
                    <a:lnTo>
                      <a:pt x="10881" y="9082"/>
                    </a:lnTo>
                    <a:lnTo>
                      <a:pt x="10776" y="8914"/>
                    </a:lnTo>
                    <a:lnTo>
                      <a:pt x="10713" y="8789"/>
                    </a:lnTo>
                    <a:lnTo>
                      <a:pt x="10400" y="8454"/>
                    </a:lnTo>
                    <a:lnTo>
                      <a:pt x="10379" y="8328"/>
                    </a:lnTo>
                    <a:lnTo>
                      <a:pt x="10316" y="8245"/>
                    </a:lnTo>
                    <a:lnTo>
                      <a:pt x="10358" y="8161"/>
                    </a:lnTo>
                    <a:lnTo>
                      <a:pt x="10316" y="8077"/>
                    </a:lnTo>
                    <a:lnTo>
                      <a:pt x="10253" y="7847"/>
                    </a:lnTo>
                    <a:lnTo>
                      <a:pt x="10169" y="7763"/>
                    </a:lnTo>
                    <a:lnTo>
                      <a:pt x="10190" y="7638"/>
                    </a:lnTo>
                    <a:lnTo>
                      <a:pt x="10316" y="7805"/>
                    </a:lnTo>
                    <a:lnTo>
                      <a:pt x="10316" y="8015"/>
                    </a:lnTo>
                    <a:lnTo>
                      <a:pt x="10379" y="7973"/>
                    </a:lnTo>
                    <a:lnTo>
                      <a:pt x="10379" y="7805"/>
                    </a:lnTo>
                    <a:lnTo>
                      <a:pt x="10211" y="7554"/>
                    </a:lnTo>
                    <a:lnTo>
                      <a:pt x="10253" y="7429"/>
                    </a:lnTo>
                    <a:lnTo>
                      <a:pt x="10190" y="7219"/>
                    </a:lnTo>
                    <a:lnTo>
                      <a:pt x="10169" y="7115"/>
                    </a:lnTo>
                    <a:lnTo>
                      <a:pt x="10253" y="7010"/>
                    </a:lnTo>
                    <a:lnTo>
                      <a:pt x="10295" y="6717"/>
                    </a:lnTo>
                    <a:lnTo>
                      <a:pt x="10253" y="6571"/>
                    </a:lnTo>
                    <a:lnTo>
                      <a:pt x="10316" y="6278"/>
                    </a:lnTo>
                    <a:lnTo>
                      <a:pt x="10316" y="6173"/>
                    </a:lnTo>
                    <a:lnTo>
                      <a:pt x="10358" y="6090"/>
                    </a:lnTo>
                    <a:lnTo>
                      <a:pt x="10316" y="6048"/>
                    </a:lnTo>
                    <a:lnTo>
                      <a:pt x="10316" y="5922"/>
                    </a:lnTo>
                    <a:lnTo>
                      <a:pt x="10379" y="5859"/>
                    </a:lnTo>
                    <a:lnTo>
                      <a:pt x="10400" y="5713"/>
                    </a:lnTo>
                    <a:lnTo>
                      <a:pt x="10420" y="5650"/>
                    </a:lnTo>
                    <a:lnTo>
                      <a:pt x="10358" y="5608"/>
                    </a:lnTo>
                    <a:lnTo>
                      <a:pt x="10420" y="5504"/>
                    </a:lnTo>
                    <a:lnTo>
                      <a:pt x="10420" y="5336"/>
                    </a:lnTo>
                    <a:lnTo>
                      <a:pt x="10525" y="5336"/>
                    </a:lnTo>
                    <a:lnTo>
                      <a:pt x="10504" y="5441"/>
                    </a:lnTo>
                    <a:lnTo>
                      <a:pt x="10504" y="5525"/>
                    </a:lnTo>
                    <a:lnTo>
                      <a:pt x="10567" y="5504"/>
                    </a:lnTo>
                    <a:lnTo>
                      <a:pt x="10588" y="5399"/>
                    </a:lnTo>
                    <a:lnTo>
                      <a:pt x="10672" y="5294"/>
                    </a:lnTo>
                    <a:lnTo>
                      <a:pt x="10692" y="5148"/>
                    </a:lnTo>
                    <a:lnTo>
                      <a:pt x="10734" y="5106"/>
                    </a:lnTo>
                    <a:lnTo>
                      <a:pt x="10776" y="4939"/>
                    </a:lnTo>
                    <a:lnTo>
                      <a:pt x="10776" y="4897"/>
                    </a:lnTo>
                    <a:lnTo>
                      <a:pt x="10692" y="4939"/>
                    </a:lnTo>
                    <a:lnTo>
                      <a:pt x="10672" y="5127"/>
                    </a:lnTo>
                    <a:lnTo>
                      <a:pt x="10567" y="5190"/>
                    </a:lnTo>
                    <a:lnTo>
                      <a:pt x="10588" y="5106"/>
                    </a:lnTo>
                    <a:lnTo>
                      <a:pt x="10525" y="5085"/>
                    </a:lnTo>
                    <a:lnTo>
                      <a:pt x="10504" y="5002"/>
                    </a:lnTo>
                    <a:lnTo>
                      <a:pt x="10400" y="5002"/>
                    </a:lnTo>
                    <a:lnTo>
                      <a:pt x="10295" y="4918"/>
                    </a:lnTo>
                    <a:lnTo>
                      <a:pt x="10107" y="4876"/>
                    </a:lnTo>
                    <a:lnTo>
                      <a:pt x="10002" y="4771"/>
                    </a:lnTo>
                    <a:lnTo>
                      <a:pt x="9939" y="4730"/>
                    </a:lnTo>
                    <a:lnTo>
                      <a:pt x="9856" y="4730"/>
                    </a:lnTo>
                    <a:lnTo>
                      <a:pt x="9793" y="4709"/>
                    </a:lnTo>
                    <a:lnTo>
                      <a:pt x="9772" y="4709"/>
                    </a:lnTo>
                    <a:lnTo>
                      <a:pt x="9730" y="4667"/>
                    </a:lnTo>
                    <a:lnTo>
                      <a:pt x="9751" y="4499"/>
                    </a:lnTo>
                    <a:lnTo>
                      <a:pt x="9625" y="4165"/>
                    </a:lnTo>
                    <a:lnTo>
                      <a:pt x="9625" y="4144"/>
                    </a:lnTo>
                    <a:lnTo>
                      <a:pt x="9625" y="4081"/>
                    </a:lnTo>
                    <a:lnTo>
                      <a:pt x="9625" y="3976"/>
                    </a:lnTo>
                    <a:lnTo>
                      <a:pt x="9646" y="3872"/>
                    </a:lnTo>
                    <a:lnTo>
                      <a:pt x="9542" y="3788"/>
                    </a:lnTo>
                    <a:lnTo>
                      <a:pt x="9479" y="3683"/>
                    </a:lnTo>
                    <a:lnTo>
                      <a:pt x="9458" y="3579"/>
                    </a:lnTo>
                    <a:lnTo>
                      <a:pt x="9374" y="3537"/>
                    </a:lnTo>
                    <a:lnTo>
                      <a:pt x="9353" y="3453"/>
                    </a:lnTo>
                    <a:lnTo>
                      <a:pt x="9312" y="3432"/>
                    </a:lnTo>
                    <a:lnTo>
                      <a:pt x="9228" y="3223"/>
                    </a:lnTo>
                    <a:lnTo>
                      <a:pt x="9207" y="3139"/>
                    </a:lnTo>
                    <a:lnTo>
                      <a:pt x="9123" y="3118"/>
                    </a:lnTo>
                    <a:lnTo>
                      <a:pt x="9123" y="2951"/>
                    </a:lnTo>
                    <a:lnTo>
                      <a:pt x="9123" y="2888"/>
                    </a:lnTo>
                    <a:lnTo>
                      <a:pt x="9060" y="2825"/>
                    </a:lnTo>
                    <a:lnTo>
                      <a:pt x="9040" y="2721"/>
                    </a:lnTo>
                    <a:lnTo>
                      <a:pt x="8935" y="2574"/>
                    </a:lnTo>
                    <a:lnTo>
                      <a:pt x="8830" y="2491"/>
                    </a:lnTo>
                    <a:lnTo>
                      <a:pt x="8788" y="2386"/>
                    </a:lnTo>
                    <a:lnTo>
                      <a:pt x="8705" y="2365"/>
                    </a:lnTo>
                    <a:lnTo>
                      <a:pt x="8621" y="2365"/>
                    </a:lnTo>
                    <a:lnTo>
                      <a:pt x="8600" y="2323"/>
                    </a:lnTo>
                    <a:lnTo>
                      <a:pt x="8579" y="2302"/>
                    </a:lnTo>
                    <a:lnTo>
                      <a:pt x="8475" y="2323"/>
                    </a:lnTo>
                    <a:lnTo>
                      <a:pt x="8370" y="2302"/>
                    </a:lnTo>
                    <a:lnTo>
                      <a:pt x="8265" y="2302"/>
                    </a:lnTo>
                    <a:lnTo>
                      <a:pt x="8223" y="2386"/>
                    </a:lnTo>
                    <a:lnTo>
                      <a:pt x="8182" y="2386"/>
                    </a:lnTo>
                    <a:lnTo>
                      <a:pt x="8161" y="2365"/>
                    </a:lnTo>
                    <a:lnTo>
                      <a:pt x="8119" y="2365"/>
                    </a:lnTo>
                    <a:lnTo>
                      <a:pt x="8035" y="2386"/>
                    </a:lnTo>
                    <a:lnTo>
                      <a:pt x="7993" y="2428"/>
                    </a:lnTo>
                    <a:lnTo>
                      <a:pt x="7910" y="2595"/>
                    </a:lnTo>
                    <a:lnTo>
                      <a:pt x="7868" y="2679"/>
                    </a:lnTo>
                    <a:lnTo>
                      <a:pt x="7868" y="2700"/>
                    </a:lnTo>
                    <a:lnTo>
                      <a:pt x="7868" y="2742"/>
                    </a:lnTo>
                    <a:lnTo>
                      <a:pt x="7805" y="2742"/>
                    </a:lnTo>
                    <a:lnTo>
                      <a:pt x="7700" y="2825"/>
                    </a:lnTo>
                    <a:lnTo>
                      <a:pt x="7700" y="2846"/>
                    </a:lnTo>
                    <a:lnTo>
                      <a:pt x="7659" y="2888"/>
                    </a:lnTo>
                    <a:lnTo>
                      <a:pt x="7596" y="2888"/>
                    </a:lnTo>
                    <a:lnTo>
                      <a:pt x="7575" y="2825"/>
                    </a:lnTo>
                    <a:lnTo>
                      <a:pt x="7449" y="2784"/>
                    </a:lnTo>
                    <a:lnTo>
                      <a:pt x="7366" y="2742"/>
                    </a:lnTo>
                    <a:lnTo>
                      <a:pt x="7345" y="2700"/>
                    </a:lnTo>
                    <a:lnTo>
                      <a:pt x="7219" y="2637"/>
                    </a:lnTo>
                    <a:lnTo>
                      <a:pt x="7156" y="2637"/>
                    </a:lnTo>
                    <a:lnTo>
                      <a:pt x="7115" y="2595"/>
                    </a:lnTo>
                    <a:lnTo>
                      <a:pt x="7115" y="2574"/>
                    </a:lnTo>
                    <a:lnTo>
                      <a:pt x="7073" y="2512"/>
                    </a:lnTo>
                    <a:lnTo>
                      <a:pt x="7031" y="2491"/>
                    </a:lnTo>
                    <a:lnTo>
                      <a:pt x="6989" y="2491"/>
                    </a:lnTo>
                    <a:lnTo>
                      <a:pt x="6947" y="2470"/>
                    </a:lnTo>
                    <a:lnTo>
                      <a:pt x="6926" y="2470"/>
                    </a:lnTo>
                    <a:lnTo>
                      <a:pt x="6926" y="2428"/>
                    </a:lnTo>
                    <a:lnTo>
                      <a:pt x="6905" y="2323"/>
                    </a:lnTo>
                    <a:lnTo>
                      <a:pt x="6822" y="2261"/>
                    </a:lnTo>
                    <a:lnTo>
                      <a:pt x="6717" y="2114"/>
                    </a:lnTo>
                    <a:lnTo>
                      <a:pt x="6717" y="2093"/>
                    </a:lnTo>
                    <a:lnTo>
                      <a:pt x="6801" y="2072"/>
                    </a:lnTo>
                    <a:lnTo>
                      <a:pt x="6822" y="2051"/>
                    </a:lnTo>
                    <a:lnTo>
                      <a:pt x="6822" y="1968"/>
                    </a:lnTo>
                    <a:lnTo>
                      <a:pt x="6738" y="1884"/>
                    </a:lnTo>
                    <a:lnTo>
                      <a:pt x="6717" y="1863"/>
                    </a:lnTo>
                    <a:lnTo>
                      <a:pt x="6696" y="1842"/>
                    </a:lnTo>
                    <a:lnTo>
                      <a:pt x="6654" y="1800"/>
                    </a:lnTo>
                    <a:lnTo>
                      <a:pt x="6633" y="1675"/>
                    </a:lnTo>
                    <a:lnTo>
                      <a:pt x="6591" y="1591"/>
                    </a:lnTo>
                    <a:lnTo>
                      <a:pt x="6508" y="1549"/>
                    </a:lnTo>
                    <a:lnTo>
                      <a:pt x="6424" y="1528"/>
                    </a:lnTo>
                    <a:lnTo>
                      <a:pt x="6466" y="1465"/>
                    </a:lnTo>
                    <a:lnTo>
                      <a:pt x="6466" y="1424"/>
                    </a:lnTo>
                    <a:lnTo>
                      <a:pt x="6403" y="1340"/>
                    </a:lnTo>
                    <a:lnTo>
                      <a:pt x="6299" y="1319"/>
                    </a:lnTo>
                    <a:lnTo>
                      <a:pt x="6319" y="1256"/>
                    </a:lnTo>
                    <a:lnTo>
                      <a:pt x="6278" y="1173"/>
                    </a:lnTo>
                    <a:lnTo>
                      <a:pt x="6215" y="1173"/>
                    </a:lnTo>
                    <a:lnTo>
                      <a:pt x="6194" y="1131"/>
                    </a:lnTo>
                    <a:lnTo>
                      <a:pt x="6131" y="1068"/>
                    </a:lnTo>
                    <a:lnTo>
                      <a:pt x="6068" y="942"/>
                    </a:lnTo>
                    <a:lnTo>
                      <a:pt x="5943" y="859"/>
                    </a:lnTo>
                    <a:lnTo>
                      <a:pt x="5022" y="838"/>
                    </a:lnTo>
                    <a:lnTo>
                      <a:pt x="4980" y="1047"/>
                    </a:lnTo>
                    <a:lnTo>
                      <a:pt x="3327" y="1005"/>
                    </a:lnTo>
                    <a:lnTo>
                      <a:pt x="1402" y="105"/>
                    </a:lnTo>
                    <a:lnTo>
                      <a:pt x="1402" y="64"/>
                    </a:lnTo>
                    <a:lnTo>
                      <a:pt x="138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33"/>
              <p:cNvSpPr/>
              <p:nvPr/>
            </p:nvSpPr>
            <p:spPr>
              <a:xfrm>
                <a:off x="2916800" y="3161675"/>
                <a:ext cx="40825" cy="58600"/>
              </a:xfrm>
              <a:custGeom>
                <a:rect b="b" l="l" r="r" t="t"/>
                <a:pathLst>
                  <a:path extrusionOk="0" h="2344" w="1633">
                    <a:moveTo>
                      <a:pt x="336" y="0"/>
                    </a:moveTo>
                    <a:lnTo>
                      <a:pt x="231" y="84"/>
                    </a:lnTo>
                    <a:lnTo>
                      <a:pt x="126" y="147"/>
                    </a:lnTo>
                    <a:lnTo>
                      <a:pt x="85" y="209"/>
                    </a:lnTo>
                    <a:lnTo>
                      <a:pt x="1" y="314"/>
                    </a:lnTo>
                    <a:lnTo>
                      <a:pt x="1" y="460"/>
                    </a:lnTo>
                    <a:lnTo>
                      <a:pt x="64" y="607"/>
                    </a:lnTo>
                    <a:lnTo>
                      <a:pt x="22" y="732"/>
                    </a:lnTo>
                    <a:lnTo>
                      <a:pt x="22" y="816"/>
                    </a:lnTo>
                    <a:lnTo>
                      <a:pt x="126" y="879"/>
                    </a:lnTo>
                    <a:lnTo>
                      <a:pt x="189" y="963"/>
                    </a:lnTo>
                    <a:lnTo>
                      <a:pt x="231" y="1067"/>
                    </a:lnTo>
                    <a:lnTo>
                      <a:pt x="273" y="1193"/>
                    </a:lnTo>
                    <a:lnTo>
                      <a:pt x="294" y="1256"/>
                    </a:lnTo>
                    <a:lnTo>
                      <a:pt x="273" y="1360"/>
                    </a:lnTo>
                    <a:lnTo>
                      <a:pt x="189" y="1444"/>
                    </a:lnTo>
                    <a:lnTo>
                      <a:pt x="189" y="1590"/>
                    </a:lnTo>
                    <a:lnTo>
                      <a:pt x="231" y="1653"/>
                    </a:lnTo>
                    <a:lnTo>
                      <a:pt x="189" y="1779"/>
                    </a:lnTo>
                    <a:lnTo>
                      <a:pt x="64" y="1883"/>
                    </a:lnTo>
                    <a:lnTo>
                      <a:pt x="1" y="1883"/>
                    </a:lnTo>
                    <a:lnTo>
                      <a:pt x="22" y="1925"/>
                    </a:lnTo>
                    <a:lnTo>
                      <a:pt x="85" y="2009"/>
                    </a:lnTo>
                    <a:lnTo>
                      <a:pt x="106" y="2030"/>
                    </a:lnTo>
                    <a:lnTo>
                      <a:pt x="106" y="2113"/>
                    </a:lnTo>
                    <a:lnTo>
                      <a:pt x="189" y="2197"/>
                    </a:lnTo>
                    <a:lnTo>
                      <a:pt x="294" y="2218"/>
                    </a:lnTo>
                    <a:lnTo>
                      <a:pt x="336" y="2134"/>
                    </a:lnTo>
                    <a:lnTo>
                      <a:pt x="419" y="2113"/>
                    </a:lnTo>
                    <a:lnTo>
                      <a:pt x="503" y="2113"/>
                    </a:lnTo>
                    <a:lnTo>
                      <a:pt x="503" y="2176"/>
                    </a:lnTo>
                    <a:lnTo>
                      <a:pt x="545" y="2197"/>
                    </a:lnTo>
                    <a:lnTo>
                      <a:pt x="545" y="2323"/>
                    </a:lnTo>
                    <a:lnTo>
                      <a:pt x="608" y="2344"/>
                    </a:lnTo>
                    <a:lnTo>
                      <a:pt x="712" y="2281"/>
                    </a:lnTo>
                    <a:lnTo>
                      <a:pt x="733" y="2197"/>
                    </a:lnTo>
                    <a:lnTo>
                      <a:pt x="817" y="2134"/>
                    </a:lnTo>
                    <a:lnTo>
                      <a:pt x="880" y="2113"/>
                    </a:lnTo>
                    <a:lnTo>
                      <a:pt x="963" y="1988"/>
                    </a:lnTo>
                    <a:lnTo>
                      <a:pt x="1068" y="1820"/>
                    </a:lnTo>
                    <a:lnTo>
                      <a:pt x="1173" y="1590"/>
                    </a:lnTo>
                    <a:lnTo>
                      <a:pt x="1173" y="1486"/>
                    </a:lnTo>
                    <a:lnTo>
                      <a:pt x="1340" y="1297"/>
                    </a:lnTo>
                    <a:lnTo>
                      <a:pt x="1466" y="1130"/>
                    </a:lnTo>
                    <a:lnTo>
                      <a:pt x="1528" y="1046"/>
                    </a:lnTo>
                    <a:lnTo>
                      <a:pt x="1633" y="921"/>
                    </a:lnTo>
                    <a:lnTo>
                      <a:pt x="1591" y="774"/>
                    </a:lnTo>
                    <a:lnTo>
                      <a:pt x="1487" y="649"/>
                    </a:lnTo>
                    <a:lnTo>
                      <a:pt x="1466" y="711"/>
                    </a:lnTo>
                    <a:lnTo>
                      <a:pt x="1382" y="649"/>
                    </a:lnTo>
                    <a:lnTo>
                      <a:pt x="1361" y="544"/>
                    </a:lnTo>
                    <a:lnTo>
                      <a:pt x="1173" y="335"/>
                    </a:lnTo>
                    <a:lnTo>
                      <a:pt x="1131" y="335"/>
                    </a:lnTo>
                    <a:lnTo>
                      <a:pt x="963" y="209"/>
                    </a:lnTo>
                    <a:lnTo>
                      <a:pt x="650" y="105"/>
                    </a:lnTo>
                    <a:lnTo>
                      <a:pt x="524" y="21"/>
                    </a:lnTo>
                    <a:lnTo>
                      <a:pt x="336"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33"/>
              <p:cNvSpPr/>
              <p:nvPr/>
            </p:nvSpPr>
            <p:spPr>
              <a:xfrm>
                <a:off x="2866075" y="3155900"/>
                <a:ext cx="58075" cy="63325"/>
              </a:xfrm>
              <a:custGeom>
                <a:rect b="b" l="l" r="r" t="t"/>
                <a:pathLst>
                  <a:path extrusionOk="0" h="2533" w="2323">
                    <a:moveTo>
                      <a:pt x="1632" y="1"/>
                    </a:moveTo>
                    <a:lnTo>
                      <a:pt x="1528" y="43"/>
                    </a:lnTo>
                    <a:lnTo>
                      <a:pt x="1339" y="22"/>
                    </a:lnTo>
                    <a:lnTo>
                      <a:pt x="1151" y="64"/>
                    </a:lnTo>
                    <a:lnTo>
                      <a:pt x="963" y="22"/>
                    </a:lnTo>
                    <a:lnTo>
                      <a:pt x="691" y="22"/>
                    </a:lnTo>
                    <a:lnTo>
                      <a:pt x="544" y="64"/>
                    </a:lnTo>
                    <a:lnTo>
                      <a:pt x="544" y="210"/>
                    </a:lnTo>
                    <a:lnTo>
                      <a:pt x="482" y="336"/>
                    </a:lnTo>
                    <a:lnTo>
                      <a:pt x="523" y="419"/>
                    </a:lnTo>
                    <a:lnTo>
                      <a:pt x="440" y="524"/>
                    </a:lnTo>
                    <a:lnTo>
                      <a:pt x="335" y="566"/>
                    </a:lnTo>
                    <a:lnTo>
                      <a:pt x="168" y="566"/>
                    </a:lnTo>
                    <a:lnTo>
                      <a:pt x="105" y="691"/>
                    </a:lnTo>
                    <a:lnTo>
                      <a:pt x="105" y="838"/>
                    </a:lnTo>
                    <a:lnTo>
                      <a:pt x="0" y="1068"/>
                    </a:lnTo>
                    <a:lnTo>
                      <a:pt x="21" y="1152"/>
                    </a:lnTo>
                    <a:lnTo>
                      <a:pt x="126" y="1194"/>
                    </a:lnTo>
                    <a:lnTo>
                      <a:pt x="168" y="1277"/>
                    </a:lnTo>
                    <a:lnTo>
                      <a:pt x="210" y="1319"/>
                    </a:lnTo>
                    <a:lnTo>
                      <a:pt x="272" y="1424"/>
                    </a:lnTo>
                    <a:lnTo>
                      <a:pt x="272" y="1507"/>
                    </a:lnTo>
                    <a:lnTo>
                      <a:pt x="335" y="1570"/>
                    </a:lnTo>
                    <a:lnTo>
                      <a:pt x="419" y="1570"/>
                    </a:lnTo>
                    <a:lnTo>
                      <a:pt x="461" y="1591"/>
                    </a:lnTo>
                    <a:lnTo>
                      <a:pt x="482" y="1696"/>
                    </a:lnTo>
                    <a:lnTo>
                      <a:pt x="523" y="1842"/>
                    </a:lnTo>
                    <a:lnTo>
                      <a:pt x="523" y="1989"/>
                    </a:lnTo>
                    <a:lnTo>
                      <a:pt x="586" y="2010"/>
                    </a:lnTo>
                    <a:lnTo>
                      <a:pt x="670" y="2135"/>
                    </a:lnTo>
                    <a:lnTo>
                      <a:pt x="691" y="2219"/>
                    </a:lnTo>
                    <a:lnTo>
                      <a:pt x="795" y="2261"/>
                    </a:lnTo>
                    <a:lnTo>
                      <a:pt x="795" y="2323"/>
                    </a:lnTo>
                    <a:lnTo>
                      <a:pt x="858" y="2407"/>
                    </a:lnTo>
                    <a:lnTo>
                      <a:pt x="942" y="2449"/>
                    </a:lnTo>
                    <a:lnTo>
                      <a:pt x="984" y="2449"/>
                    </a:lnTo>
                    <a:lnTo>
                      <a:pt x="1005" y="2470"/>
                    </a:lnTo>
                    <a:lnTo>
                      <a:pt x="1172" y="2533"/>
                    </a:lnTo>
                    <a:lnTo>
                      <a:pt x="1256" y="2533"/>
                    </a:lnTo>
                    <a:lnTo>
                      <a:pt x="1277" y="2470"/>
                    </a:lnTo>
                    <a:lnTo>
                      <a:pt x="1214" y="2344"/>
                    </a:lnTo>
                    <a:lnTo>
                      <a:pt x="1193" y="2303"/>
                    </a:lnTo>
                    <a:lnTo>
                      <a:pt x="1088" y="2198"/>
                    </a:lnTo>
                    <a:lnTo>
                      <a:pt x="1109" y="2093"/>
                    </a:lnTo>
                    <a:lnTo>
                      <a:pt x="1214" y="2010"/>
                    </a:lnTo>
                    <a:lnTo>
                      <a:pt x="1339" y="2031"/>
                    </a:lnTo>
                    <a:lnTo>
                      <a:pt x="1591" y="2031"/>
                    </a:lnTo>
                    <a:lnTo>
                      <a:pt x="1695" y="1989"/>
                    </a:lnTo>
                    <a:lnTo>
                      <a:pt x="1842" y="1989"/>
                    </a:lnTo>
                    <a:lnTo>
                      <a:pt x="1946" y="2093"/>
                    </a:lnTo>
                    <a:lnTo>
                      <a:pt x="2030" y="2114"/>
                    </a:lnTo>
                    <a:lnTo>
                      <a:pt x="2093" y="2114"/>
                    </a:lnTo>
                    <a:lnTo>
                      <a:pt x="2218" y="2010"/>
                    </a:lnTo>
                    <a:lnTo>
                      <a:pt x="2260" y="1884"/>
                    </a:lnTo>
                    <a:lnTo>
                      <a:pt x="2218" y="1821"/>
                    </a:lnTo>
                    <a:lnTo>
                      <a:pt x="2218" y="1675"/>
                    </a:lnTo>
                    <a:lnTo>
                      <a:pt x="2302" y="1591"/>
                    </a:lnTo>
                    <a:lnTo>
                      <a:pt x="2323" y="1487"/>
                    </a:lnTo>
                    <a:lnTo>
                      <a:pt x="2302" y="1424"/>
                    </a:lnTo>
                    <a:lnTo>
                      <a:pt x="2260" y="1298"/>
                    </a:lnTo>
                    <a:lnTo>
                      <a:pt x="2218" y="1194"/>
                    </a:lnTo>
                    <a:lnTo>
                      <a:pt x="2155" y="1110"/>
                    </a:lnTo>
                    <a:lnTo>
                      <a:pt x="2051" y="1047"/>
                    </a:lnTo>
                    <a:lnTo>
                      <a:pt x="2051" y="963"/>
                    </a:lnTo>
                    <a:lnTo>
                      <a:pt x="2093" y="838"/>
                    </a:lnTo>
                    <a:lnTo>
                      <a:pt x="2030" y="691"/>
                    </a:lnTo>
                    <a:lnTo>
                      <a:pt x="2030" y="545"/>
                    </a:lnTo>
                    <a:lnTo>
                      <a:pt x="2114" y="440"/>
                    </a:lnTo>
                    <a:lnTo>
                      <a:pt x="2155" y="378"/>
                    </a:lnTo>
                    <a:lnTo>
                      <a:pt x="2260" y="231"/>
                    </a:lnTo>
                    <a:lnTo>
                      <a:pt x="2260" y="147"/>
                    </a:lnTo>
                    <a:lnTo>
                      <a:pt x="2135" y="106"/>
                    </a:lnTo>
                    <a:lnTo>
                      <a:pt x="1946" y="64"/>
                    </a:lnTo>
                    <a:lnTo>
                      <a:pt x="171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33"/>
              <p:cNvSpPr/>
              <p:nvPr/>
            </p:nvSpPr>
            <p:spPr>
              <a:xfrm>
                <a:off x="2816900" y="3119825"/>
                <a:ext cx="72725" cy="109350"/>
              </a:xfrm>
              <a:custGeom>
                <a:rect b="b" l="l" r="r" t="t"/>
                <a:pathLst>
                  <a:path extrusionOk="0" h="4374" w="2909">
                    <a:moveTo>
                      <a:pt x="879" y="0"/>
                    </a:moveTo>
                    <a:lnTo>
                      <a:pt x="858" y="84"/>
                    </a:lnTo>
                    <a:lnTo>
                      <a:pt x="712" y="251"/>
                    </a:lnTo>
                    <a:lnTo>
                      <a:pt x="565" y="356"/>
                    </a:lnTo>
                    <a:lnTo>
                      <a:pt x="503" y="335"/>
                    </a:lnTo>
                    <a:lnTo>
                      <a:pt x="335" y="544"/>
                    </a:lnTo>
                    <a:lnTo>
                      <a:pt x="356" y="628"/>
                    </a:lnTo>
                    <a:lnTo>
                      <a:pt x="419" y="733"/>
                    </a:lnTo>
                    <a:lnTo>
                      <a:pt x="565" y="753"/>
                    </a:lnTo>
                    <a:lnTo>
                      <a:pt x="649" y="837"/>
                    </a:lnTo>
                    <a:lnTo>
                      <a:pt x="649" y="963"/>
                    </a:lnTo>
                    <a:lnTo>
                      <a:pt x="461" y="1046"/>
                    </a:lnTo>
                    <a:lnTo>
                      <a:pt x="398" y="1025"/>
                    </a:lnTo>
                    <a:lnTo>
                      <a:pt x="293" y="1046"/>
                    </a:lnTo>
                    <a:lnTo>
                      <a:pt x="210" y="1025"/>
                    </a:lnTo>
                    <a:lnTo>
                      <a:pt x="126" y="1088"/>
                    </a:lnTo>
                    <a:lnTo>
                      <a:pt x="105" y="1277"/>
                    </a:lnTo>
                    <a:lnTo>
                      <a:pt x="1" y="1381"/>
                    </a:lnTo>
                    <a:lnTo>
                      <a:pt x="42" y="1507"/>
                    </a:lnTo>
                    <a:lnTo>
                      <a:pt x="189" y="1716"/>
                    </a:lnTo>
                    <a:lnTo>
                      <a:pt x="419" y="1904"/>
                    </a:lnTo>
                    <a:lnTo>
                      <a:pt x="419" y="1925"/>
                    </a:lnTo>
                    <a:lnTo>
                      <a:pt x="461" y="1925"/>
                    </a:lnTo>
                    <a:lnTo>
                      <a:pt x="524" y="1988"/>
                    </a:lnTo>
                    <a:lnTo>
                      <a:pt x="565" y="1925"/>
                    </a:lnTo>
                    <a:lnTo>
                      <a:pt x="712" y="1967"/>
                    </a:lnTo>
                    <a:lnTo>
                      <a:pt x="817" y="2072"/>
                    </a:lnTo>
                    <a:lnTo>
                      <a:pt x="817" y="2218"/>
                    </a:lnTo>
                    <a:lnTo>
                      <a:pt x="733" y="2344"/>
                    </a:lnTo>
                    <a:lnTo>
                      <a:pt x="670" y="2406"/>
                    </a:lnTo>
                    <a:lnTo>
                      <a:pt x="775" y="2448"/>
                    </a:lnTo>
                    <a:lnTo>
                      <a:pt x="879" y="2448"/>
                    </a:lnTo>
                    <a:lnTo>
                      <a:pt x="942" y="2532"/>
                    </a:lnTo>
                    <a:lnTo>
                      <a:pt x="984" y="2616"/>
                    </a:lnTo>
                    <a:lnTo>
                      <a:pt x="1089" y="2616"/>
                    </a:lnTo>
                    <a:lnTo>
                      <a:pt x="1089" y="2657"/>
                    </a:lnTo>
                    <a:lnTo>
                      <a:pt x="984" y="2804"/>
                    </a:lnTo>
                    <a:lnTo>
                      <a:pt x="963" y="2950"/>
                    </a:lnTo>
                    <a:lnTo>
                      <a:pt x="837" y="3160"/>
                    </a:lnTo>
                    <a:lnTo>
                      <a:pt x="858" y="3264"/>
                    </a:lnTo>
                    <a:lnTo>
                      <a:pt x="817" y="3369"/>
                    </a:lnTo>
                    <a:lnTo>
                      <a:pt x="817" y="3474"/>
                    </a:lnTo>
                    <a:lnTo>
                      <a:pt x="837" y="3536"/>
                    </a:lnTo>
                    <a:lnTo>
                      <a:pt x="817" y="3599"/>
                    </a:lnTo>
                    <a:lnTo>
                      <a:pt x="817" y="3704"/>
                    </a:lnTo>
                    <a:lnTo>
                      <a:pt x="921" y="3808"/>
                    </a:lnTo>
                    <a:lnTo>
                      <a:pt x="1047" y="3955"/>
                    </a:lnTo>
                    <a:lnTo>
                      <a:pt x="1047" y="4018"/>
                    </a:lnTo>
                    <a:lnTo>
                      <a:pt x="1130" y="4122"/>
                    </a:lnTo>
                    <a:lnTo>
                      <a:pt x="1361" y="4331"/>
                    </a:lnTo>
                    <a:lnTo>
                      <a:pt x="1444" y="4373"/>
                    </a:lnTo>
                    <a:lnTo>
                      <a:pt x="1507" y="4290"/>
                    </a:lnTo>
                    <a:lnTo>
                      <a:pt x="1591" y="4269"/>
                    </a:lnTo>
                    <a:lnTo>
                      <a:pt x="1612" y="4290"/>
                    </a:lnTo>
                    <a:lnTo>
                      <a:pt x="1758" y="4290"/>
                    </a:lnTo>
                    <a:lnTo>
                      <a:pt x="1821" y="4185"/>
                    </a:lnTo>
                    <a:lnTo>
                      <a:pt x="1863" y="4122"/>
                    </a:lnTo>
                    <a:lnTo>
                      <a:pt x="1967" y="4101"/>
                    </a:lnTo>
                    <a:lnTo>
                      <a:pt x="2198" y="4101"/>
                    </a:lnTo>
                    <a:lnTo>
                      <a:pt x="2260" y="3913"/>
                    </a:lnTo>
                    <a:lnTo>
                      <a:pt x="2386" y="3871"/>
                    </a:lnTo>
                    <a:lnTo>
                      <a:pt x="2553" y="3871"/>
                    </a:lnTo>
                    <a:lnTo>
                      <a:pt x="2616" y="3913"/>
                    </a:lnTo>
                    <a:lnTo>
                      <a:pt x="2721" y="3892"/>
                    </a:lnTo>
                    <a:lnTo>
                      <a:pt x="2909" y="3892"/>
                    </a:lnTo>
                    <a:lnTo>
                      <a:pt x="2825" y="3850"/>
                    </a:lnTo>
                    <a:lnTo>
                      <a:pt x="2762" y="3766"/>
                    </a:lnTo>
                    <a:lnTo>
                      <a:pt x="2762" y="3704"/>
                    </a:lnTo>
                    <a:lnTo>
                      <a:pt x="2658" y="3662"/>
                    </a:lnTo>
                    <a:lnTo>
                      <a:pt x="2637" y="3578"/>
                    </a:lnTo>
                    <a:lnTo>
                      <a:pt x="2553" y="3453"/>
                    </a:lnTo>
                    <a:lnTo>
                      <a:pt x="2490" y="3432"/>
                    </a:lnTo>
                    <a:lnTo>
                      <a:pt x="2490" y="3285"/>
                    </a:lnTo>
                    <a:lnTo>
                      <a:pt x="2449" y="3139"/>
                    </a:lnTo>
                    <a:lnTo>
                      <a:pt x="2428" y="3034"/>
                    </a:lnTo>
                    <a:lnTo>
                      <a:pt x="2386" y="3013"/>
                    </a:lnTo>
                    <a:lnTo>
                      <a:pt x="2302" y="3013"/>
                    </a:lnTo>
                    <a:lnTo>
                      <a:pt x="2239" y="2950"/>
                    </a:lnTo>
                    <a:lnTo>
                      <a:pt x="2239" y="2867"/>
                    </a:lnTo>
                    <a:lnTo>
                      <a:pt x="2177" y="2762"/>
                    </a:lnTo>
                    <a:lnTo>
                      <a:pt x="2135" y="2720"/>
                    </a:lnTo>
                    <a:lnTo>
                      <a:pt x="2093" y="2637"/>
                    </a:lnTo>
                    <a:lnTo>
                      <a:pt x="1988" y="2595"/>
                    </a:lnTo>
                    <a:lnTo>
                      <a:pt x="1967" y="2511"/>
                    </a:lnTo>
                    <a:lnTo>
                      <a:pt x="2072" y="2281"/>
                    </a:lnTo>
                    <a:lnTo>
                      <a:pt x="2072" y="2134"/>
                    </a:lnTo>
                    <a:lnTo>
                      <a:pt x="2135" y="2009"/>
                    </a:lnTo>
                    <a:lnTo>
                      <a:pt x="2302" y="2009"/>
                    </a:lnTo>
                    <a:lnTo>
                      <a:pt x="2407" y="1967"/>
                    </a:lnTo>
                    <a:lnTo>
                      <a:pt x="2490" y="1862"/>
                    </a:lnTo>
                    <a:lnTo>
                      <a:pt x="2449" y="1779"/>
                    </a:lnTo>
                    <a:lnTo>
                      <a:pt x="2511" y="1653"/>
                    </a:lnTo>
                    <a:lnTo>
                      <a:pt x="2449" y="1549"/>
                    </a:lnTo>
                    <a:lnTo>
                      <a:pt x="2449" y="1381"/>
                    </a:lnTo>
                    <a:lnTo>
                      <a:pt x="2428" y="1297"/>
                    </a:lnTo>
                    <a:lnTo>
                      <a:pt x="2218" y="1256"/>
                    </a:lnTo>
                    <a:lnTo>
                      <a:pt x="2009" y="1046"/>
                    </a:lnTo>
                    <a:lnTo>
                      <a:pt x="1905" y="963"/>
                    </a:lnTo>
                    <a:lnTo>
                      <a:pt x="1863" y="984"/>
                    </a:lnTo>
                    <a:lnTo>
                      <a:pt x="1716" y="1046"/>
                    </a:lnTo>
                    <a:lnTo>
                      <a:pt x="1653" y="1130"/>
                    </a:lnTo>
                    <a:lnTo>
                      <a:pt x="1612" y="1235"/>
                    </a:lnTo>
                    <a:lnTo>
                      <a:pt x="1591" y="1088"/>
                    </a:lnTo>
                    <a:lnTo>
                      <a:pt x="1612" y="921"/>
                    </a:lnTo>
                    <a:lnTo>
                      <a:pt x="1674" y="816"/>
                    </a:lnTo>
                    <a:lnTo>
                      <a:pt x="1612" y="628"/>
                    </a:lnTo>
                    <a:lnTo>
                      <a:pt x="1507" y="565"/>
                    </a:lnTo>
                    <a:lnTo>
                      <a:pt x="1298" y="419"/>
                    </a:lnTo>
                    <a:lnTo>
                      <a:pt x="1151" y="251"/>
                    </a:lnTo>
                    <a:lnTo>
                      <a:pt x="1130" y="147"/>
                    </a:lnTo>
                    <a:lnTo>
                      <a:pt x="1026" y="42"/>
                    </a:lnTo>
                    <a:lnTo>
                      <a:pt x="921" y="21"/>
                    </a:lnTo>
                    <a:lnTo>
                      <a:pt x="87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33"/>
              <p:cNvSpPr/>
              <p:nvPr/>
            </p:nvSpPr>
            <p:spPr>
              <a:xfrm>
                <a:off x="2646900" y="3064375"/>
                <a:ext cx="192000" cy="172650"/>
              </a:xfrm>
              <a:custGeom>
                <a:rect b="b" l="l" r="r" t="t"/>
                <a:pathLst>
                  <a:path extrusionOk="0" h="6906" w="7680">
                    <a:moveTo>
                      <a:pt x="1988" y="0"/>
                    </a:moveTo>
                    <a:lnTo>
                      <a:pt x="1821" y="63"/>
                    </a:lnTo>
                    <a:lnTo>
                      <a:pt x="1674" y="251"/>
                    </a:lnTo>
                    <a:lnTo>
                      <a:pt x="1695" y="377"/>
                    </a:lnTo>
                    <a:lnTo>
                      <a:pt x="1758" y="440"/>
                    </a:lnTo>
                    <a:lnTo>
                      <a:pt x="1863" y="356"/>
                    </a:lnTo>
                    <a:lnTo>
                      <a:pt x="1967" y="377"/>
                    </a:lnTo>
                    <a:lnTo>
                      <a:pt x="2072" y="461"/>
                    </a:lnTo>
                    <a:lnTo>
                      <a:pt x="2030" y="544"/>
                    </a:lnTo>
                    <a:lnTo>
                      <a:pt x="1925" y="565"/>
                    </a:lnTo>
                    <a:lnTo>
                      <a:pt x="1821" y="523"/>
                    </a:lnTo>
                    <a:lnTo>
                      <a:pt x="1779" y="482"/>
                    </a:lnTo>
                    <a:lnTo>
                      <a:pt x="1758" y="523"/>
                    </a:lnTo>
                    <a:lnTo>
                      <a:pt x="1758" y="565"/>
                    </a:lnTo>
                    <a:lnTo>
                      <a:pt x="1611" y="649"/>
                    </a:lnTo>
                    <a:lnTo>
                      <a:pt x="1360" y="670"/>
                    </a:lnTo>
                    <a:lnTo>
                      <a:pt x="1088" y="774"/>
                    </a:lnTo>
                    <a:lnTo>
                      <a:pt x="1026" y="879"/>
                    </a:lnTo>
                    <a:lnTo>
                      <a:pt x="1026" y="984"/>
                    </a:lnTo>
                    <a:lnTo>
                      <a:pt x="1088" y="1088"/>
                    </a:lnTo>
                    <a:lnTo>
                      <a:pt x="1088" y="1318"/>
                    </a:lnTo>
                    <a:lnTo>
                      <a:pt x="1130" y="1486"/>
                    </a:lnTo>
                    <a:lnTo>
                      <a:pt x="1151" y="1611"/>
                    </a:lnTo>
                    <a:lnTo>
                      <a:pt x="1067" y="1800"/>
                    </a:lnTo>
                    <a:lnTo>
                      <a:pt x="879" y="1925"/>
                    </a:lnTo>
                    <a:lnTo>
                      <a:pt x="775" y="1904"/>
                    </a:lnTo>
                    <a:lnTo>
                      <a:pt x="775" y="1737"/>
                    </a:lnTo>
                    <a:lnTo>
                      <a:pt x="649" y="1611"/>
                    </a:lnTo>
                    <a:lnTo>
                      <a:pt x="628" y="1486"/>
                    </a:lnTo>
                    <a:lnTo>
                      <a:pt x="733" y="1402"/>
                    </a:lnTo>
                    <a:lnTo>
                      <a:pt x="754" y="1318"/>
                    </a:lnTo>
                    <a:lnTo>
                      <a:pt x="963" y="1109"/>
                    </a:lnTo>
                    <a:lnTo>
                      <a:pt x="963" y="942"/>
                    </a:lnTo>
                    <a:lnTo>
                      <a:pt x="879" y="795"/>
                    </a:lnTo>
                    <a:lnTo>
                      <a:pt x="921" y="754"/>
                    </a:lnTo>
                    <a:lnTo>
                      <a:pt x="879" y="670"/>
                    </a:lnTo>
                    <a:lnTo>
                      <a:pt x="816" y="628"/>
                    </a:lnTo>
                    <a:lnTo>
                      <a:pt x="754" y="523"/>
                    </a:lnTo>
                    <a:lnTo>
                      <a:pt x="775" y="440"/>
                    </a:lnTo>
                    <a:lnTo>
                      <a:pt x="921" y="377"/>
                    </a:lnTo>
                    <a:lnTo>
                      <a:pt x="1067" y="356"/>
                    </a:lnTo>
                    <a:lnTo>
                      <a:pt x="1172" y="210"/>
                    </a:lnTo>
                    <a:lnTo>
                      <a:pt x="1130" y="210"/>
                    </a:lnTo>
                    <a:lnTo>
                      <a:pt x="1088" y="230"/>
                    </a:lnTo>
                    <a:lnTo>
                      <a:pt x="775" y="356"/>
                    </a:lnTo>
                    <a:lnTo>
                      <a:pt x="628" y="628"/>
                    </a:lnTo>
                    <a:lnTo>
                      <a:pt x="565" y="670"/>
                    </a:lnTo>
                    <a:lnTo>
                      <a:pt x="461" y="691"/>
                    </a:lnTo>
                    <a:lnTo>
                      <a:pt x="356" y="837"/>
                    </a:lnTo>
                    <a:lnTo>
                      <a:pt x="293" y="900"/>
                    </a:lnTo>
                    <a:lnTo>
                      <a:pt x="105" y="1172"/>
                    </a:lnTo>
                    <a:lnTo>
                      <a:pt x="84" y="1298"/>
                    </a:lnTo>
                    <a:lnTo>
                      <a:pt x="105" y="1402"/>
                    </a:lnTo>
                    <a:lnTo>
                      <a:pt x="84" y="1590"/>
                    </a:lnTo>
                    <a:lnTo>
                      <a:pt x="0" y="1779"/>
                    </a:lnTo>
                    <a:lnTo>
                      <a:pt x="0" y="1821"/>
                    </a:lnTo>
                    <a:lnTo>
                      <a:pt x="147" y="1821"/>
                    </a:lnTo>
                    <a:lnTo>
                      <a:pt x="398" y="2239"/>
                    </a:lnTo>
                    <a:lnTo>
                      <a:pt x="503" y="2407"/>
                    </a:lnTo>
                    <a:lnTo>
                      <a:pt x="523" y="2511"/>
                    </a:lnTo>
                    <a:lnTo>
                      <a:pt x="461" y="2637"/>
                    </a:lnTo>
                    <a:lnTo>
                      <a:pt x="461" y="2720"/>
                    </a:lnTo>
                    <a:lnTo>
                      <a:pt x="440" y="2762"/>
                    </a:lnTo>
                    <a:lnTo>
                      <a:pt x="440" y="2867"/>
                    </a:lnTo>
                    <a:lnTo>
                      <a:pt x="565" y="2971"/>
                    </a:lnTo>
                    <a:lnTo>
                      <a:pt x="733" y="3034"/>
                    </a:lnTo>
                    <a:lnTo>
                      <a:pt x="837" y="3055"/>
                    </a:lnTo>
                    <a:lnTo>
                      <a:pt x="963" y="3097"/>
                    </a:lnTo>
                    <a:lnTo>
                      <a:pt x="1047" y="3055"/>
                    </a:lnTo>
                    <a:lnTo>
                      <a:pt x="1193" y="3055"/>
                    </a:lnTo>
                    <a:lnTo>
                      <a:pt x="1339" y="3097"/>
                    </a:lnTo>
                    <a:lnTo>
                      <a:pt x="1381" y="3076"/>
                    </a:lnTo>
                    <a:lnTo>
                      <a:pt x="1549" y="3055"/>
                    </a:lnTo>
                    <a:lnTo>
                      <a:pt x="1716" y="3076"/>
                    </a:lnTo>
                    <a:lnTo>
                      <a:pt x="1821" y="3139"/>
                    </a:lnTo>
                    <a:lnTo>
                      <a:pt x="2281" y="3557"/>
                    </a:lnTo>
                    <a:lnTo>
                      <a:pt x="2427" y="3515"/>
                    </a:lnTo>
                    <a:lnTo>
                      <a:pt x="2448" y="3557"/>
                    </a:lnTo>
                    <a:lnTo>
                      <a:pt x="2511" y="3515"/>
                    </a:lnTo>
                    <a:lnTo>
                      <a:pt x="2637" y="3578"/>
                    </a:lnTo>
                    <a:lnTo>
                      <a:pt x="2699" y="3599"/>
                    </a:lnTo>
                    <a:lnTo>
                      <a:pt x="2825" y="3557"/>
                    </a:lnTo>
                    <a:lnTo>
                      <a:pt x="2930" y="3557"/>
                    </a:lnTo>
                    <a:lnTo>
                      <a:pt x="3076" y="3578"/>
                    </a:lnTo>
                    <a:lnTo>
                      <a:pt x="3118" y="3515"/>
                    </a:lnTo>
                    <a:lnTo>
                      <a:pt x="3223" y="3515"/>
                    </a:lnTo>
                    <a:lnTo>
                      <a:pt x="3285" y="3578"/>
                    </a:lnTo>
                    <a:lnTo>
                      <a:pt x="3348" y="3808"/>
                    </a:lnTo>
                    <a:lnTo>
                      <a:pt x="3285" y="3892"/>
                    </a:lnTo>
                    <a:lnTo>
                      <a:pt x="3285" y="3997"/>
                    </a:lnTo>
                    <a:lnTo>
                      <a:pt x="3264" y="4080"/>
                    </a:lnTo>
                    <a:lnTo>
                      <a:pt x="3118" y="4101"/>
                    </a:lnTo>
                    <a:lnTo>
                      <a:pt x="3055" y="4185"/>
                    </a:lnTo>
                    <a:lnTo>
                      <a:pt x="3076" y="4394"/>
                    </a:lnTo>
                    <a:lnTo>
                      <a:pt x="3118" y="4457"/>
                    </a:lnTo>
                    <a:lnTo>
                      <a:pt x="3055" y="4624"/>
                    </a:lnTo>
                    <a:lnTo>
                      <a:pt x="3055" y="4813"/>
                    </a:lnTo>
                    <a:lnTo>
                      <a:pt x="3139" y="4875"/>
                    </a:lnTo>
                    <a:lnTo>
                      <a:pt x="3139" y="4959"/>
                    </a:lnTo>
                    <a:lnTo>
                      <a:pt x="3244" y="5252"/>
                    </a:lnTo>
                    <a:lnTo>
                      <a:pt x="3055" y="5587"/>
                    </a:lnTo>
                    <a:lnTo>
                      <a:pt x="3076" y="5692"/>
                    </a:lnTo>
                    <a:lnTo>
                      <a:pt x="3139" y="5692"/>
                    </a:lnTo>
                    <a:lnTo>
                      <a:pt x="3223" y="5671"/>
                    </a:lnTo>
                    <a:lnTo>
                      <a:pt x="3223" y="5692"/>
                    </a:lnTo>
                    <a:lnTo>
                      <a:pt x="3244" y="5775"/>
                    </a:lnTo>
                    <a:lnTo>
                      <a:pt x="3327" y="5817"/>
                    </a:lnTo>
                    <a:lnTo>
                      <a:pt x="3369" y="5922"/>
                    </a:lnTo>
                    <a:lnTo>
                      <a:pt x="3348" y="5984"/>
                    </a:lnTo>
                    <a:lnTo>
                      <a:pt x="3390" y="6131"/>
                    </a:lnTo>
                    <a:lnTo>
                      <a:pt x="3536" y="6424"/>
                    </a:lnTo>
                    <a:lnTo>
                      <a:pt x="3536" y="6528"/>
                    </a:lnTo>
                    <a:lnTo>
                      <a:pt x="3746" y="6696"/>
                    </a:lnTo>
                    <a:lnTo>
                      <a:pt x="3976" y="6863"/>
                    </a:lnTo>
                    <a:lnTo>
                      <a:pt x="4101" y="6905"/>
                    </a:lnTo>
                    <a:lnTo>
                      <a:pt x="4332" y="6863"/>
                    </a:lnTo>
                    <a:lnTo>
                      <a:pt x="4478" y="6717"/>
                    </a:lnTo>
                    <a:lnTo>
                      <a:pt x="4687" y="6591"/>
                    </a:lnTo>
                    <a:lnTo>
                      <a:pt x="4750" y="6487"/>
                    </a:lnTo>
                    <a:lnTo>
                      <a:pt x="5064" y="6319"/>
                    </a:lnTo>
                    <a:lnTo>
                      <a:pt x="5127" y="6173"/>
                    </a:lnTo>
                    <a:lnTo>
                      <a:pt x="5168" y="6110"/>
                    </a:lnTo>
                    <a:lnTo>
                      <a:pt x="5210" y="6068"/>
                    </a:lnTo>
                    <a:lnTo>
                      <a:pt x="5482" y="6005"/>
                    </a:lnTo>
                    <a:lnTo>
                      <a:pt x="5629" y="5964"/>
                    </a:lnTo>
                    <a:lnTo>
                      <a:pt x="5587" y="5817"/>
                    </a:lnTo>
                    <a:lnTo>
                      <a:pt x="5440" y="5796"/>
                    </a:lnTo>
                    <a:lnTo>
                      <a:pt x="5252" y="5817"/>
                    </a:lnTo>
                    <a:lnTo>
                      <a:pt x="4959" y="5712"/>
                    </a:lnTo>
                    <a:lnTo>
                      <a:pt x="5022" y="5545"/>
                    </a:lnTo>
                    <a:lnTo>
                      <a:pt x="5001" y="5482"/>
                    </a:lnTo>
                    <a:lnTo>
                      <a:pt x="4938" y="5440"/>
                    </a:lnTo>
                    <a:lnTo>
                      <a:pt x="5127" y="5168"/>
                    </a:lnTo>
                    <a:lnTo>
                      <a:pt x="5064" y="5064"/>
                    </a:lnTo>
                    <a:lnTo>
                      <a:pt x="4938" y="4938"/>
                    </a:lnTo>
                    <a:lnTo>
                      <a:pt x="4834" y="4917"/>
                    </a:lnTo>
                    <a:lnTo>
                      <a:pt x="4750" y="4750"/>
                    </a:lnTo>
                    <a:lnTo>
                      <a:pt x="4917" y="4813"/>
                    </a:lnTo>
                    <a:lnTo>
                      <a:pt x="5106" y="4834"/>
                    </a:lnTo>
                    <a:lnTo>
                      <a:pt x="5273" y="4938"/>
                    </a:lnTo>
                    <a:lnTo>
                      <a:pt x="5461" y="4938"/>
                    </a:lnTo>
                    <a:lnTo>
                      <a:pt x="5733" y="4875"/>
                    </a:lnTo>
                    <a:lnTo>
                      <a:pt x="5796" y="4938"/>
                    </a:lnTo>
                    <a:lnTo>
                      <a:pt x="5985" y="4875"/>
                    </a:lnTo>
                    <a:lnTo>
                      <a:pt x="6173" y="4708"/>
                    </a:lnTo>
                    <a:lnTo>
                      <a:pt x="6319" y="4708"/>
                    </a:lnTo>
                    <a:lnTo>
                      <a:pt x="6424" y="4729"/>
                    </a:lnTo>
                    <a:lnTo>
                      <a:pt x="6675" y="4624"/>
                    </a:lnTo>
                    <a:lnTo>
                      <a:pt x="6884" y="4624"/>
                    </a:lnTo>
                    <a:lnTo>
                      <a:pt x="7156" y="4394"/>
                    </a:lnTo>
                    <a:lnTo>
                      <a:pt x="7219" y="4248"/>
                    </a:lnTo>
                    <a:lnTo>
                      <a:pt x="7219" y="4143"/>
                    </a:lnTo>
                    <a:lnTo>
                      <a:pt x="7219" y="4122"/>
                    </a:lnTo>
                    <a:lnTo>
                      <a:pt x="6989" y="3934"/>
                    </a:lnTo>
                    <a:lnTo>
                      <a:pt x="6842" y="3725"/>
                    </a:lnTo>
                    <a:lnTo>
                      <a:pt x="6801" y="3599"/>
                    </a:lnTo>
                    <a:lnTo>
                      <a:pt x="6905" y="3495"/>
                    </a:lnTo>
                    <a:lnTo>
                      <a:pt x="6926" y="3306"/>
                    </a:lnTo>
                    <a:lnTo>
                      <a:pt x="7010" y="3243"/>
                    </a:lnTo>
                    <a:lnTo>
                      <a:pt x="7093" y="3264"/>
                    </a:lnTo>
                    <a:lnTo>
                      <a:pt x="7198" y="3243"/>
                    </a:lnTo>
                    <a:lnTo>
                      <a:pt x="7261" y="3264"/>
                    </a:lnTo>
                    <a:lnTo>
                      <a:pt x="7449" y="3181"/>
                    </a:lnTo>
                    <a:lnTo>
                      <a:pt x="7449" y="3055"/>
                    </a:lnTo>
                    <a:lnTo>
                      <a:pt x="7365" y="2971"/>
                    </a:lnTo>
                    <a:lnTo>
                      <a:pt x="7219" y="2951"/>
                    </a:lnTo>
                    <a:lnTo>
                      <a:pt x="7156" y="2846"/>
                    </a:lnTo>
                    <a:lnTo>
                      <a:pt x="7135" y="2762"/>
                    </a:lnTo>
                    <a:lnTo>
                      <a:pt x="7303" y="2553"/>
                    </a:lnTo>
                    <a:lnTo>
                      <a:pt x="7365" y="2574"/>
                    </a:lnTo>
                    <a:lnTo>
                      <a:pt x="7512" y="2469"/>
                    </a:lnTo>
                    <a:lnTo>
                      <a:pt x="7658" y="2302"/>
                    </a:lnTo>
                    <a:lnTo>
                      <a:pt x="7679" y="2218"/>
                    </a:lnTo>
                    <a:lnTo>
                      <a:pt x="7658" y="2218"/>
                    </a:lnTo>
                    <a:lnTo>
                      <a:pt x="7428" y="2114"/>
                    </a:lnTo>
                    <a:lnTo>
                      <a:pt x="7345" y="2114"/>
                    </a:lnTo>
                    <a:lnTo>
                      <a:pt x="7261" y="2135"/>
                    </a:lnTo>
                    <a:lnTo>
                      <a:pt x="7156" y="2114"/>
                    </a:lnTo>
                    <a:lnTo>
                      <a:pt x="7093" y="2114"/>
                    </a:lnTo>
                    <a:lnTo>
                      <a:pt x="7010" y="2155"/>
                    </a:lnTo>
                    <a:lnTo>
                      <a:pt x="6821" y="2197"/>
                    </a:lnTo>
                    <a:lnTo>
                      <a:pt x="6675" y="2155"/>
                    </a:lnTo>
                    <a:lnTo>
                      <a:pt x="6612" y="2155"/>
                    </a:lnTo>
                    <a:lnTo>
                      <a:pt x="6717" y="2135"/>
                    </a:lnTo>
                    <a:lnTo>
                      <a:pt x="6801" y="2135"/>
                    </a:lnTo>
                    <a:lnTo>
                      <a:pt x="6884" y="2093"/>
                    </a:lnTo>
                    <a:lnTo>
                      <a:pt x="6926" y="2009"/>
                    </a:lnTo>
                    <a:lnTo>
                      <a:pt x="7052" y="1904"/>
                    </a:lnTo>
                    <a:lnTo>
                      <a:pt x="7093" y="1842"/>
                    </a:lnTo>
                    <a:lnTo>
                      <a:pt x="7010" y="1800"/>
                    </a:lnTo>
                    <a:lnTo>
                      <a:pt x="7010" y="1779"/>
                    </a:lnTo>
                    <a:lnTo>
                      <a:pt x="6989" y="1674"/>
                    </a:lnTo>
                    <a:lnTo>
                      <a:pt x="6821" y="1590"/>
                    </a:lnTo>
                    <a:lnTo>
                      <a:pt x="6612" y="1528"/>
                    </a:lnTo>
                    <a:lnTo>
                      <a:pt x="6570" y="1486"/>
                    </a:lnTo>
                    <a:lnTo>
                      <a:pt x="6487" y="1423"/>
                    </a:lnTo>
                    <a:lnTo>
                      <a:pt x="6382" y="1423"/>
                    </a:lnTo>
                    <a:lnTo>
                      <a:pt x="6361" y="1381"/>
                    </a:lnTo>
                    <a:lnTo>
                      <a:pt x="6215" y="1318"/>
                    </a:lnTo>
                    <a:lnTo>
                      <a:pt x="6173" y="1318"/>
                    </a:lnTo>
                    <a:lnTo>
                      <a:pt x="6173" y="1423"/>
                    </a:lnTo>
                    <a:lnTo>
                      <a:pt x="6089" y="1318"/>
                    </a:lnTo>
                    <a:lnTo>
                      <a:pt x="6047" y="1214"/>
                    </a:lnTo>
                    <a:lnTo>
                      <a:pt x="5943" y="1172"/>
                    </a:lnTo>
                    <a:lnTo>
                      <a:pt x="5901" y="1088"/>
                    </a:lnTo>
                    <a:lnTo>
                      <a:pt x="5964" y="1046"/>
                    </a:lnTo>
                    <a:lnTo>
                      <a:pt x="6215" y="1067"/>
                    </a:lnTo>
                    <a:lnTo>
                      <a:pt x="6319" y="984"/>
                    </a:lnTo>
                    <a:lnTo>
                      <a:pt x="6487" y="984"/>
                    </a:lnTo>
                    <a:lnTo>
                      <a:pt x="6487" y="879"/>
                    </a:lnTo>
                    <a:lnTo>
                      <a:pt x="6361" y="900"/>
                    </a:lnTo>
                    <a:lnTo>
                      <a:pt x="6089" y="858"/>
                    </a:lnTo>
                    <a:lnTo>
                      <a:pt x="5901" y="879"/>
                    </a:lnTo>
                    <a:lnTo>
                      <a:pt x="5775" y="879"/>
                    </a:lnTo>
                    <a:lnTo>
                      <a:pt x="5524" y="963"/>
                    </a:lnTo>
                    <a:lnTo>
                      <a:pt x="5440" y="942"/>
                    </a:lnTo>
                    <a:lnTo>
                      <a:pt x="5336" y="942"/>
                    </a:lnTo>
                    <a:lnTo>
                      <a:pt x="5127" y="1088"/>
                    </a:lnTo>
                    <a:lnTo>
                      <a:pt x="5022" y="1109"/>
                    </a:lnTo>
                    <a:lnTo>
                      <a:pt x="4896" y="1172"/>
                    </a:lnTo>
                    <a:lnTo>
                      <a:pt x="4834" y="1256"/>
                    </a:lnTo>
                    <a:lnTo>
                      <a:pt x="4645" y="1277"/>
                    </a:lnTo>
                    <a:lnTo>
                      <a:pt x="4604" y="1298"/>
                    </a:lnTo>
                    <a:lnTo>
                      <a:pt x="4520" y="1277"/>
                    </a:lnTo>
                    <a:lnTo>
                      <a:pt x="4269" y="1088"/>
                    </a:lnTo>
                    <a:lnTo>
                      <a:pt x="4206" y="984"/>
                    </a:lnTo>
                    <a:lnTo>
                      <a:pt x="3871" y="984"/>
                    </a:lnTo>
                    <a:lnTo>
                      <a:pt x="3327" y="1088"/>
                    </a:lnTo>
                    <a:lnTo>
                      <a:pt x="3055" y="1088"/>
                    </a:lnTo>
                    <a:lnTo>
                      <a:pt x="2951" y="1046"/>
                    </a:lnTo>
                    <a:lnTo>
                      <a:pt x="2909" y="963"/>
                    </a:lnTo>
                    <a:lnTo>
                      <a:pt x="2909" y="858"/>
                    </a:lnTo>
                    <a:lnTo>
                      <a:pt x="2972" y="858"/>
                    </a:lnTo>
                    <a:lnTo>
                      <a:pt x="2951" y="733"/>
                    </a:lnTo>
                    <a:lnTo>
                      <a:pt x="2846" y="565"/>
                    </a:lnTo>
                    <a:lnTo>
                      <a:pt x="2741" y="544"/>
                    </a:lnTo>
                    <a:lnTo>
                      <a:pt x="2448" y="565"/>
                    </a:lnTo>
                    <a:lnTo>
                      <a:pt x="2323" y="482"/>
                    </a:lnTo>
                    <a:lnTo>
                      <a:pt x="2239" y="482"/>
                    </a:lnTo>
                    <a:lnTo>
                      <a:pt x="2176" y="523"/>
                    </a:lnTo>
                    <a:lnTo>
                      <a:pt x="2072" y="356"/>
                    </a:lnTo>
                    <a:lnTo>
                      <a:pt x="2072" y="210"/>
                    </a:lnTo>
                    <a:lnTo>
                      <a:pt x="2030" y="21"/>
                    </a:lnTo>
                    <a:lnTo>
                      <a:pt x="1988"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33"/>
              <p:cNvSpPr/>
              <p:nvPr/>
            </p:nvSpPr>
            <p:spPr>
              <a:xfrm>
                <a:off x="2561625" y="3060700"/>
                <a:ext cx="173700" cy="247450"/>
              </a:xfrm>
              <a:custGeom>
                <a:rect b="b" l="l" r="r" t="t"/>
                <a:pathLst>
                  <a:path extrusionOk="0" h="9898" w="6948">
                    <a:moveTo>
                      <a:pt x="4353" y="1"/>
                    </a:moveTo>
                    <a:lnTo>
                      <a:pt x="4332" y="64"/>
                    </a:lnTo>
                    <a:lnTo>
                      <a:pt x="4290" y="105"/>
                    </a:lnTo>
                    <a:lnTo>
                      <a:pt x="4227" y="147"/>
                    </a:lnTo>
                    <a:lnTo>
                      <a:pt x="4165" y="168"/>
                    </a:lnTo>
                    <a:lnTo>
                      <a:pt x="4060" y="168"/>
                    </a:lnTo>
                    <a:lnTo>
                      <a:pt x="3976" y="189"/>
                    </a:lnTo>
                    <a:lnTo>
                      <a:pt x="3955" y="252"/>
                    </a:lnTo>
                    <a:lnTo>
                      <a:pt x="3976" y="294"/>
                    </a:lnTo>
                    <a:lnTo>
                      <a:pt x="3955" y="357"/>
                    </a:lnTo>
                    <a:lnTo>
                      <a:pt x="3809" y="419"/>
                    </a:lnTo>
                    <a:lnTo>
                      <a:pt x="3621" y="566"/>
                    </a:lnTo>
                    <a:lnTo>
                      <a:pt x="3495" y="670"/>
                    </a:lnTo>
                    <a:lnTo>
                      <a:pt x="3328" y="691"/>
                    </a:lnTo>
                    <a:lnTo>
                      <a:pt x="2972" y="691"/>
                    </a:lnTo>
                    <a:lnTo>
                      <a:pt x="2867" y="733"/>
                    </a:lnTo>
                    <a:lnTo>
                      <a:pt x="2867" y="817"/>
                    </a:lnTo>
                    <a:lnTo>
                      <a:pt x="2888" y="901"/>
                    </a:lnTo>
                    <a:lnTo>
                      <a:pt x="2888" y="1005"/>
                    </a:lnTo>
                    <a:lnTo>
                      <a:pt x="2805" y="1089"/>
                    </a:lnTo>
                    <a:lnTo>
                      <a:pt x="2721" y="1047"/>
                    </a:lnTo>
                    <a:lnTo>
                      <a:pt x="2763" y="942"/>
                    </a:lnTo>
                    <a:lnTo>
                      <a:pt x="2763" y="921"/>
                    </a:lnTo>
                    <a:lnTo>
                      <a:pt x="2825" y="901"/>
                    </a:lnTo>
                    <a:lnTo>
                      <a:pt x="2700" y="880"/>
                    </a:lnTo>
                    <a:lnTo>
                      <a:pt x="2574" y="817"/>
                    </a:lnTo>
                    <a:lnTo>
                      <a:pt x="2491" y="817"/>
                    </a:lnTo>
                    <a:lnTo>
                      <a:pt x="2302" y="942"/>
                    </a:lnTo>
                    <a:lnTo>
                      <a:pt x="2261" y="1026"/>
                    </a:lnTo>
                    <a:lnTo>
                      <a:pt x="2135" y="1152"/>
                    </a:lnTo>
                    <a:lnTo>
                      <a:pt x="1968" y="1465"/>
                    </a:lnTo>
                    <a:lnTo>
                      <a:pt x="1947" y="1549"/>
                    </a:lnTo>
                    <a:lnTo>
                      <a:pt x="1947" y="1549"/>
                    </a:lnTo>
                    <a:lnTo>
                      <a:pt x="1989" y="1528"/>
                    </a:lnTo>
                    <a:lnTo>
                      <a:pt x="2051" y="1570"/>
                    </a:lnTo>
                    <a:lnTo>
                      <a:pt x="2051" y="1654"/>
                    </a:lnTo>
                    <a:lnTo>
                      <a:pt x="2030" y="1758"/>
                    </a:lnTo>
                    <a:lnTo>
                      <a:pt x="1947" y="1821"/>
                    </a:lnTo>
                    <a:lnTo>
                      <a:pt x="1842" y="1821"/>
                    </a:lnTo>
                    <a:lnTo>
                      <a:pt x="1737" y="1863"/>
                    </a:lnTo>
                    <a:lnTo>
                      <a:pt x="1612" y="1989"/>
                    </a:lnTo>
                    <a:lnTo>
                      <a:pt x="1528" y="2051"/>
                    </a:lnTo>
                    <a:lnTo>
                      <a:pt x="1424" y="2198"/>
                    </a:lnTo>
                    <a:lnTo>
                      <a:pt x="1340" y="2198"/>
                    </a:lnTo>
                    <a:lnTo>
                      <a:pt x="1256" y="2240"/>
                    </a:lnTo>
                    <a:lnTo>
                      <a:pt x="1298" y="2344"/>
                    </a:lnTo>
                    <a:lnTo>
                      <a:pt x="1403" y="2449"/>
                    </a:lnTo>
                    <a:lnTo>
                      <a:pt x="1403" y="2574"/>
                    </a:lnTo>
                    <a:lnTo>
                      <a:pt x="1340" y="2700"/>
                    </a:lnTo>
                    <a:lnTo>
                      <a:pt x="1256" y="2700"/>
                    </a:lnTo>
                    <a:lnTo>
                      <a:pt x="1152" y="2616"/>
                    </a:lnTo>
                    <a:lnTo>
                      <a:pt x="1193" y="2574"/>
                    </a:lnTo>
                    <a:lnTo>
                      <a:pt x="1214" y="2512"/>
                    </a:lnTo>
                    <a:lnTo>
                      <a:pt x="1131" y="2470"/>
                    </a:lnTo>
                    <a:lnTo>
                      <a:pt x="1089" y="2365"/>
                    </a:lnTo>
                    <a:lnTo>
                      <a:pt x="984" y="2261"/>
                    </a:lnTo>
                    <a:lnTo>
                      <a:pt x="942" y="2365"/>
                    </a:lnTo>
                    <a:lnTo>
                      <a:pt x="942" y="2407"/>
                    </a:lnTo>
                    <a:lnTo>
                      <a:pt x="1005" y="2574"/>
                    </a:lnTo>
                    <a:lnTo>
                      <a:pt x="921" y="2721"/>
                    </a:lnTo>
                    <a:lnTo>
                      <a:pt x="901" y="2867"/>
                    </a:lnTo>
                    <a:lnTo>
                      <a:pt x="817" y="2909"/>
                    </a:lnTo>
                    <a:lnTo>
                      <a:pt x="775" y="2909"/>
                    </a:lnTo>
                    <a:lnTo>
                      <a:pt x="691" y="3098"/>
                    </a:lnTo>
                    <a:lnTo>
                      <a:pt x="712" y="3118"/>
                    </a:lnTo>
                    <a:lnTo>
                      <a:pt x="733" y="3244"/>
                    </a:lnTo>
                    <a:lnTo>
                      <a:pt x="733" y="3390"/>
                    </a:lnTo>
                    <a:lnTo>
                      <a:pt x="880" y="3516"/>
                    </a:lnTo>
                    <a:lnTo>
                      <a:pt x="901" y="3516"/>
                    </a:lnTo>
                    <a:lnTo>
                      <a:pt x="942" y="3495"/>
                    </a:lnTo>
                    <a:lnTo>
                      <a:pt x="1005" y="3537"/>
                    </a:lnTo>
                    <a:lnTo>
                      <a:pt x="1005" y="3662"/>
                    </a:lnTo>
                    <a:lnTo>
                      <a:pt x="921" y="3746"/>
                    </a:lnTo>
                    <a:lnTo>
                      <a:pt x="921" y="3809"/>
                    </a:lnTo>
                    <a:lnTo>
                      <a:pt x="1005" y="3872"/>
                    </a:lnTo>
                    <a:lnTo>
                      <a:pt x="1005" y="4039"/>
                    </a:lnTo>
                    <a:lnTo>
                      <a:pt x="921" y="4081"/>
                    </a:lnTo>
                    <a:lnTo>
                      <a:pt x="880" y="4165"/>
                    </a:lnTo>
                    <a:lnTo>
                      <a:pt x="921" y="4186"/>
                    </a:lnTo>
                    <a:lnTo>
                      <a:pt x="984" y="4290"/>
                    </a:lnTo>
                    <a:lnTo>
                      <a:pt x="942" y="4478"/>
                    </a:lnTo>
                    <a:lnTo>
                      <a:pt x="984" y="4771"/>
                    </a:lnTo>
                    <a:lnTo>
                      <a:pt x="901" y="4855"/>
                    </a:lnTo>
                    <a:lnTo>
                      <a:pt x="880" y="4918"/>
                    </a:lnTo>
                    <a:lnTo>
                      <a:pt x="942" y="5022"/>
                    </a:lnTo>
                    <a:lnTo>
                      <a:pt x="1047" y="4981"/>
                    </a:lnTo>
                    <a:lnTo>
                      <a:pt x="1047" y="4981"/>
                    </a:lnTo>
                    <a:lnTo>
                      <a:pt x="1026" y="5064"/>
                    </a:lnTo>
                    <a:lnTo>
                      <a:pt x="1089" y="5127"/>
                    </a:lnTo>
                    <a:lnTo>
                      <a:pt x="1152" y="5127"/>
                    </a:lnTo>
                    <a:lnTo>
                      <a:pt x="1152" y="5190"/>
                    </a:lnTo>
                    <a:lnTo>
                      <a:pt x="1110" y="5274"/>
                    </a:lnTo>
                    <a:lnTo>
                      <a:pt x="1047" y="5378"/>
                    </a:lnTo>
                    <a:lnTo>
                      <a:pt x="817" y="5608"/>
                    </a:lnTo>
                    <a:lnTo>
                      <a:pt x="775" y="5713"/>
                    </a:lnTo>
                    <a:lnTo>
                      <a:pt x="608" y="5859"/>
                    </a:lnTo>
                    <a:lnTo>
                      <a:pt x="398" y="5922"/>
                    </a:lnTo>
                    <a:lnTo>
                      <a:pt x="210" y="6048"/>
                    </a:lnTo>
                    <a:lnTo>
                      <a:pt x="64" y="6278"/>
                    </a:lnTo>
                    <a:lnTo>
                      <a:pt x="43" y="6466"/>
                    </a:lnTo>
                    <a:lnTo>
                      <a:pt x="1" y="6571"/>
                    </a:lnTo>
                    <a:lnTo>
                      <a:pt x="189" y="6655"/>
                    </a:lnTo>
                    <a:lnTo>
                      <a:pt x="377" y="6780"/>
                    </a:lnTo>
                    <a:lnTo>
                      <a:pt x="629" y="6947"/>
                    </a:lnTo>
                    <a:lnTo>
                      <a:pt x="733" y="6947"/>
                    </a:lnTo>
                    <a:lnTo>
                      <a:pt x="880" y="7094"/>
                    </a:lnTo>
                    <a:lnTo>
                      <a:pt x="838" y="7178"/>
                    </a:lnTo>
                    <a:lnTo>
                      <a:pt x="880" y="7261"/>
                    </a:lnTo>
                    <a:lnTo>
                      <a:pt x="1047" y="7282"/>
                    </a:lnTo>
                    <a:lnTo>
                      <a:pt x="1256" y="7366"/>
                    </a:lnTo>
                    <a:lnTo>
                      <a:pt x="1319" y="7408"/>
                    </a:lnTo>
                    <a:lnTo>
                      <a:pt x="1507" y="7471"/>
                    </a:lnTo>
                    <a:lnTo>
                      <a:pt x="1570" y="7387"/>
                    </a:lnTo>
                    <a:lnTo>
                      <a:pt x="1570" y="7282"/>
                    </a:lnTo>
                    <a:lnTo>
                      <a:pt x="1654" y="7199"/>
                    </a:lnTo>
                    <a:lnTo>
                      <a:pt x="1717" y="7199"/>
                    </a:lnTo>
                    <a:lnTo>
                      <a:pt x="1863" y="7282"/>
                    </a:lnTo>
                    <a:lnTo>
                      <a:pt x="1968" y="7303"/>
                    </a:lnTo>
                    <a:lnTo>
                      <a:pt x="1989" y="7387"/>
                    </a:lnTo>
                    <a:lnTo>
                      <a:pt x="2072" y="7429"/>
                    </a:lnTo>
                    <a:lnTo>
                      <a:pt x="2135" y="7429"/>
                    </a:lnTo>
                    <a:lnTo>
                      <a:pt x="2177" y="7512"/>
                    </a:lnTo>
                    <a:lnTo>
                      <a:pt x="2386" y="7575"/>
                    </a:lnTo>
                    <a:lnTo>
                      <a:pt x="2512" y="7596"/>
                    </a:lnTo>
                    <a:lnTo>
                      <a:pt x="2553" y="7638"/>
                    </a:lnTo>
                    <a:lnTo>
                      <a:pt x="2700" y="7805"/>
                    </a:lnTo>
                    <a:lnTo>
                      <a:pt x="2700" y="7910"/>
                    </a:lnTo>
                    <a:lnTo>
                      <a:pt x="2805" y="8098"/>
                    </a:lnTo>
                    <a:lnTo>
                      <a:pt x="2888" y="8098"/>
                    </a:lnTo>
                    <a:lnTo>
                      <a:pt x="3139" y="8203"/>
                    </a:lnTo>
                    <a:lnTo>
                      <a:pt x="3244" y="8349"/>
                    </a:lnTo>
                    <a:lnTo>
                      <a:pt x="3244" y="8517"/>
                    </a:lnTo>
                    <a:lnTo>
                      <a:pt x="3307" y="8517"/>
                    </a:lnTo>
                    <a:lnTo>
                      <a:pt x="3411" y="8559"/>
                    </a:lnTo>
                    <a:lnTo>
                      <a:pt x="3432" y="8684"/>
                    </a:lnTo>
                    <a:lnTo>
                      <a:pt x="3411" y="8768"/>
                    </a:lnTo>
                    <a:lnTo>
                      <a:pt x="3432" y="8852"/>
                    </a:lnTo>
                    <a:lnTo>
                      <a:pt x="3537" y="8872"/>
                    </a:lnTo>
                    <a:lnTo>
                      <a:pt x="3662" y="8852"/>
                    </a:lnTo>
                    <a:lnTo>
                      <a:pt x="3767" y="8872"/>
                    </a:lnTo>
                    <a:lnTo>
                      <a:pt x="3914" y="8872"/>
                    </a:lnTo>
                    <a:lnTo>
                      <a:pt x="3955" y="8831"/>
                    </a:lnTo>
                    <a:lnTo>
                      <a:pt x="4144" y="8747"/>
                    </a:lnTo>
                    <a:lnTo>
                      <a:pt x="4290" y="8768"/>
                    </a:lnTo>
                    <a:lnTo>
                      <a:pt x="4458" y="8852"/>
                    </a:lnTo>
                    <a:lnTo>
                      <a:pt x="4646" y="8747"/>
                    </a:lnTo>
                    <a:lnTo>
                      <a:pt x="4750" y="8747"/>
                    </a:lnTo>
                    <a:lnTo>
                      <a:pt x="4792" y="8831"/>
                    </a:lnTo>
                    <a:lnTo>
                      <a:pt x="4876" y="8831"/>
                    </a:lnTo>
                    <a:lnTo>
                      <a:pt x="4981" y="8872"/>
                    </a:lnTo>
                    <a:lnTo>
                      <a:pt x="5064" y="8956"/>
                    </a:lnTo>
                    <a:lnTo>
                      <a:pt x="5169" y="8935"/>
                    </a:lnTo>
                    <a:lnTo>
                      <a:pt x="5169" y="8998"/>
                    </a:lnTo>
                    <a:lnTo>
                      <a:pt x="4792" y="9626"/>
                    </a:lnTo>
                    <a:lnTo>
                      <a:pt x="4813" y="9709"/>
                    </a:lnTo>
                    <a:lnTo>
                      <a:pt x="4960" y="9688"/>
                    </a:lnTo>
                    <a:lnTo>
                      <a:pt x="5085" y="9688"/>
                    </a:lnTo>
                    <a:lnTo>
                      <a:pt x="5190" y="9772"/>
                    </a:lnTo>
                    <a:lnTo>
                      <a:pt x="5211" y="9898"/>
                    </a:lnTo>
                    <a:lnTo>
                      <a:pt x="5294" y="9584"/>
                    </a:lnTo>
                    <a:lnTo>
                      <a:pt x="5629" y="8370"/>
                    </a:lnTo>
                    <a:lnTo>
                      <a:pt x="5629" y="8308"/>
                    </a:lnTo>
                    <a:lnTo>
                      <a:pt x="5629" y="8098"/>
                    </a:lnTo>
                    <a:lnTo>
                      <a:pt x="5504" y="7847"/>
                    </a:lnTo>
                    <a:lnTo>
                      <a:pt x="5294" y="7680"/>
                    </a:lnTo>
                    <a:lnTo>
                      <a:pt x="5190" y="7533"/>
                    </a:lnTo>
                    <a:lnTo>
                      <a:pt x="5169" y="7219"/>
                    </a:lnTo>
                    <a:lnTo>
                      <a:pt x="5546" y="7094"/>
                    </a:lnTo>
                    <a:lnTo>
                      <a:pt x="5692" y="7199"/>
                    </a:lnTo>
                    <a:lnTo>
                      <a:pt x="5713" y="7094"/>
                    </a:lnTo>
                    <a:lnTo>
                      <a:pt x="5650" y="7010"/>
                    </a:lnTo>
                    <a:lnTo>
                      <a:pt x="5713" y="6968"/>
                    </a:lnTo>
                    <a:lnTo>
                      <a:pt x="5629" y="6801"/>
                    </a:lnTo>
                    <a:lnTo>
                      <a:pt x="5420" y="6738"/>
                    </a:lnTo>
                    <a:lnTo>
                      <a:pt x="5336" y="6592"/>
                    </a:lnTo>
                    <a:lnTo>
                      <a:pt x="5399" y="6424"/>
                    </a:lnTo>
                    <a:lnTo>
                      <a:pt x="6048" y="6424"/>
                    </a:lnTo>
                    <a:lnTo>
                      <a:pt x="6131" y="6341"/>
                    </a:lnTo>
                    <a:lnTo>
                      <a:pt x="6236" y="6341"/>
                    </a:lnTo>
                    <a:lnTo>
                      <a:pt x="6278" y="6383"/>
                    </a:lnTo>
                    <a:lnTo>
                      <a:pt x="6362" y="6383"/>
                    </a:lnTo>
                    <a:lnTo>
                      <a:pt x="6466" y="6257"/>
                    </a:lnTo>
                    <a:lnTo>
                      <a:pt x="6634" y="6215"/>
                    </a:lnTo>
                    <a:lnTo>
                      <a:pt x="6675" y="6320"/>
                    </a:lnTo>
                    <a:lnTo>
                      <a:pt x="6759" y="6424"/>
                    </a:lnTo>
                    <a:lnTo>
                      <a:pt x="6780" y="6550"/>
                    </a:lnTo>
                    <a:lnTo>
                      <a:pt x="6780" y="6696"/>
                    </a:lnTo>
                    <a:lnTo>
                      <a:pt x="6947" y="6675"/>
                    </a:lnTo>
                    <a:lnTo>
                      <a:pt x="6947" y="6571"/>
                    </a:lnTo>
                    <a:lnTo>
                      <a:pt x="6801" y="6278"/>
                    </a:lnTo>
                    <a:lnTo>
                      <a:pt x="6759" y="6131"/>
                    </a:lnTo>
                    <a:lnTo>
                      <a:pt x="6780" y="6069"/>
                    </a:lnTo>
                    <a:lnTo>
                      <a:pt x="6738" y="5964"/>
                    </a:lnTo>
                    <a:lnTo>
                      <a:pt x="6655" y="5922"/>
                    </a:lnTo>
                    <a:lnTo>
                      <a:pt x="6634" y="5839"/>
                    </a:lnTo>
                    <a:lnTo>
                      <a:pt x="6634" y="5818"/>
                    </a:lnTo>
                    <a:lnTo>
                      <a:pt x="6550" y="5839"/>
                    </a:lnTo>
                    <a:lnTo>
                      <a:pt x="6487" y="5839"/>
                    </a:lnTo>
                    <a:lnTo>
                      <a:pt x="6466" y="5734"/>
                    </a:lnTo>
                    <a:lnTo>
                      <a:pt x="6655" y="5399"/>
                    </a:lnTo>
                    <a:lnTo>
                      <a:pt x="6550" y="5106"/>
                    </a:lnTo>
                    <a:lnTo>
                      <a:pt x="6550" y="5022"/>
                    </a:lnTo>
                    <a:lnTo>
                      <a:pt x="6466" y="4960"/>
                    </a:lnTo>
                    <a:lnTo>
                      <a:pt x="6466" y="4771"/>
                    </a:lnTo>
                    <a:lnTo>
                      <a:pt x="6529" y="4604"/>
                    </a:lnTo>
                    <a:lnTo>
                      <a:pt x="6487" y="4541"/>
                    </a:lnTo>
                    <a:lnTo>
                      <a:pt x="6466" y="4332"/>
                    </a:lnTo>
                    <a:lnTo>
                      <a:pt x="6529" y="4248"/>
                    </a:lnTo>
                    <a:lnTo>
                      <a:pt x="6675" y="4227"/>
                    </a:lnTo>
                    <a:lnTo>
                      <a:pt x="6696" y="4144"/>
                    </a:lnTo>
                    <a:lnTo>
                      <a:pt x="6696" y="4039"/>
                    </a:lnTo>
                    <a:lnTo>
                      <a:pt x="6759" y="3955"/>
                    </a:lnTo>
                    <a:lnTo>
                      <a:pt x="6696" y="3725"/>
                    </a:lnTo>
                    <a:lnTo>
                      <a:pt x="6634" y="3662"/>
                    </a:lnTo>
                    <a:lnTo>
                      <a:pt x="6529" y="3662"/>
                    </a:lnTo>
                    <a:lnTo>
                      <a:pt x="6487" y="3725"/>
                    </a:lnTo>
                    <a:lnTo>
                      <a:pt x="6341" y="3704"/>
                    </a:lnTo>
                    <a:lnTo>
                      <a:pt x="6236" y="3704"/>
                    </a:lnTo>
                    <a:lnTo>
                      <a:pt x="6110" y="3746"/>
                    </a:lnTo>
                    <a:lnTo>
                      <a:pt x="6048" y="3725"/>
                    </a:lnTo>
                    <a:lnTo>
                      <a:pt x="5922" y="3662"/>
                    </a:lnTo>
                    <a:lnTo>
                      <a:pt x="5859" y="3704"/>
                    </a:lnTo>
                    <a:lnTo>
                      <a:pt x="5838" y="3662"/>
                    </a:lnTo>
                    <a:lnTo>
                      <a:pt x="5692" y="3704"/>
                    </a:lnTo>
                    <a:lnTo>
                      <a:pt x="5232" y="3286"/>
                    </a:lnTo>
                    <a:lnTo>
                      <a:pt x="5127" y="3223"/>
                    </a:lnTo>
                    <a:lnTo>
                      <a:pt x="4960" y="3202"/>
                    </a:lnTo>
                    <a:lnTo>
                      <a:pt x="4792" y="3223"/>
                    </a:lnTo>
                    <a:lnTo>
                      <a:pt x="4750" y="3244"/>
                    </a:lnTo>
                    <a:lnTo>
                      <a:pt x="4604" y="3202"/>
                    </a:lnTo>
                    <a:lnTo>
                      <a:pt x="4458" y="3202"/>
                    </a:lnTo>
                    <a:lnTo>
                      <a:pt x="4374" y="3244"/>
                    </a:lnTo>
                    <a:lnTo>
                      <a:pt x="4248" y="3202"/>
                    </a:lnTo>
                    <a:lnTo>
                      <a:pt x="4144" y="3181"/>
                    </a:lnTo>
                    <a:lnTo>
                      <a:pt x="3976" y="3118"/>
                    </a:lnTo>
                    <a:lnTo>
                      <a:pt x="3851" y="3014"/>
                    </a:lnTo>
                    <a:lnTo>
                      <a:pt x="3851" y="2909"/>
                    </a:lnTo>
                    <a:lnTo>
                      <a:pt x="3872" y="2867"/>
                    </a:lnTo>
                    <a:lnTo>
                      <a:pt x="3872" y="2784"/>
                    </a:lnTo>
                    <a:lnTo>
                      <a:pt x="3934" y="2658"/>
                    </a:lnTo>
                    <a:lnTo>
                      <a:pt x="3914" y="2554"/>
                    </a:lnTo>
                    <a:lnTo>
                      <a:pt x="3809" y="2386"/>
                    </a:lnTo>
                    <a:lnTo>
                      <a:pt x="3558" y="1968"/>
                    </a:lnTo>
                    <a:lnTo>
                      <a:pt x="3411" y="1968"/>
                    </a:lnTo>
                    <a:lnTo>
                      <a:pt x="3411" y="1926"/>
                    </a:lnTo>
                    <a:lnTo>
                      <a:pt x="3495" y="1737"/>
                    </a:lnTo>
                    <a:lnTo>
                      <a:pt x="3516" y="1549"/>
                    </a:lnTo>
                    <a:lnTo>
                      <a:pt x="3495" y="1445"/>
                    </a:lnTo>
                    <a:lnTo>
                      <a:pt x="3516" y="1319"/>
                    </a:lnTo>
                    <a:lnTo>
                      <a:pt x="3704" y="1047"/>
                    </a:lnTo>
                    <a:lnTo>
                      <a:pt x="3767" y="984"/>
                    </a:lnTo>
                    <a:lnTo>
                      <a:pt x="3872" y="838"/>
                    </a:lnTo>
                    <a:lnTo>
                      <a:pt x="3976" y="817"/>
                    </a:lnTo>
                    <a:lnTo>
                      <a:pt x="4039" y="775"/>
                    </a:lnTo>
                    <a:lnTo>
                      <a:pt x="4186" y="503"/>
                    </a:lnTo>
                    <a:lnTo>
                      <a:pt x="4499" y="377"/>
                    </a:lnTo>
                    <a:lnTo>
                      <a:pt x="4541" y="357"/>
                    </a:lnTo>
                    <a:lnTo>
                      <a:pt x="4604" y="357"/>
                    </a:lnTo>
                    <a:lnTo>
                      <a:pt x="4667" y="294"/>
                    </a:lnTo>
                    <a:lnTo>
                      <a:pt x="4688" y="210"/>
                    </a:lnTo>
                    <a:lnTo>
                      <a:pt x="4646" y="147"/>
                    </a:lnTo>
                    <a:lnTo>
                      <a:pt x="4437" y="43"/>
                    </a:lnTo>
                    <a:lnTo>
                      <a:pt x="435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33"/>
              <p:cNvSpPr/>
              <p:nvPr/>
            </p:nvSpPr>
            <p:spPr>
              <a:xfrm>
                <a:off x="2531825" y="3224950"/>
                <a:ext cx="85800" cy="94200"/>
              </a:xfrm>
              <a:custGeom>
                <a:rect b="b" l="l" r="r" t="t"/>
                <a:pathLst>
                  <a:path extrusionOk="0" h="3768" w="3432">
                    <a:moveTo>
                      <a:pt x="1193" y="1"/>
                    </a:moveTo>
                    <a:lnTo>
                      <a:pt x="1172" y="168"/>
                    </a:lnTo>
                    <a:lnTo>
                      <a:pt x="1025" y="168"/>
                    </a:lnTo>
                    <a:lnTo>
                      <a:pt x="732" y="336"/>
                    </a:lnTo>
                    <a:lnTo>
                      <a:pt x="607" y="377"/>
                    </a:lnTo>
                    <a:lnTo>
                      <a:pt x="440" y="440"/>
                    </a:lnTo>
                    <a:lnTo>
                      <a:pt x="523" y="587"/>
                    </a:lnTo>
                    <a:lnTo>
                      <a:pt x="523" y="649"/>
                    </a:lnTo>
                    <a:lnTo>
                      <a:pt x="565" y="733"/>
                    </a:lnTo>
                    <a:lnTo>
                      <a:pt x="544" y="901"/>
                    </a:lnTo>
                    <a:lnTo>
                      <a:pt x="335" y="1131"/>
                    </a:lnTo>
                    <a:lnTo>
                      <a:pt x="314" y="1235"/>
                    </a:lnTo>
                    <a:lnTo>
                      <a:pt x="356" y="1277"/>
                    </a:lnTo>
                    <a:lnTo>
                      <a:pt x="251" y="1445"/>
                    </a:lnTo>
                    <a:lnTo>
                      <a:pt x="126" y="1465"/>
                    </a:lnTo>
                    <a:lnTo>
                      <a:pt x="21" y="1591"/>
                    </a:lnTo>
                    <a:lnTo>
                      <a:pt x="84" y="1696"/>
                    </a:lnTo>
                    <a:lnTo>
                      <a:pt x="126" y="1800"/>
                    </a:lnTo>
                    <a:lnTo>
                      <a:pt x="105" y="1905"/>
                    </a:lnTo>
                    <a:lnTo>
                      <a:pt x="126" y="2072"/>
                    </a:lnTo>
                    <a:lnTo>
                      <a:pt x="84" y="2198"/>
                    </a:lnTo>
                    <a:lnTo>
                      <a:pt x="0" y="2261"/>
                    </a:lnTo>
                    <a:lnTo>
                      <a:pt x="84" y="2323"/>
                    </a:lnTo>
                    <a:lnTo>
                      <a:pt x="209" y="2386"/>
                    </a:lnTo>
                    <a:lnTo>
                      <a:pt x="314" y="2491"/>
                    </a:lnTo>
                    <a:lnTo>
                      <a:pt x="419" y="2574"/>
                    </a:lnTo>
                    <a:lnTo>
                      <a:pt x="440" y="2533"/>
                    </a:lnTo>
                    <a:lnTo>
                      <a:pt x="502" y="2386"/>
                    </a:lnTo>
                    <a:lnTo>
                      <a:pt x="544" y="2323"/>
                    </a:lnTo>
                    <a:lnTo>
                      <a:pt x="628" y="2219"/>
                    </a:lnTo>
                    <a:lnTo>
                      <a:pt x="628" y="2323"/>
                    </a:lnTo>
                    <a:lnTo>
                      <a:pt x="649" y="2428"/>
                    </a:lnTo>
                    <a:lnTo>
                      <a:pt x="649" y="2365"/>
                    </a:lnTo>
                    <a:lnTo>
                      <a:pt x="649" y="2282"/>
                    </a:lnTo>
                    <a:lnTo>
                      <a:pt x="712" y="2282"/>
                    </a:lnTo>
                    <a:lnTo>
                      <a:pt x="732" y="2428"/>
                    </a:lnTo>
                    <a:lnTo>
                      <a:pt x="712" y="2595"/>
                    </a:lnTo>
                    <a:lnTo>
                      <a:pt x="712" y="2700"/>
                    </a:lnTo>
                    <a:lnTo>
                      <a:pt x="649" y="2826"/>
                    </a:lnTo>
                    <a:lnTo>
                      <a:pt x="502" y="2951"/>
                    </a:lnTo>
                    <a:lnTo>
                      <a:pt x="544" y="2993"/>
                    </a:lnTo>
                    <a:lnTo>
                      <a:pt x="607" y="3139"/>
                    </a:lnTo>
                    <a:lnTo>
                      <a:pt x="502" y="3202"/>
                    </a:lnTo>
                    <a:lnTo>
                      <a:pt x="398" y="3328"/>
                    </a:lnTo>
                    <a:lnTo>
                      <a:pt x="419" y="3432"/>
                    </a:lnTo>
                    <a:lnTo>
                      <a:pt x="523" y="3432"/>
                    </a:lnTo>
                    <a:lnTo>
                      <a:pt x="649" y="3370"/>
                    </a:lnTo>
                    <a:lnTo>
                      <a:pt x="712" y="3453"/>
                    </a:lnTo>
                    <a:lnTo>
                      <a:pt x="879" y="3516"/>
                    </a:lnTo>
                    <a:lnTo>
                      <a:pt x="984" y="3537"/>
                    </a:lnTo>
                    <a:lnTo>
                      <a:pt x="1151" y="3767"/>
                    </a:lnTo>
                    <a:lnTo>
                      <a:pt x="1235" y="3767"/>
                    </a:lnTo>
                    <a:lnTo>
                      <a:pt x="1339" y="3662"/>
                    </a:lnTo>
                    <a:lnTo>
                      <a:pt x="1779" y="2721"/>
                    </a:lnTo>
                    <a:lnTo>
                      <a:pt x="1883" y="2637"/>
                    </a:lnTo>
                    <a:lnTo>
                      <a:pt x="2448" y="2470"/>
                    </a:lnTo>
                    <a:lnTo>
                      <a:pt x="2720" y="2282"/>
                    </a:lnTo>
                    <a:lnTo>
                      <a:pt x="3118" y="1905"/>
                    </a:lnTo>
                    <a:lnTo>
                      <a:pt x="3264" y="1549"/>
                    </a:lnTo>
                    <a:lnTo>
                      <a:pt x="3369" y="1549"/>
                    </a:lnTo>
                    <a:lnTo>
                      <a:pt x="3390" y="1486"/>
                    </a:lnTo>
                    <a:lnTo>
                      <a:pt x="3432" y="1361"/>
                    </a:lnTo>
                    <a:lnTo>
                      <a:pt x="3390" y="1235"/>
                    </a:lnTo>
                    <a:lnTo>
                      <a:pt x="3285" y="1026"/>
                    </a:lnTo>
                    <a:lnTo>
                      <a:pt x="3285" y="963"/>
                    </a:lnTo>
                    <a:lnTo>
                      <a:pt x="3264" y="859"/>
                    </a:lnTo>
                    <a:lnTo>
                      <a:pt x="3181" y="817"/>
                    </a:lnTo>
                    <a:lnTo>
                      <a:pt x="3160" y="733"/>
                    </a:lnTo>
                    <a:lnTo>
                      <a:pt x="3055" y="712"/>
                    </a:lnTo>
                    <a:lnTo>
                      <a:pt x="2909" y="629"/>
                    </a:lnTo>
                    <a:lnTo>
                      <a:pt x="2846" y="629"/>
                    </a:lnTo>
                    <a:lnTo>
                      <a:pt x="2762" y="712"/>
                    </a:lnTo>
                    <a:lnTo>
                      <a:pt x="2762" y="817"/>
                    </a:lnTo>
                    <a:lnTo>
                      <a:pt x="2699" y="901"/>
                    </a:lnTo>
                    <a:lnTo>
                      <a:pt x="2511" y="838"/>
                    </a:lnTo>
                    <a:lnTo>
                      <a:pt x="2448" y="796"/>
                    </a:lnTo>
                    <a:lnTo>
                      <a:pt x="2239" y="712"/>
                    </a:lnTo>
                    <a:lnTo>
                      <a:pt x="2072" y="691"/>
                    </a:lnTo>
                    <a:lnTo>
                      <a:pt x="2030" y="608"/>
                    </a:lnTo>
                    <a:lnTo>
                      <a:pt x="2072" y="524"/>
                    </a:lnTo>
                    <a:lnTo>
                      <a:pt x="1925" y="377"/>
                    </a:lnTo>
                    <a:lnTo>
                      <a:pt x="1821" y="377"/>
                    </a:lnTo>
                    <a:lnTo>
                      <a:pt x="1569" y="210"/>
                    </a:lnTo>
                    <a:lnTo>
                      <a:pt x="1381" y="85"/>
                    </a:lnTo>
                    <a:lnTo>
                      <a:pt x="119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3"/>
              <p:cNvSpPr/>
              <p:nvPr/>
            </p:nvSpPr>
            <p:spPr>
              <a:xfrm>
                <a:off x="2527100" y="3246400"/>
                <a:ext cx="186250" cy="274650"/>
              </a:xfrm>
              <a:custGeom>
                <a:rect b="b" l="l" r="r" t="t"/>
                <a:pathLst>
                  <a:path extrusionOk="0" h="10986" w="7450">
                    <a:moveTo>
                      <a:pt x="3453" y="1"/>
                    </a:moveTo>
                    <a:lnTo>
                      <a:pt x="3474" y="105"/>
                    </a:lnTo>
                    <a:lnTo>
                      <a:pt x="3474" y="168"/>
                    </a:lnTo>
                    <a:lnTo>
                      <a:pt x="3579" y="377"/>
                    </a:lnTo>
                    <a:lnTo>
                      <a:pt x="3621" y="503"/>
                    </a:lnTo>
                    <a:lnTo>
                      <a:pt x="3579" y="628"/>
                    </a:lnTo>
                    <a:lnTo>
                      <a:pt x="3558" y="691"/>
                    </a:lnTo>
                    <a:lnTo>
                      <a:pt x="3453" y="691"/>
                    </a:lnTo>
                    <a:lnTo>
                      <a:pt x="3307" y="1047"/>
                    </a:lnTo>
                    <a:lnTo>
                      <a:pt x="2909" y="1424"/>
                    </a:lnTo>
                    <a:lnTo>
                      <a:pt x="2637" y="1612"/>
                    </a:lnTo>
                    <a:lnTo>
                      <a:pt x="2072" y="1779"/>
                    </a:lnTo>
                    <a:lnTo>
                      <a:pt x="1968" y="1863"/>
                    </a:lnTo>
                    <a:lnTo>
                      <a:pt x="1528" y="2804"/>
                    </a:lnTo>
                    <a:lnTo>
                      <a:pt x="1424" y="2909"/>
                    </a:lnTo>
                    <a:lnTo>
                      <a:pt x="1340" y="2909"/>
                    </a:lnTo>
                    <a:lnTo>
                      <a:pt x="1173" y="2679"/>
                    </a:lnTo>
                    <a:lnTo>
                      <a:pt x="1068" y="2658"/>
                    </a:lnTo>
                    <a:lnTo>
                      <a:pt x="901" y="2595"/>
                    </a:lnTo>
                    <a:lnTo>
                      <a:pt x="838" y="2512"/>
                    </a:lnTo>
                    <a:lnTo>
                      <a:pt x="712" y="2574"/>
                    </a:lnTo>
                    <a:lnTo>
                      <a:pt x="608" y="2574"/>
                    </a:lnTo>
                    <a:lnTo>
                      <a:pt x="587" y="2470"/>
                    </a:lnTo>
                    <a:lnTo>
                      <a:pt x="691" y="2344"/>
                    </a:lnTo>
                    <a:lnTo>
                      <a:pt x="796" y="2281"/>
                    </a:lnTo>
                    <a:lnTo>
                      <a:pt x="733" y="2135"/>
                    </a:lnTo>
                    <a:lnTo>
                      <a:pt x="691" y="2093"/>
                    </a:lnTo>
                    <a:lnTo>
                      <a:pt x="398" y="2240"/>
                    </a:lnTo>
                    <a:lnTo>
                      <a:pt x="294" y="2344"/>
                    </a:lnTo>
                    <a:lnTo>
                      <a:pt x="105" y="2512"/>
                    </a:lnTo>
                    <a:lnTo>
                      <a:pt x="64" y="2679"/>
                    </a:lnTo>
                    <a:lnTo>
                      <a:pt x="1" y="2784"/>
                    </a:lnTo>
                    <a:lnTo>
                      <a:pt x="22" y="2825"/>
                    </a:lnTo>
                    <a:lnTo>
                      <a:pt x="105" y="2909"/>
                    </a:lnTo>
                    <a:lnTo>
                      <a:pt x="126" y="2993"/>
                    </a:lnTo>
                    <a:lnTo>
                      <a:pt x="64" y="3035"/>
                    </a:lnTo>
                    <a:lnTo>
                      <a:pt x="64" y="3097"/>
                    </a:lnTo>
                    <a:lnTo>
                      <a:pt x="189" y="3202"/>
                    </a:lnTo>
                    <a:lnTo>
                      <a:pt x="273" y="3348"/>
                    </a:lnTo>
                    <a:lnTo>
                      <a:pt x="231" y="3495"/>
                    </a:lnTo>
                    <a:lnTo>
                      <a:pt x="168" y="3495"/>
                    </a:lnTo>
                    <a:lnTo>
                      <a:pt x="85" y="3516"/>
                    </a:lnTo>
                    <a:lnTo>
                      <a:pt x="22" y="3621"/>
                    </a:lnTo>
                    <a:lnTo>
                      <a:pt x="126" y="3704"/>
                    </a:lnTo>
                    <a:lnTo>
                      <a:pt x="231" y="3746"/>
                    </a:lnTo>
                    <a:lnTo>
                      <a:pt x="419" y="3872"/>
                    </a:lnTo>
                    <a:lnTo>
                      <a:pt x="587" y="3913"/>
                    </a:lnTo>
                    <a:lnTo>
                      <a:pt x="817" y="4060"/>
                    </a:lnTo>
                    <a:lnTo>
                      <a:pt x="921" y="4081"/>
                    </a:lnTo>
                    <a:lnTo>
                      <a:pt x="963" y="4185"/>
                    </a:lnTo>
                    <a:lnTo>
                      <a:pt x="1068" y="4374"/>
                    </a:lnTo>
                    <a:lnTo>
                      <a:pt x="1110" y="4541"/>
                    </a:lnTo>
                    <a:lnTo>
                      <a:pt x="1173" y="4667"/>
                    </a:lnTo>
                    <a:lnTo>
                      <a:pt x="1424" y="4771"/>
                    </a:lnTo>
                    <a:lnTo>
                      <a:pt x="1486" y="4960"/>
                    </a:lnTo>
                    <a:lnTo>
                      <a:pt x="1549" y="5106"/>
                    </a:lnTo>
                    <a:lnTo>
                      <a:pt x="1591" y="5211"/>
                    </a:lnTo>
                    <a:lnTo>
                      <a:pt x="1633" y="5399"/>
                    </a:lnTo>
                    <a:lnTo>
                      <a:pt x="1696" y="5525"/>
                    </a:lnTo>
                    <a:lnTo>
                      <a:pt x="1800" y="5587"/>
                    </a:lnTo>
                    <a:lnTo>
                      <a:pt x="1905" y="5797"/>
                    </a:lnTo>
                    <a:lnTo>
                      <a:pt x="1905" y="5922"/>
                    </a:lnTo>
                    <a:lnTo>
                      <a:pt x="1884" y="5964"/>
                    </a:lnTo>
                    <a:lnTo>
                      <a:pt x="1989" y="6152"/>
                    </a:lnTo>
                    <a:lnTo>
                      <a:pt x="2177" y="6382"/>
                    </a:lnTo>
                    <a:lnTo>
                      <a:pt x="2219" y="6487"/>
                    </a:lnTo>
                    <a:lnTo>
                      <a:pt x="2198" y="6592"/>
                    </a:lnTo>
                    <a:lnTo>
                      <a:pt x="2219" y="6675"/>
                    </a:lnTo>
                    <a:lnTo>
                      <a:pt x="2302" y="6696"/>
                    </a:lnTo>
                    <a:lnTo>
                      <a:pt x="2491" y="6885"/>
                    </a:lnTo>
                    <a:lnTo>
                      <a:pt x="2533" y="6989"/>
                    </a:lnTo>
                    <a:lnTo>
                      <a:pt x="2574" y="7157"/>
                    </a:lnTo>
                    <a:lnTo>
                      <a:pt x="2616" y="7219"/>
                    </a:lnTo>
                    <a:lnTo>
                      <a:pt x="2784" y="7282"/>
                    </a:lnTo>
                    <a:lnTo>
                      <a:pt x="2805" y="7408"/>
                    </a:lnTo>
                    <a:lnTo>
                      <a:pt x="2951" y="7680"/>
                    </a:lnTo>
                    <a:lnTo>
                      <a:pt x="3014" y="7805"/>
                    </a:lnTo>
                    <a:lnTo>
                      <a:pt x="3202" y="8056"/>
                    </a:lnTo>
                    <a:lnTo>
                      <a:pt x="3202" y="8203"/>
                    </a:lnTo>
                    <a:lnTo>
                      <a:pt x="3139" y="8203"/>
                    </a:lnTo>
                    <a:lnTo>
                      <a:pt x="3098" y="8161"/>
                    </a:lnTo>
                    <a:lnTo>
                      <a:pt x="3098" y="8224"/>
                    </a:lnTo>
                    <a:lnTo>
                      <a:pt x="3118" y="8328"/>
                    </a:lnTo>
                    <a:lnTo>
                      <a:pt x="3118" y="8412"/>
                    </a:lnTo>
                    <a:lnTo>
                      <a:pt x="3160" y="8412"/>
                    </a:lnTo>
                    <a:lnTo>
                      <a:pt x="3244" y="8454"/>
                    </a:lnTo>
                    <a:lnTo>
                      <a:pt x="3265" y="8538"/>
                    </a:lnTo>
                    <a:lnTo>
                      <a:pt x="3244" y="8579"/>
                    </a:lnTo>
                    <a:lnTo>
                      <a:pt x="3432" y="8726"/>
                    </a:lnTo>
                    <a:lnTo>
                      <a:pt x="3621" y="8789"/>
                    </a:lnTo>
                    <a:lnTo>
                      <a:pt x="3642" y="8872"/>
                    </a:lnTo>
                    <a:lnTo>
                      <a:pt x="3725" y="8977"/>
                    </a:lnTo>
                    <a:lnTo>
                      <a:pt x="3830" y="8998"/>
                    </a:lnTo>
                    <a:lnTo>
                      <a:pt x="3872" y="9061"/>
                    </a:lnTo>
                    <a:lnTo>
                      <a:pt x="3893" y="9165"/>
                    </a:lnTo>
                    <a:lnTo>
                      <a:pt x="3976" y="9207"/>
                    </a:lnTo>
                    <a:lnTo>
                      <a:pt x="4165" y="9186"/>
                    </a:lnTo>
                    <a:lnTo>
                      <a:pt x="4206" y="9144"/>
                    </a:lnTo>
                    <a:lnTo>
                      <a:pt x="4186" y="9207"/>
                    </a:lnTo>
                    <a:lnTo>
                      <a:pt x="4269" y="9354"/>
                    </a:lnTo>
                    <a:lnTo>
                      <a:pt x="4458" y="9416"/>
                    </a:lnTo>
                    <a:lnTo>
                      <a:pt x="4562" y="9500"/>
                    </a:lnTo>
                    <a:lnTo>
                      <a:pt x="4562" y="9605"/>
                    </a:lnTo>
                    <a:lnTo>
                      <a:pt x="4667" y="9667"/>
                    </a:lnTo>
                    <a:lnTo>
                      <a:pt x="4792" y="9709"/>
                    </a:lnTo>
                    <a:lnTo>
                      <a:pt x="4834" y="9688"/>
                    </a:lnTo>
                    <a:lnTo>
                      <a:pt x="4939" y="9709"/>
                    </a:lnTo>
                    <a:lnTo>
                      <a:pt x="5148" y="9835"/>
                    </a:lnTo>
                    <a:lnTo>
                      <a:pt x="5315" y="9919"/>
                    </a:lnTo>
                    <a:lnTo>
                      <a:pt x="5420" y="9919"/>
                    </a:lnTo>
                    <a:lnTo>
                      <a:pt x="5462" y="9939"/>
                    </a:lnTo>
                    <a:lnTo>
                      <a:pt x="5504" y="10023"/>
                    </a:lnTo>
                    <a:lnTo>
                      <a:pt x="5650" y="10128"/>
                    </a:lnTo>
                    <a:lnTo>
                      <a:pt x="5755" y="10191"/>
                    </a:lnTo>
                    <a:lnTo>
                      <a:pt x="5859" y="10316"/>
                    </a:lnTo>
                    <a:lnTo>
                      <a:pt x="5943" y="10337"/>
                    </a:lnTo>
                    <a:lnTo>
                      <a:pt x="5985" y="10421"/>
                    </a:lnTo>
                    <a:lnTo>
                      <a:pt x="5964" y="10463"/>
                    </a:lnTo>
                    <a:lnTo>
                      <a:pt x="5964" y="10546"/>
                    </a:lnTo>
                    <a:lnTo>
                      <a:pt x="6090" y="10567"/>
                    </a:lnTo>
                    <a:lnTo>
                      <a:pt x="6236" y="10630"/>
                    </a:lnTo>
                    <a:lnTo>
                      <a:pt x="6403" y="10776"/>
                    </a:lnTo>
                    <a:lnTo>
                      <a:pt x="6550" y="10944"/>
                    </a:lnTo>
                    <a:lnTo>
                      <a:pt x="6655" y="10965"/>
                    </a:lnTo>
                    <a:lnTo>
                      <a:pt x="6675" y="10986"/>
                    </a:lnTo>
                    <a:lnTo>
                      <a:pt x="6801" y="10923"/>
                    </a:lnTo>
                    <a:lnTo>
                      <a:pt x="6927" y="10839"/>
                    </a:lnTo>
                    <a:lnTo>
                      <a:pt x="7010" y="10839"/>
                    </a:lnTo>
                    <a:lnTo>
                      <a:pt x="7115" y="10776"/>
                    </a:lnTo>
                    <a:lnTo>
                      <a:pt x="7178" y="10672"/>
                    </a:lnTo>
                    <a:lnTo>
                      <a:pt x="7073" y="10567"/>
                    </a:lnTo>
                    <a:lnTo>
                      <a:pt x="7094" y="10463"/>
                    </a:lnTo>
                    <a:lnTo>
                      <a:pt x="7136" y="10400"/>
                    </a:lnTo>
                    <a:lnTo>
                      <a:pt x="7240" y="10421"/>
                    </a:lnTo>
                    <a:lnTo>
                      <a:pt x="7219" y="10337"/>
                    </a:lnTo>
                    <a:lnTo>
                      <a:pt x="7136" y="10316"/>
                    </a:lnTo>
                    <a:lnTo>
                      <a:pt x="7094" y="10253"/>
                    </a:lnTo>
                    <a:lnTo>
                      <a:pt x="7199" y="10086"/>
                    </a:lnTo>
                    <a:lnTo>
                      <a:pt x="7324" y="10002"/>
                    </a:lnTo>
                    <a:lnTo>
                      <a:pt x="7429" y="9835"/>
                    </a:lnTo>
                    <a:lnTo>
                      <a:pt x="7450" y="9709"/>
                    </a:lnTo>
                    <a:lnTo>
                      <a:pt x="7282" y="9312"/>
                    </a:lnTo>
                    <a:lnTo>
                      <a:pt x="7324" y="9207"/>
                    </a:lnTo>
                    <a:lnTo>
                      <a:pt x="7324" y="9082"/>
                    </a:lnTo>
                    <a:lnTo>
                      <a:pt x="7303" y="8998"/>
                    </a:lnTo>
                    <a:lnTo>
                      <a:pt x="7282" y="8872"/>
                    </a:lnTo>
                    <a:lnTo>
                      <a:pt x="7324" y="8789"/>
                    </a:lnTo>
                    <a:lnTo>
                      <a:pt x="7387" y="8621"/>
                    </a:lnTo>
                    <a:lnTo>
                      <a:pt x="7345" y="8245"/>
                    </a:lnTo>
                    <a:lnTo>
                      <a:pt x="7303" y="8098"/>
                    </a:lnTo>
                    <a:lnTo>
                      <a:pt x="7387" y="7910"/>
                    </a:lnTo>
                    <a:lnTo>
                      <a:pt x="7387" y="7491"/>
                    </a:lnTo>
                    <a:lnTo>
                      <a:pt x="7450" y="7324"/>
                    </a:lnTo>
                    <a:lnTo>
                      <a:pt x="7450" y="7261"/>
                    </a:lnTo>
                    <a:lnTo>
                      <a:pt x="6927" y="6487"/>
                    </a:lnTo>
                    <a:lnTo>
                      <a:pt x="6906" y="6487"/>
                    </a:lnTo>
                    <a:lnTo>
                      <a:pt x="6864" y="6466"/>
                    </a:lnTo>
                    <a:lnTo>
                      <a:pt x="6675" y="6466"/>
                    </a:lnTo>
                    <a:lnTo>
                      <a:pt x="6571" y="6529"/>
                    </a:lnTo>
                    <a:lnTo>
                      <a:pt x="6445" y="6529"/>
                    </a:lnTo>
                    <a:lnTo>
                      <a:pt x="6383" y="6466"/>
                    </a:lnTo>
                    <a:lnTo>
                      <a:pt x="6362" y="6341"/>
                    </a:lnTo>
                    <a:lnTo>
                      <a:pt x="6341" y="6006"/>
                    </a:lnTo>
                    <a:lnTo>
                      <a:pt x="6341" y="5797"/>
                    </a:lnTo>
                    <a:lnTo>
                      <a:pt x="6383" y="5734"/>
                    </a:lnTo>
                    <a:lnTo>
                      <a:pt x="6403" y="5608"/>
                    </a:lnTo>
                    <a:lnTo>
                      <a:pt x="6362" y="5545"/>
                    </a:lnTo>
                    <a:lnTo>
                      <a:pt x="6152" y="5650"/>
                    </a:lnTo>
                    <a:lnTo>
                      <a:pt x="5922" y="5901"/>
                    </a:lnTo>
                    <a:lnTo>
                      <a:pt x="5608" y="5859"/>
                    </a:lnTo>
                    <a:lnTo>
                      <a:pt x="5357" y="5859"/>
                    </a:lnTo>
                    <a:lnTo>
                      <a:pt x="5315" y="5713"/>
                    </a:lnTo>
                    <a:lnTo>
                      <a:pt x="5211" y="5525"/>
                    </a:lnTo>
                    <a:lnTo>
                      <a:pt x="5023" y="5483"/>
                    </a:lnTo>
                    <a:lnTo>
                      <a:pt x="4688" y="5525"/>
                    </a:lnTo>
                    <a:lnTo>
                      <a:pt x="4813" y="5336"/>
                    </a:lnTo>
                    <a:lnTo>
                      <a:pt x="4520" y="4876"/>
                    </a:lnTo>
                    <a:lnTo>
                      <a:pt x="4374" y="4709"/>
                    </a:lnTo>
                    <a:lnTo>
                      <a:pt x="4395" y="4646"/>
                    </a:lnTo>
                    <a:lnTo>
                      <a:pt x="4374" y="4541"/>
                    </a:lnTo>
                    <a:lnTo>
                      <a:pt x="4416" y="4437"/>
                    </a:lnTo>
                    <a:lnTo>
                      <a:pt x="4416" y="4290"/>
                    </a:lnTo>
                    <a:lnTo>
                      <a:pt x="4395" y="4227"/>
                    </a:lnTo>
                    <a:lnTo>
                      <a:pt x="4458" y="4165"/>
                    </a:lnTo>
                    <a:lnTo>
                      <a:pt x="4458" y="4039"/>
                    </a:lnTo>
                    <a:lnTo>
                      <a:pt x="4625" y="3934"/>
                    </a:lnTo>
                    <a:lnTo>
                      <a:pt x="4709" y="3955"/>
                    </a:lnTo>
                    <a:lnTo>
                      <a:pt x="4792" y="3851"/>
                    </a:lnTo>
                    <a:lnTo>
                      <a:pt x="4730" y="3746"/>
                    </a:lnTo>
                    <a:lnTo>
                      <a:pt x="4688" y="3558"/>
                    </a:lnTo>
                    <a:lnTo>
                      <a:pt x="4834" y="3411"/>
                    </a:lnTo>
                    <a:lnTo>
                      <a:pt x="4813" y="3307"/>
                    </a:lnTo>
                    <a:lnTo>
                      <a:pt x="4897" y="3223"/>
                    </a:lnTo>
                    <a:lnTo>
                      <a:pt x="4876" y="3076"/>
                    </a:lnTo>
                    <a:lnTo>
                      <a:pt x="4981" y="3014"/>
                    </a:lnTo>
                    <a:lnTo>
                      <a:pt x="5106" y="2930"/>
                    </a:lnTo>
                    <a:lnTo>
                      <a:pt x="5232" y="2825"/>
                    </a:lnTo>
                    <a:lnTo>
                      <a:pt x="5295" y="2804"/>
                    </a:lnTo>
                    <a:lnTo>
                      <a:pt x="5357" y="2721"/>
                    </a:lnTo>
                    <a:lnTo>
                      <a:pt x="5650" y="2679"/>
                    </a:lnTo>
                    <a:lnTo>
                      <a:pt x="6069" y="2553"/>
                    </a:lnTo>
                    <a:lnTo>
                      <a:pt x="6090" y="2449"/>
                    </a:lnTo>
                    <a:lnTo>
                      <a:pt x="6152" y="2470"/>
                    </a:lnTo>
                    <a:lnTo>
                      <a:pt x="6299" y="2470"/>
                    </a:lnTo>
                    <a:lnTo>
                      <a:pt x="6445" y="2553"/>
                    </a:lnTo>
                    <a:lnTo>
                      <a:pt x="6445" y="2574"/>
                    </a:lnTo>
                    <a:lnTo>
                      <a:pt x="6550" y="2595"/>
                    </a:lnTo>
                    <a:lnTo>
                      <a:pt x="6592" y="2512"/>
                    </a:lnTo>
                    <a:lnTo>
                      <a:pt x="6592" y="2470"/>
                    </a:lnTo>
                    <a:lnTo>
                      <a:pt x="6571" y="2344"/>
                    </a:lnTo>
                    <a:lnTo>
                      <a:pt x="6466" y="2260"/>
                    </a:lnTo>
                    <a:lnTo>
                      <a:pt x="6341" y="2260"/>
                    </a:lnTo>
                    <a:lnTo>
                      <a:pt x="6194" y="2281"/>
                    </a:lnTo>
                    <a:lnTo>
                      <a:pt x="6173" y="2198"/>
                    </a:lnTo>
                    <a:lnTo>
                      <a:pt x="6550" y="1570"/>
                    </a:lnTo>
                    <a:lnTo>
                      <a:pt x="6550" y="1507"/>
                    </a:lnTo>
                    <a:lnTo>
                      <a:pt x="6445" y="1528"/>
                    </a:lnTo>
                    <a:lnTo>
                      <a:pt x="6362" y="1444"/>
                    </a:lnTo>
                    <a:lnTo>
                      <a:pt x="6257" y="1403"/>
                    </a:lnTo>
                    <a:lnTo>
                      <a:pt x="6173" y="1403"/>
                    </a:lnTo>
                    <a:lnTo>
                      <a:pt x="6131" y="1319"/>
                    </a:lnTo>
                    <a:lnTo>
                      <a:pt x="6027" y="1319"/>
                    </a:lnTo>
                    <a:lnTo>
                      <a:pt x="5839" y="1424"/>
                    </a:lnTo>
                    <a:lnTo>
                      <a:pt x="5671" y="1340"/>
                    </a:lnTo>
                    <a:lnTo>
                      <a:pt x="5525" y="1319"/>
                    </a:lnTo>
                    <a:lnTo>
                      <a:pt x="5336" y="1403"/>
                    </a:lnTo>
                    <a:lnTo>
                      <a:pt x="5295" y="1444"/>
                    </a:lnTo>
                    <a:lnTo>
                      <a:pt x="5148" y="1444"/>
                    </a:lnTo>
                    <a:lnTo>
                      <a:pt x="5043" y="1424"/>
                    </a:lnTo>
                    <a:lnTo>
                      <a:pt x="4918" y="1444"/>
                    </a:lnTo>
                    <a:lnTo>
                      <a:pt x="4813" y="1424"/>
                    </a:lnTo>
                    <a:lnTo>
                      <a:pt x="4792" y="1340"/>
                    </a:lnTo>
                    <a:lnTo>
                      <a:pt x="4813" y="1256"/>
                    </a:lnTo>
                    <a:lnTo>
                      <a:pt x="4792" y="1131"/>
                    </a:lnTo>
                    <a:lnTo>
                      <a:pt x="4688" y="1089"/>
                    </a:lnTo>
                    <a:lnTo>
                      <a:pt x="4625" y="1089"/>
                    </a:lnTo>
                    <a:lnTo>
                      <a:pt x="4625" y="921"/>
                    </a:lnTo>
                    <a:lnTo>
                      <a:pt x="4520" y="775"/>
                    </a:lnTo>
                    <a:lnTo>
                      <a:pt x="4269" y="670"/>
                    </a:lnTo>
                    <a:lnTo>
                      <a:pt x="4186" y="670"/>
                    </a:lnTo>
                    <a:lnTo>
                      <a:pt x="4081" y="482"/>
                    </a:lnTo>
                    <a:lnTo>
                      <a:pt x="4081" y="377"/>
                    </a:lnTo>
                    <a:lnTo>
                      <a:pt x="3934" y="210"/>
                    </a:lnTo>
                    <a:lnTo>
                      <a:pt x="3893" y="168"/>
                    </a:lnTo>
                    <a:lnTo>
                      <a:pt x="3767" y="147"/>
                    </a:lnTo>
                    <a:lnTo>
                      <a:pt x="3558" y="84"/>
                    </a:lnTo>
                    <a:lnTo>
                      <a:pt x="351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3"/>
              <p:cNvSpPr/>
              <p:nvPr/>
            </p:nvSpPr>
            <p:spPr>
              <a:xfrm>
                <a:off x="2700250" y="3389200"/>
                <a:ext cx="179975" cy="200900"/>
              </a:xfrm>
              <a:custGeom>
                <a:rect b="b" l="l" r="r" t="t"/>
                <a:pathLst>
                  <a:path extrusionOk="0" h="8036" w="7199">
                    <a:moveTo>
                      <a:pt x="1967" y="1"/>
                    </a:moveTo>
                    <a:lnTo>
                      <a:pt x="1779" y="85"/>
                    </a:lnTo>
                    <a:lnTo>
                      <a:pt x="1612" y="126"/>
                    </a:lnTo>
                    <a:lnTo>
                      <a:pt x="1319" y="294"/>
                    </a:lnTo>
                    <a:lnTo>
                      <a:pt x="1235" y="545"/>
                    </a:lnTo>
                    <a:lnTo>
                      <a:pt x="1047" y="608"/>
                    </a:lnTo>
                    <a:lnTo>
                      <a:pt x="921" y="608"/>
                    </a:lnTo>
                    <a:lnTo>
                      <a:pt x="796" y="712"/>
                    </a:lnTo>
                    <a:lnTo>
                      <a:pt x="712" y="712"/>
                    </a:lnTo>
                    <a:lnTo>
                      <a:pt x="524" y="775"/>
                    </a:lnTo>
                    <a:lnTo>
                      <a:pt x="1" y="775"/>
                    </a:lnTo>
                    <a:lnTo>
                      <a:pt x="524" y="1549"/>
                    </a:lnTo>
                    <a:lnTo>
                      <a:pt x="524" y="1612"/>
                    </a:lnTo>
                    <a:lnTo>
                      <a:pt x="461" y="1779"/>
                    </a:lnTo>
                    <a:lnTo>
                      <a:pt x="461" y="2198"/>
                    </a:lnTo>
                    <a:lnTo>
                      <a:pt x="377" y="2386"/>
                    </a:lnTo>
                    <a:lnTo>
                      <a:pt x="419" y="2533"/>
                    </a:lnTo>
                    <a:lnTo>
                      <a:pt x="461" y="2909"/>
                    </a:lnTo>
                    <a:lnTo>
                      <a:pt x="398" y="3077"/>
                    </a:lnTo>
                    <a:lnTo>
                      <a:pt x="356" y="3160"/>
                    </a:lnTo>
                    <a:lnTo>
                      <a:pt x="377" y="3286"/>
                    </a:lnTo>
                    <a:lnTo>
                      <a:pt x="398" y="3370"/>
                    </a:lnTo>
                    <a:lnTo>
                      <a:pt x="398" y="3495"/>
                    </a:lnTo>
                    <a:lnTo>
                      <a:pt x="356" y="3600"/>
                    </a:lnTo>
                    <a:lnTo>
                      <a:pt x="524" y="3997"/>
                    </a:lnTo>
                    <a:lnTo>
                      <a:pt x="503" y="4123"/>
                    </a:lnTo>
                    <a:lnTo>
                      <a:pt x="398" y="4290"/>
                    </a:lnTo>
                    <a:lnTo>
                      <a:pt x="273" y="4374"/>
                    </a:lnTo>
                    <a:lnTo>
                      <a:pt x="168" y="4541"/>
                    </a:lnTo>
                    <a:lnTo>
                      <a:pt x="210" y="4604"/>
                    </a:lnTo>
                    <a:lnTo>
                      <a:pt x="293" y="4625"/>
                    </a:lnTo>
                    <a:lnTo>
                      <a:pt x="314" y="4709"/>
                    </a:lnTo>
                    <a:lnTo>
                      <a:pt x="356" y="4709"/>
                    </a:lnTo>
                    <a:lnTo>
                      <a:pt x="356" y="4834"/>
                    </a:lnTo>
                    <a:lnTo>
                      <a:pt x="482" y="4939"/>
                    </a:lnTo>
                    <a:lnTo>
                      <a:pt x="524" y="5002"/>
                    </a:lnTo>
                    <a:lnTo>
                      <a:pt x="565" y="5127"/>
                    </a:lnTo>
                    <a:lnTo>
                      <a:pt x="524" y="5232"/>
                    </a:lnTo>
                    <a:lnTo>
                      <a:pt x="524" y="5274"/>
                    </a:lnTo>
                    <a:lnTo>
                      <a:pt x="586" y="5483"/>
                    </a:lnTo>
                    <a:lnTo>
                      <a:pt x="670" y="5629"/>
                    </a:lnTo>
                    <a:lnTo>
                      <a:pt x="921" y="5839"/>
                    </a:lnTo>
                    <a:lnTo>
                      <a:pt x="942" y="5901"/>
                    </a:lnTo>
                    <a:lnTo>
                      <a:pt x="879" y="6090"/>
                    </a:lnTo>
                    <a:lnTo>
                      <a:pt x="921" y="6194"/>
                    </a:lnTo>
                    <a:lnTo>
                      <a:pt x="775" y="6508"/>
                    </a:lnTo>
                    <a:lnTo>
                      <a:pt x="879" y="6613"/>
                    </a:lnTo>
                    <a:lnTo>
                      <a:pt x="1130" y="6885"/>
                    </a:lnTo>
                    <a:lnTo>
                      <a:pt x="1570" y="8036"/>
                    </a:lnTo>
                    <a:lnTo>
                      <a:pt x="1737" y="8036"/>
                    </a:lnTo>
                    <a:lnTo>
                      <a:pt x="1758" y="7952"/>
                    </a:lnTo>
                    <a:lnTo>
                      <a:pt x="1863" y="7931"/>
                    </a:lnTo>
                    <a:lnTo>
                      <a:pt x="1863" y="7952"/>
                    </a:lnTo>
                    <a:lnTo>
                      <a:pt x="1946" y="7847"/>
                    </a:lnTo>
                    <a:lnTo>
                      <a:pt x="2051" y="7638"/>
                    </a:lnTo>
                    <a:lnTo>
                      <a:pt x="2260" y="7408"/>
                    </a:lnTo>
                    <a:lnTo>
                      <a:pt x="2407" y="7345"/>
                    </a:lnTo>
                    <a:lnTo>
                      <a:pt x="2553" y="7471"/>
                    </a:lnTo>
                    <a:lnTo>
                      <a:pt x="2721" y="7450"/>
                    </a:lnTo>
                    <a:lnTo>
                      <a:pt x="2804" y="7429"/>
                    </a:lnTo>
                    <a:lnTo>
                      <a:pt x="2930" y="7471"/>
                    </a:lnTo>
                    <a:lnTo>
                      <a:pt x="3139" y="7429"/>
                    </a:lnTo>
                    <a:lnTo>
                      <a:pt x="3244" y="7450"/>
                    </a:lnTo>
                    <a:lnTo>
                      <a:pt x="3286" y="7575"/>
                    </a:lnTo>
                    <a:lnTo>
                      <a:pt x="3348" y="7847"/>
                    </a:lnTo>
                    <a:lnTo>
                      <a:pt x="3411" y="7889"/>
                    </a:lnTo>
                    <a:lnTo>
                      <a:pt x="3453" y="7847"/>
                    </a:lnTo>
                    <a:lnTo>
                      <a:pt x="3453" y="7743"/>
                    </a:lnTo>
                    <a:lnTo>
                      <a:pt x="3516" y="7617"/>
                    </a:lnTo>
                    <a:lnTo>
                      <a:pt x="3516" y="7512"/>
                    </a:lnTo>
                    <a:lnTo>
                      <a:pt x="3620" y="7366"/>
                    </a:lnTo>
                    <a:lnTo>
                      <a:pt x="4227" y="7366"/>
                    </a:lnTo>
                    <a:lnTo>
                      <a:pt x="4353" y="7471"/>
                    </a:lnTo>
                    <a:lnTo>
                      <a:pt x="4374" y="7303"/>
                    </a:lnTo>
                    <a:lnTo>
                      <a:pt x="4541" y="6989"/>
                    </a:lnTo>
                    <a:lnTo>
                      <a:pt x="4562" y="6822"/>
                    </a:lnTo>
                    <a:lnTo>
                      <a:pt x="4541" y="6675"/>
                    </a:lnTo>
                    <a:lnTo>
                      <a:pt x="4478" y="6592"/>
                    </a:lnTo>
                    <a:lnTo>
                      <a:pt x="4667" y="6299"/>
                    </a:lnTo>
                    <a:lnTo>
                      <a:pt x="4750" y="6090"/>
                    </a:lnTo>
                    <a:lnTo>
                      <a:pt x="4750" y="5985"/>
                    </a:lnTo>
                    <a:lnTo>
                      <a:pt x="4876" y="5901"/>
                    </a:lnTo>
                    <a:lnTo>
                      <a:pt x="5650" y="5692"/>
                    </a:lnTo>
                    <a:lnTo>
                      <a:pt x="6319" y="5692"/>
                    </a:lnTo>
                    <a:lnTo>
                      <a:pt x="6696" y="5985"/>
                    </a:lnTo>
                    <a:lnTo>
                      <a:pt x="6780" y="5985"/>
                    </a:lnTo>
                    <a:lnTo>
                      <a:pt x="6864" y="6069"/>
                    </a:lnTo>
                    <a:lnTo>
                      <a:pt x="6926" y="5964"/>
                    </a:lnTo>
                    <a:lnTo>
                      <a:pt x="6905" y="5880"/>
                    </a:lnTo>
                    <a:lnTo>
                      <a:pt x="7198" y="5315"/>
                    </a:lnTo>
                    <a:lnTo>
                      <a:pt x="7177" y="5043"/>
                    </a:lnTo>
                    <a:lnTo>
                      <a:pt x="6884" y="4499"/>
                    </a:lnTo>
                    <a:lnTo>
                      <a:pt x="6571" y="4437"/>
                    </a:lnTo>
                    <a:lnTo>
                      <a:pt x="6591" y="4207"/>
                    </a:lnTo>
                    <a:lnTo>
                      <a:pt x="6550" y="3851"/>
                    </a:lnTo>
                    <a:lnTo>
                      <a:pt x="5524" y="3809"/>
                    </a:lnTo>
                    <a:lnTo>
                      <a:pt x="5545" y="3558"/>
                    </a:lnTo>
                    <a:lnTo>
                      <a:pt x="5315" y="3181"/>
                    </a:lnTo>
                    <a:lnTo>
                      <a:pt x="5399" y="3056"/>
                    </a:lnTo>
                    <a:lnTo>
                      <a:pt x="5336" y="2846"/>
                    </a:lnTo>
                    <a:lnTo>
                      <a:pt x="5378" y="2554"/>
                    </a:lnTo>
                    <a:lnTo>
                      <a:pt x="5315" y="2491"/>
                    </a:lnTo>
                    <a:lnTo>
                      <a:pt x="5106" y="2323"/>
                    </a:lnTo>
                    <a:lnTo>
                      <a:pt x="4771" y="2386"/>
                    </a:lnTo>
                    <a:lnTo>
                      <a:pt x="4604" y="2302"/>
                    </a:lnTo>
                    <a:lnTo>
                      <a:pt x="4499" y="2240"/>
                    </a:lnTo>
                    <a:lnTo>
                      <a:pt x="4457" y="2093"/>
                    </a:lnTo>
                    <a:lnTo>
                      <a:pt x="4290" y="2030"/>
                    </a:lnTo>
                    <a:lnTo>
                      <a:pt x="4060" y="1968"/>
                    </a:lnTo>
                    <a:lnTo>
                      <a:pt x="3955" y="1968"/>
                    </a:lnTo>
                    <a:lnTo>
                      <a:pt x="3746" y="1717"/>
                    </a:lnTo>
                    <a:lnTo>
                      <a:pt x="3620" y="1779"/>
                    </a:lnTo>
                    <a:lnTo>
                      <a:pt x="3411" y="1570"/>
                    </a:lnTo>
                    <a:lnTo>
                      <a:pt x="3181" y="1612"/>
                    </a:lnTo>
                    <a:lnTo>
                      <a:pt x="3118" y="1696"/>
                    </a:lnTo>
                    <a:lnTo>
                      <a:pt x="2993" y="1570"/>
                    </a:lnTo>
                    <a:lnTo>
                      <a:pt x="2804" y="1466"/>
                    </a:lnTo>
                    <a:lnTo>
                      <a:pt x="2679" y="1382"/>
                    </a:lnTo>
                    <a:lnTo>
                      <a:pt x="2616" y="1235"/>
                    </a:lnTo>
                    <a:lnTo>
                      <a:pt x="2490" y="1152"/>
                    </a:lnTo>
                    <a:lnTo>
                      <a:pt x="2407" y="942"/>
                    </a:lnTo>
                    <a:lnTo>
                      <a:pt x="2449" y="838"/>
                    </a:lnTo>
                    <a:lnTo>
                      <a:pt x="2386" y="545"/>
                    </a:lnTo>
                    <a:lnTo>
                      <a:pt x="2470" y="398"/>
                    </a:lnTo>
                    <a:lnTo>
                      <a:pt x="2407" y="189"/>
                    </a:lnTo>
                    <a:lnTo>
                      <a:pt x="2407" y="43"/>
                    </a:lnTo>
                    <a:lnTo>
                      <a:pt x="2365" y="1"/>
                    </a:lnTo>
                    <a:lnTo>
                      <a:pt x="2239" y="85"/>
                    </a:lnTo>
                    <a:lnTo>
                      <a:pt x="209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33"/>
              <p:cNvSpPr/>
              <p:nvPr/>
            </p:nvSpPr>
            <p:spPr>
              <a:xfrm>
                <a:off x="2809050" y="3531500"/>
                <a:ext cx="123475" cy="130275"/>
              </a:xfrm>
              <a:custGeom>
                <a:rect b="b" l="l" r="r" t="t"/>
                <a:pathLst>
                  <a:path extrusionOk="0" h="5211" w="4939">
                    <a:moveTo>
                      <a:pt x="1298" y="0"/>
                    </a:moveTo>
                    <a:lnTo>
                      <a:pt x="524" y="209"/>
                    </a:lnTo>
                    <a:lnTo>
                      <a:pt x="398" y="293"/>
                    </a:lnTo>
                    <a:lnTo>
                      <a:pt x="398" y="398"/>
                    </a:lnTo>
                    <a:lnTo>
                      <a:pt x="315" y="607"/>
                    </a:lnTo>
                    <a:lnTo>
                      <a:pt x="126" y="900"/>
                    </a:lnTo>
                    <a:lnTo>
                      <a:pt x="189" y="983"/>
                    </a:lnTo>
                    <a:lnTo>
                      <a:pt x="210" y="1130"/>
                    </a:lnTo>
                    <a:lnTo>
                      <a:pt x="189" y="1297"/>
                    </a:lnTo>
                    <a:lnTo>
                      <a:pt x="22" y="1611"/>
                    </a:lnTo>
                    <a:lnTo>
                      <a:pt x="1" y="1779"/>
                    </a:lnTo>
                    <a:lnTo>
                      <a:pt x="1" y="1820"/>
                    </a:lnTo>
                    <a:lnTo>
                      <a:pt x="126" y="1946"/>
                    </a:lnTo>
                    <a:lnTo>
                      <a:pt x="231" y="1967"/>
                    </a:lnTo>
                    <a:lnTo>
                      <a:pt x="398" y="2239"/>
                    </a:lnTo>
                    <a:lnTo>
                      <a:pt x="754" y="2595"/>
                    </a:lnTo>
                    <a:lnTo>
                      <a:pt x="879" y="2595"/>
                    </a:lnTo>
                    <a:lnTo>
                      <a:pt x="1026" y="2720"/>
                    </a:lnTo>
                    <a:lnTo>
                      <a:pt x="1131" y="2888"/>
                    </a:lnTo>
                    <a:lnTo>
                      <a:pt x="1465" y="2971"/>
                    </a:lnTo>
                    <a:lnTo>
                      <a:pt x="1695" y="3097"/>
                    </a:lnTo>
                    <a:lnTo>
                      <a:pt x="1800" y="3097"/>
                    </a:lnTo>
                    <a:lnTo>
                      <a:pt x="2030" y="3327"/>
                    </a:lnTo>
                    <a:lnTo>
                      <a:pt x="2302" y="3452"/>
                    </a:lnTo>
                    <a:lnTo>
                      <a:pt x="2637" y="3515"/>
                    </a:lnTo>
                    <a:lnTo>
                      <a:pt x="2804" y="3641"/>
                    </a:lnTo>
                    <a:lnTo>
                      <a:pt x="2951" y="3808"/>
                    </a:lnTo>
                    <a:lnTo>
                      <a:pt x="3035" y="3934"/>
                    </a:lnTo>
                    <a:lnTo>
                      <a:pt x="2972" y="4059"/>
                    </a:lnTo>
                    <a:lnTo>
                      <a:pt x="2909" y="4185"/>
                    </a:lnTo>
                    <a:lnTo>
                      <a:pt x="2804" y="4269"/>
                    </a:lnTo>
                    <a:lnTo>
                      <a:pt x="2742" y="4373"/>
                    </a:lnTo>
                    <a:lnTo>
                      <a:pt x="2763" y="4478"/>
                    </a:lnTo>
                    <a:lnTo>
                      <a:pt x="2700" y="4708"/>
                    </a:lnTo>
                    <a:lnTo>
                      <a:pt x="2512" y="4896"/>
                    </a:lnTo>
                    <a:lnTo>
                      <a:pt x="2491" y="5022"/>
                    </a:lnTo>
                    <a:lnTo>
                      <a:pt x="2574" y="5022"/>
                    </a:lnTo>
                    <a:lnTo>
                      <a:pt x="2972" y="4959"/>
                    </a:lnTo>
                    <a:lnTo>
                      <a:pt x="3328" y="5064"/>
                    </a:lnTo>
                    <a:lnTo>
                      <a:pt x="3579" y="5210"/>
                    </a:lnTo>
                    <a:lnTo>
                      <a:pt x="3704" y="5168"/>
                    </a:lnTo>
                    <a:lnTo>
                      <a:pt x="3788" y="5168"/>
                    </a:lnTo>
                    <a:lnTo>
                      <a:pt x="3851" y="5210"/>
                    </a:lnTo>
                    <a:lnTo>
                      <a:pt x="3955" y="5064"/>
                    </a:lnTo>
                    <a:lnTo>
                      <a:pt x="3997" y="5022"/>
                    </a:lnTo>
                    <a:lnTo>
                      <a:pt x="4123" y="5085"/>
                    </a:lnTo>
                    <a:lnTo>
                      <a:pt x="4227" y="4959"/>
                    </a:lnTo>
                    <a:lnTo>
                      <a:pt x="4290" y="4792"/>
                    </a:lnTo>
                    <a:lnTo>
                      <a:pt x="4541" y="4603"/>
                    </a:lnTo>
                    <a:lnTo>
                      <a:pt x="4583" y="4478"/>
                    </a:lnTo>
                    <a:lnTo>
                      <a:pt x="4646" y="4352"/>
                    </a:lnTo>
                    <a:lnTo>
                      <a:pt x="4750" y="4248"/>
                    </a:lnTo>
                    <a:lnTo>
                      <a:pt x="4792" y="4038"/>
                    </a:lnTo>
                    <a:lnTo>
                      <a:pt x="4750" y="3976"/>
                    </a:lnTo>
                    <a:lnTo>
                      <a:pt x="4750" y="3829"/>
                    </a:lnTo>
                    <a:lnTo>
                      <a:pt x="4813" y="3808"/>
                    </a:lnTo>
                    <a:lnTo>
                      <a:pt x="4813" y="3724"/>
                    </a:lnTo>
                    <a:lnTo>
                      <a:pt x="4813" y="3662"/>
                    </a:lnTo>
                    <a:lnTo>
                      <a:pt x="4813" y="3599"/>
                    </a:lnTo>
                    <a:lnTo>
                      <a:pt x="4834" y="3599"/>
                    </a:lnTo>
                    <a:lnTo>
                      <a:pt x="4855" y="3515"/>
                    </a:lnTo>
                    <a:lnTo>
                      <a:pt x="4855" y="2971"/>
                    </a:lnTo>
                    <a:lnTo>
                      <a:pt x="4939" y="2888"/>
                    </a:lnTo>
                    <a:lnTo>
                      <a:pt x="4834" y="2867"/>
                    </a:lnTo>
                    <a:lnTo>
                      <a:pt x="4750" y="2783"/>
                    </a:lnTo>
                    <a:lnTo>
                      <a:pt x="4625" y="2720"/>
                    </a:lnTo>
                    <a:lnTo>
                      <a:pt x="4395" y="2867"/>
                    </a:lnTo>
                    <a:lnTo>
                      <a:pt x="4290" y="2825"/>
                    </a:lnTo>
                    <a:lnTo>
                      <a:pt x="4206" y="2616"/>
                    </a:lnTo>
                    <a:lnTo>
                      <a:pt x="4060" y="1988"/>
                    </a:lnTo>
                    <a:lnTo>
                      <a:pt x="4018" y="1862"/>
                    </a:lnTo>
                    <a:lnTo>
                      <a:pt x="3892" y="1820"/>
                    </a:lnTo>
                    <a:lnTo>
                      <a:pt x="3767" y="1716"/>
                    </a:lnTo>
                    <a:lnTo>
                      <a:pt x="3495" y="1841"/>
                    </a:lnTo>
                    <a:lnTo>
                      <a:pt x="3328" y="1758"/>
                    </a:lnTo>
                    <a:lnTo>
                      <a:pt x="3056" y="1779"/>
                    </a:lnTo>
                    <a:lnTo>
                      <a:pt x="2972" y="1737"/>
                    </a:lnTo>
                    <a:lnTo>
                      <a:pt x="2763" y="1758"/>
                    </a:lnTo>
                    <a:lnTo>
                      <a:pt x="2721" y="1632"/>
                    </a:lnTo>
                    <a:lnTo>
                      <a:pt x="2763" y="1528"/>
                    </a:lnTo>
                    <a:lnTo>
                      <a:pt x="2721" y="1360"/>
                    </a:lnTo>
                    <a:lnTo>
                      <a:pt x="2763" y="1025"/>
                    </a:lnTo>
                    <a:lnTo>
                      <a:pt x="2658" y="837"/>
                    </a:lnTo>
                    <a:lnTo>
                      <a:pt x="2658" y="670"/>
                    </a:lnTo>
                    <a:lnTo>
                      <a:pt x="2512" y="565"/>
                    </a:lnTo>
                    <a:lnTo>
                      <a:pt x="2553" y="419"/>
                    </a:lnTo>
                    <a:lnTo>
                      <a:pt x="2428" y="293"/>
                    </a:lnTo>
                    <a:lnTo>
                      <a:pt x="2344" y="293"/>
                    </a:lnTo>
                    <a:lnTo>
                      <a:pt x="196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33"/>
              <p:cNvSpPr/>
              <p:nvPr/>
            </p:nvSpPr>
            <p:spPr>
              <a:xfrm>
                <a:off x="2884375" y="3700450"/>
                <a:ext cx="73250" cy="83200"/>
              </a:xfrm>
              <a:custGeom>
                <a:rect b="b" l="l" r="r" t="t"/>
                <a:pathLst>
                  <a:path extrusionOk="0" h="3328" w="2930">
                    <a:moveTo>
                      <a:pt x="754" y="0"/>
                    </a:moveTo>
                    <a:lnTo>
                      <a:pt x="440" y="63"/>
                    </a:lnTo>
                    <a:lnTo>
                      <a:pt x="377" y="42"/>
                    </a:lnTo>
                    <a:lnTo>
                      <a:pt x="315" y="42"/>
                    </a:lnTo>
                    <a:lnTo>
                      <a:pt x="273" y="63"/>
                    </a:lnTo>
                    <a:lnTo>
                      <a:pt x="231" y="210"/>
                    </a:lnTo>
                    <a:lnTo>
                      <a:pt x="126" y="335"/>
                    </a:lnTo>
                    <a:lnTo>
                      <a:pt x="168" y="524"/>
                    </a:lnTo>
                    <a:lnTo>
                      <a:pt x="126" y="586"/>
                    </a:lnTo>
                    <a:lnTo>
                      <a:pt x="147" y="712"/>
                    </a:lnTo>
                    <a:lnTo>
                      <a:pt x="147" y="963"/>
                    </a:lnTo>
                    <a:lnTo>
                      <a:pt x="84" y="1047"/>
                    </a:lnTo>
                    <a:lnTo>
                      <a:pt x="84" y="1151"/>
                    </a:lnTo>
                    <a:lnTo>
                      <a:pt x="43" y="1277"/>
                    </a:lnTo>
                    <a:lnTo>
                      <a:pt x="84" y="1465"/>
                    </a:lnTo>
                    <a:lnTo>
                      <a:pt x="43" y="1507"/>
                    </a:lnTo>
                    <a:lnTo>
                      <a:pt x="63" y="1779"/>
                    </a:lnTo>
                    <a:lnTo>
                      <a:pt x="126" y="1967"/>
                    </a:lnTo>
                    <a:lnTo>
                      <a:pt x="84" y="2030"/>
                    </a:lnTo>
                    <a:lnTo>
                      <a:pt x="22" y="2114"/>
                    </a:lnTo>
                    <a:lnTo>
                      <a:pt x="1" y="2156"/>
                    </a:lnTo>
                    <a:lnTo>
                      <a:pt x="1" y="2428"/>
                    </a:lnTo>
                    <a:lnTo>
                      <a:pt x="63" y="2637"/>
                    </a:lnTo>
                    <a:lnTo>
                      <a:pt x="231" y="2867"/>
                    </a:lnTo>
                    <a:lnTo>
                      <a:pt x="315" y="2867"/>
                    </a:lnTo>
                    <a:lnTo>
                      <a:pt x="461" y="3034"/>
                    </a:lnTo>
                    <a:lnTo>
                      <a:pt x="545" y="3055"/>
                    </a:lnTo>
                    <a:lnTo>
                      <a:pt x="796" y="3034"/>
                    </a:lnTo>
                    <a:lnTo>
                      <a:pt x="963" y="3055"/>
                    </a:lnTo>
                    <a:lnTo>
                      <a:pt x="1089" y="3139"/>
                    </a:lnTo>
                    <a:lnTo>
                      <a:pt x="1172" y="3160"/>
                    </a:lnTo>
                    <a:lnTo>
                      <a:pt x="1277" y="3160"/>
                    </a:lnTo>
                    <a:lnTo>
                      <a:pt x="1298" y="3181"/>
                    </a:lnTo>
                    <a:lnTo>
                      <a:pt x="1277" y="3244"/>
                    </a:lnTo>
                    <a:lnTo>
                      <a:pt x="1277" y="3285"/>
                    </a:lnTo>
                    <a:lnTo>
                      <a:pt x="1382" y="3285"/>
                    </a:lnTo>
                    <a:lnTo>
                      <a:pt x="1507" y="3202"/>
                    </a:lnTo>
                    <a:lnTo>
                      <a:pt x="1654" y="3181"/>
                    </a:lnTo>
                    <a:lnTo>
                      <a:pt x="1800" y="3244"/>
                    </a:lnTo>
                    <a:lnTo>
                      <a:pt x="1842" y="3264"/>
                    </a:lnTo>
                    <a:lnTo>
                      <a:pt x="1926" y="3264"/>
                    </a:lnTo>
                    <a:lnTo>
                      <a:pt x="2009" y="3285"/>
                    </a:lnTo>
                    <a:lnTo>
                      <a:pt x="2093" y="3327"/>
                    </a:lnTo>
                    <a:lnTo>
                      <a:pt x="2135" y="3264"/>
                    </a:lnTo>
                    <a:lnTo>
                      <a:pt x="2156" y="3181"/>
                    </a:lnTo>
                    <a:lnTo>
                      <a:pt x="2177" y="3181"/>
                    </a:lnTo>
                    <a:lnTo>
                      <a:pt x="2239" y="3202"/>
                    </a:lnTo>
                    <a:lnTo>
                      <a:pt x="2449" y="3139"/>
                    </a:lnTo>
                    <a:lnTo>
                      <a:pt x="2574" y="2972"/>
                    </a:lnTo>
                    <a:lnTo>
                      <a:pt x="2637" y="2930"/>
                    </a:lnTo>
                    <a:lnTo>
                      <a:pt x="2616" y="2909"/>
                    </a:lnTo>
                    <a:lnTo>
                      <a:pt x="2658" y="2804"/>
                    </a:lnTo>
                    <a:lnTo>
                      <a:pt x="2784" y="2720"/>
                    </a:lnTo>
                    <a:lnTo>
                      <a:pt x="2784" y="2532"/>
                    </a:lnTo>
                    <a:lnTo>
                      <a:pt x="2867" y="2428"/>
                    </a:lnTo>
                    <a:lnTo>
                      <a:pt x="2930" y="2407"/>
                    </a:lnTo>
                    <a:lnTo>
                      <a:pt x="2888" y="2386"/>
                    </a:lnTo>
                    <a:lnTo>
                      <a:pt x="2825" y="2281"/>
                    </a:lnTo>
                    <a:lnTo>
                      <a:pt x="2784" y="2239"/>
                    </a:lnTo>
                    <a:lnTo>
                      <a:pt x="2784" y="2218"/>
                    </a:lnTo>
                    <a:lnTo>
                      <a:pt x="2742" y="2030"/>
                    </a:lnTo>
                    <a:lnTo>
                      <a:pt x="2846" y="1884"/>
                    </a:lnTo>
                    <a:lnTo>
                      <a:pt x="2867" y="1716"/>
                    </a:lnTo>
                    <a:lnTo>
                      <a:pt x="2742" y="1612"/>
                    </a:lnTo>
                    <a:lnTo>
                      <a:pt x="2574" y="1402"/>
                    </a:lnTo>
                    <a:lnTo>
                      <a:pt x="2449" y="1256"/>
                    </a:lnTo>
                    <a:lnTo>
                      <a:pt x="2239" y="1151"/>
                    </a:lnTo>
                    <a:lnTo>
                      <a:pt x="2114" y="1172"/>
                    </a:lnTo>
                    <a:lnTo>
                      <a:pt x="2114" y="1026"/>
                    </a:lnTo>
                    <a:lnTo>
                      <a:pt x="1988" y="879"/>
                    </a:lnTo>
                    <a:lnTo>
                      <a:pt x="1842" y="858"/>
                    </a:lnTo>
                    <a:lnTo>
                      <a:pt x="1695" y="775"/>
                    </a:lnTo>
                    <a:lnTo>
                      <a:pt x="1570" y="565"/>
                    </a:lnTo>
                    <a:lnTo>
                      <a:pt x="1486" y="565"/>
                    </a:lnTo>
                    <a:lnTo>
                      <a:pt x="1382" y="670"/>
                    </a:lnTo>
                    <a:lnTo>
                      <a:pt x="1319" y="670"/>
                    </a:lnTo>
                    <a:lnTo>
                      <a:pt x="1172" y="461"/>
                    </a:lnTo>
                    <a:lnTo>
                      <a:pt x="1110" y="314"/>
                    </a:lnTo>
                    <a:lnTo>
                      <a:pt x="984" y="251"/>
                    </a:lnTo>
                    <a:lnTo>
                      <a:pt x="859" y="63"/>
                    </a:lnTo>
                    <a:lnTo>
                      <a:pt x="754"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05" name="Google Shape;505;p33"/>
              <p:cNvGrpSpPr/>
              <p:nvPr/>
            </p:nvGrpSpPr>
            <p:grpSpPr>
              <a:xfrm>
                <a:off x="2711750" y="3572300"/>
                <a:ext cx="230725" cy="598425"/>
                <a:chOff x="2711750" y="3572300"/>
                <a:chExt cx="230725" cy="598425"/>
              </a:xfrm>
            </p:grpSpPr>
            <p:sp>
              <p:nvSpPr>
                <p:cNvPr id="506" name="Google Shape;506;p33"/>
                <p:cNvSpPr/>
                <p:nvPr/>
              </p:nvSpPr>
              <p:spPr>
                <a:xfrm>
                  <a:off x="2711750" y="3572300"/>
                  <a:ext cx="230725" cy="538800"/>
                </a:xfrm>
                <a:custGeom>
                  <a:rect b="b" l="l" r="r" t="t"/>
                  <a:pathLst>
                    <a:path extrusionOk="0" h="21552" w="9229">
                      <a:moveTo>
                        <a:pt x="1947" y="0"/>
                      </a:moveTo>
                      <a:lnTo>
                        <a:pt x="1800" y="42"/>
                      </a:lnTo>
                      <a:lnTo>
                        <a:pt x="1570" y="293"/>
                      </a:lnTo>
                      <a:lnTo>
                        <a:pt x="1466" y="502"/>
                      </a:lnTo>
                      <a:lnTo>
                        <a:pt x="1382" y="607"/>
                      </a:lnTo>
                      <a:lnTo>
                        <a:pt x="1466" y="753"/>
                      </a:lnTo>
                      <a:lnTo>
                        <a:pt x="1298" y="1402"/>
                      </a:lnTo>
                      <a:lnTo>
                        <a:pt x="629" y="1779"/>
                      </a:lnTo>
                      <a:lnTo>
                        <a:pt x="566" y="1925"/>
                      </a:lnTo>
                      <a:lnTo>
                        <a:pt x="691" y="2030"/>
                      </a:lnTo>
                      <a:lnTo>
                        <a:pt x="733" y="2134"/>
                      </a:lnTo>
                      <a:lnTo>
                        <a:pt x="650" y="2281"/>
                      </a:lnTo>
                      <a:lnTo>
                        <a:pt x="670" y="2448"/>
                      </a:lnTo>
                      <a:lnTo>
                        <a:pt x="796" y="2616"/>
                      </a:lnTo>
                      <a:lnTo>
                        <a:pt x="796" y="2762"/>
                      </a:lnTo>
                      <a:lnTo>
                        <a:pt x="691" y="2846"/>
                      </a:lnTo>
                      <a:lnTo>
                        <a:pt x="670" y="2950"/>
                      </a:lnTo>
                      <a:lnTo>
                        <a:pt x="754" y="3013"/>
                      </a:lnTo>
                      <a:lnTo>
                        <a:pt x="796" y="3076"/>
                      </a:lnTo>
                      <a:lnTo>
                        <a:pt x="796" y="3243"/>
                      </a:lnTo>
                      <a:lnTo>
                        <a:pt x="859" y="3285"/>
                      </a:lnTo>
                      <a:lnTo>
                        <a:pt x="775" y="3390"/>
                      </a:lnTo>
                      <a:lnTo>
                        <a:pt x="670" y="3453"/>
                      </a:lnTo>
                      <a:lnTo>
                        <a:pt x="524" y="3599"/>
                      </a:lnTo>
                      <a:lnTo>
                        <a:pt x="357" y="3997"/>
                      </a:lnTo>
                      <a:lnTo>
                        <a:pt x="252" y="4164"/>
                      </a:lnTo>
                      <a:lnTo>
                        <a:pt x="210" y="4582"/>
                      </a:lnTo>
                      <a:lnTo>
                        <a:pt x="126" y="4645"/>
                      </a:lnTo>
                      <a:lnTo>
                        <a:pt x="147" y="5022"/>
                      </a:lnTo>
                      <a:lnTo>
                        <a:pt x="252" y="5210"/>
                      </a:lnTo>
                      <a:lnTo>
                        <a:pt x="252" y="5461"/>
                      </a:lnTo>
                      <a:lnTo>
                        <a:pt x="168" y="5566"/>
                      </a:lnTo>
                      <a:lnTo>
                        <a:pt x="168" y="5859"/>
                      </a:lnTo>
                      <a:lnTo>
                        <a:pt x="22" y="5942"/>
                      </a:lnTo>
                      <a:lnTo>
                        <a:pt x="1" y="6152"/>
                      </a:lnTo>
                      <a:lnTo>
                        <a:pt x="43" y="6424"/>
                      </a:lnTo>
                      <a:lnTo>
                        <a:pt x="147" y="6570"/>
                      </a:lnTo>
                      <a:lnTo>
                        <a:pt x="168" y="6675"/>
                      </a:lnTo>
                      <a:lnTo>
                        <a:pt x="315" y="6884"/>
                      </a:lnTo>
                      <a:lnTo>
                        <a:pt x="378" y="7051"/>
                      </a:lnTo>
                      <a:lnTo>
                        <a:pt x="461" y="7407"/>
                      </a:lnTo>
                      <a:lnTo>
                        <a:pt x="545" y="7470"/>
                      </a:lnTo>
                      <a:lnTo>
                        <a:pt x="587" y="7930"/>
                      </a:lnTo>
                      <a:lnTo>
                        <a:pt x="566" y="8181"/>
                      </a:lnTo>
                      <a:lnTo>
                        <a:pt x="461" y="8202"/>
                      </a:lnTo>
                      <a:lnTo>
                        <a:pt x="357" y="8453"/>
                      </a:lnTo>
                      <a:lnTo>
                        <a:pt x="378" y="8683"/>
                      </a:lnTo>
                      <a:lnTo>
                        <a:pt x="252" y="8872"/>
                      </a:lnTo>
                      <a:lnTo>
                        <a:pt x="336" y="8935"/>
                      </a:lnTo>
                      <a:lnTo>
                        <a:pt x="440" y="9123"/>
                      </a:lnTo>
                      <a:lnTo>
                        <a:pt x="461" y="9332"/>
                      </a:lnTo>
                      <a:lnTo>
                        <a:pt x="336" y="9458"/>
                      </a:lnTo>
                      <a:lnTo>
                        <a:pt x="210" y="9709"/>
                      </a:lnTo>
                      <a:lnTo>
                        <a:pt x="210" y="10085"/>
                      </a:lnTo>
                      <a:lnTo>
                        <a:pt x="210" y="10253"/>
                      </a:lnTo>
                      <a:lnTo>
                        <a:pt x="147" y="10483"/>
                      </a:lnTo>
                      <a:lnTo>
                        <a:pt x="482" y="11173"/>
                      </a:lnTo>
                      <a:lnTo>
                        <a:pt x="419" y="11278"/>
                      </a:lnTo>
                      <a:lnTo>
                        <a:pt x="252" y="11341"/>
                      </a:lnTo>
                      <a:lnTo>
                        <a:pt x="231" y="11655"/>
                      </a:lnTo>
                      <a:lnTo>
                        <a:pt x="22" y="11948"/>
                      </a:lnTo>
                      <a:lnTo>
                        <a:pt x="43" y="12157"/>
                      </a:lnTo>
                      <a:lnTo>
                        <a:pt x="147" y="12345"/>
                      </a:lnTo>
                      <a:lnTo>
                        <a:pt x="126" y="12764"/>
                      </a:lnTo>
                      <a:lnTo>
                        <a:pt x="147" y="13119"/>
                      </a:lnTo>
                      <a:lnTo>
                        <a:pt x="210" y="13391"/>
                      </a:lnTo>
                      <a:lnTo>
                        <a:pt x="315" y="13433"/>
                      </a:lnTo>
                      <a:lnTo>
                        <a:pt x="357" y="13538"/>
                      </a:lnTo>
                      <a:lnTo>
                        <a:pt x="336" y="13705"/>
                      </a:lnTo>
                      <a:lnTo>
                        <a:pt x="210" y="13789"/>
                      </a:lnTo>
                      <a:lnTo>
                        <a:pt x="231" y="14103"/>
                      </a:lnTo>
                      <a:cubicBezTo>
                        <a:pt x="252" y="14165"/>
                        <a:pt x="252" y="14270"/>
                        <a:pt x="273" y="14354"/>
                      </a:cubicBezTo>
                      <a:lnTo>
                        <a:pt x="273" y="14375"/>
                      </a:lnTo>
                      <a:lnTo>
                        <a:pt x="461" y="14437"/>
                      </a:lnTo>
                      <a:lnTo>
                        <a:pt x="461" y="14626"/>
                      </a:lnTo>
                      <a:lnTo>
                        <a:pt x="461" y="14772"/>
                      </a:lnTo>
                      <a:lnTo>
                        <a:pt x="566" y="15002"/>
                      </a:lnTo>
                      <a:lnTo>
                        <a:pt x="608" y="15274"/>
                      </a:lnTo>
                      <a:lnTo>
                        <a:pt x="712" y="15295"/>
                      </a:lnTo>
                      <a:lnTo>
                        <a:pt x="796" y="15253"/>
                      </a:lnTo>
                      <a:lnTo>
                        <a:pt x="880" y="15274"/>
                      </a:lnTo>
                      <a:lnTo>
                        <a:pt x="880" y="15400"/>
                      </a:lnTo>
                      <a:lnTo>
                        <a:pt x="754" y="15567"/>
                      </a:lnTo>
                      <a:lnTo>
                        <a:pt x="482" y="15567"/>
                      </a:lnTo>
                      <a:lnTo>
                        <a:pt x="440" y="15672"/>
                      </a:lnTo>
                      <a:lnTo>
                        <a:pt x="524" y="15735"/>
                      </a:lnTo>
                      <a:lnTo>
                        <a:pt x="545" y="15714"/>
                      </a:lnTo>
                      <a:lnTo>
                        <a:pt x="670" y="15714"/>
                      </a:lnTo>
                      <a:lnTo>
                        <a:pt x="859" y="15839"/>
                      </a:lnTo>
                      <a:lnTo>
                        <a:pt x="984" y="16049"/>
                      </a:lnTo>
                      <a:lnTo>
                        <a:pt x="984" y="16195"/>
                      </a:lnTo>
                      <a:lnTo>
                        <a:pt x="838" y="16321"/>
                      </a:lnTo>
                      <a:lnTo>
                        <a:pt x="838" y="16425"/>
                      </a:lnTo>
                      <a:lnTo>
                        <a:pt x="901" y="16572"/>
                      </a:lnTo>
                      <a:lnTo>
                        <a:pt x="963" y="16885"/>
                      </a:lnTo>
                      <a:lnTo>
                        <a:pt x="1047" y="17137"/>
                      </a:lnTo>
                      <a:lnTo>
                        <a:pt x="942" y="17241"/>
                      </a:lnTo>
                      <a:lnTo>
                        <a:pt x="901" y="17367"/>
                      </a:lnTo>
                      <a:lnTo>
                        <a:pt x="1005" y="17618"/>
                      </a:lnTo>
                      <a:lnTo>
                        <a:pt x="901" y="17764"/>
                      </a:lnTo>
                      <a:lnTo>
                        <a:pt x="859" y="18015"/>
                      </a:lnTo>
                      <a:lnTo>
                        <a:pt x="942" y="18246"/>
                      </a:lnTo>
                      <a:lnTo>
                        <a:pt x="984" y="18559"/>
                      </a:lnTo>
                      <a:lnTo>
                        <a:pt x="942" y="18852"/>
                      </a:lnTo>
                      <a:lnTo>
                        <a:pt x="733" y="19062"/>
                      </a:lnTo>
                      <a:lnTo>
                        <a:pt x="587" y="19250"/>
                      </a:lnTo>
                      <a:lnTo>
                        <a:pt x="524" y="19752"/>
                      </a:lnTo>
                      <a:cubicBezTo>
                        <a:pt x="545" y="19815"/>
                        <a:pt x="545" y="19898"/>
                        <a:pt x="566" y="19982"/>
                      </a:cubicBezTo>
                      <a:lnTo>
                        <a:pt x="796" y="20422"/>
                      </a:lnTo>
                      <a:lnTo>
                        <a:pt x="942" y="20422"/>
                      </a:lnTo>
                      <a:lnTo>
                        <a:pt x="1047" y="20317"/>
                      </a:lnTo>
                      <a:lnTo>
                        <a:pt x="1214" y="20233"/>
                      </a:lnTo>
                      <a:lnTo>
                        <a:pt x="1361" y="20233"/>
                      </a:lnTo>
                      <a:lnTo>
                        <a:pt x="1361" y="20401"/>
                      </a:lnTo>
                      <a:lnTo>
                        <a:pt x="1382" y="20735"/>
                      </a:lnTo>
                      <a:lnTo>
                        <a:pt x="1507" y="20840"/>
                      </a:lnTo>
                      <a:lnTo>
                        <a:pt x="1570" y="21049"/>
                      </a:lnTo>
                      <a:lnTo>
                        <a:pt x="1633" y="21279"/>
                      </a:lnTo>
                      <a:lnTo>
                        <a:pt x="1926" y="21321"/>
                      </a:lnTo>
                      <a:lnTo>
                        <a:pt x="2030" y="21363"/>
                      </a:lnTo>
                      <a:lnTo>
                        <a:pt x="2449" y="21279"/>
                      </a:lnTo>
                      <a:lnTo>
                        <a:pt x="3181" y="21279"/>
                      </a:lnTo>
                      <a:lnTo>
                        <a:pt x="3244" y="21342"/>
                      </a:lnTo>
                      <a:lnTo>
                        <a:pt x="3370" y="21363"/>
                      </a:lnTo>
                      <a:lnTo>
                        <a:pt x="3516" y="21489"/>
                      </a:lnTo>
                      <a:lnTo>
                        <a:pt x="3663" y="21551"/>
                      </a:lnTo>
                      <a:lnTo>
                        <a:pt x="3704" y="21551"/>
                      </a:lnTo>
                      <a:lnTo>
                        <a:pt x="3704" y="21447"/>
                      </a:lnTo>
                      <a:lnTo>
                        <a:pt x="3600" y="21363"/>
                      </a:lnTo>
                      <a:lnTo>
                        <a:pt x="3411" y="21238"/>
                      </a:lnTo>
                      <a:lnTo>
                        <a:pt x="3391" y="21133"/>
                      </a:lnTo>
                      <a:lnTo>
                        <a:pt x="3286" y="21028"/>
                      </a:lnTo>
                      <a:lnTo>
                        <a:pt x="3202" y="21049"/>
                      </a:lnTo>
                      <a:lnTo>
                        <a:pt x="3160" y="21007"/>
                      </a:lnTo>
                      <a:lnTo>
                        <a:pt x="3244" y="20945"/>
                      </a:lnTo>
                      <a:lnTo>
                        <a:pt x="3265" y="20861"/>
                      </a:lnTo>
                      <a:lnTo>
                        <a:pt x="3244" y="20840"/>
                      </a:lnTo>
                      <a:lnTo>
                        <a:pt x="3244" y="20756"/>
                      </a:lnTo>
                      <a:lnTo>
                        <a:pt x="3139" y="20505"/>
                      </a:lnTo>
                      <a:lnTo>
                        <a:pt x="3035" y="20317"/>
                      </a:lnTo>
                      <a:lnTo>
                        <a:pt x="2993" y="20129"/>
                      </a:lnTo>
                      <a:lnTo>
                        <a:pt x="3077" y="19961"/>
                      </a:lnTo>
                      <a:lnTo>
                        <a:pt x="3202" y="19857"/>
                      </a:lnTo>
                      <a:lnTo>
                        <a:pt x="3265" y="19752"/>
                      </a:lnTo>
                      <a:lnTo>
                        <a:pt x="3202" y="19689"/>
                      </a:lnTo>
                      <a:lnTo>
                        <a:pt x="3202" y="19585"/>
                      </a:lnTo>
                      <a:lnTo>
                        <a:pt x="3160" y="19501"/>
                      </a:lnTo>
                      <a:lnTo>
                        <a:pt x="3244" y="19564"/>
                      </a:lnTo>
                      <a:lnTo>
                        <a:pt x="3307" y="19647"/>
                      </a:lnTo>
                      <a:lnTo>
                        <a:pt x="3391" y="19668"/>
                      </a:lnTo>
                      <a:lnTo>
                        <a:pt x="3516" y="19564"/>
                      </a:lnTo>
                      <a:lnTo>
                        <a:pt x="3558" y="19480"/>
                      </a:lnTo>
                      <a:lnTo>
                        <a:pt x="3663" y="19354"/>
                      </a:lnTo>
                      <a:lnTo>
                        <a:pt x="3683" y="19250"/>
                      </a:lnTo>
                      <a:lnTo>
                        <a:pt x="3663" y="19062"/>
                      </a:lnTo>
                      <a:lnTo>
                        <a:pt x="3579" y="19041"/>
                      </a:lnTo>
                      <a:lnTo>
                        <a:pt x="3516" y="19082"/>
                      </a:lnTo>
                      <a:lnTo>
                        <a:pt x="3516" y="19082"/>
                      </a:lnTo>
                      <a:lnTo>
                        <a:pt x="3558" y="19020"/>
                      </a:lnTo>
                      <a:lnTo>
                        <a:pt x="3663" y="18915"/>
                      </a:lnTo>
                      <a:lnTo>
                        <a:pt x="3704" y="18769"/>
                      </a:lnTo>
                      <a:lnTo>
                        <a:pt x="3725" y="18643"/>
                      </a:lnTo>
                      <a:lnTo>
                        <a:pt x="3872" y="18518"/>
                      </a:lnTo>
                      <a:lnTo>
                        <a:pt x="3976" y="18518"/>
                      </a:lnTo>
                      <a:lnTo>
                        <a:pt x="4018" y="18392"/>
                      </a:lnTo>
                      <a:lnTo>
                        <a:pt x="4102" y="18287"/>
                      </a:lnTo>
                      <a:lnTo>
                        <a:pt x="4144" y="18246"/>
                      </a:lnTo>
                      <a:lnTo>
                        <a:pt x="4186" y="18141"/>
                      </a:lnTo>
                      <a:lnTo>
                        <a:pt x="4248" y="18099"/>
                      </a:lnTo>
                      <a:lnTo>
                        <a:pt x="4332" y="17994"/>
                      </a:lnTo>
                      <a:lnTo>
                        <a:pt x="4311" y="17932"/>
                      </a:lnTo>
                      <a:lnTo>
                        <a:pt x="4311" y="17869"/>
                      </a:lnTo>
                      <a:lnTo>
                        <a:pt x="4395" y="17806"/>
                      </a:lnTo>
                      <a:lnTo>
                        <a:pt x="4290" y="17702"/>
                      </a:lnTo>
                      <a:lnTo>
                        <a:pt x="4207" y="17702"/>
                      </a:lnTo>
                      <a:lnTo>
                        <a:pt x="4311" y="17597"/>
                      </a:lnTo>
                      <a:lnTo>
                        <a:pt x="4311" y="17492"/>
                      </a:lnTo>
                      <a:lnTo>
                        <a:pt x="4227" y="17367"/>
                      </a:lnTo>
                      <a:lnTo>
                        <a:pt x="4227" y="17423"/>
                      </a:lnTo>
                      <a:lnTo>
                        <a:pt x="4186" y="17409"/>
                      </a:lnTo>
                      <a:lnTo>
                        <a:pt x="4123" y="17429"/>
                      </a:lnTo>
                      <a:lnTo>
                        <a:pt x="4018" y="17429"/>
                      </a:lnTo>
                      <a:lnTo>
                        <a:pt x="3830" y="17471"/>
                      </a:lnTo>
                      <a:lnTo>
                        <a:pt x="3600" y="17262"/>
                      </a:lnTo>
                      <a:lnTo>
                        <a:pt x="3453" y="17137"/>
                      </a:lnTo>
                      <a:lnTo>
                        <a:pt x="3370" y="17095"/>
                      </a:lnTo>
                      <a:lnTo>
                        <a:pt x="3265" y="16990"/>
                      </a:lnTo>
                      <a:lnTo>
                        <a:pt x="3139" y="16781"/>
                      </a:lnTo>
                      <a:lnTo>
                        <a:pt x="3139" y="16655"/>
                      </a:lnTo>
                      <a:lnTo>
                        <a:pt x="3056" y="16551"/>
                      </a:lnTo>
                      <a:lnTo>
                        <a:pt x="3056" y="16467"/>
                      </a:lnTo>
                      <a:lnTo>
                        <a:pt x="3181" y="16362"/>
                      </a:lnTo>
                      <a:lnTo>
                        <a:pt x="3244" y="16258"/>
                      </a:lnTo>
                      <a:lnTo>
                        <a:pt x="3286" y="16132"/>
                      </a:lnTo>
                      <a:lnTo>
                        <a:pt x="3370" y="16111"/>
                      </a:lnTo>
                      <a:lnTo>
                        <a:pt x="3474" y="16007"/>
                      </a:lnTo>
                      <a:lnTo>
                        <a:pt x="3600" y="15986"/>
                      </a:lnTo>
                      <a:lnTo>
                        <a:pt x="3704" y="15881"/>
                      </a:lnTo>
                      <a:lnTo>
                        <a:pt x="3872" y="15839"/>
                      </a:lnTo>
                      <a:lnTo>
                        <a:pt x="3976" y="15881"/>
                      </a:lnTo>
                      <a:lnTo>
                        <a:pt x="4144" y="15839"/>
                      </a:lnTo>
                      <a:lnTo>
                        <a:pt x="4144" y="15797"/>
                      </a:lnTo>
                      <a:lnTo>
                        <a:pt x="4102" y="15735"/>
                      </a:lnTo>
                      <a:lnTo>
                        <a:pt x="3997" y="15693"/>
                      </a:lnTo>
                      <a:lnTo>
                        <a:pt x="4018" y="15630"/>
                      </a:lnTo>
                      <a:lnTo>
                        <a:pt x="4039" y="15567"/>
                      </a:lnTo>
                      <a:lnTo>
                        <a:pt x="4207" y="15463"/>
                      </a:lnTo>
                      <a:lnTo>
                        <a:pt x="4186" y="15421"/>
                      </a:lnTo>
                      <a:lnTo>
                        <a:pt x="4227" y="15358"/>
                      </a:lnTo>
                      <a:lnTo>
                        <a:pt x="4227" y="15295"/>
                      </a:lnTo>
                      <a:lnTo>
                        <a:pt x="4102" y="15128"/>
                      </a:lnTo>
                      <a:lnTo>
                        <a:pt x="4123" y="15065"/>
                      </a:lnTo>
                      <a:lnTo>
                        <a:pt x="4123" y="14981"/>
                      </a:lnTo>
                      <a:lnTo>
                        <a:pt x="4018" y="14940"/>
                      </a:lnTo>
                      <a:lnTo>
                        <a:pt x="3997" y="14772"/>
                      </a:lnTo>
                      <a:lnTo>
                        <a:pt x="4081" y="14668"/>
                      </a:lnTo>
                      <a:lnTo>
                        <a:pt x="4123" y="14563"/>
                      </a:lnTo>
                      <a:lnTo>
                        <a:pt x="4081" y="14521"/>
                      </a:lnTo>
                      <a:lnTo>
                        <a:pt x="4144" y="14437"/>
                      </a:lnTo>
                      <a:lnTo>
                        <a:pt x="4332" y="14354"/>
                      </a:lnTo>
                      <a:lnTo>
                        <a:pt x="4458" y="14249"/>
                      </a:lnTo>
                      <a:lnTo>
                        <a:pt x="4458" y="14207"/>
                      </a:lnTo>
                      <a:lnTo>
                        <a:pt x="4311" y="14144"/>
                      </a:lnTo>
                      <a:lnTo>
                        <a:pt x="4207" y="14144"/>
                      </a:lnTo>
                      <a:lnTo>
                        <a:pt x="4144" y="14061"/>
                      </a:lnTo>
                      <a:lnTo>
                        <a:pt x="4186" y="14019"/>
                      </a:lnTo>
                      <a:lnTo>
                        <a:pt x="4290" y="13935"/>
                      </a:lnTo>
                      <a:lnTo>
                        <a:pt x="4437" y="13893"/>
                      </a:lnTo>
                      <a:lnTo>
                        <a:pt x="4562" y="13956"/>
                      </a:lnTo>
                      <a:lnTo>
                        <a:pt x="4562" y="14040"/>
                      </a:lnTo>
                      <a:lnTo>
                        <a:pt x="4541" y="14082"/>
                      </a:lnTo>
                      <a:lnTo>
                        <a:pt x="4604" y="14186"/>
                      </a:lnTo>
                      <a:lnTo>
                        <a:pt x="4667" y="14228"/>
                      </a:lnTo>
                      <a:lnTo>
                        <a:pt x="4918" y="14082"/>
                      </a:lnTo>
                      <a:lnTo>
                        <a:pt x="4939" y="13998"/>
                      </a:lnTo>
                      <a:lnTo>
                        <a:pt x="4876" y="13852"/>
                      </a:lnTo>
                      <a:lnTo>
                        <a:pt x="4813" y="13747"/>
                      </a:lnTo>
                      <a:lnTo>
                        <a:pt x="4855" y="13726"/>
                      </a:lnTo>
                      <a:lnTo>
                        <a:pt x="4876" y="13621"/>
                      </a:lnTo>
                      <a:lnTo>
                        <a:pt x="4813" y="13496"/>
                      </a:lnTo>
                      <a:lnTo>
                        <a:pt x="4730" y="13496"/>
                      </a:lnTo>
                      <a:lnTo>
                        <a:pt x="4625" y="13559"/>
                      </a:lnTo>
                      <a:lnTo>
                        <a:pt x="4541" y="13559"/>
                      </a:lnTo>
                      <a:lnTo>
                        <a:pt x="4499" y="13621"/>
                      </a:lnTo>
                      <a:lnTo>
                        <a:pt x="4520" y="13642"/>
                      </a:lnTo>
                      <a:lnTo>
                        <a:pt x="4625" y="13684"/>
                      </a:lnTo>
                      <a:lnTo>
                        <a:pt x="4625" y="13726"/>
                      </a:lnTo>
                      <a:lnTo>
                        <a:pt x="4437" y="13789"/>
                      </a:lnTo>
                      <a:lnTo>
                        <a:pt x="4353" y="13747"/>
                      </a:lnTo>
                      <a:lnTo>
                        <a:pt x="4416" y="13705"/>
                      </a:lnTo>
                      <a:lnTo>
                        <a:pt x="4499" y="13684"/>
                      </a:lnTo>
                      <a:lnTo>
                        <a:pt x="4437" y="13642"/>
                      </a:lnTo>
                      <a:lnTo>
                        <a:pt x="4248" y="13642"/>
                      </a:lnTo>
                      <a:lnTo>
                        <a:pt x="4123" y="13580"/>
                      </a:lnTo>
                      <a:lnTo>
                        <a:pt x="4102" y="13475"/>
                      </a:lnTo>
                      <a:lnTo>
                        <a:pt x="4102" y="13203"/>
                      </a:lnTo>
                      <a:lnTo>
                        <a:pt x="4039" y="12994"/>
                      </a:lnTo>
                      <a:lnTo>
                        <a:pt x="3914" y="12889"/>
                      </a:lnTo>
                      <a:lnTo>
                        <a:pt x="3914" y="12680"/>
                      </a:lnTo>
                      <a:lnTo>
                        <a:pt x="4018" y="12575"/>
                      </a:lnTo>
                      <a:lnTo>
                        <a:pt x="4102" y="12575"/>
                      </a:lnTo>
                      <a:lnTo>
                        <a:pt x="4081" y="12659"/>
                      </a:lnTo>
                      <a:lnTo>
                        <a:pt x="4102" y="12680"/>
                      </a:lnTo>
                      <a:lnTo>
                        <a:pt x="4227" y="12680"/>
                      </a:lnTo>
                      <a:lnTo>
                        <a:pt x="4437" y="12764"/>
                      </a:lnTo>
                      <a:lnTo>
                        <a:pt x="4646" y="12910"/>
                      </a:lnTo>
                      <a:lnTo>
                        <a:pt x="4834" y="12973"/>
                      </a:lnTo>
                      <a:lnTo>
                        <a:pt x="5148" y="12973"/>
                      </a:lnTo>
                      <a:lnTo>
                        <a:pt x="5336" y="12847"/>
                      </a:lnTo>
                      <a:lnTo>
                        <a:pt x="5295" y="12805"/>
                      </a:lnTo>
                      <a:lnTo>
                        <a:pt x="5441" y="12701"/>
                      </a:lnTo>
                      <a:lnTo>
                        <a:pt x="5462" y="12596"/>
                      </a:lnTo>
                      <a:lnTo>
                        <a:pt x="5441" y="12533"/>
                      </a:lnTo>
                      <a:lnTo>
                        <a:pt x="5462" y="12471"/>
                      </a:lnTo>
                      <a:lnTo>
                        <a:pt x="5483" y="12366"/>
                      </a:lnTo>
                      <a:lnTo>
                        <a:pt x="5378" y="12345"/>
                      </a:lnTo>
                      <a:lnTo>
                        <a:pt x="5295" y="12220"/>
                      </a:lnTo>
                      <a:lnTo>
                        <a:pt x="5295" y="12115"/>
                      </a:lnTo>
                      <a:lnTo>
                        <a:pt x="5357" y="12031"/>
                      </a:lnTo>
                      <a:lnTo>
                        <a:pt x="5336" y="11968"/>
                      </a:lnTo>
                      <a:lnTo>
                        <a:pt x="5441" y="11864"/>
                      </a:lnTo>
                      <a:lnTo>
                        <a:pt x="5441" y="11843"/>
                      </a:lnTo>
                      <a:lnTo>
                        <a:pt x="5483" y="11843"/>
                      </a:lnTo>
                      <a:lnTo>
                        <a:pt x="5504" y="11759"/>
                      </a:lnTo>
                      <a:lnTo>
                        <a:pt x="5483" y="11655"/>
                      </a:lnTo>
                      <a:lnTo>
                        <a:pt x="5378" y="11655"/>
                      </a:lnTo>
                      <a:lnTo>
                        <a:pt x="5378" y="11613"/>
                      </a:lnTo>
                      <a:lnTo>
                        <a:pt x="5336" y="11529"/>
                      </a:lnTo>
                      <a:lnTo>
                        <a:pt x="5336" y="11320"/>
                      </a:lnTo>
                      <a:lnTo>
                        <a:pt x="5295" y="11236"/>
                      </a:lnTo>
                      <a:lnTo>
                        <a:pt x="5295" y="11131"/>
                      </a:lnTo>
                      <a:lnTo>
                        <a:pt x="5336" y="11111"/>
                      </a:lnTo>
                      <a:lnTo>
                        <a:pt x="5378" y="11194"/>
                      </a:lnTo>
                      <a:lnTo>
                        <a:pt x="5462" y="11194"/>
                      </a:lnTo>
                      <a:lnTo>
                        <a:pt x="5608" y="11236"/>
                      </a:lnTo>
                      <a:lnTo>
                        <a:pt x="5755" y="11320"/>
                      </a:lnTo>
                      <a:lnTo>
                        <a:pt x="5859" y="11320"/>
                      </a:lnTo>
                      <a:lnTo>
                        <a:pt x="6027" y="11299"/>
                      </a:lnTo>
                      <a:lnTo>
                        <a:pt x="6215" y="11320"/>
                      </a:lnTo>
                      <a:lnTo>
                        <a:pt x="6445" y="11320"/>
                      </a:lnTo>
                      <a:lnTo>
                        <a:pt x="6843" y="11215"/>
                      </a:lnTo>
                      <a:lnTo>
                        <a:pt x="7178" y="11069"/>
                      </a:lnTo>
                      <a:lnTo>
                        <a:pt x="7220" y="10985"/>
                      </a:lnTo>
                      <a:lnTo>
                        <a:pt x="7261" y="11027"/>
                      </a:lnTo>
                      <a:lnTo>
                        <a:pt x="7492" y="10964"/>
                      </a:lnTo>
                      <a:lnTo>
                        <a:pt x="7805" y="10776"/>
                      </a:lnTo>
                      <a:lnTo>
                        <a:pt x="7868" y="10671"/>
                      </a:lnTo>
                      <a:lnTo>
                        <a:pt x="7826" y="10546"/>
                      </a:lnTo>
                      <a:lnTo>
                        <a:pt x="7889" y="10357"/>
                      </a:lnTo>
                      <a:lnTo>
                        <a:pt x="7931" y="10336"/>
                      </a:lnTo>
                      <a:lnTo>
                        <a:pt x="7973" y="10378"/>
                      </a:lnTo>
                      <a:lnTo>
                        <a:pt x="8015" y="10336"/>
                      </a:lnTo>
                      <a:lnTo>
                        <a:pt x="8077" y="10148"/>
                      </a:lnTo>
                      <a:lnTo>
                        <a:pt x="8182" y="9960"/>
                      </a:lnTo>
                      <a:lnTo>
                        <a:pt x="8203" y="9855"/>
                      </a:lnTo>
                      <a:lnTo>
                        <a:pt x="8203" y="9625"/>
                      </a:lnTo>
                      <a:lnTo>
                        <a:pt x="8182" y="9520"/>
                      </a:lnTo>
                      <a:lnTo>
                        <a:pt x="8140" y="9520"/>
                      </a:lnTo>
                      <a:lnTo>
                        <a:pt x="8077" y="9604"/>
                      </a:lnTo>
                      <a:lnTo>
                        <a:pt x="7931" y="9604"/>
                      </a:lnTo>
                      <a:lnTo>
                        <a:pt x="7784" y="9499"/>
                      </a:lnTo>
                      <a:lnTo>
                        <a:pt x="7701" y="9332"/>
                      </a:lnTo>
                      <a:lnTo>
                        <a:pt x="7701" y="9248"/>
                      </a:lnTo>
                      <a:lnTo>
                        <a:pt x="7826" y="8976"/>
                      </a:lnTo>
                      <a:lnTo>
                        <a:pt x="7826" y="8872"/>
                      </a:lnTo>
                      <a:lnTo>
                        <a:pt x="7764" y="8788"/>
                      </a:lnTo>
                      <a:lnTo>
                        <a:pt x="7471" y="8558"/>
                      </a:lnTo>
                      <a:lnTo>
                        <a:pt x="7240" y="8453"/>
                      </a:lnTo>
                      <a:lnTo>
                        <a:pt x="6989" y="8265"/>
                      </a:lnTo>
                      <a:lnTo>
                        <a:pt x="6948" y="8160"/>
                      </a:lnTo>
                      <a:lnTo>
                        <a:pt x="6968" y="8139"/>
                      </a:lnTo>
                      <a:lnTo>
                        <a:pt x="6968" y="8035"/>
                      </a:lnTo>
                      <a:lnTo>
                        <a:pt x="6885" y="7951"/>
                      </a:lnTo>
                      <a:lnTo>
                        <a:pt x="6927" y="7888"/>
                      </a:lnTo>
                      <a:lnTo>
                        <a:pt x="6864" y="7679"/>
                      </a:lnTo>
                      <a:lnTo>
                        <a:pt x="6885" y="7449"/>
                      </a:lnTo>
                      <a:lnTo>
                        <a:pt x="6927" y="7240"/>
                      </a:lnTo>
                      <a:lnTo>
                        <a:pt x="7010" y="7156"/>
                      </a:lnTo>
                      <a:lnTo>
                        <a:pt x="7031" y="7093"/>
                      </a:lnTo>
                      <a:lnTo>
                        <a:pt x="6968" y="6905"/>
                      </a:lnTo>
                      <a:lnTo>
                        <a:pt x="6948" y="6633"/>
                      </a:lnTo>
                      <a:lnTo>
                        <a:pt x="7010" y="6591"/>
                      </a:lnTo>
                      <a:lnTo>
                        <a:pt x="6948" y="6403"/>
                      </a:lnTo>
                      <a:lnTo>
                        <a:pt x="7031" y="6277"/>
                      </a:lnTo>
                      <a:lnTo>
                        <a:pt x="7031" y="6173"/>
                      </a:lnTo>
                      <a:lnTo>
                        <a:pt x="7073" y="6089"/>
                      </a:lnTo>
                      <a:lnTo>
                        <a:pt x="7115" y="5838"/>
                      </a:lnTo>
                      <a:lnTo>
                        <a:pt x="7073" y="5733"/>
                      </a:lnTo>
                      <a:lnTo>
                        <a:pt x="7136" y="5650"/>
                      </a:lnTo>
                      <a:lnTo>
                        <a:pt x="7115" y="5461"/>
                      </a:lnTo>
                      <a:lnTo>
                        <a:pt x="7220" y="5336"/>
                      </a:lnTo>
                      <a:lnTo>
                        <a:pt x="7261" y="5210"/>
                      </a:lnTo>
                      <a:lnTo>
                        <a:pt x="7261" y="5168"/>
                      </a:lnTo>
                      <a:lnTo>
                        <a:pt x="7282" y="5126"/>
                      </a:lnTo>
                      <a:lnTo>
                        <a:pt x="7387" y="5043"/>
                      </a:lnTo>
                      <a:lnTo>
                        <a:pt x="7387" y="5001"/>
                      </a:lnTo>
                      <a:lnTo>
                        <a:pt x="7492" y="4833"/>
                      </a:lnTo>
                      <a:lnTo>
                        <a:pt x="7575" y="4750"/>
                      </a:lnTo>
                      <a:lnTo>
                        <a:pt x="7680" y="4541"/>
                      </a:lnTo>
                      <a:lnTo>
                        <a:pt x="7722" y="4478"/>
                      </a:lnTo>
                      <a:lnTo>
                        <a:pt x="7805" y="4436"/>
                      </a:lnTo>
                      <a:lnTo>
                        <a:pt x="7805" y="4310"/>
                      </a:lnTo>
                      <a:lnTo>
                        <a:pt x="7826" y="4227"/>
                      </a:lnTo>
                      <a:lnTo>
                        <a:pt x="8015" y="3997"/>
                      </a:lnTo>
                      <a:lnTo>
                        <a:pt x="8098" y="3997"/>
                      </a:lnTo>
                      <a:lnTo>
                        <a:pt x="8182" y="3976"/>
                      </a:lnTo>
                      <a:lnTo>
                        <a:pt x="8182" y="3850"/>
                      </a:lnTo>
                      <a:lnTo>
                        <a:pt x="8266" y="3808"/>
                      </a:lnTo>
                      <a:lnTo>
                        <a:pt x="8475" y="3641"/>
                      </a:lnTo>
                      <a:lnTo>
                        <a:pt x="8538" y="3599"/>
                      </a:lnTo>
                      <a:lnTo>
                        <a:pt x="8600" y="3536"/>
                      </a:lnTo>
                      <a:lnTo>
                        <a:pt x="8831" y="3369"/>
                      </a:lnTo>
                      <a:lnTo>
                        <a:pt x="8852" y="3390"/>
                      </a:lnTo>
                      <a:lnTo>
                        <a:pt x="8935" y="3327"/>
                      </a:lnTo>
                      <a:lnTo>
                        <a:pt x="8956" y="3264"/>
                      </a:lnTo>
                      <a:lnTo>
                        <a:pt x="9103" y="3181"/>
                      </a:lnTo>
                      <a:lnTo>
                        <a:pt x="9207" y="3181"/>
                      </a:lnTo>
                      <a:lnTo>
                        <a:pt x="9228" y="3118"/>
                      </a:lnTo>
                      <a:lnTo>
                        <a:pt x="9207" y="2909"/>
                      </a:lnTo>
                      <a:lnTo>
                        <a:pt x="9165" y="2657"/>
                      </a:lnTo>
                      <a:lnTo>
                        <a:pt x="9165" y="2490"/>
                      </a:lnTo>
                      <a:lnTo>
                        <a:pt x="9061" y="2239"/>
                      </a:lnTo>
                      <a:lnTo>
                        <a:pt x="9061" y="2134"/>
                      </a:lnTo>
                      <a:lnTo>
                        <a:pt x="8810" y="2113"/>
                      </a:lnTo>
                      <a:lnTo>
                        <a:pt x="8705" y="2197"/>
                      </a:lnTo>
                      <a:lnTo>
                        <a:pt x="8684" y="2218"/>
                      </a:lnTo>
                      <a:lnTo>
                        <a:pt x="8684" y="2385"/>
                      </a:lnTo>
                      <a:lnTo>
                        <a:pt x="8705" y="2427"/>
                      </a:lnTo>
                      <a:lnTo>
                        <a:pt x="8705" y="2637"/>
                      </a:lnTo>
                      <a:lnTo>
                        <a:pt x="8600" y="2720"/>
                      </a:lnTo>
                      <a:lnTo>
                        <a:pt x="8517" y="2846"/>
                      </a:lnTo>
                      <a:lnTo>
                        <a:pt x="8496" y="2971"/>
                      </a:lnTo>
                      <a:lnTo>
                        <a:pt x="8224" y="3160"/>
                      </a:lnTo>
                      <a:lnTo>
                        <a:pt x="8182" y="3327"/>
                      </a:lnTo>
                      <a:lnTo>
                        <a:pt x="8077" y="3453"/>
                      </a:lnTo>
                      <a:lnTo>
                        <a:pt x="7952" y="3432"/>
                      </a:lnTo>
                      <a:lnTo>
                        <a:pt x="7889" y="3453"/>
                      </a:lnTo>
                      <a:lnTo>
                        <a:pt x="7784" y="3599"/>
                      </a:lnTo>
                      <a:lnTo>
                        <a:pt x="7743" y="3557"/>
                      </a:lnTo>
                      <a:lnTo>
                        <a:pt x="7659" y="3557"/>
                      </a:lnTo>
                      <a:lnTo>
                        <a:pt x="7533" y="3599"/>
                      </a:lnTo>
                      <a:lnTo>
                        <a:pt x="7282" y="3453"/>
                      </a:lnTo>
                      <a:lnTo>
                        <a:pt x="6948" y="3348"/>
                      </a:lnTo>
                      <a:lnTo>
                        <a:pt x="6529" y="3390"/>
                      </a:lnTo>
                      <a:lnTo>
                        <a:pt x="6424" y="3390"/>
                      </a:lnTo>
                      <a:lnTo>
                        <a:pt x="6445" y="3264"/>
                      </a:lnTo>
                      <a:lnTo>
                        <a:pt x="6634" y="3076"/>
                      </a:lnTo>
                      <a:lnTo>
                        <a:pt x="6717" y="2846"/>
                      </a:lnTo>
                      <a:lnTo>
                        <a:pt x="6696" y="2720"/>
                      </a:lnTo>
                      <a:lnTo>
                        <a:pt x="6738" y="2616"/>
                      </a:lnTo>
                      <a:lnTo>
                        <a:pt x="6843" y="2532"/>
                      </a:lnTo>
                      <a:lnTo>
                        <a:pt x="6927" y="2406"/>
                      </a:lnTo>
                      <a:lnTo>
                        <a:pt x="6948" y="2281"/>
                      </a:lnTo>
                      <a:lnTo>
                        <a:pt x="6864" y="2134"/>
                      </a:lnTo>
                      <a:lnTo>
                        <a:pt x="6696" y="2009"/>
                      </a:lnTo>
                      <a:lnTo>
                        <a:pt x="6550" y="1862"/>
                      </a:lnTo>
                      <a:lnTo>
                        <a:pt x="6215" y="1800"/>
                      </a:lnTo>
                      <a:lnTo>
                        <a:pt x="5964" y="1674"/>
                      </a:lnTo>
                      <a:lnTo>
                        <a:pt x="5692" y="1465"/>
                      </a:lnTo>
                      <a:lnTo>
                        <a:pt x="5587" y="1444"/>
                      </a:lnTo>
                      <a:lnTo>
                        <a:pt x="5357" y="1339"/>
                      </a:lnTo>
                      <a:lnTo>
                        <a:pt x="5023" y="1256"/>
                      </a:lnTo>
                      <a:lnTo>
                        <a:pt x="4939" y="1088"/>
                      </a:lnTo>
                      <a:lnTo>
                        <a:pt x="4813" y="963"/>
                      </a:lnTo>
                      <a:lnTo>
                        <a:pt x="4667" y="942"/>
                      </a:lnTo>
                      <a:lnTo>
                        <a:pt x="4311" y="565"/>
                      </a:lnTo>
                      <a:lnTo>
                        <a:pt x="4186" y="314"/>
                      </a:lnTo>
                      <a:lnTo>
                        <a:pt x="4081" y="293"/>
                      </a:lnTo>
                      <a:lnTo>
                        <a:pt x="3935" y="147"/>
                      </a:lnTo>
                      <a:lnTo>
                        <a:pt x="3914" y="126"/>
                      </a:lnTo>
                      <a:lnTo>
                        <a:pt x="3809" y="21"/>
                      </a:lnTo>
                      <a:lnTo>
                        <a:pt x="3181" y="21"/>
                      </a:lnTo>
                      <a:lnTo>
                        <a:pt x="3077" y="147"/>
                      </a:lnTo>
                      <a:lnTo>
                        <a:pt x="3077" y="251"/>
                      </a:lnTo>
                      <a:lnTo>
                        <a:pt x="2993" y="356"/>
                      </a:lnTo>
                      <a:lnTo>
                        <a:pt x="2993" y="460"/>
                      </a:lnTo>
                      <a:lnTo>
                        <a:pt x="2951" y="544"/>
                      </a:lnTo>
                      <a:lnTo>
                        <a:pt x="2888" y="460"/>
                      </a:lnTo>
                      <a:lnTo>
                        <a:pt x="2826" y="230"/>
                      </a:lnTo>
                      <a:lnTo>
                        <a:pt x="2784" y="84"/>
                      </a:lnTo>
                      <a:lnTo>
                        <a:pt x="2679" y="42"/>
                      </a:lnTo>
                      <a:lnTo>
                        <a:pt x="2470" y="105"/>
                      </a:lnTo>
                      <a:lnTo>
                        <a:pt x="2344" y="84"/>
                      </a:lnTo>
                      <a:lnTo>
                        <a:pt x="2240" y="105"/>
                      </a:lnTo>
                      <a:lnTo>
                        <a:pt x="2093" y="126"/>
                      </a:lnTo>
                      <a:lnTo>
                        <a:pt x="194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33"/>
                <p:cNvSpPr/>
                <p:nvPr/>
              </p:nvSpPr>
              <p:spPr>
                <a:xfrm>
                  <a:off x="2804875" y="4134625"/>
                  <a:ext cx="51800" cy="36100"/>
                </a:xfrm>
                <a:custGeom>
                  <a:rect b="b" l="l" r="r" t="t"/>
                  <a:pathLst>
                    <a:path extrusionOk="0" h="1444" w="2072">
                      <a:moveTo>
                        <a:pt x="0" y="0"/>
                      </a:moveTo>
                      <a:lnTo>
                        <a:pt x="272" y="1067"/>
                      </a:lnTo>
                      <a:lnTo>
                        <a:pt x="314" y="1067"/>
                      </a:lnTo>
                      <a:lnTo>
                        <a:pt x="502" y="1046"/>
                      </a:lnTo>
                      <a:lnTo>
                        <a:pt x="670" y="1046"/>
                      </a:lnTo>
                      <a:lnTo>
                        <a:pt x="816" y="1004"/>
                      </a:lnTo>
                      <a:lnTo>
                        <a:pt x="816" y="1046"/>
                      </a:lnTo>
                      <a:lnTo>
                        <a:pt x="712" y="1067"/>
                      </a:lnTo>
                      <a:lnTo>
                        <a:pt x="565" y="1130"/>
                      </a:lnTo>
                      <a:lnTo>
                        <a:pt x="293" y="1130"/>
                      </a:lnTo>
                      <a:lnTo>
                        <a:pt x="356" y="1360"/>
                      </a:lnTo>
                      <a:lnTo>
                        <a:pt x="398" y="1360"/>
                      </a:lnTo>
                      <a:lnTo>
                        <a:pt x="607" y="1276"/>
                      </a:lnTo>
                      <a:lnTo>
                        <a:pt x="837" y="1297"/>
                      </a:lnTo>
                      <a:lnTo>
                        <a:pt x="1005" y="1276"/>
                      </a:lnTo>
                      <a:lnTo>
                        <a:pt x="1235" y="1297"/>
                      </a:lnTo>
                      <a:lnTo>
                        <a:pt x="1360" y="1381"/>
                      </a:lnTo>
                      <a:lnTo>
                        <a:pt x="1507" y="1444"/>
                      </a:lnTo>
                      <a:lnTo>
                        <a:pt x="1632" y="1402"/>
                      </a:lnTo>
                      <a:lnTo>
                        <a:pt x="1737" y="1297"/>
                      </a:lnTo>
                      <a:lnTo>
                        <a:pt x="1758" y="1193"/>
                      </a:lnTo>
                      <a:lnTo>
                        <a:pt x="1883" y="1151"/>
                      </a:lnTo>
                      <a:lnTo>
                        <a:pt x="1946" y="1193"/>
                      </a:lnTo>
                      <a:lnTo>
                        <a:pt x="2072" y="1130"/>
                      </a:lnTo>
                      <a:lnTo>
                        <a:pt x="2072" y="1004"/>
                      </a:lnTo>
                      <a:lnTo>
                        <a:pt x="1967" y="983"/>
                      </a:lnTo>
                      <a:lnTo>
                        <a:pt x="1758" y="1046"/>
                      </a:lnTo>
                      <a:lnTo>
                        <a:pt x="1632" y="1004"/>
                      </a:lnTo>
                      <a:lnTo>
                        <a:pt x="1507" y="879"/>
                      </a:lnTo>
                      <a:lnTo>
                        <a:pt x="1318" y="837"/>
                      </a:lnTo>
                      <a:lnTo>
                        <a:pt x="1256" y="774"/>
                      </a:lnTo>
                      <a:lnTo>
                        <a:pt x="816" y="628"/>
                      </a:lnTo>
                      <a:lnTo>
                        <a:pt x="691" y="607"/>
                      </a:lnTo>
                      <a:lnTo>
                        <a:pt x="691" y="460"/>
                      </a:lnTo>
                      <a:lnTo>
                        <a:pt x="565" y="335"/>
                      </a:lnTo>
                      <a:lnTo>
                        <a:pt x="398" y="314"/>
                      </a:lnTo>
                      <a:lnTo>
                        <a:pt x="314" y="126"/>
                      </a:lnTo>
                      <a:lnTo>
                        <a:pt x="272" y="21"/>
                      </a:lnTo>
                      <a:lnTo>
                        <a:pt x="105" y="42"/>
                      </a:lnTo>
                      <a:lnTo>
                        <a:pt x="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8" name="Google Shape;508;p33"/>
              <p:cNvSpPr/>
              <p:nvPr/>
            </p:nvSpPr>
            <p:spPr>
              <a:xfrm>
                <a:off x="5404100" y="2847275"/>
                <a:ext cx="26175" cy="61250"/>
              </a:xfrm>
              <a:custGeom>
                <a:rect b="b" l="l" r="r" t="t"/>
                <a:pathLst>
                  <a:path extrusionOk="0" h="2450" w="1047">
                    <a:moveTo>
                      <a:pt x="691" y="1"/>
                    </a:moveTo>
                    <a:lnTo>
                      <a:pt x="628" y="43"/>
                    </a:lnTo>
                    <a:lnTo>
                      <a:pt x="628" y="127"/>
                    </a:lnTo>
                    <a:lnTo>
                      <a:pt x="524" y="147"/>
                    </a:lnTo>
                    <a:lnTo>
                      <a:pt x="398" y="315"/>
                    </a:lnTo>
                    <a:lnTo>
                      <a:pt x="294" y="482"/>
                    </a:lnTo>
                    <a:lnTo>
                      <a:pt x="315" y="545"/>
                    </a:lnTo>
                    <a:lnTo>
                      <a:pt x="294" y="629"/>
                    </a:lnTo>
                    <a:lnTo>
                      <a:pt x="231" y="671"/>
                    </a:lnTo>
                    <a:lnTo>
                      <a:pt x="105" y="880"/>
                    </a:lnTo>
                    <a:lnTo>
                      <a:pt x="63" y="1110"/>
                    </a:lnTo>
                    <a:lnTo>
                      <a:pt x="1" y="1152"/>
                    </a:lnTo>
                    <a:lnTo>
                      <a:pt x="63" y="1194"/>
                    </a:lnTo>
                    <a:lnTo>
                      <a:pt x="63" y="1424"/>
                    </a:lnTo>
                    <a:lnTo>
                      <a:pt x="84" y="1675"/>
                    </a:lnTo>
                    <a:lnTo>
                      <a:pt x="126" y="1696"/>
                    </a:lnTo>
                    <a:lnTo>
                      <a:pt x="168" y="1780"/>
                    </a:lnTo>
                    <a:lnTo>
                      <a:pt x="126" y="1780"/>
                    </a:lnTo>
                    <a:lnTo>
                      <a:pt x="105" y="1842"/>
                    </a:lnTo>
                    <a:lnTo>
                      <a:pt x="189" y="1947"/>
                    </a:lnTo>
                    <a:lnTo>
                      <a:pt x="231" y="1947"/>
                    </a:lnTo>
                    <a:lnTo>
                      <a:pt x="273" y="2031"/>
                    </a:lnTo>
                    <a:lnTo>
                      <a:pt x="419" y="2093"/>
                    </a:lnTo>
                    <a:lnTo>
                      <a:pt x="503" y="2219"/>
                    </a:lnTo>
                    <a:lnTo>
                      <a:pt x="503" y="2344"/>
                    </a:lnTo>
                    <a:lnTo>
                      <a:pt x="503" y="2449"/>
                    </a:lnTo>
                    <a:lnTo>
                      <a:pt x="587" y="2407"/>
                    </a:lnTo>
                    <a:lnTo>
                      <a:pt x="691" y="2449"/>
                    </a:lnTo>
                    <a:lnTo>
                      <a:pt x="691" y="2449"/>
                    </a:lnTo>
                    <a:lnTo>
                      <a:pt x="649" y="2324"/>
                    </a:lnTo>
                    <a:lnTo>
                      <a:pt x="691" y="2198"/>
                    </a:lnTo>
                    <a:lnTo>
                      <a:pt x="628" y="2010"/>
                    </a:lnTo>
                    <a:lnTo>
                      <a:pt x="712" y="1884"/>
                    </a:lnTo>
                    <a:lnTo>
                      <a:pt x="859" y="1675"/>
                    </a:lnTo>
                    <a:lnTo>
                      <a:pt x="859" y="1528"/>
                    </a:lnTo>
                    <a:lnTo>
                      <a:pt x="880" y="1487"/>
                    </a:lnTo>
                    <a:lnTo>
                      <a:pt x="838" y="1466"/>
                    </a:lnTo>
                    <a:lnTo>
                      <a:pt x="880" y="1256"/>
                    </a:lnTo>
                    <a:lnTo>
                      <a:pt x="880" y="1089"/>
                    </a:lnTo>
                    <a:lnTo>
                      <a:pt x="859" y="943"/>
                    </a:lnTo>
                    <a:lnTo>
                      <a:pt x="942" y="796"/>
                    </a:lnTo>
                    <a:lnTo>
                      <a:pt x="963" y="524"/>
                    </a:lnTo>
                    <a:lnTo>
                      <a:pt x="1005" y="357"/>
                    </a:lnTo>
                    <a:lnTo>
                      <a:pt x="1047" y="336"/>
                    </a:lnTo>
                    <a:lnTo>
                      <a:pt x="1026" y="252"/>
                    </a:lnTo>
                    <a:lnTo>
                      <a:pt x="921" y="168"/>
                    </a:lnTo>
                    <a:lnTo>
                      <a:pt x="880" y="168"/>
                    </a:lnTo>
                    <a:lnTo>
                      <a:pt x="817" y="43"/>
                    </a:lnTo>
                    <a:lnTo>
                      <a:pt x="69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09" name="Google Shape;509;p33"/>
              <p:cNvGrpSpPr/>
              <p:nvPr/>
            </p:nvGrpSpPr>
            <p:grpSpPr>
              <a:xfrm>
                <a:off x="3781475" y="1624825"/>
                <a:ext cx="153300" cy="166375"/>
                <a:chOff x="3781475" y="1624825"/>
                <a:chExt cx="153300" cy="166375"/>
              </a:xfrm>
            </p:grpSpPr>
            <p:sp>
              <p:nvSpPr>
                <p:cNvPr id="510" name="Google Shape;510;p33"/>
                <p:cNvSpPr/>
                <p:nvPr/>
              </p:nvSpPr>
              <p:spPr>
                <a:xfrm>
                  <a:off x="3845300" y="1624825"/>
                  <a:ext cx="89475" cy="60700"/>
                </a:xfrm>
                <a:custGeom>
                  <a:rect b="b" l="l" r="r" t="t"/>
                  <a:pathLst>
                    <a:path extrusionOk="0" h="2428" w="3579">
                      <a:moveTo>
                        <a:pt x="1695" y="1"/>
                      </a:moveTo>
                      <a:lnTo>
                        <a:pt x="1674" y="84"/>
                      </a:lnTo>
                      <a:lnTo>
                        <a:pt x="1716" y="168"/>
                      </a:lnTo>
                      <a:lnTo>
                        <a:pt x="1758" y="252"/>
                      </a:lnTo>
                      <a:lnTo>
                        <a:pt x="1674" y="210"/>
                      </a:lnTo>
                      <a:lnTo>
                        <a:pt x="1611" y="168"/>
                      </a:lnTo>
                      <a:lnTo>
                        <a:pt x="1570" y="189"/>
                      </a:lnTo>
                      <a:lnTo>
                        <a:pt x="1570" y="293"/>
                      </a:lnTo>
                      <a:lnTo>
                        <a:pt x="1653" y="377"/>
                      </a:lnTo>
                      <a:lnTo>
                        <a:pt x="1653" y="482"/>
                      </a:lnTo>
                      <a:lnTo>
                        <a:pt x="1611" y="586"/>
                      </a:lnTo>
                      <a:lnTo>
                        <a:pt x="1611" y="712"/>
                      </a:lnTo>
                      <a:lnTo>
                        <a:pt x="1674" y="879"/>
                      </a:lnTo>
                      <a:lnTo>
                        <a:pt x="1653" y="984"/>
                      </a:lnTo>
                      <a:lnTo>
                        <a:pt x="1591" y="984"/>
                      </a:lnTo>
                      <a:lnTo>
                        <a:pt x="1570" y="879"/>
                      </a:lnTo>
                      <a:lnTo>
                        <a:pt x="1465" y="796"/>
                      </a:lnTo>
                      <a:lnTo>
                        <a:pt x="1360" y="733"/>
                      </a:lnTo>
                      <a:lnTo>
                        <a:pt x="1339" y="670"/>
                      </a:lnTo>
                      <a:lnTo>
                        <a:pt x="1381" y="586"/>
                      </a:lnTo>
                      <a:lnTo>
                        <a:pt x="1381" y="524"/>
                      </a:lnTo>
                      <a:lnTo>
                        <a:pt x="1298" y="503"/>
                      </a:lnTo>
                      <a:lnTo>
                        <a:pt x="1193" y="565"/>
                      </a:lnTo>
                      <a:lnTo>
                        <a:pt x="1151" y="565"/>
                      </a:lnTo>
                      <a:lnTo>
                        <a:pt x="1130" y="607"/>
                      </a:lnTo>
                      <a:lnTo>
                        <a:pt x="1026" y="670"/>
                      </a:lnTo>
                      <a:lnTo>
                        <a:pt x="942" y="628"/>
                      </a:lnTo>
                      <a:lnTo>
                        <a:pt x="942" y="586"/>
                      </a:lnTo>
                      <a:lnTo>
                        <a:pt x="942" y="524"/>
                      </a:lnTo>
                      <a:lnTo>
                        <a:pt x="879" y="524"/>
                      </a:lnTo>
                      <a:lnTo>
                        <a:pt x="816" y="461"/>
                      </a:lnTo>
                      <a:lnTo>
                        <a:pt x="775" y="356"/>
                      </a:lnTo>
                      <a:lnTo>
                        <a:pt x="712" y="314"/>
                      </a:lnTo>
                      <a:lnTo>
                        <a:pt x="649" y="356"/>
                      </a:lnTo>
                      <a:lnTo>
                        <a:pt x="565" y="273"/>
                      </a:lnTo>
                      <a:lnTo>
                        <a:pt x="607" y="189"/>
                      </a:lnTo>
                      <a:lnTo>
                        <a:pt x="565" y="84"/>
                      </a:lnTo>
                      <a:lnTo>
                        <a:pt x="523" y="63"/>
                      </a:lnTo>
                      <a:lnTo>
                        <a:pt x="461" y="147"/>
                      </a:lnTo>
                      <a:lnTo>
                        <a:pt x="440" y="293"/>
                      </a:lnTo>
                      <a:lnTo>
                        <a:pt x="461" y="419"/>
                      </a:lnTo>
                      <a:lnTo>
                        <a:pt x="544" y="565"/>
                      </a:lnTo>
                      <a:lnTo>
                        <a:pt x="565" y="712"/>
                      </a:lnTo>
                      <a:lnTo>
                        <a:pt x="523" y="733"/>
                      </a:lnTo>
                      <a:lnTo>
                        <a:pt x="440" y="649"/>
                      </a:lnTo>
                      <a:lnTo>
                        <a:pt x="419" y="545"/>
                      </a:lnTo>
                      <a:lnTo>
                        <a:pt x="398" y="524"/>
                      </a:lnTo>
                      <a:lnTo>
                        <a:pt x="398" y="628"/>
                      </a:lnTo>
                      <a:lnTo>
                        <a:pt x="419" y="754"/>
                      </a:lnTo>
                      <a:lnTo>
                        <a:pt x="461" y="837"/>
                      </a:lnTo>
                      <a:lnTo>
                        <a:pt x="461" y="921"/>
                      </a:lnTo>
                      <a:lnTo>
                        <a:pt x="440" y="1005"/>
                      </a:lnTo>
                      <a:lnTo>
                        <a:pt x="419" y="984"/>
                      </a:lnTo>
                      <a:lnTo>
                        <a:pt x="356" y="837"/>
                      </a:lnTo>
                      <a:lnTo>
                        <a:pt x="314" y="796"/>
                      </a:lnTo>
                      <a:lnTo>
                        <a:pt x="105" y="817"/>
                      </a:lnTo>
                      <a:lnTo>
                        <a:pt x="21" y="775"/>
                      </a:lnTo>
                      <a:lnTo>
                        <a:pt x="0" y="775"/>
                      </a:lnTo>
                      <a:lnTo>
                        <a:pt x="63" y="879"/>
                      </a:lnTo>
                      <a:lnTo>
                        <a:pt x="126" y="879"/>
                      </a:lnTo>
                      <a:lnTo>
                        <a:pt x="189" y="921"/>
                      </a:lnTo>
                      <a:lnTo>
                        <a:pt x="168" y="984"/>
                      </a:lnTo>
                      <a:lnTo>
                        <a:pt x="189" y="1026"/>
                      </a:lnTo>
                      <a:lnTo>
                        <a:pt x="293" y="1026"/>
                      </a:lnTo>
                      <a:lnTo>
                        <a:pt x="314" y="1068"/>
                      </a:lnTo>
                      <a:lnTo>
                        <a:pt x="168" y="1172"/>
                      </a:lnTo>
                      <a:lnTo>
                        <a:pt x="168" y="1235"/>
                      </a:lnTo>
                      <a:lnTo>
                        <a:pt x="293" y="1423"/>
                      </a:lnTo>
                      <a:lnTo>
                        <a:pt x="377" y="1444"/>
                      </a:lnTo>
                      <a:lnTo>
                        <a:pt x="461" y="1486"/>
                      </a:lnTo>
                      <a:lnTo>
                        <a:pt x="607" y="1486"/>
                      </a:lnTo>
                      <a:lnTo>
                        <a:pt x="691" y="1465"/>
                      </a:lnTo>
                      <a:lnTo>
                        <a:pt x="754" y="1528"/>
                      </a:lnTo>
                      <a:lnTo>
                        <a:pt x="816" y="1528"/>
                      </a:lnTo>
                      <a:lnTo>
                        <a:pt x="942" y="1444"/>
                      </a:lnTo>
                      <a:lnTo>
                        <a:pt x="1026" y="1423"/>
                      </a:lnTo>
                      <a:lnTo>
                        <a:pt x="1235" y="1381"/>
                      </a:lnTo>
                      <a:lnTo>
                        <a:pt x="1381" y="1381"/>
                      </a:lnTo>
                      <a:lnTo>
                        <a:pt x="1465" y="1340"/>
                      </a:lnTo>
                      <a:lnTo>
                        <a:pt x="1528" y="1340"/>
                      </a:lnTo>
                      <a:lnTo>
                        <a:pt x="1570" y="1361"/>
                      </a:lnTo>
                      <a:lnTo>
                        <a:pt x="1570" y="1423"/>
                      </a:lnTo>
                      <a:lnTo>
                        <a:pt x="1549" y="1465"/>
                      </a:lnTo>
                      <a:lnTo>
                        <a:pt x="1507" y="1549"/>
                      </a:lnTo>
                      <a:lnTo>
                        <a:pt x="1465" y="1570"/>
                      </a:lnTo>
                      <a:lnTo>
                        <a:pt x="1339" y="1549"/>
                      </a:lnTo>
                      <a:lnTo>
                        <a:pt x="1214" y="1549"/>
                      </a:lnTo>
                      <a:lnTo>
                        <a:pt x="1109" y="1528"/>
                      </a:lnTo>
                      <a:lnTo>
                        <a:pt x="1067" y="1570"/>
                      </a:lnTo>
                      <a:lnTo>
                        <a:pt x="1130" y="1591"/>
                      </a:lnTo>
                      <a:lnTo>
                        <a:pt x="1298" y="1653"/>
                      </a:lnTo>
                      <a:lnTo>
                        <a:pt x="1360" y="1695"/>
                      </a:lnTo>
                      <a:lnTo>
                        <a:pt x="1360" y="1758"/>
                      </a:lnTo>
                      <a:lnTo>
                        <a:pt x="1298" y="1758"/>
                      </a:lnTo>
                      <a:lnTo>
                        <a:pt x="1172" y="1695"/>
                      </a:lnTo>
                      <a:lnTo>
                        <a:pt x="1151" y="1758"/>
                      </a:lnTo>
                      <a:lnTo>
                        <a:pt x="1088" y="1758"/>
                      </a:lnTo>
                      <a:lnTo>
                        <a:pt x="984" y="1674"/>
                      </a:lnTo>
                      <a:lnTo>
                        <a:pt x="900" y="1653"/>
                      </a:lnTo>
                      <a:lnTo>
                        <a:pt x="754" y="1695"/>
                      </a:lnTo>
                      <a:lnTo>
                        <a:pt x="754" y="1758"/>
                      </a:lnTo>
                      <a:lnTo>
                        <a:pt x="837" y="1779"/>
                      </a:lnTo>
                      <a:lnTo>
                        <a:pt x="1047" y="1967"/>
                      </a:lnTo>
                      <a:lnTo>
                        <a:pt x="1130" y="1988"/>
                      </a:lnTo>
                      <a:lnTo>
                        <a:pt x="1235" y="1946"/>
                      </a:lnTo>
                      <a:lnTo>
                        <a:pt x="1277" y="1967"/>
                      </a:lnTo>
                      <a:lnTo>
                        <a:pt x="1339" y="2072"/>
                      </a:lnTo>
                      <a:lnTo>
                        <a:pt x="1339" y="2156"/>
                      </a:lnTo>
                      <a:lnTo>
                        <a:pt x="1423" y="2177"/>
                      </a:lnTo>
                      <a:lnTo>
                        <a:pt x="1507" y="2156"/>
                      </a:lnTo>
                      <a:lnTo>
                        <a:pt x="1674" y="2156"/>
                      </a:lnTo>
                      <a:lnTo>
                        <a:pt x="1842" y="2093"/>
                      </a:lnTo>
                      <a:lnTo>
                        <a:pt x="1946" y="2093"/>
                      </a:lnTo>
                      <a:lnTo>
                        <a:pt x="2093" y="2072"/>
                      </a:lnTo>
                      <a:lnTo>
                        <a:pt x="2093" y="2114"/>
                      </a:lnTo>
                      <a:lnTo>
                        <a:pt x="2072" y="2218"/>
                      </a:lnTo>
                      <a:lnTo>
                        <a:pt x="2093" y="2323"/>
                      </a:lnTo>
                      <a:lnTo>
                        <a:pt x="2218" y="2407"/>
                      </a:lnTo>
                      <a:lnTo>
                        <a:pt x="2365" y="2428"/>
                      </a:lnTo>
                      <a:lnTo>
                        <a:pt x="2532" y="2386"/>
                      </a:lnTo>
                      <a:lnTo>
                        <a:pt x="2574" y="2323"/>
                      </a:lnTo>
                      <a:lnTo>
                        <a:pt x="2532" y="2281"/>
                      </a:lnTo>
                      <a:lnTo>
                        <a:pt x="2532" y="2218"/>
                      </a:lnTo>
                      <a:lnTo>
                        <a:pt x="2595" y="2156"/>
                      </a:lnTo>
                      <a:lnTo>
                        <a:pt x="2699" y="2051"/>
                      </a:lnTo>
                      <a:lnTo>
                        <a:pt x="2783" y="2009"/>
                      </a:lnTo>
                      <a:lnTo>
                        <a:pt x="2846" y="2072"/>
                      </a:lnTo>
                      <a:lnTo>
                        <a:pt x="2930" y="2114"/>
                      </a:lnTo>
                      <a:lnTo>
                        <a:pt x="3034" y="2114"/>
                      </a:lnTo>
                      <a:lnTo>
                        <a:pt x="3160" y="2051"/>
                      </a:lnTo>
                      <a:lnTo>
                        <a:pt x="3202" y="1988"/>
                      </a:lnTo>
                      <a:lnTo>
                        <a:pt x="3160" y="1842"/>
                      </a:lnTo>
                      <a:lnTo>
                        <a:pt x="3139" y="1758"/>
                      </a:lnTo>
                      <a:lnTo>
                        <a:pt x="3181" y="1674"/>
                      </a:lnTo>
                      <a:lnTo>
                        <a:pt x="3264" y="1591"/>
                      </a:lnTo>
                      <a:lnTo>
                        <a:pt x="3348" y="1423"/>
                      </a:lnTo>
                      <a:lnTo>
                        <a:pt x="3432" y="1319"/>
                      </a:lnTo>
                      <a:lnTo>
                        <a:pt x="3557" y="1172"/>
                      </a:lnTo>
                      <a:lnTo>
                        <a:pt x="3578" y="1068"/>
                      </a:lnTo>
                      <a:lnTo>
                        <a:pt x="3578" y="1005"/>
                      </a:lnTo>
                      <a:lnTo>
                        <a:pt x="3557" y="900"/>
                      </a:lnTo>
                      <a:lnTo>
                        <a:pt x="3536" y="817"/>
                      </a:lnTo>
                      <a:lnTo>
                        <a:pt x="3557" y="754"/>
                      </a:lnTo>
                      <a:lnTo>
                        <a:pt x="3557" y="712"/>
                      </a:lnTo>
                      <a:lnTo>
                        <a:pt x="3516" y="691"/>
                      </a:lnTo>
                      <a:lnTo>
                        <a:pt x="3348" y="691"/>
                      </a:lnTo>
                      <a:lnTo>
                        <a:pt x="3264" y="607"/>
                      </a:lnTo>
                      <a:lnTo>
                        <a:pt x="3223" y="607"/>
                      </a:lnTo>
                      <a:lnTo>
                        <a:pt x="3034" y="628"/>
                      </a:lnTo>
                      <a:lnTo>
                        <a:pt x="2930" y="607"/>
                      </a:lnTo>
                      <a:lnTo>
                        <a:pt x="2846" y="545"/>
                      </a:lnTo>
                      <a:lnTo>
                        <a:pt x="2741" y="545"/>
                      </a:lnTo>
                      <a:lnTo>
                        <a:pt x="2679" y="503"/>
                      </a:lnTo>
                      <a:lnTo>
                        <a:pt x="2679" y="440"/>
                      </a:lnTo>
                      <a:lnTo>
                        <a:pt x="2637" y="419"/>
                      </a:lnTo>
                      <a:lnTo>
                        <a:pt x="2532" y="482"/>
                      </a:lnTo>
                      <a:lnTo>
                        <a:pt x="2532" y="419"/>
                      </a:lnTo>
                      <a:lnTo>
                        <a:pt x="2532" y="335"/>
                      </a:lnTo>
                      <a:lnTo>
                        <a:pt x="2532" y="293"/>
                      </a:lnTo>
                      <a:lnTo>
                        <a:pt x="2490" y="335"/>
                      </a:lnTo>
                      <a:lnTo>
                        <a:pt x="2469" y="440"/>
                      </a:lnTo>
                      <a:lnTo>
                        <a:pt x="2407" y="482"/>
                      </a:lnTo>
                      <a:lnTo>
                        <a:pt x="2386" y="335"/>
                      </a:lnTo>
                      <a:lnTo>
                        <a:pt x="2344" y="335"/>
                      </a:lnTo>
                      <a:lnTo>
                        <a:pt x="2302" y="398"/>
                      </a:lnTo>
                      <a:lnTo>
                        <a:pt x="2323" y="440"/>
                      </a:lnTo>
                      <a:lnTo>
                        <a:pt x="2302" y="503"/>
                      </a:lnTo>
                      <a:lnTo>
                        <a:pt x="2093" y="503"/>
                      </a:lnTo>
                      <a:lnTo>
                        <a:pt x="2093" y="607"/>
                      </a:lnTo>
                      <a:lnTo>
                        <a:pt x="2072" y="691"/>
                      </a:lnTo>
                      <a:lnTo>
                        <a:pt x="1988" y="670"/>
                      </a:lnTo>
                      <a:lnTo>
                        <a:pt x="1967" y="586"/>
                      </a:lnTo>
                      <a:lnTo>
                        <a:pt x="1925" y="586"/>
                      </a:lnTo>
                      <a:lnTo>
                        <a:pt x="1925" y="670"/>
                      </a:lnTo>
                      <a:lnTo>
                        <a:pt x="1904" y="733"/>
                      </a:lnTo>
                      <a:lnTo>
                        <a:pt x="1883" y="691"/>
                      </a:lnTo>
                      <a:lnTo>
                        <a:pt x="1883" y="607"/>
                      </a:lnTo>
                      <a:lnTo>
                        <a:pt x="1904" y="482"/>
                      </a:lnTo>
                      <a:lnTo>
                        <a:pt x="1904" y="252"/>
                      </a:lnTo>
                      <a:lnTo>
                        <a:pt x="1883" y="168"/>
                      </a:lnTo>
                      <a:lnTo>
                        <a:pt x="1779" y="84"/>
                      </a:lnTo>
                      <a:lnTo>
                        <a:pt x="171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33"/>
                <p:cNvSpPr/>
                <p:nvPr/>
              </p:nvSpPr>
              <p:spPr>
                <a:xfrm>
                  <a:off x="3875625" y="1704850"/>
                  <a:ext cx="21475" cy="18350"/>
                </a:xfrm>
                <a:custGeom>
                  <a:rect b="b" l="l" r="r" t="t"/>
                  <a:pathLst>
                    <a:path extrusionOk="0" h="734" w="859">
                      <a:moveTo>
                        <a:pt x="650" y="1"/>
                      </a:moveTo>
                      <a:lnTo>
                        <a:pt x="587" y="43"/>
                      </a:lnTo>
                      <a:lnTo>
                        <a:pt x="419" y="126"/>
                      </a:lnTo>
                      <a:lnTo>
                        <a:pt x="419" y="43"/>
                      </a:lnTo>
                      <a:lnTo>
                        <a:pt x="357" y="43"/>
                      </a:lnTo>
                      <a:lnTo>
                        <a:pt x="273" y="105"/>
                      </a:lnTo>
                      <a:lnTo>
                        <a:pt x="252" y="147"/>
                      </a:lnTo>
                      <a:lnTo>
                        <a:pt x="231" y="210"/>
                      </a:lnTo>
                      <a:lnTo>
                        <a:pt x="126" y="189"/>
                      </a:lnTo>
                      <a:lnTo>
                        <a:pt x="64" y="252"/>
                      </a:lnTo>
                      <a:lnTo>
                        <a:pt x="1" y="315"/>
                      </a:lnTo>
                      <a:lnTo>
                        <a:pt x="64" y="357"/>
                      </a:lnTo>
                      <a:lnTo>
                        <a:pt x="210" y="357"/>
                      </a:lnTo>
                      <a:lnTo>
                        <a:pt x="252" y="461"/>
                      </a:lnTo>
                      <a:lnTo>
                        <a:pt x="273" y="524"/>
                      </a:lnTo>
                      <a:lnTo>
                        <a:pt x="273" y="608"/>
                      </a:lnTo>
                      <a:lnTo>
                        <a:pt x="336" y="629"/>
                      </a:lnTo>
                      <a:lnTo>
                        <a:pt x="273" y="712"/>
                      </a:lnTo>
                      <a:lnTo>
                        <a:pt x="357" y="712"/>
                      </a:lnTo>
                      <a:lnTo>
                        <a:pt x="419" y="733"/>
                      </a:lnTo>
                      <a:lnTo>
                        <a:pt x="440" y="670"/>
                      </a:lnTo>
                      <a:lnTo>
                        <a:pt x="587" y="608"/>
                      </a:lnTo>
                      <a:lnTo>
                        <a:pt x="670" y="608"/>
                      </a:lnTo>
                      <a:lnTo>
                        <a:pt x="754" y="524"/>
                      </a:lnTo>
                      <a:lnTo>
                        <a:pt x="733" y="461"/>
                      </a:lnTo>
                      <a:lnTo>
                        <a:pt x="754" y="315"/>
                      </a:lnTo>
                      <a:lnTo>
                        <a:pt x="796" y="294"/>
                      </a:lnTo>
                      <a:lnTo>
                        <a:pt x="859" y="189"/>
                      </a:lnTo>
                      <a:lnTo>
                        <a:pt x="796" y="105"/>
                      </a:lnTo>
                      <a:lnTo>
                        <a:pt x="733" y="85"/>
                      </a:lnTo>
                      <a:lnTo>
                        <a:pt x="670" y="22"/>
                      </a:lnTo>
                      <a:lnTo>
                        <a:pt x="65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33"/>
                <p:cNvSpPr/>
                <p:nvPr/>
              </p:nvSpPr>
              <p:spPr>
                <a:xfrm>
                  <a:off x="3883475" y="1716375"/>
                  <a:ext cx="39275" cy="43425"/>
                </a:xfrm>
                <a:custGeom>
                  <a:rect b="b" l="l" r="r" t="t"/>
                  <a:pathLst>
                    <a:path extrusionOk="0" h="1737" w="1571">
                      <a:moveTo>
                        <a:pt x="796" y="0"/>
                      </a:moveTo>
                      <a:lnTo>
                        <a:pt x="649" y="105"/>
                      </a:lnTo>
                      <a:lnTo>
                        <a:pt x="482" y="251"/>
                      </a:lnTo>
                      <a:lnTo>
                        <a:pt x="377" y="251"/>
                      </a:lnTo>
                      <a:lnTo>
                        <a:pt x="147" y="293"/>
                      </a:lnTo>
                      <a:lnTo>
                        <a:pt x="43" y="398"/>
                      </a:lnTo>
                      <a:lnTo>
                        <a:pt x="1" y="502"/>
                      </a:lnTo>
                      <a:lnTo>
                        <a:pt x="105" y="565"/>
                      </a:lnTo>
                      <a:lnTo>
                        <a:pt x="168" y="670"/>
                      </a:lnTo>
                      <a:lnTo>
                        <a:pt x="273" y="670"/>
                      </a:lnTo>
                      <a:lnTo>
                        <a:pt x="315" y="712"/>
                      </a:lnTo>
                      <a:lnTo>
                        <a:pt x="273" y="795"/>
                      </a:lnTo>
                      <a:lnTo>
                        <a:pt x="273" y="900"/>
                      </a:lnTo>
                      <a:lnTo>
                        <a:pt x="168" y="1046"/>
                      </a:lnTo>
                      <a:lnTo>
                        <a:pt x="147" y="1235"/>
                      </a:lnTo>
                      <a:lnTo>
                        <a:pt x="64" y="1297"/>
                      </a:lnTo>
                      <a:lnTo>
                        <a:pt x="105" y="1402"/>
                      </a:lnTo>
                      <a:lnTo>
                        <a:pt x="43" y="1444"/>
                      </a:lnTo>
                      <a:lnTo>
                        <a:pt x="64" y="1548"/>
                      </a:lnTo>
                      <a:lnTo>
                        <a:pt x="126" y="1548"/>
                      </a:lnTo>
                      <a:lnTo>
                        <a:pt x="210" y="1507"/>
                      </a:lnTo>
                      <a:lnTo>
                        <a:pt x="315" y="1465"/>
                      </a:lnTo>
                      <a:lnTo>
                        <a:pt x="440" y="1402"/>
                      </a:lnTo>
                      <a:lnTo>
                        <a:pt x="524" y="1402"/>
                      </a:lnTo>
                      <a:lnTo>
                        <a:pt x="587" y="1318"/>
                      </a:lnTo>
                      <a:lnTo>
                        <a:pt x="649" y="1193"/>
                      </a:lnTo>
                      <a:lnTo>
                        <a:pt x="691" y="1151"/>
                      </a:lnTo>
                      <a:lnTo>
                        <a:pt x="796" y="1151"/>
                      </a:lnTo>
                      <a:lnTo>
                        <a:pt x="838" y="1130"/>
                      </a:lnTo>
                      <a:lnTo>
                        <a:pt x="838" y="1235"/>
                      </a:lnTo>
                      <a:lnTo>
                        <a:pt x="796" y="1423"/>
                      </a:lnTo>
                      <a:lnTo>
                        <a:pt x="796" y="1548"/>
                      </a:lnTo>
                      <a:lnTo>
                        <a:pt x="754" y="1632"/>
                      </a:lnTo>
                      <a:lnTo>
                        <a:pt x="775" y="1737"/>
                      </a:lnTo>
                      <a:lnTo>
                        <a:pt x="859" y="1737"/>
                      </a:lnTo>
                      <a:lnTo>
                        <a:pt x="942" y="1653"/>
                      </a:lnTo>
                      <a:lnTo>
                        <a:pt x="942" y="1569"/>
                      </a:lnTo>
                      <a:lnTo>
                        <a:pt x="984" y="1465"/>
                      </a:lnTo>
                      <a:lnTo>
                        <a:pt x="1089" y="1423"/>
                      </a:lnTo>
                      <a:lnTo>
                        <a:pt x="1193" y="1402"/>
                      </a:lnTo>
                      <a:lnTo>
                        <a:pt x="1277" y="1151"/>
                      </a:lnTo>
                      <a:lnTo>
                        <a:pt x="1277" y="1046"/>
                      </a:lnTo>
                      <a:lnTo>
                        <a:pt x="1382" y="900"/>
                      </a:lnTo>
                      <a:lnTo>
                        <a:pt x="1507" y="837"/>
                      </a:lnTo>
                      <a:lnTo>
                        <a:pt x="1570" y="795"/>
                      </a:lnTo>
                      <a:lnTo>
                        <a:pt x="1465" y="732"/>
                      </a:lnTo>
                      <a:lnTo>
                        <a:pt x="1403" y="691"/>
                      </a:lnTo>
                      <a:lnTo>
                        <a:pt x="1298" y="628"/>
                      </a:lnTo>
                      <a:lnTo>
                        <a:pt x="1172" y="712"/>
                      </a:lnTo>
                      <a:lnTo>
                        <a:pt x="1089" y="774"/>
                      </a:lnTo>
                      <a:lnTo>
                        <a:pt x="963" y="691"/>
                      </a:lnTo>
                      <a:lnTo>
                        <a:pt x="838" y="565"/>
                      </a:lnTo>
                      <a:lnTo>
                        <a:pt x="796" y="398"/>
                      </a:lnTo>
                      <a:lnTo>
                        <a:pt x="838" y="356"/>
                      </a:lnTo>
                      <a:lnTo>
                        <a:pt x="942" y="314"/>
                      </a:lnTo>
                      <a:lnTo>
                        <a:pt x="942" y="272"/>
                      </a:lnTo>
                      <a:lnTo>
                        <a:pt x="859" y="147"/>
                      </a:lnTo>
                      <a:lnTo>
                        <a:pt x="796"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33"/>
                <p:cNvSpPr/>
                <p:nvPr/>
              </p:nvSpPr>
              <p:spPr>
                <a:xfrm>
                  <a:off x="3781475" y="1649925"/>
                  <a:ext cx="102550" cy="141275"/>
                </a:xfrm>
                <a:custGeom>
                  <a:rect b="b" l="l" r="r" t="t"/>
                  <a:pathLst>
                    <a:path extrusionOk="0" h="5651" w="4102">
                      <a:moveTo>
                        <a:pt x="1988" y="1"/>
                      </a:moveTo>
                      <a:lnTo>
                        <a:pt x="1926" y="22"/>
                      </a:lnTo>
                      <a:lnTo>
                        <a:pt x="1842" y="126"/>
                      </a:lnTo>
                      <a:lnTo>
                        <a:pt x="1884" y="315"/>
                      </a:lnTo>
                      <a:lnTo>
                        <a:pt x="1821" y="419"/>
                      </a:lnTo>
                      <a:lnTo>
                        <a:pt x="1821" y="524"/>
                      </a:lnTo>
                      <a:lnTo>
                        <a:pt x="1800" y="629"/>
                      </a:lnTo>
                      <a:lnTo>
                        <a:pt x="1842" y="649"/>
                      </a:lnTo>
                      <a:lnTo>
                        <a:pt x="1884" y="733"/>
                      </a:lnTo>
                      <a:lnTo>
                        <a:pt x="1884" y="1068"/>
                      </a:lnTo>
                      <a:lnTo>
                        <a:pt x="1884" y="1235"/>
                      </a:lnTo>
                      <a:lnTo>
                        <a:pt x="1926" y="1361"/>
                      </a:lnTo>
                      <a:lnTo>
                        <a:pt x="2030" y="1507"/>
                      </a:lnTo>
                      <a:lnTo>
                        <a:pt x="2030" y="1654"/>
                      </a:lnTo>
                      <a:lnTo>
                        <a:pt x="2135" y="1779"/>
                      </a:lnTo>
                      <a:lnTo>
                        <a:pt x="2135" y="1863"/>
                      </a:lnTo>
                      <a:lnTo>
                        <a:pt x="2051" y="1863"/>
                      </a:lnTo>
                      <a:lnTo>
                        <a:pt x="2009" y="1800"/>
                      </a:lnTo>
                      <a:lnTo>
                        <a:pt x="1926" y="1612"/>
                      </a:lnTo>
                      <a:lnTo>
                        <a:pt x="1842" y="1507"/>
                      </a:lnTo>
                      <a:lnTo>
                        <a:pt x="1800" y="1507"/>
                      </a:lnTo>
                      <a:lnTo>
                        <a:pt x="1716" y="1570"/>
                      </a:lnTo>
                      <a:lnTo>
                        <a:pt x="1675" y="1549"/>
                      </a:lnTo>
                      <a:lnTo>
                        <a:pt x="1675" y="1486"/>
                      </a:lnTo>
                      <a:lnTo>
                        <a:pt x="1737" y="1403"/>
                      </a:lnTo>
                      <a:lnTo>
                        <a:pt x="1779" y="1361"/>
                      </a:lnTo>
                      <a:lnTo>
                        <a:pt x="1779" y="1256"/>
                      </a:lnTo>
                      <a:lnTo>
                        <a:pt x="1695" y="1026"/>
                      </a:lnTo>
                      <a:lnTo>
                        <a:pt x="1695" y="817"/>
                      </a:lnTo>
                      <a:lnTo>
                        <a:pt x="1675" y="733"/>
                      </a:lnTo>
                      <a:lnTo>
                        <a:pt x="1528" y="649"/>
                      </a:lnTo>
                      <a:lnTo>
                        <a:pt x="1465" y="524"/>
                      </a:lnTo>
                      <a:lnTo>
                        <a:pt x="1382" y="503"/>
                      </a:lnTo>
                      <a:lnTo>
                        <a:pt x="1319" y="545"/>
                      </a:lnTo>
                      <a:lnTo>
                        <a:pt x="1319" y="670"/>
                      </a:lnTo>
                      <a:lnTo>
                        <a:pt x="1193" y="838"/>
                      </a:lnTo>
                      <a:lnTo>
                        <a:pt x="1172" y="963"/>
                      </a:lnTo>
                      <a:lnTo>
                        <a:pt x="1193" y="1089"/>
                      </a:lnTo>
                      <a:lnTo>
                        <a:pt x="1256" y="1235"/>
                      </a:lnTo>
                      <a:lnTo>
                        <a:pt x="1277" y="1403"/>
                      </a:lnTo>
                      <a:lnTo>
                        <a:pt x="1214" y="1382"/>
                      </a:lnTo>
                      <a:lnTo>
                        <a:pt x="1172" y="1298"/>
                      </a:lnTo>
                      <a:lnTo>
                        <a:pt x="1151" y="1173"/>
                      </a:lnTo>
                      <a:lnTo>
                        <a:pt x="1172" y="1089"/>
                      </a:lnTo>
                      <a:lnTo>
                        <a:pt x="1110" y="1068"/>
                      </a:lnTo>
                      <a:lnTo>
                        <a:pt x="1068" y="984"/>
                      </a:lnTo>
                      <a:lnTo>
                        <a:pt x="1047" y="984"/>
                      </a:lnTo>
                      <a:lnTo>
                        <a:pt x="984" y="1047"/>
                      </a:lnTo>
                      <a:lnTo>
                        <a:pt x="942" y="1026"/>
                      </a:lnTo>
                      <a:lnTo>
                        <a:pt x="942" y="942"/>
                      </a:lnTo>
                      <a:lnTo>
                        <a:pt x="1047" y="859"/>
                      </a:lnTo>
                      <a:lnTo>
                        <a:pt x="1047" y="838"/>
                      </a:lnTo>
                      <a:lnTo>
                        <a:pt x="984" y="817"/>
                      </a:lnTo>
                      <a:lnTo>
                        <a:pt x="859" y="859"/>
                      </a:lnTo>
                      <a:lnTo>
                        <a:pt x="775" y="921"/>
                      </a:lnTo>
                      <a:lnTo>
                        <a:pt x="691" y="859"/>
                      </a:lnTo>
                      <a:lnTo>
                        <a:pt x="733" y="817"/>
                      </a:lnTo>
                      <a:lnTo>
                        <a:pt x="775" y="775"/>
                      </a:lnTo>
                      <a:lnTo>
                        <a:pt x="796" y="733"/>
                      </a:lnTo>
                      <a:lnTo>
                        <a:pt x="900" y="629"/>
                      </a:lnTo>
                      <a:lnTo>
                        <a:pt x="984" y="629"/>
                      </a:lnTo>
                      <a:lnTo>
                        <a:pt x="1005" y="649"/>
                      </a:lnTo>
                      <a:lnTo>
                        <a:pt x="1089" y="670"/>
                      </a:lnTo>
                      <a:lnTo>
                        <a:pt x="1151" y="608"/>
                      </a:lnTo>
                      <a:lnTo>
                        <a:pt x="1172" y="524"/>
                      </a:lnTo>
                      <a:lnTo>
                        <a:pt x="1089" y="398"/>
                      </a:lnTo>
                      <a:lnTo>
                        <a:pt x="1047" y="336"/>
                      </a:lnTo>
                      <a:lnTo>
                        <a:pt x="900" y="357"/>
                      </a:lnTo>
                      <a:lnTo>
                        <a:pt x="670" y="545"/>
                      </a:lnTo>
                      <a:lnTo>
                        <a:pt x="587" y="566"/>
                      </a:lnTo>
                      <a:lnTo>
                        <a:pt x="545" y="545"/>
                      </a:lnTo>
                      <a:lnTo>
                        <a:pt x="545" y="461"/>
                      </a:lnTo>
                      <a:lnTo>
                        <a:pt x="461" y="419"/>
                      </a:lnTo>
                      <a:lnTo>
                        <a:pt x="419" y="440"/>
                      </a:lnTo>
                      <a:lnTo>
                        <a:pt x="419" y="566"/>
                      </a:lnTo>
                      <a:lnTo>
                        <a:pt x="545" y="712"/>
                      </a:lnTo>
                      <a:lnTo>
                        <a:pt x="524" y="754"/>
                      </a:lnTo>
                      <a:lnTo>
                        <a:pt x="419" y="754"/>
                      </a:lnTo>
                      <a:lnTo>
                        <a:pt x="377" y="649"/>
                      </a:lnTo>
                      <a:lnTo>
                        <a:pt x="315" y="503"/>
                      </a:lnTo>
                      <a:lnTo>
                        <a:pt x="231" y="503"/>
                      </a:lnTo>
                      <a:lnTo>
                        <a:pt x="126" y="608"/>
                      </a:lnTo>
                      <a:lnTo>
                        <a:pt x="147" y="733"/>
                      </a:lnTo>
                      <a:lnTo>
                        <a:pt x="168" y="775"/>
                      </a:lnTo>
                      <a:lnTo>
                        <a:pt x="168" y="880"/>
                      </a:lnTo>
                      <a:lnTo>
                        <a:pt x="147" y="880"/>
                      </a:lnTo>
                      <a:lnTo>
                        <a:pt x="43" y="963"/>
                      </a:lnTo>
                      <a:lnTo>
                        <a:pt x="1" y="984"/>
                      </a:lnTo>
                      <a:lnTo>
                        <a:pt x="1" y="1089"/>
                      </a:lnTo>
                      <a:lnTo>
                        <a:pt x="22" y="1235"/>
                      </a:lnTo>
                      <a:lnTo>
                        <a:pt x="43" y="1361"/>
                      </a:lnTo>
                      <a:lnTo>
                        <a:pt x="147" y="1549"/>
                      </a:lnTo>
                      <a:lnTo>
                        <a:pt x="147" y="1612"/>
                      </a:lnTo>
                      <a:lnTo>
                        <a:pt x="231" y="1591"/>
                      </a:lnTo>
                      <a:lnTo>
                        <a:pt x="273" y="1507"/>
                      </a:lnTo>
                      <a:lnTo>
                        <a:pt x="273" y="1403"/>
                      </a:lnTo>
                      <a:lnTo>
                        <a:pt x="273" y="1298"/>
                      </a:lnTo>
                      <a:lnTo>
                        <a:pt x="335" y="1277"/>
                      </a:lnTo>
                      <a:lnTo>
                        <a:pt x="419" y="1361"/>
                      </a:lnTo>
                      <a:lnTo>
                        <a:pt x="461" y="1298"/>
                      </a:lnTo>
                      <a:lnTo>
                        <a:pt x="482" y="1340"/>
                      </a:lnTo>
                      <a:lnTo>
                        <a:pt x="440" y="1445"/>
                      </a:lnTo>
                      <a:lnTo>
                        <a:pt x="419" y="1591"/>
                      </a:lnTo>
                      <a:lnTo>
                        <a:pt x="377" y="1612"/>
                      </a:lnTo>
                      <a:lnTo>
                        <a:pt x="377" y="1675"/>
                      </a:lnTo>
                      <a:lnTo>
                        <a:pt x="482" y="1779"/>
                      </a:lnTo>
                      <a:lnTo>
                        <a:pt x="482" y="1800"/>
                      </a:lnTo>
                      <a:lnTo>
                        <a:pt x="545" y="1821"/>
                      </a:lnTo>
                      <a:lnTo>
                        <a:pt x="628" y="1821"/>
                      </a:lnTo>
                      <a:lnTo>
                        <a:pt x="649" y="1863"/>
                      </a:lnTo>
                      <a:lnTo>
                        <a:pt x="649" y="1926"/>
                      </a:lnTo>
                      <a:lnTo>
                        <a:pt x="545" y="2010"/>
                      </a:lnTo>
                      <a:lnTo>
                        <a:pt x="482" y="2010"/>
                      </a:lnTo>
                      <a:lnTo>
                        <a:pt x="482" y="1968"/>
                      </a:lnTo>
                      <a:lnTo>
                        <a:pt x="461" y="1905"/>
                      </a:lnTo>
                      <a:lnTo>
                        <a:pt x="315" y="1800"/>
                      </a:lnTo>
                      <a:lnTo>
                        <a:pt x="273" y="1821"/>
                      </a:lnTo>
                      <a:lnTo>
                        <a:pt x="273" y="1884"/>
                      </a:lnTo>
                      <a:lnTo>
                        <a:pt x="335" y="1989"/>
                      </a:lnTo>
                      <a:lnTo>
                        <a:pt x="419" y="2030"/>
                      </a:lnTo>
                      <a:lnTo>
                        <a:pt x="482" y="2093"/>
                      </a:lnTo>
                      <a:lnTo>
                        <a:pt x="482" y="2114"/>
                      </a:lnTo>
                      <a:lnTo>
                        <a:pt x="440" y="2177"/>
                      </a:lnTo>
                      <a:lnTo>
                        <a:pt x="482" y="2240"/>
                      </a:lnTo>
                      <a:lnTo>
                        <a:pt x="587" y="2302"/>
                      </a:lnTo>
                      <a:lnTo>
                        <a:pt x="670" y="2344"/>
                      </a:lnTo>
                      <a:lnTo>
                        <a:pt x="691" y="2428"/>
                      </a:lnTo>
                      <a:lnTo>
                        <a:pt x="775" y="2449"/>
                      </a:lnTo>
                      <a:lnTo>
                        <a:pt x="900" y="2449"/>
                      </a:lnTo>
                      <a:lnTo>
                        <a:pt x="942" y="2491"/>
                      </a:lnTo>
                      <a:lnTo>
                        <a:pt x="879" y="2533"/>
                      </a:lnTo>
                      <a:lnTo>
                        <a:pt x="754" y="2533"/>
                      </a:lnTo>
                      <a:lnTo>
                        <a:pt x="754" y="2637"/>
                      </a:lnTo>
                      <a:lnTo>
                        <a:pt x="796" y="2742"/>
                      </a:lnTo>
                      <a:lnTo>
                        <a:pt x="859" y="2742"/>
                      </a:lnTo>
                      <a:lnTo>
                        <a:pt x="942" y="2763"/>
                      </a:lnTo>
                      <a:lnTo>
                        <a:pt x="1068" y="2909"/>
                      </a:lnTo>
                      <a:lnTo>
                        <a:pt x="1110" y="2972"/>
                      </a:lnTo>
                      <a:lnTo>
                        <a:pt x="1068" y="3035"/>
                      </a:lnTo>
                      <a:lnTo>
                        <a:pt x="1068" y="3077"/>
                      </a:lnTo>
                      <a:lnTo>
                        <a:pt x="1382" y="3077"/>
                      </a:lnTo>
                      <a:lnTo>
                        <a:pt x="1465" y="3014"/>
                      </a:lnTo>
                      <a:lnTo>
                        <a:pt x="1465" y="2930"/>
                      </a:lnTo>
                      <a:lnTo>
                        <a:pt x="1507" y="2805"/>
                      </a:lnTo>
                      <a:lnTo>
                        <a:pt x="1591" y="2763"/>
                      </a:lnTo>
                      <a:lnTo>
                        <a:pt x="1675" y="2805"/>
                      </a:lnTo>
                      <a:lnTo>
                        <a:pt x="1675" y="2721"/>
                      </a:lnTo>
                      <a:lnTo>
                        <a:pt x="1612" y="2616"/>
                      </a:lnTo>
                      <a:lnTo>
                        <a:pt x="1570" y="2512"/>
                      </a:lnTo>
                      <a:lnTo>
                        <a:pt x="1570" y="2386"/>
                      </a:lnTo>
                      <a:lnTo>
                        <a:pt x="1528" y="2302"/>
                      </a:lnTo>
                      <a:lnTo>
                        <a:pt x="1528" y="2219"/>
                      </a:lnTo>
                      <a:lnTo>
                        <a:pt x="1591" y="2198"/>
                      </a:lnTo>
                      <a:lnTo>
                        <a:pt x="1633" y="2219"/>
                      </a:lnTo>
                      <a:lnTo>
                        <a:pt x="1695" y="2323"/>
                      </a:lnTo>
                      <a:lnTo>
                        <a:pt x="1675" y="2344"/>
                      </a:lnTo>
                      <a:lnTo>
                        <a:pt x="1695" y="2428"/>
                      </a:lnTo>
                      <a:lnTo>
                        <a:pt x="1779" y="2344"/>
                      </a:lnTo>
                      <a:lnTo>
                        <a:pt x="1779" y="2282"/>
                      </a:lnTo>
                      <a:lnTo>
                        <a:pt x="1737" y="2093"/>
                      </a:lnTo>
                      <a:lnTo>
                        <a:pt x="1800" y="2010"/>
                      </a:lnTo>
                      <a:lnTo>
                        <a:pt x="1821" y="2010"/>
                      </a:lnTo>
                      <a:lnTo>
                        <a:pt x="1884" y="2093"/>
                      </a:lnTo>
                      <a:lnTo>
                        <a:pt x="1884" y="2219"/>
                      </a:lnTo>
                      <a:lnTo>
                        <a:pt x="1926" y="2282"/>
                      </a:lnTo>
                      <a:lnTo>
                        <a:pt x="1926" y="2344"/>
                      </a:lnTo>
                      <a:lnTo>
                        <a:pt x="1842" y="2428"/>
                      </a:lnTo>
                      <a:lnTo>
                        <a:pt x="1842" y="2491"/>
                      </a:lnTo>
                      <a:lnTo>
                        <a:pt x="1884" y="2637"/>
                      </a:lnTo>
                      <a:lnTo>
                        <a:pt x="1926" y="2658"/>
                      </a:lnTo>
                      <a:lnTo>
                        <a:pt x="2009" y="2637"/>
                      </a:lnTo>
                      <a:lnTo>
                        <a:pt x="2156" y="2491"/>
                      </a:lnTo>
                      <a:lnTo>
                        <a:pt x="2219" y="2344"/>
                      </a:lnTo>
                      <a:lnTo>
                        <a:pt x="2219" y="2240"/>
                      </a:lnTo>
                      <a:lnTo>
                        <a:pt x="2239" y="2177"/>
                      </a:lnTo>
                      <a:lnTo>
                        <a:pt x="2302" y="2198"/>
                      </a:lnTo>
                      <a:lnTo>
                        <a:pt x="2344" y="2282"/>
                      </a:lnTo>
                      <a:lnTo>
                        <a:pt x="2323" y="2407"/>
                      </a:lnTo>
                      <a:lnTo>
                        <a:pt x="2260" y="2512"/>
                      </a:lnTo>
                      <a:lnTo>
                        <a:pt x="2260" y="2595"/>
                      </a:lnTo>
                      <a:lnTo>
                        <a:pt x="2344" y="2637"/>
                      </a:lnTo>
                      <a:lnTo>
                        <a:pt x="2449" y="2616"/>
                      </a:lnTo>
                      <a:lnTo>
                        <a:pt x="2532" y="2533"/>
                      </a:lnTo>
                      <a:lnTo>
                        <a:pt x="2574" y="2533"/>
                      </a:lnTo>
                      <a:lnTo>
                        <a:pt x="2574" y="2595"/>
                      </a:lnTo>
                      <a:lnTo>
                        <a:pt x="2532" y="2637"/>
                      </a:lnTo>
                      <a:lnTo>
                        <a:pt x="2428" y="2658"/>
                      </a:lnTo>
                      <a:lnTo>
                        <a:pt x="2344" y="2763"/>
                      </a:lnTo>
                      <a:lnTo>
                        <a:pt x="2156" y="2763"/>
                      </a:lnTo>
                      <a:lnTo>
                        <a:pt x="2009" y="2826"/>
                      </a:lnTo>
                      <a:lnTo>
                        <a:pt x="1988" y="2867"/>
                      </a:lnTo>
                      <a:lnTo>
                        <a:pt x="2009" y="2951"/>
                      </a:lnTo>
                      <a:lnTo>
                        <a:pt x="1884" y="3014"/>
                      </a:lnTo>
                      <a:lnTo>
                        <a:pt x="1800" y="3118"/>
                      </a:lnTo>
                      <a:lnTo>
                        <a:pt x="1716" y="3181"/>
                      </a:lnTo>
                      <a:lnTo>
                        <a:pt x="1675" y="3181"/>
                      </a:lnTo>
                      <a:lnTo>
                        <a:pt x="1570" y="3244"/>
                      </a:lnTo>
                      <a:lnTo>
                        <a:pt x="1570" y="3328"/>
                      </a:lnTo>
                      <a:lnTo>
                        <a:pt x="1507" y="3349"/>
                      </a:lnTo>
                      <a:lnTo>
                        <a:pt x="1486" y="3265"/>
                      </a:lnTo>
                      <a:lnTo>
                        <a:pt x="1465" y="3223"/>
                      </a:lnTo>
                      <a:lnTo>
                        <a:pt x="1382" y="3265"/>
                      </a:lnTo>
                      <a:lnTo>
                        <a:pt x="1298" y="3286"/>
                      </a:lnTo>
                      <a:lnTo>
                        <a:pt x="1298" y="3349"/>
                      </a:lnTo>
                      <a:lnTo>
                        <a:pt x="1277" y="3390"/>
                      </a:lnTo>
                      <a:lnTo>
                        <a:pt x="1319" y="3579"/>
                      </a:lnTo>
                      <a:lnTo>
                        <a:pt x="1319" y="3704"/>
                      </a:lnTo>
                      <a:lnTo>
                        <a:pt x="1361" y="3746"/>
                      </a:lnTo>
                      <a:lnTo>
                        <a:pt x="1465" y="3746"/>
                      </a:lnTo>
                      <a:lnTo>
                        <a:pt x="1528" y="3704"/>
                      </a:lnTo>
                      <a:lnTo>
                        <a:pt x="1633" y="3683"/>
                      </a:lnTo>
                      <a:lnTo>
                        <a:pt x="1695" y="3662"/>
                      </a:lnTo>
                      <a:lnTo>
                        <a:pt x="1779" y="3662"/>
                      </a:lnTo>
                      <a:lnTo>
                        <a:pt x="1842" y="3642"/>
                      </a:lnTo>
                      <a:lnTo>
                        <a:pt x="1926" y="3537"/>
                      </a:lnTo>
                      <a:lnTo>
                        <a:pt x="1988" y="3537"/>
                      </a:lnTo>
                      <a:lnTo>
                        <a:pt x="2009" y="3495"/>
                      </a:lnTo>
                      <a:lnTo>
                        <a:pt x="2114" y="3495"/>
                      </a:lnTo>
                      <a:lnTo>
                        <a:pt x="2135" y="3537"/>
                      </a:lnTo>
                      <a:lnTo>
                        <a:pt x="2428" y="3537"/>
                      </a:lnTo>
                      <a:lnTo>
                        <a:pt x="2470" y="3474"/>
                      </a:lnTo>
                      <a:lnTo>
                        <a:pt x="2553" y="3432"/>
                      </a:lnTo>
                      <a:lnTo>
                        <a:pt x="2616" y="3432"/>
                      </a:lnTo>
                      <a:lnTo>
                        <a:pt x="2616" y="3495"/>
                      </a:lnTo>
                      <a:lnTo>
                        <a:pt x="2553" y="3537"/>
                      </a:lnTo>
                      <a:lnTo>
                        <a:pt x="2532" y="3600"/>
                      </a:lnTo>
                      <a:lnTo>
                        <a:pt x="2449" y="3600"/>
                      </a:lnTo>
                      <a:lnTo>
                        <a:pt x="2407" y="3642"/>
                      </a:lnTo>
                      <a:lnTo>
                        <a:pt x="2239" y="3642"/>
                      </a:lnTo>
                      <a:lnTo>
                        <a:pt x="2135" y="3683"/>
                      </a:lnTo>
                      <a:lnTo>
                        <a:pt x="1947" y="3767"/>
                      </a:lnTo>
                      <a:lnTo>
                        <a:pt x="1884" y="3767"/>
                      </a:lnTo>
                      <a:lnTo>
                        <a:pt x="1800" y="3788"/>
                      </a:lnTo>
                      <a:lnTo>
                        <a:pt x="1800" y="3809"/>
                      </a:lnTo>
                      <a:lnTo>
                        <a:pt x="1905" y="3872"/>
                      </a:lnTo>
                      <a:lnTo>
                        <a:pt x="2051" y="3893"/>
                      </a:lnTo>
                      <a:lnTo>
                        <a:pt x="2135" y="3893"/>
                      </a:lnTo>
                      <a:lnTo>
                        <a:pt x="2239" y="3976"/>
                      </a:lnTo>
                      <a:lnTo>
                        <a:pt x="2239" y="4018"/>
                      </a:lnTo>
                      <a:lnTo>
                        <a:pt x="2030" y="4018"/>
                      </a:lnTo>
                      <a:lnTo>
                        <a:pt x="1947" y="4060"/>
                      </a:lnTo>
                      <a:lnTo>
                        <a:pt x="1905" y="4018"/>
                      </a:lnTo>
                      <a:lnTo>
                        <a:pt x="1800" y="3997"/>
                      </a:lnTo>
                      <a:lnTo>
                        <a:pt x="1779" y="4060"/>
                      </a:lnTo>
                      <a:lnTo>
                        <a:pt x="1737" y="4060"/>
                      </a:lnTo>
                      <a:lnTo>
                        <a:pt x="1695" y="3997"/>
                      </a:lnTo>
                      <a:lnTo>
                        <a:pt x="1633" y="3914"/>
                      </a:lnTo>
                      <a:lnTo>
                        <a:pt x="1570" y="3893"/>
                      </a:lnTo>
                      <a:lnTo>
                        <a:pt x="1423" y="3997"/>
                      </a:lnTo>
                      <a:lnTo>
                        <a:pt x="1423" y="4018"/>
                      </a:lnTo>
                      <a:lnTo>
                        <a:pt x="1486" y="4102"/>
                      </a:lnTo>
                      <a:lnTo>
                        <a:pt x="1507" y="4165"/>
                      </a:lnTo>
                      <a:lnTo>
                        <a:pt x="1486" y="4227"/>
                      </a:lnTo>
                      <a:lnTo>
                        <a:pt x="1507" y="4227"/>
                      </a:lnTo>
                      <a:lnTo>
                        <a:pt x="1486" y="4290"/>
                      </a:lnTo>
                      <a:lnTo>
                        <a:pt x="1507" y="4332"/>
                      </a:lnTo>
                      <a:lnTo>
                        <a:pt x="1591" y="4395"/>
                      </a:lnTo>
                      <a:lnTo>
                        <a:pt x="1591" y="4437"/>
                      </a:lnTo>
                      <a:lnTo>
                        <a:pt x="1612" y="4499"/>
                      </a:lnTo>
                      <a:lnTo>
                        <a:pt x="1633" y="4478"/>
                      </a:lnTo>
                      <a:lnTo>
                        <a:pt x="1716" y="4541"/>
                      </a:lnTo>
                      <a:lnTo>
                        <a:pt x="1716" y="4604"/>
                      </a:lnTo>
                      <a:lnTo>
                        <a:pt x="1779" y="4688"/>
                      </a:lnTo>
                      <a:lnTo>
                        <a:pt x="1800" y="4646"/>
                      </a:lnTo>
                      <a:lnTo>
                        <a:pt x="1884" y="4688"/>
                      </a:lnTo>
                      <a:lnTo>
                        <a:pt x="1926" y="4751"/>
                      </a:lnTo>
                      <a:lnTo>
                        <a:pt x="1988" y="4792"/>
                      </a:lnTo>
                      <a:lnTo>
                        <a:pt x="1988" y="4855"/>
                      </a:lnTo>
                      <a:lnTo>
                        <a:pt x="2114" y="4960"/>
                      </a:lnTo>
                      <a:lnTo>
                        <a:pt x="2239" y="4918"/>
                      </a:lnTo>
                      <a:lnTo>
                        <a:pt x="2260" y="4834"/>
                      </a:lnTo>
                      <a:lnTo>
                        <a:pt x="2323" y="4834"/>
                      </a:lnTo>
                      <a:lnTo>
                        <a:pt x="2344" y="4897"/>
                      </a:lnTo>
                      <a:lnTo>
                        <a:pt x="2428" y="4855"/>
                      </a:lnTo>
                      <a:lnTo>
                        <a:pt x="2449" y="4897"/>
                      </a:lnTo>
                      <a:lnTo>
                        <a:pt x="2449" y="4960"/>
                      </a:lnTo>
                      <a:lnTo>
                        <a:pt x="2407" y="5023"/>
                      </a:lnTo>
                      <a:lnTo>
                        <a:pt x="2344" y="5023"/>
                      </a:lnTo>
                      <a:lnTo>
                        <a:pt x="2239" y="5106"/>
                      </a:lnTo>
                      <a:lnTo>
                        <a:pt x="2239" y="5148"/>
                      </a:lnTo>
                      <a:lnTo>
                        <a:pt x="2428" y="5336"/>
                      </a:lnTo>
                      <a:lnTo>
                        <a:pt x="2470" y="5357"/>
                      </a:lnTo>
                      <a:lnTo>
                        <a:pt x="2532" y="5420"/>
                      </a:lnTo>
                      <a:lnTo>
                        <a:pt x="2512" y="5567"/>
                      </a:lnTo>
                      <a:lnTo>
                        <a:pt x="2532" y="5650"/>
                      </a:lnTo>
                      <a:lnTo>
                        <a:pt x="2574" y="5650"/>
                      </a:lnTo>
                      <a:lnTo>
                        <a:pt x="2616" y="5587"/>
                      </a:lnTo>
                      <a:lnTo>
                        <a:pt x="2658" y="5567"/>
                      </a:lnTo>
                      <a:lnTo>
                        <a:pt x="2721" y="5650"/>
                      </a:lnTo>
                      <a:lnTo>
                        <a:pt x="2784" y="5629"/>
                      </a:lnTo>
                      <a:lnTo>
                        <a:pt x="2867" y="5525"/>
                      </a:lnTo>
                      <a:lnTo>
                        <a:pt x="2888" y="5420"/>
                      </a:lnTo>
                      <a:lnTo>
                        <a:pt x="2930" y="5357"/>
                      </a:lnTo>
                      <a:lnTo>
                        <a:pt x="2930" y="5315"/>
                      </a:lnTo>
                      <a:lnTo>
                        <a:pt x="2867" y="5148"/>
                      </a:lnTo>
                      <a:lnTo>
                        <a:pt x="2846" y="5023"/>
                      </a:lnTo>
                      <a:lnTo>
                        <a:pt x="2888" y="4939"/>
                      </a:lnTo>
                      <a:lnTo>
                        <a:pt x="2951" y="4855"/>
                      </a:lnTo>
                      <a:lnTo>
                        <a:pt x="2951" y="4499"/>
                      </a:lnTo>
                      <a:lnTo>
                        <a:pt x="2972" y="4395"/>
                      </a:lnTo>
                      <a:lnTo>
                        <a:pt x="2972" y="4311"/>
                      </a:lnTo>
                      <a:lnTo>
                        <a:pt x="3056" y="4227"/>
                      </a:lnTo>
                      <a:lnTo>
                        <a:pt x="3056" y="4206"/>
                      </a:lnTo>
                      <a:lnTo>
                        <a:pt x="2972" y="4165"/>
                      </a:lnTo>
                      <a:lnTo>
                        <a:pt x="3056" y="4060"/>
                      </a:lnTo>
                      <a:lnTo>
                        <a:pt x="3181" y="4081"/>
                      </a:lnTo>
                      <a:lnTo>
                        <a:pt x="3202" y="4081"/>
                      </a:lnTo>
                      <a:lnTo>
                        <a:pt x="3244" y="3976"/>
                      </a:lnTo>
                      <a:lnTo>
                        <a:pt x="3244" y="3809"/>
                      </a:lnTo>
                      <a:lnTo>
                        <a:pt x="3265" y="3683"/>
                      </a:lnTo>
                      <a:lnTo>
                        <a:pt x="3265" y="3558"/>
                      </a:lnTo>
                      <a:lnTo>
                        <a:pt x="3181" y="3432"/>
                      </a:lnTo>
                      <a:lnTo>
                        <a:pt x="3181" y="3286"/>
                      </a:lnTo>
                      <a:lnTo>
                        <a:pt x="3244" y="3265"/>
                      </a:lnTo>
                      <a:lnTo>
                        <a:pt x="3348" y="3328"/>
                      </a:lnTo>
                      <a:lnTo>
                        <a:pt x="3390" y="3223"/>
                      </a:lnTo>
                      <a:lnTo>
                        <a:pt x="3369" y="3181"/>
                      </a:lnTo>
                      <a:lnTo>
                        <a:pt x="3369" y="3056"/>
                      </a:lnTo>
                      <a:lnTo>
                        <a:pt x="3390" y="2951"/>
                      </a:lnTo>
                      <a:lnTo>
                        <a:pt x="3369" y="2742"/>
                      </a:lnTo>
                      <a:lnTo>
                        <a:pt x="3348" y="2616"/>
                      </a:lnTo>
                      <a:lnTo>
                        <a:pt x="3369" y="2554"/>
                      </a:lnTo>
                      <a:lnTo>
                        <a:pt x="3495" y="2449"/>
                      </a:lnTo>
                      <a:lnTo>
                        <a:pt x="3495" y="2386"/>
                      </a:lnTo>
                      <a:lnTo>
                        <a:pt x="3474" y="2323"/>
                      </a:lnTo>
                      <a:lnTo>
                        <a:pt x="3474" y="2282"/>
                      </a:lnTo>
                      <a:lnTo>
                        <a:pt x="3579" y="2282"/>
                      </a:lnTo>
                      <a:lnTo>
                        <a:pt x="3725" y="2135"/>
                      </a:lnTo>
                      <a:lnTo>
                        <a:pt x="3830" y="2135"/>
                      </a:lnTo>
                      <a:lnTo>
                        <a:pt x="3934" y="2114"/>
                      </a:lnTo>
                      <a:lnTo>
                        <a:pt x="3997" y="2219"/>
                      </a:lnTo>
                      <a:lnTo>
                        <a:pt x="4039" y="2198"/>
                      </a:lnTo>
                      <a:lnTo>
                        <a:pt x="4081" y="2114"/>
                      </a:lnTo>
                      <a:lnTo>
                        <a:pt x="4102" y="2072"/>
                      </a:lnTo>
                      <a:lnTo>
                        <a:pt x="4102" y="1926"/>
                      </a:lnTo>
                      <a:lnTo>
                        <a:pt x="4018" y="1905"/>
                      </a:lnTo>
                      <a:lnTo>
                        <a:pt x="3767" y="1821"/>
                      </a:lnTo>
                      <a:lnTo>
                        <a:pt x="3662" y="1779"/>
                      </a:lnTo>
                      <a:lnTo>
                        <a:pt x="3495" y="1612"/>
                      </a:lnTo>
                      <a:lnTo>
                        <a:pt x="3411" y="1570"/>
                      </a:lnTo>
                      <a:lnTo>
                        <a:pt x="3286" y="1382"/>
                      </a:lnTo>
                      <a:lnTo>
                        <a:pt x="3244" y="1361"/>
                      </a:lnTo>
                      <a:lnTo>
                        <a:pt x="3097" y="1361"/>
                      </a:lnTo>
                      <a:lnTo>
                        <a:pt x="3056" y="1277"/>
                      </a:lnTo>
                      <a:lnTo>
                        <a:pt x="3056" y="1193"/>
                      </a:lnTo>
                      <a:lnTo>
                        <a:pt x="2972" y="942"/>
                      </a:lnTo>
                      <a:lnTo>
                        <a:pt x="2888" y="733"/>
                      </a:lnTo>
                      <a:lnTo>
                        <a:pt x="2742" y="608"/>
                      </a:lnTo>
                      <a:lnTo>
                        <a:pt x="2658" y="670"/>
                      </a:lnTo>
                      <a:lnTo>
                        <a:pt x="2637" y="775"/>
                      </a:lnTo>
                      <a:lnTo>
                        <a:pt x="2658" y="984"/>
                      </a:lnTo>
                      <a:lnTo>
                        <a:pt x="2658" y="1131"/>
                      </a:lnTo>
                      <a:lnTo>
                        <a:pt x="2574" y="1193"/>
                      </a:lnTo>
                      <a:lnTo>
                        <a:pt x="2553" y="1173"/>
                      </a:lnTo>
                      <a:lnTo>
                        <a:pt x="2553" y="1131"/>
                      </a:lnTo>
                      <a:lnTo>
                        <a:pt x="2553" y="963"/>
                      </a:lnTo>
                      <a:lnTo>
                        <a:pt x="2553" y="733"/>
                      </a:lnTo>
                      <a:lnTo>
                        <a:pt x="2616" y="670"/>
                      </a:lnTo>
                      <a:lnTo>
                        <a:pt x="2616" y="545"/>
                      </a:lnTo>
                      <a:lnTo>
                        <a:pt x="2553" y="419"/>
                      </a:lnTo>
                      <a:lnTo>
                        <a:pt x="2449" y="231"/>
                      </a:lnTo>
                      <a:lnTo>
                        <a:pt x="2344" y="189"/>
                      </a:lnTo>
                      <a:lnTo>
                        <a:pt x="2260" y="231"/>
                      </a:lnTo>
                      <a:lnTo>
                        <a:pt x="2219" y="315"/>
                      </a:lnTo>
                      <a:lnTo>
                        <a:pt x="2156" y="294"/>
                      </a:lnTo>
                      <a:lnTo>
                        <a:pt x="2135" y="147"/>
                      </a:lnTo>
                      <a:lnTo>
                        <a:pt x="203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4" name="Google Shape;514;p33"/>
              <p:cNvSpPr/>
              <p:nvPr/>
            </p:nvSpPr>
            <p:spPr>
              <a:xfrm>
                <a:off x="5511350" y="2436650"/>
                <a:ext cx="175250" cy="307100"/>
              </a:xfrm>
              <a:custGeom>
                <a:rect b="b" l="l" r="r" t="t"/>
                <a:pathLst>
                  <a:path extrusionOk="0" h="12284" w="7010">
                    <a:moveTo>
                      <a:pt x="4122" y="1"/>
                    </a:moveTo>
                    <a:lnTo>
                      <a:pt x="4122" y="43"/>
                    </a:lnTo>
                    <a:lnTo>
                      <a:pt x="4080" y="126"/>
                    </a:lnTo>
                    <a:lnTo>
                      <a:pt x="4017" y="126"/>
                    </a:lnTo>
                    <a:lnTo>
                      <a:pt x="3996" y="147"/>
                    </a:lnTo>
                    <a:lnTo>
                      <a:pt x="4059" y="231"/>
                    </a:lnTo>
                    <a:lnTo>
                      <a:pt x="4080" y="357"/>
                    </a:lnTo>
                    <a:lnTo>
                      <a:pt x="4289" y="671"/>
                    </a:lnTo>
                    <a:lnTo>
                      <a:pt x="4331" y="796"/>
                    </a:lnTo>
                    <a:lnTo>
                      <a:pt x="4331" y="1005"/>
                    </a:lnTo>
                    <a:lnTo>
                      <a:pt x="4310" y="1089"/>
                    </a:lnTo>
                    <a:lnTo>
                      <a:pt x="4373" y="1277"/>
                    </a:lnTo>
                    <a:lnTo>
                      <a:pt x="4415" y="1382"/>
                    </a:lnTo>
                    <a:lnTo>
                      <a:pt x="4415" y="1424"/>
                    </a:lnTo>
                    <a:lnTo>
                      <a:pt x="4373" y="1424"/>
                    </a:lnTo>
                    <a:lnTo>
                      <a:pt x="4289" y="1528"/>
                    </a:lnTo>
                    <a:lnTo>
                      <a:pt x="4310" y="1633"/>
                    </a:lnTo>
                    <a:lnTo>
                      <a:pt x="4373" y="1738"/>
                    </a:lnTo>
                    <a:lnTo>
                      <a:pt x="4394" y="1800"/>
                    </a:lnTo>
                    <a:lnTo>
                      <a:pt x="4457" y="1821"/>
                    </a:lnTo>
                    <a:lnTo>
                      <a:pt x="4478" y="1905"/>
                    </a:lnTo>
                    <a:lnTo>
                      <a:pt x="4457" y="1926"/>
                    </a:lnTo>
                    <a:lnTo>
                      <a:pt x="4457" y="2010"/>
                    </a:lnTo>
                    <a:lnTo>
                      <a:pt x="4394" y="2051"/>
                    </a:lnTo>
                    <a:lnTo>
                      <a:pt x="4206" y="2031"/>
                    </a:lnTo>
                    <a:lnTo>
                      <a:pt x="4017" y="1926"/>
                    </a:lnTo>
                    <a:lnTo>
                      <a:pt x="3955" y="1947"/>
                    </a:lnTo>
                    <a:lnTo>
                      <a:pt x="3892" y="2031"/>
                    </a:lnTo>
                    <a:lnTo>
                      <a:pt x="3913" y="2093"/>
                    </a:lnTo>
                    <a:lnTo>
                      <a:pt x="3976" y="2093"/>
                    </a:lnTo>
                    <a:lnTo>
                      <a:pt x="4080" y="2156"/>
                    </a:lnTo>
                    <a:lnTo>
                      <a:pt x="4080" y="2219"/>
                    </a:lnTo>
                    <a:lnTo>
                      <a:pt x="4017" y="2261"/>
                    </a:lnTo>
                    <a:lnTo>
                      <a:pt x="3976" y="2365"/>
                    </a:lnTo>
                    <a:lnTo>
                      <a:pt x="3892" y="2407"/>
                    </a:lnTo>
                    <a:lnTo>
                      <a:pt x="3871" y="2449"/>
                    </a:lnTo>
                    <a:lnTo>
                      <a:pt x="3787" y="2470"/>
                    </a:lnTo>
                    <a:lnTo>
                      <a:pt x="3745" y="2575"/>
                    </a:lnTo>
                    <a:lnTo>
                      <a:pt x="3766" y="2679"/>
                    </a:lnTo>
                    <a:lnTo>
                      <a:pt x="3766" y="2847"/>
                    </a:lnTo>
                    <a:lnTo>
                      <a:pt x="3787" y="2930"/>
                    </a:lnTo>
                    <a:lnTo>
                      <a:pt x="3871" y="2930"/>
                    </a:lnTo>
                    <a:lnTo>
                      <a:pt x="3976" y="2993"/>
                    </a:lnTo>
                    <a:lnTo>
                      <a:pt x="4059" y="3077"/>
                    </a:lnTo>
                    <a:lnTo>
                      <a:pt x="4122" y="3286"/>
                    </a:lnTo>
                    <a:lnTo>
                      <a:pt x="4164" y="3495"/>
                    </a:lnTo>
                    <a:lnTo>
                      <a:pt x="4122" y="3516"/>
                    </a:lnTo>
                    <a:lnTo>
                      <a:pt x="4185" y="3621"/>
                    </a:lnTo>
                    <a:lnTo>
                      <a:pt x="4289" y="3684"/>
                    </a:lnTo>
                    <a:lnTo>
                      <a:pt x="4415" y="3516"/>
                    </a:lnTo>
                    <a:lnTo>
                      <a:pt x="4478" y="3412"/>
                    </a:lnTo>
                    <a:lnTo>
                      <a:pt x="4478" y="3349"/>
                    </a:lnTo>
                    <a:lnTo>
                      <a:pt x="4520" y="3286"/>
                    </a:lnTo>
                    <a:lnTo>
                      <a:pt x="4540" y="3286"/>
                    </a:lnTo>
                    <a:cubicBezTo>
                      <a:pt x="4624" y="3370"/>
                      <a:pt x="4708" y="3453"/>
                      <a:pt x="4729" y="3558"/>
                    </a:cubicBezTo>
                    <a:lnTo>
                      <a:pt x="4729" y="3579"/>
                    </a:lnTo>
                    <a:lnTo>
                      <a:pt x="4687" y="3704"/>
                    </a:lnTo>
                    <a:lnTo>
                      <a:pt x="4687" y="3809"/>
                    </a:lnTo>
                    <a:lnTo>
                      <a:pt x="4729" y="3872"/>
                    </a:lnTo>
                    <a:lnTo>
                      <a:pt x="4792" y="3830"/>
                    </a:lnTo>
                    <a:lnTo>
                      <a:pt x="4917" y="3725"/>
                    </a:lnTo>
                    <a:lnTo>
                      <a:pt x="4980" y="3872"/>
                    </a:lnTo>
                    <a:lnTo>
                      <a:pt x="4917" y="3976"/>
                    </a:lnTo>
                    <a:lnTo>
                      <a:pt x="4833" y="4018"/>
                    </a:lnTo>
                    <a:lnTo>
                      <a:pt x="4771" y="3976"/>
                    </a:lnTo>
                    <a:lnTo>
                      <a:pt x="4792" y="4102"/>
                    </a:lnTo>
                    <a:lnTo>
                      <a:pt x="4729" y="4144"/>
                    </a:lnTo>
                    <a:lnTo>
                      <a:pt x="4666" y="4123"/>
                    </a:lnTo>
                    <a:lnTo>
                      <a:pt x="4624" y="4018"/>
                    </a:lnTo>
                    <a:lnTo>
                      <a:pt x="4603" y="3914"/>
                    </a:lnTo>
                    <a:lnTo>
                      <a:pt x="4582" y="3872"/>
                    </a:lnTo>
                    <a:lnTo>
                      <a:pt x="4499" y="3893"/>
                    </a:lnTo>
                    <a:lnTo>
                      <a:pt x="4457" y="3872"/>
                    </a:lnTo>
                    <a:lnTo>
                      <a:pt x="4415" y="3976"/>
                    </a:lnTo>
                    <a:lnTo>
                      <a:pt x="4478" y="4123"/>
                    </a:lnTo>
                    <a:lnTo>
                      <a:pt x="4478" y="4228"/>
                    </a:lnTo>
                    <a:lnTo>
                      <a:pt x="4394" y="4248"/>
                    </a:lnTo>
                    <a:lnTo>
                      <a:pt x="4310" y="4353"/>
                    </a:lnTo>
                    <a:lnTo>
                      <a:pt x="4310" y="4416"/>
                    </a:lnTo>
                    <a:lnTo>
                      <a:pt x="4457" y="4562"/>
                    </a:lnTo>
                    <a:lnTo>
                      <a:pt x="4499" y="4646"/>
                    </a:lnTo>
                    <a:lnTo>
                      <a:pt x="4457" y="4813"/>
                    </a:lnTo>
                    <a:lnTo>
                      <a:pt x="4373" y="4855"/>
                    </a:lnTo>
                    <a:lnTo>
                      <a:pt x="4289" y="4834"/>
                    </a:lnTo>
                    <a:lnTo>
                      <a:pt x="4268" y="4876"/>
                    </a:lnTo>
                    <a:lnTo>
                      <a:pt x="4352" y="4981"/>
                    </a:lnTo>
                    <a:lnTo>
                      <a:pt x="4415" y="4960"/>
                    </a:lnTo>
                    <a:lnTo>
                      <a:pt x="4499" y="4876"/>
                    </a:lnTo>
                    <a:lnTo>
                      <a:pt x="4603" y="5148"/>
                    </a:lnTo>
                    <a:lnTo>
                      <a:pt x="4666" y="5441"/>
                    </a:lnTo>
                    <a:lnTo>
                      <a:pt x="4624" y="5588"/>
                    </a:lnTo>
                    <a:lnTo>
                      <a:pt x="4624" y="5860"/>
                    </a:lnTo>
                    <a:lnTo>
                      <a:pt x="4520" y="6236"/>
                    </a:lnTo>
                    <a:lnTo>
                      <a:pt x="4561" y="6404"/>
                    </a:lnTo>
                    <a:lnTo>
                      <a:pt x="4499" y="6592"/>
                    </a:lnTo>
                    <a:lnTo>
                      <a:pt x="4373" y="6655"/>
                    </a:lnTo>
                    <a:lnTo>
                      <a:pt x="4310" y="6843"/>
                    </a:lnTo>
                    <a:lnTo>
                      <a:pt x="4310" y="7031"/>
                    </a:lnTo>
                    <a:lnTo>
                      <a:pt x="4248" y="7136"/>
                    </a:lnTo>
                    <a:lnTo>
                      <a:pt x="4206" y="7241"/>
                    </a:lnTo>
                    <a:lnTo>
                      <a:pt x="4080" y="7366"/>
                    </a:lnTo>
                    <a:lnTo>
                      <a:pt x="3829" y="7533"/>
                    </a:lnTo>
                    <a:lnTo>
                      <a:pt x="3724" y="7554"/>
                    </a:lnTo>
                    <a:lnTo>
                      <a:pt x="3662" y="7659"/>
                    </a:lnTo>
                    <a:lnTo>
                      <a:pt x="3536" y="7575"/>
                    </a:lnTo>
                    <a:lnTo>
                      <a:pt x="3411" y="7429"/>
                    </a:lnTo>
                    <a:lnTo>
                      <a:pt x="3411" y="7345"/>
                    </a:lnTo>
                    <a:lnTo>
                      <a:pt x="3452" y="7324"/>
                    </a:lnTo>
                    <a:lnTo>
                      <a:pt x="3515" y="7220"/>
                    </a:lnTo>
                    <a:lnTo>
                      <a:pt x="3515" y="7157"/>
                    </a:lnTo>
                    <a:lnTo>
                      <a:pt x="3578" y="7073"/>
                    </a:lnTo>
                    <a:lnTo>
                      <a:pt x="3578" y="7052"/>
                    </a:lnTo>
                    <a:lnTo>
                      <a:pt x="3452" y="7073"/>
                    </a:lnTo>
                    <a:lnTo>
                      <a:pt x="3348" y="7178"/>
                    </a:lnTo>
                    <a:lnTo>
                      <a:pt x="3222" y="7241"/>
                    </a:lnTo>
                    <a:lnTo>
                      <a:pt x="3201" y="7345"/>
                    </a:lnTo>
                    <a:lnTo>
                      <a:pt x="3264" y="7471"/>
                    </a:lnTo>
                    <a:lnTo>
                      <a:pt x="3306" y="7722"/>
                    </a:lnTo>
                    <a:lnTo>
                      <a:pt x="3264" y="7868"/>
                    </a:lnTo>
                    <a:lnTo>
                      <a:pt x="3139" y="7994"/>
                    </a:lnTo>
                    <a:lnTo>
                      <a:pt x="3139" y="8077"/>
                    </a:lnTo>
                    <a:lnTo>
                      <a:pt x="3076" y="8119"/>
                    </a:lnTo>
                    <a:lnTo>
                      <a:pt x="3055" y="8329"/>
                    </a:lnTo>
                    <a:lnTo>
                      <a:pt x="3118" y="8391"/>
                    </a:lnTo>
                    <a:lnTo>
                      <a:pt x="3118" y="8475"/>
                    </a:lnTo>
                    <a:lnTo>
                      <a:pt x="3076" y="8496"/>
                    </a:lnTo>
                    <a:lnTo>
                      <a:pt x="3118" y="8517"/>
                    </a:lnTo>
                    <a:lnTo>
                      <a:pt x="3076" y="8601"/>
                    </a:lnTo>
                    <a:lnTo>
                      <a:pt x="3034" y="8601"/>
                    </a:lnTo>
                    <a:lnTo>
                      <a:pt x="3055" y="8642"/>
                    </a:lnTo>
                    <a:lnTo>
                      <a:pt x="2992" y="8684"/>
                    </a:lnTo>
                    <a:lnTo>
                      <a:pt x="2929" y="8621"/>
                    </a:lnTo>
                    <a:lnTo>
                      <a:pt x="2846" y="8684"/>
                    </a:lnTo>
                    <a:lnTo>
                      <a:pt x="2804" y="8642"/>
                    </a:lnTo>
                    <a:lnTo>
                      <a:pt x="2762" y="8517"/>
                    </a:lnTo>
                    <a:lnTo>
                      <a:pt x="2741" y="8496"/>
                    </a:lnTo>
                    <a:lnTo>
                      <a:pt x="2657" y="8538"/>
                    </a:lnTo>
                    <a:lnTo>
                      <a:pt x="2595" y="8538"/>
                    </a:lnTo>
                    <a:lnTo>
                      <a:pt x="2553" y="8517"/>
                    </a:lnTo>
                    <a:lnTo>
                      <a:pt x="2302" y="8601"/>
                    </a:lnTo>
                    <a:lnTo>
                      <a:pt x="2176" y="8642"/>
                    </a:lnTo>
                    <a:lnTo>
                      <a:pt x="2030" y="8705"/>
                    </a:lnTo>
                    <a:lnTo>
                      <a:pt x="1883" y="8705"/>
                    </a:lnTo>
                    <a:lnTo>
                      <a:pt x="1758" y="8747"/>
                    </a:lnTo>
                    <a:lnTo>
                      <a:pt x="1695" y="8726"/>
                    </a:lnTo>
                    <a:lnTo>
                      <a:pt x="1569" y="8747"/>
                    </a:lnTo>
                    <a:lnTo>
                      <a:pt x="1360" y="8914"/>
                    </a:lnTo>
                    <a:lnTo>
                      <a:pt x="1297" y="9040"/>
                    </a:lnTo>
                    <a:lnTo>
                      <a:pt x="1235" y="9082"/>
                    </a:lnTo>
                    <a:lnTo>
                      <a:pt x="1193" y="9165"/>
                    </a:lnTo>
                    <a:lnTo>
                      <a:pt x="1046" y="9354"/>
                    </a:lnTo>
                    <a:lnTo>
                      <a:pt x="942" y="9375"/>
                    </a:lnTo>
                    <a:lnTo>
                      <a:pt x="858" y="9479"/>
                    </a:lnTo>
                    <a:lnTo>
                      <a:pt x="837" y="9563"/>
                    </a:lnTo>
                    <a:lnTo>
                      <a:pt x="753" y="9647"/>
                    </a:lnTo>
                    <a:lnTo>
                      <a:pt x="607" y="9668"/>
                    </a:lnTo>
                    <a:lnTo>
                      <a:pt x="544" y="9751"/>
                    </a:lnTo>
                    <a:lnTo>
                      <a:pt x="565" y="9940"/>
                    </a:lnTo>
                    <a:lnTo>
                      <a:pt x="628" y="9961"/>
                    </a:lnTo>
                    <a:lnTo>
                      <a:pt x="649" y="10002"/>
                    </a:lnTo>
                    <a:lnTo>
                      <a:pt x="628" y="10065"/>
                    </a:lnTo>
                    <a:lnTo>
                      <a:pt x="607" y="10044"/>
                    </a:lnTo>
                    <a:lnTo>
                      <a:pt x="481" y="10149"/>
                    </a:lnTo>
                    <a:lnTo>
                      <a:pt x="439" y="10212"/>
                    </a:lnTo>
                    <a:lnTo>
                      <a:pt x="377" y="10274"/>
                    </a:lnTo>
                    <a:lnTo>
                      <a:pt x="272" y="10379"/>
                    </a:lnTo>
                    <a:lnTo>
                      <a:pt x="209" y="10463"/>
                    </a:lnTo>
                    <a:lnTo>
                      <a:pt x="105" y="10463"/>
                    </a:lnTo>
                    <a:lnTo>
                      <a:pt x="0" y="10505"/>
                    </a:lnTo>
                    <a:lnTo>
                      <a:pt x="105" y="10505"/>
                    </a:lnTo>
                    <a:lnTo>
                      <a:pt x="167" y="10609"/>
                    </a:lnTo>
                    <a:lnTo>
                      <a:pt x="209" y="10735"/>
                    </a:lnTo>
                    <a:lnTo>
                      <a:pt x="167" y="10777"/>
                    </a:lnTo>
                    <a:lnTo>
                      <a:pt x="126" y="10693"/>
                    </a:lnTo>
                    <a:lnTo>
                      <a:pt x="84" y="10609"/>
                    </a:lnTo>
                    <a:lnTo>
                      <a:pt x="63" y="10714"/>
                    </a:lnTo>
                    <a:lnTo>
                      <a:pt x="84" y="10818"/>
                    </a:lnTo>
                    <a:lnTo>
                      <a:pt x="167" y="10839"/>
                    </a:lnTo>
                    <a:lnTo>
                      <a:pt x="167" y="10923"/>
                    </a:lnTo>
                    <a:lnTo>
                      <a:pt x="126" y="11007"/>
                    </a:lnTo>
                    <a:lnTo>
                      <a:pt x="126" y="11007"/>
                    </a:lnTo>
                    <a:lnTo>
                      <a:pt x="188" y="10965"/>
                    </a:lnTo>
                    <a:lnTo>
                      <a:pt x="230" y="10902"/>
                    </a:lnTo>
                    <a:lnTo>
                      <a:pt x="314" y="10860"/>
                    </a:lnTo>
                    <a:lnTo>
                      <a:pt x="377" y="10902"/>
                    </a:lnTo>
                    <a:lnTo>
                      <a:pt x="314" y="10944"/>
                    </a:lnTo>
                    <a:lnTo>
                      <a:pt x="377" y="10965"/>
                    </a:lnTo>
                    <a:lnTo>
                      <a:pt x="439" y="10944"/>
                    </a:lnTo>
                    <a:lnTo>
                      <a:pt x="439" y="10839"/>
                    </a:lnTo>
                    <a:lnTo>
                      <a:pt x="398" y="10798"/>
                    </a:lnTo>
                    <a:lnTo>
                      <a:pt x="293" y="10818"/>
                    </a:lnTo>
                    <a:lnTo>
                      <a:pt x="293" y="10777"/>
                    </a:lnTo>
                    <a:lnTo>
                      <a:pt x="314" y="10714"/>
                    </a:lnTo>
                    <a:lnTo>
                      <a:pt x="293" y="10630"/>
                    </a:lnTo>
                    <a:lnTo>
                      <a:pt x="335" y="10588"/>
                    </a:lnTo>
                    <a:lnTo>
                      <a:pt x="439" y="10609"/>
                    </a:lnTo>
                    <a:lnTo>
                      <a:pt x="544" y="10798"/>
                    </a:lnTo>
                    <a:lnTo>
                      <a:pt x="586" y="10923"/>
                    </a:lnTo>
                    <a:lnTo>
                      <a:pt x="628" y="10986"/>
                    </a:lnTo>
                    <a:lnTo>
                      <a:pt x="628" y="11153"/>
                    </a:lnTo>
                    <a:lnTo>
                      <a:pt x="544" y="11342"/>
                    </a:lnTo>
                    <a:lnTo>
                      <a:pt x="439" y="11342"/>
                    </a:lnTo>
                    <a:lnTo>
                      <a:pt x="481" y="11383"/>
                    </a:lnTo>
                    <a:lnTo>
                      <a:pt x="544" y="11551"/>
                    </a:lnTo>
                    <a:lnTo>
                      <a:pt x="586" y="11760"/>
                    </a:lnTo>
                    <a:lnTo>
                      <a:pt x="691" y="11865"/>
                    </a:lnTo>
                    <a:lnTo>
                      <a:pt x="691" y="11969"/>
                    </a:lnTo>
                    <a:lnTo>
                      <a:pt x="628" y="12011"/>
                    </a:lnTo>
                    <a:lnTo>
                      <a:pt x="711" y="12095"/>
                    </a:lnTo>
                    <a:lnTo>
                      <a:pt x="795" y="12095"/>
                    </a:lnTo>
                    <a:lnTo>
                      <a:pt x="858" y="12158"/>
                    </a:lnTo>
                    <a:lnTo>
                      <a:pt x="900" y="12095"/>
                    </a:lnTo>
                    <a:lnTo>
                      <a:pt x="900" y="12053"/>
                    </a:lnTo>
                    <a:lnTo>
                      <a:pt x="816" y="11906"/>
                    </a:lnTo>
                    <a:lnTo>
                      <a:pt x="816" y="11739"/>
                    </a:lnTo>
                    <a:lnTo>
                      <a:pt x="858" y="11676"/>
                    </a:lnTo>
                    <a:lnTo>
                      <a:pt x="921" y="11739"/>
                    </a:lnTo>
                    <a:lnTo>
                      <a:pt x="900" y="11781"/>
                    </a:lnTo>
                    <a:lnTo>
                      <a:pt x="900" y="11844"/>
                    </a:lnTo>
                    <a:lnTo>
                      <a:pt x="963" y="11948"/>
                    </a:lnTo>
                    <a:lnTo>
                      <a:pt x="1004" y="12095"/>
                    </a:lnTo>
                    <a:lnTo>
                      <a:pt x="963" y="12199"/>
                    </a:lnTo>
                    <a:lnTo>
                      <a:pt x="1004" y="12283"/>
                    </a:lnTo>
                    <a:lnTo>
                      <a:pt x="1109" y="12220"/>
                    </a:lnTo>
                    <a:lnTo>
                      <a:pt x="1214" y="12074"/>
                    </a:lnTo>
                    <a:lnTo>
                      <a:pt x="1109" y="11969"/>
                    </a:lnTo>
                    <a:lnTo>
                      <a:pt x="1109" y="11906"/>
                    </a:lnTo>
                    <a:lnTo>
                      <a:pt x="1151" y="11886"/>
                    </a:lnTo>
                    <a:lnTo>
                      <a:pt x="1235" y="11906"/>
                    </a:lnTo>
                    <a:lnTo>
                      <a:pt x="1276" y="11948"/>
                    </a:lnTo>
                    <a:lnTo>
                      <a:pt x="1318" y="11844"/>
                    </a:lnTo>
                    <a:lnTo>
                      <a:pt x="1318" y="11655"/>
                    </a:lnTo>
                    <a:lnTo>
                      <a:pt x="1276" y="11572"/>
                    </a:lnTo>
                    <a:lnTo>
                      <a:pt x="1276" y="11237"/>
                    </a:lnTo>
                    <a:lnTo>
                      <a:pt x="1276" y="11049"/>
                    </a:lnTo>
                    <a:lnTo>
                      <a:pt x="1339" y="10944"/>
                    </a:lnTo>
                    <a:lnTo>
                      <a:pt x="1444" y="10839"/>
                    </a:lnTo>
                    <a:lnTo>
                      <a:pt x="1423" y="10777"/>
                    </a:lnTo>
                    <a:lnTo>
                      <a:pt x="1360" y="10735"/>
                    </a:lnTo>
                    <a:lnTo>
                      <a:pt x="1360" y="10630"/>
                    </a:lnTo>
                    <a:lnTo>
                      <a:pt x="1318" y="10630"/>
                    </a:lnTo>
                    <a:lnTo>
                      <a:pt x="1339" y="10567"/>
                    </a:lnTo>
                    <a:lnTo>
                      <a:pt x="1151" y="10567"/>
                    </a:lnTo>
                    <a:lnTo>
                      <a:pt x="1130" y="10505"/>
                    </a:lnTo>
                    <a:lnTo>
                      <a:pt x="1235" y="10463"/>
                    </a:lnTo>
                    <a:lnTo>
                      <a:pt x="1255" y="10379"/>
                    </a:lnTo>
                    <a:lnTo>
                      <a:pt x="1235" y="10212"/>
                    </a:lnTo>
                    <a:lnTo>
                      <a:pt x="1151" y="10170"/>
                    </a:lnTo>
                    <a:lnTo>
                      <a:pt x="1067" y="10191"/>
                    </a:lnTo>
                    <a:lnTo>
                      <a:pt x="1067" y="10212"/>
                    </a:lnTo>
                    <a:lnTo>
                      <a:pt x="1004" y="10274"/>
                    </a:lnTo>
                    <a:lnTo>
                      <a:pt x="921" y="10274"/>
                    </a:lnTo>
                    <a:lnTo>
                      <a:pt x="795" y="10149"/>
                    </a:lnTo>
                    <a:lnTo>
                      <a:pt x="816" y="10065"/>
                    </a:lnTo>
                    <a:lnTo>
                      <a:pt x="1004" y="9982"/>
                    </a:lnTo>
                    <a:lnTo>
                      <a:pt x="1151" y="9961"/>
                    </a:lnTo>
                    <a:lnTo>
                      <a:pt x="1339" y="10002"/>
                    </a:lnTo>
                    <a:lnTo>
                      <a:pt x="1423" y="10065"/>
                    </a:lnTo>
                    <a:lnTo>
                      <a:pt x="1444" y="10002"/>
                    </a:lnTo>
                    <a:lnTo>
                      <a:pt x="1444" y="9940"/>
                    </a:lnTo>
                    <a:lnTo>
                      <a:pt x="1444" y="9835"/>
                    </a:lnTo>
                    <a:lnTo>
                      <a:pt x="1423" y="9751"/>
                    </a:lnTo>
                    <a:lnTo>
                      <a:pt x="1444" y="9689"/>
                    </a:lnTo>
                    <a:lnTo>
                      <a:pt x="1527" y="9689"/>
                    </a:lnTo>
                    <a:lnTo>
                      <a:pt x="1569" y="9772"/>
                    </a:lnTo>
                    <a:lnTo>
                      <a:pt x="1653" y="9772"/>
                    </a:lnTo>
                    <a:lnTo>
                      <a:pt x="1758" y="9730"/>
                    </a:lnTo>
                    <a:lnTo>
                      <a:pt x="1946" y="9689"/>
                    </a:lnTo>
                    <a:lnTo>
                      <a:pt x="2113" y="9647"/>
                    </a:lnTo>
                    <a:lnTo>
                      <a:pt x="2218" y="9647"/>
                    </a:lnTo>
                    <a:lnTo>
                      <a:pt x="2281" y="9668"/>
                    </a:lnTo>
                    <a:lnTo>
                      <a:pt x="2323" y="9647"/>
                    </a:lnTo>
                    <a:cubicBezTo>
                      <a:pt x="2323" y="9668"/>
                      <a:pt x="2364" y="9730"/>
                      <a:pt x="2364" y="9751"/>
                    </a:cubicBezTo>
                    <a:lnTo>
                      <a:pt x="2218" y="9856"/>
                    </a:lnTo>
                    <a:lnTo>
                      <a:pt x="2218" y="9940"/>
                    </a:lnTo>
                    <a:lnTo>
                      <a:pt x="2155" y="9877"/>
                    </a:lnTo>
                    <a:lnTo>
                      <a:pt x="2051" y="9898"/>
                    </a:lnTo>
                    <a:lnTo>
                      <a:pt x="1967" y="9961"/>
                    </a:lnTo>
                    <a:lnTo>
                      <a:pt x="1904" y="9940"/>
                    </a:lnTo>
                    <a:lnTo>
                      <a:pt x="1841" y="9772"/>
                    </a:lnTo>
                    <a:lnTo>
                      <a:pt x="1779" y="9772"/>
                    </a:lnTo>
                    <a:lnTo>
                      <a:pt x="1632" y="9961"/>
                    </a:lnTo>
                    <a:lnTo>
                      <a:pt x="1632" y="10065"/>
                    </a:lnTo>
                    <a:lnTo>
                      <a:pt x="1527" y="10128"/>
                    </a:lnTo>
                    <a:lnTo>
                      <a:pt x="1486" y="10233"/>
                    </a:lnTo>
                    <a:lnTo>
                      <a:pt x="1653" y="10295"/>
                    </a:lnTo>
                    <a:lnTo>
                      <a:pt x="1674" y="10400"/>
                    </a:lnTo>
                    <a:lnTo>
                      <a:pt x="1653" y="10421"/>
                    </a:lnTo>
                    <a:lnTo>
                      <a:pt x="1653" y="10484"/>
                    </a:lnTo>
                    <a:lnTo>
                      <a:pt x="1737" y="10609"/>
                    </a:lnTo>
                    <a:lnTo>
                      <a:pt x="1862" y="10630"/>
                    </a:lnTo>
                    <a:lnTo>
                      <a:pt x="1862" y="10714"/>
                    </a:lnTo>
                    <a:lnTo>
                      <a:pt x="1904" y="10735"/>
                    </a:lnTo>
                    <a:lnTo>
                      <a:pt x="1946" y="10693"/>
                    </a:lnTo>
                    <a:lnTo>
                      <a:pt x="2009" y="10714"/>
                    </a:lnTo>
                    <a:lnTo>
                      <a:pt x="2072" y="10693"/>
                    </a:lnTo>
                    <a:lnTo>
                      <a:pt x="2072" y="10609"/>
                    </a:lnTo>
                    <a:lnTo>
                      <a:pt x="1967" y="10505"/>
                    </a:lnTo>
                    <a:lnTo>
                      <a:pt x="2009" y="10400"/>
                    </a:lnTo>
                    <a:lnTo>
                      <a:pt x="2072" y="10254"/>
                    </a:lnTo>
                    <a:lnTo>
                      <a:pt x="2197" y="10170"/>
                    </a:lnTo>
                    <a:lnTo>
                      <a:pt x="2218" y="10107"/>
                    </a:lnTo>
                    <a:lnTo>
                      <a:pt x="2364" y="10149"/>
                    </a:lnTo>
                    <a:lnTo>
                      <a:pt x="2511" y="10254"/>
                    </a:lnTo>
                    <a:lnTo>
                      <a:pt x="2574" y="10316"/>
                    </a:lnTo>
                    <a:lnTo>
                      <a:pt x="2636" y="10295"/>
                    </a:lnTo>
                    <a:lnTo>
                      <a:pt x="2699" y="10086"/>
                    </a:lnTo>
                    <a:lnTo>
                      <a:pt x="2825" y="9961"/>
                    </a:lnTo>
                    <a:lnTo>
                      <a:pt x="2825" y="9877"/>
                    </a:lnTo>
                    <a:lnTo>
                      <a:pt x="2783" y="9814"/>
                    </a:lnTo>
                    <a:lnTo>
                      <a:pt x="2741" y="9751"/>
                    </a:lnTo>
                    <a:lnTo>
                      <a:pt x="2616" y="9647"/>
                    </a:lnTo>
                    <a:lnTo>
                      <a:pt x="2532" y="9647"/>
                    </a:lnTo>
                    <a:lnTo>
                      <a:pt x="2469" y="9584"/>
                    </a:lnTo>
                    <a:lnTo>
                      <a:pt x="2302" y="9584"/>
                    </a:lnTo>
                    <a:cubicBezTo>
                      <a:pt x="2302" y="9563"/>
                      <a:pt x="2302" y="9521"/>
                      <a:pt x="2281" y="9479"/>
                    </a:cubicBezTo>
                    <a:lnTo>
                      <a:pt x="2281" y="9458"/>
                    </a:lnTo>
                    <a:lnTo>
                      <a:pt x="2406" y="9375"/>
                    </a:lnTo>
                    <a:lnTo>
                      <a:pt x="2427" y="9333"/>
                    </a:lnTo>
                    <a:lnTo>
                      <a:pt x="2574" y="9228"/>
                    </a:lnTo>
                    <a:lnTo>
                      <a:pt x="2699" y="9165"/>
                    </a:lnTo>
                    <a:lnTo>
                      <a:pt x="2888" y="9207"/>
                    </a:lnTo>
                    <a:lnTo>
                      <a:pt x="2992" y="9165"/>
                    </a:lnTo>
                    <a:lnTo>
                      <a:pt x="3034" y="9228"/>
                    </a:lnTo>
                    <a:lnTo>
                      <a:pt x="3034" y="9333"/>
                    </a:lnTo>
                    <a:lnTo>
                      <a:pt x="2950" y="9458"/>
                    </a:lnTo>
                    <a:lnTo>
                      <a:pt x="2929" y="9563"/>
                    </a:lnTo>
                    <a:lnTo>
                      <a:pt x="2992" y="9584"/>
                    </a:lnTo>
                    <a:lnTo>
                      <a:pt x="2992" y="9689"/>
                    </a:lnTo>
                    <a:lnTo>
                      <a:pt x="2992" y="9793"/>
                    </a:lnTo>
                    <a:lnTo>
                      <a:pt x="2950" y="9856"/>
                    </a:lnTo>
                    <a:lnTo>
                      <a:pt x="2992" y="9961"/>
                    </a:lnTo>
                    <a:lnTo>
                      <a:pt x="3097" y="10002"/>
                    </a:lnTo>
                    <a:lnTo>
                      <a:pt x="3243" y="10170"/>
                    </a:lnTo>
                    <a:lnTo>
                      <a:pt x="3348" y="10191"/>
                    </a:lnTo>
                    <a:lnTo>
                      <a:pt x="3432" y="10170"/>
                    </a:lnTo>
                    <a:lnTo>
                      <a:pt x="3536" y="10002"/>
                    </a:lnTo>
                    <a:lnTo>
                      <a:pt x="3536" y="9898"/>
                    </a:lnTo>
                    <a:lnTo>
                      <a:pt x="3578" y="9856"/>
                    </a:lnTo>
                    <a:lnTo>
                      <a:pt x="3620" y="9793"/>
                    </a:lnTo>
                    <a:lnTo>
                      <a:pt x="3578" y="9710"/>
                    </a:lnTo>
                    <a:lnTo>
                      <a:pt x="3662" y="9584"/>
                    </a:lnTo>
                    <a:lnTo>
                      <a:pt x="3766" y="9563"/>
                    </a:lnTo>
                    <a:lnTo>
                      <a:pt x="3850" y="9563"/>
                    </a:lnTo>
                    <a:lnTo>
                      <a:pt x="3871" y="9500"/>
                    </a:lnTo>
                    <a:lnTo>
                      <a:pt x="3850" y="9458"/>
                    </a:lnTo>
                    <a:lnTo>
                      <a:pt x="3829" y="9333"/>
                    </a:lnTo>
                    <a:lnTo>
                      <a:pt x="3620" y="9249"/>
                    </a:lnTo>
                    <a:lnTo>
                      <a:pt x="3578" y="9186"/>
                    </a:lnTo>
                    <a:lnTo>
                      <a:pt x="3641" y="9040"/>
                    </a:lnTo>
                    <a:lnTo>
                      <a:pt x="3724" y="8977"/>
                    </a:lnTo>
                    <a:lnTo>
                      <a:pt x="3766" y="8956"/>
                    </a:lnTo>
                    <a:lnTo>
                      <a:pt x="3745" y="9019"/>
                    </a:lnTo>
                    <a:lnTo>
                      <a:pt x="3745" y="9145"/>
                    </a:lnTo>
                    <a:lnTo>
                      <a:pt x="3787" y="9165"/>
                    </a:lnTo>
                    <a:lnTo>
                      <a:pt x="3850" y="9145"/>
                    </a:lnTo>
                    <a:lnTo>
                      <a:pt x="3871" y="9124"/>
                    </a:lnTo>
                    <a:lnTo>
                      <a:pt x="3955" y="9145"/>
                    </a:lnTo>
                    <a:lnTo>
                      <a:pt x="3996" y="9186"/>
                    </a:lnTo>
                    <a:lnTo>
                      <a:pt x="4059" y="9165"/>
                    </a:lnTo>
                    <a:lnTo>
                      <a:pt x="4101" y="9165"/>
                    </a:lnTo>
                    <a:lnTo>
                      <a:pt x="4080" y="9228"/>
                    </a:lnTo>
                    <a:lnTo>
                      <a:pt x="3976" y="9249"/>
                    </a:lnTo>
                    <a:lnTo>
                      <a:pt x="3976" y="9270"/>
                    </a:lnTo>
                    <a:lnTo>
                      <a:pt x="3996" y="9291"/>
                    </a:lnTo>
                    <a:lnTo>
                      <a:pt x="4080" y="9270"/>
                    </a:lnTo>
                    <a:lnTo>
                      <a:pt x="4206" y="9186"/>
                    </a:lnTo>
                    <a:lnTo>
                      <a:pt x="4499" y="9228"/>
                    </a:lnTo>
                    <a:lnTo>
                      <a:pt x="4666" y="9186"/>
                    </a:lnTo>
                    <a:lnTo>
                      <a:pt x="4603" y="9165"/>
                    </a:lnTo>
                    <a:lnTo>
                      <a:pt x="4582" y="9061"/>
                    </a:lnTo>
                    <a:lnTo>
                      <a:pt x="4603" y="8935"/>
                    </a:lnTo>
                    <a:lnTo>
                      <a:pt x="4729" y="8873"/>
                    </a:lnTo>
                    <a:lnTo>
                      <a:pt x="4833" y="8914"/>
                    </a:lnTo>
                    <a:lnTo>
                      <a:pt x="4875" y="9019"/>
                    </a:lnTo>
                    <a:lnTo>
                      <a:pt x="4833" y="9124"/>
                    </a:lnTo>
                    <a:lnTo>
                      <a:pt x="4896" y="9186"/>
                    </a:lnTo>
                    <a:lnTo>
                      <a:pt x="4980" y="9186"/>
                    </a:lnTo>
                    <a:lnTo>
                      <a:pt x="5043" y="9061"/>
                    </a:lnTo>
                    <a:lnTo>
                      <a:pt x="4980" y="8852"/>
                    </a:lnTo>
                    <a:lnTo>
                      <a:pt x="5001" y="8726"/>
                    </a:lnTo>
                    <a:lnTo>
                      <a:pt x="5126" y="8621"/>
                    </a:lnTo>
                    <a:lnTo>
                      <a:pt x="5210" y="8621"/>
                    </a:lnTo>
                    <a:lnTo>
                      <a:pt x="5231" y="8559"/>
                    </a:lnTo>
                    <a:lnTo>
                      <a:pt x="5189" y="8496"/>
                    </a:lnTo>
                    <a:lnTo>
                      <a:pt x="5210" y="8349"/>
                    </a:lnTo>
                    <a:lnTo>
                      <a:pt x="5294" y="8308"/>
                    </a:lnTo>
                    <a:lnTo>
                      <a:pt x="5398" y="8329"/>
                    </a:lnTo>
                    <a:lnTo>
                      <a:pt x="5419" y="8391"/>
                    </a:lnTo>
                    <a:lnTo>
                      <a:pt x="5357" y="8454"/>
                    </a:lnTo>
                    <a:lnTo>
                      <a:pt x="5336" y="8621"/>
                    </a:lnTo>
                    <a:lnTo>
                      <a:pt x="5357" y="8956"/>
                    </a:lnTo>
                    <a:lnTo>
                      <a:pt x="5419" y="8998"/>
                    </a:lnTo>
                    <a:lnTo>
                      <a:pt x="5503" y="8935"/>
                    </a:lnTo>
                    <a:lnTo>
                      <a:pt x="5545" y="8831"/>
                    </a:lnTo>
                    <a:lnTo>
                      <a:pt x="5649" y="8831"/>
                    </a:lnTo>
                    <a:lnTo>
                      <a:pt x="5754" y="8726"/>
                    </a:lnTo>
                    <a:lnTo>
                      <a:pt x="5817" y="8580"/>
                    </a:lnTo>
                    <a:lnTo>
                      <a:pt x="5775" y="8475"/>
                    </a:lnTo>
                    <a:lnTo>
                      <a:pt x="5921" y="8370"/>
                    </a:lnTo>
                    <a:lnTo>
                      <a:pt x="5880" y="8287"/>
                    </a:lnTo>
                    <a:lnTo>
                      <a:pt x="5838" y="8224"/>
                    </a:lnTo>
                    <a:lnTo>
                      <a:pt x="5712" y="8057"/>
                    </a:lnTo>
                    <a:lnTo>
                      <a:pt x="5649" y="7910"/>
                    </a:lnTo>
                    <a:lnTo>
                      <a:pt x="5629" y="7638"/>
                    </a:lnTo>
                    <a:lnTo>
                      <a:pt x="5670" y="7324"/>
                    </a:lnTo>
                    <a:lnTo>
                      <a:pt x="5670" y="7115"/>
                    </a:lnTo>
                    <a:lnTo>
                      <a:pt x="5566" y="6717"/>
                    </a:lnTo>
                    <a:lnTo>
                      <a:pt x="5440" y="6529"/>
                    </a:lnTo>
                    <a:lnTo>
                      <a:pt x="5440" y="6383"/>
                    </a:lnTo>
                    <a:lnTo>
                      <a:pt x="5461" y="6194"/>
                    </a:lnTo>
                    <a:lnTo>
                      <a:pt x="5649" y="6111"/>
                    </a:lnTo>
                    <a:lnTo>
                      <a:pt x="5733" y="6111"/>
                    </a:lnTo>
                    <a:lnTo>
                      <a:pt x="5775" y="6194"/>
                    </a:lnTo>
                    <a:lnTo>
                      <a:pt x="5817" y="6132"/>
                    </a:lnTo>
                    <a:lnTo>
                      <a:pt x="5775" y="6006"/>
                    </a:lnTo>
                    <a:lnTo>
                      <a:pt x="5754" y="5922"/>
                    </a:lnTo>
                    <a:lnTo>
                      <a:pt x="5733" y="5880"/>
                    </a:lnTo>
                    <a:lnTo>
                      <a:pt x="5712" y="5776"/>
                    </a:lnTo>
                    <a:lnTo>
                      <a:pt x="5712" y="5713"/>
                    </a:lnTo>
                    <a:lnTo>
                      <a:pt x="5712" y="5650"/>
                    </a:lnTo>
                    <a:lnTo>
                      <a:pt x="5754" y="5567"/>
                    </a:lnTo>
                    <a:lnTo>
                      <a:pt x="5754" y="5546"/>
                    </a:lnTo>
                    <a:lnTo>
                      <a:pt x="5754" y="5462"/>
                    </a:lnTo>
                    <a:lnTo>
                      <a:pt x="5733" y="5399"/>
                    </a:lnTo>
                    <a:lnTo>
                      <a:pt x="5733" y="5274"/>
                    </a:lnTo>
                    <a:lnTo>
                      <a:pt x="5754" y="5190"/>
                    </a:lnTo>
                    <a:lnTo>
                      <a:pt x="5712" y="5127"/>
                    </a:lnTo>
                    <a:lnTo>
                      <a:pt x="5670" y="4876"/>
                    </a:lnTo>
                    <a:lnTo>
                      <a:pt x="5566" y="4709"/>
                    </a:lnTo>
                    <a:lnTo>
                      <a:pt x="5545" y="4709"/>
                    </a:lnTo>
                    <a:lnTo>
                      <a:pt x="5503" y="4667"/>
                    </a:lnTo>
                    <a:lnTo>
                      <a:pt x="5503" y="4437"/>
                    </a:lnTo>
                    <a:lnTo>
                      <a:pt x="5398" y="4332"/>
                    </a:lnTo>
                    <a:lnTo>
                      <a:pt x="5147" y="4081"/>
                    </a:lnTo>
                    <a:lnTo>
                      <a:pt x="5105" y="3976"/>
                    </a:lnTo>
                    <a:lnTo>
                      <a:pt x="5043" y="3788"/>
                    </a:lnTo>
                    <a:lnTo>
                      <a:pt x="5043" y="3600"/>
                    </a:lnTo>
                    <a:lnTo>
                      <a:pt x="5043" y="3558"/>
                    </a:lnTo>
                    <a:lnTo>
                      <a:pt x="4980" y="3600"/>
                    </a:lnTo>
                    <a:lnTo>
                      <a:pt x="4917" y="3600"/>
                    </a:lnTo>
                    <a:lnTo>
                      <a:pt x="4896" y="3579"/>
                    </a:lnTo>
                    <a:lnTo>
                      <a:pt x="4896" y="3558"/>
                    </a:lnTo>
                    <a:cubicBezTo>
                      <a:pt x="4854" y="3474"/>
                      <a:pt x="4812" y="3412"/>
                      <a:pt x="4750" y="3349"/>
                    </a:cubicBezTo>
                    <a:lnTo>
                      <a:pt x="4792" y="3265"/>
                    </a:lnTo>
                    <a:lnTo>
                      <a:pt x="4854" y="3160"/>
                    </a:lnTo>
                    <a:lnTo>
                      <a:pt x="4812" y="3077"/>
                    </a:lnTo>
                    <a:lnTo>
                      <a:pt x="4687" y="3077"/>
                    </a:lnTo>
                    <a:lnTo>
                      <a:pt x="4540" y="3056"/>
                    </a:lnTo>
                    <a:lnTo>
                      <a:pt x="4394" y="2888"/>
                    </a:lnTo>
                    <a:lnTo>
                      <a:pt x="4268" y="2930"/>
                    </a:lnTo>
                    <a:lnTo>
                      <a:pt x="4122" y="2847"/>
                    </a:lnTo>
                    <a:lnTo>
                      <a:pt x="4101" y="2763"/>
                    </a:lnTo>
                    <a:lnTo>
                      <a:pt x="4101" y="2658"/>
                    </a:lnTo>
                    <a:lnTo>
                      <a:pt x="4185" y="2575"/>
                    </a:lnTo>
                    <a:lnTo>
                      <a:pt x="4268" y="2575"/>
                    </a:lnTo>
                    <a:lnTo>
                      <a:pt x="4415" y="2679"/>
                    </a:lnTo>
                    <a:lnTo>
                      <a:pt x="4478" y="2721"/>
                    </a:lnTo>
                    <a:lnTo>
                      <a:pt x="4603" y="2533"/>
                    </a:lnTo>
                    <a:lnTo>
                      <a:pt x="4729" y="2428"/>
                    </a:lnTo>
                    <a:lnTo>
                      <a:pt x="4833" y="2428"/>
                    </a:lnTo>
                    <a:lnTo>
                      <a:pt x="4896" y="2470"/>
                    </a:lnTo>
                    <a:lnTo>
                      <a:pt x="4959" y="2512"/>
                    </a:lnTo>
                    <a:lnTo>
                      <a:pt x="5064" y="2470"/>
                    </a:lnTo>
                    <a:lnTo>
                      <a:pt x="5168" y="2575"/>
                    </a:lnTo>
                    <a:lnTo>
                      <a:pt x="5336" y="2721"/>
                    </a:lnTo>
                    <a:lnTo>
                      <a:pt x="5524" y="2784"/>
                    </a:lnTo>
                    <a:lnTo>
                      <a:pt x="5691" y="2847"/>
                    </a:lnTo>
                    <a:lnTo>
                      <a:pt x="5754" y="2930"/>
                    </a:lnTo>
                    <a:lnTo>
                      <a:pt x="5859" y="2972"/>
                    </a:lnTo>
                    <a:lnTo>
                      <a:pt x="5859" y="2888"/>
                    </a:lnTo>
                    <a:lnTo>
                      <a:pt x="5880" y="2784"/>
                    </a:lnTo>
                    <a:lnTo>
                      <a:pt x="5859" y="2658"/>
                    </a:lnTo>
                    <a:lnTo>
                      <a:pt x="5880" y="2470"/>
                    </a:lnTo>
                    <a:lnTo>
                      <a:pt x="5942" y="2240"/>
                    </a:lnTo>
                    <a:lnTo>
                      <a:pt x="6089" y="2031"/>
                    </a:lnTo>
                    <a:lnTo>
                      <a:pt x="6193" y="2010"/>
                    </a:lnTo>
                    <a:lnTo>
                      <a:pt x="6298" y="2031"/>
                    </a:lnTo>
                    <a:lnTo>
                      <a:pt x="6465" y="2031"/>
                    </a:lnTo>
                    <a:lnTo>
                      <a:pt x="6465" y="1989"/>
                    </a:lnTo>
                    <a:lnTo>
                      <a:pt x="6528" y="1926"/>
                    </a:lnTo>
                    <a:lnTo>
                      <a:pt x="6591" y="1947"/>
                    </a:lnTo>
                    <a:lnTo>
                      <a:pt x="6675" y="1947"/>
                    </a:lnTo>
                    <a:lnTo>
                      <a:pt x="6717" y="1905"/>
                    </a:lnTo>
                    <a:lnTo>
                      <a:pt x="6737" y="1821"/>
                    </a:lnTo>
                    <a:lnTo>
                      <a:pt x="6842" y="1779"/>
                    </a:lnTo>
                    <a:lnTo>
                      <a:pt x="6926" y="1717"/>
                    </a:lnTo>
                    <a:lnTo>
                      <a:pt x="6926" y="1612"/>
                    </a:lnTo>
                    <a:lnTo>
                      <a:pt x="6989" y="1591"/>
                    </a:lnTo>
                    <a:lnTo>
                      <a:pt x="7009" y="1507"/>
                    </a:lnTo>
                    <a:lnTo>
                      <a:pt x="6926" y="1507"/>
                    </a:lnTo>
                    <a:lnTo>
                      <a:pt x="6863" y="1591"/>
                    </a:lnTo>
                    <a:lnTo>
                      <a:pt x="6800" y="1675"/>
                    </a:lnTo>
                    <a:lnTo>
                      <a:pt x="6717" y="1675"/>
                    </a:lnTo>
                    <a:lnTo>
                      <a:pt x="6717" y="1612"/>
                    </a:lnTo>
                    <a:lnTo>
                      <a:pt x="6717" y="1528"/>
                    </a:lnTo>
                    <a:lnTo>
                      <a:pt x="6612" y="1403"/>
                    </a:lnTo>
                    <a:lnTo>
                      <a:pt x="6486" y="1319"/>
                    </a:lnTo>
                    <a:lnTo>
                      <a:pt x="6445" y="1277"/>
                    </a:lnTo>
                    <a:lnTo>
                      <a:pt x="6445" y="1110"/>
                    </a:lnTo>
                    <a:lnTo>
                      <a:pt x="6486" y="943"/>
                    </a:lnTo>
                    <a:lnTo>
                      <a:pt x="6486" y="838"/>
                    </a:lnTo>
                    <a:lnTo>
                      <a:pt x="6465" y="775"/>
                    </a:lnTo>
                    <a:lnTo>
                      <a:pt x="6445" y="796"/>
                    </a:lnTo>
                    <a:lnTo>
                      <a:pt x="6403" y="901"/>
                    </a:lnTo>
                    <a:lnTo>
                      <a:pt x="6298" y="1047"/>
                    </a:lnTo>
                    <a:lnTo>
                      <a:pt x="6131" y="1173"/>
                    </a:lnTo>
                    <a:lnTo>
                      <a:pt x="5963" y="1194"/>
                    </a:lnTo>
                    <a:lnTo>
                      <a:pt x="5901" y="1173"/>
                    </a:lnTo>
                    <a:lnTo>
                      <a:pt x="5838" y="1194"/>
                    </a:lnTo>
                    <a:lnTo>
                      <a:pt x="5733" y="1089"/>
                    </a:lnTo>
                    <a:lnTo>
                      <a:pt x="5608" y="1068"/>
                    </a:lnTo>
                    <a:lnTo>
                      <a:pt x="5419" y="984"/>
                    </a:lnTo>
                    <a:lnTo>
                      <a:pt x="5315" y="880"/>
                    </a:lnTo>
                    <a:lnTo>
                      <a:pt x="5210" y="859"/>
                    </a:lnTo>
                    <a:lnTo>
                      <a:pt x="5147" y="775"/>
                    </a:lnTo>
                    <a:lnTo>
                      <a:pt x="5001" y="671"/>
                    </a:lnTo>
                    <a:lnTo>
                      <a:pt x="4729" y="419"/>
                    </a:lnTo>
                    <a:lnTo>
                      <a:pt x="4645" y="252"/>
                    </a:lnTo>
                    <a:lnTo>
                      <a:pt x="4499" y="231"/>
                    </a:lnTo>
                    <a:lnTo>
                      <a:pt x="4310" y="64"/>
                    </a:lnTo>
                    <a:lnTo>
                      <a:pt x="4268"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33"/>
              <p:cNvSpPr/>
              <p:nvPr/>
            </p:nvSpPr>
            <p:spPr>
              <a:xfrm>
                <a:off x="5440200" y="2597250"/>
                <a:ext cx="60175" cy="83725"/>
              </a:xfrm>
              <a:custGeom>
                <a:rect b="b" l="l" r="r" t="t"/>
                <a:pathLst>
                  <a:path extrusionOk="0" h="3349" w="2407">
                    <a:moveTo>
                      <a:pt x="1256" y="1"/>
                    </a:moveTo>
                    <a:lnTo>
                      <a:pt x="1005" y="126"/>
                    </a:lnTo>
                    <a:lnTo>
                      <a:pt x="628" y="189"/>
                    </a:lnTo>
                    <a:lnTo>
                      <a:pt x="419" y="377"/>
                    </a:lnTo>
                    <a:lnTo>
                      <a:pt x="210" y="419"/>
                    </a:lnTo>
                    <a:lnTo>
                      <a:pt x="21" y="586"/>
                    </a:lnTo>
                    <a:lnTo>
                      <a:pt x="0" y="712"/>
                    </a:lnTo>
                    <a:lnTo>
                      <a:pt x="0" y="733"/>
                    </a:lnTo>
                    <a:lnTo>
                      <a:pt x="105" y="649"/>
                    </a:lnTo>
                    <a:lnTo>
                      <a:pt x="293" y="691"/>
                    </a:lnTo>
                    <a:lnTo>
                      <a:pt x="210" y="712"/>
                    </a:lnTo>
                    <a:lnTo>
                      <a:pt x="419" y="921"/>
                    </a:lnTo>
                    <a:lnTo>
                      <a:pt x="565" y="1130"/>
                    </a:lnTo>
                    <a:lnTo>
                      <a:pt x="649" y="1130"/>
                    </a:lnTo>
                    <a:lnTo>
                      <a:pt x="607" y="1214"/>
                    </a:lnTo>
                    <a:lnTo>
                      <a:pt x="712" y="1319"/>
                    </a:lnTo>
                    <a:lnTo>
                      <a:pt x="733" y="1423"/>
                    </a:lnTo>
                    <a:lnTo>
                      <a:pt x="544" y="1361"/>
                    </a:lnTo>
                    <a:lnTo>
                      <a:pt x="524" y="1277"/>
                    </a:lnTo>
                    <a:lnTo>
                      <a:pt x="461" y="1381"/>
                    </a:lnTo>
                    <a:lnTo>
                      <a:pt x="398" y="1361"/>
                    </a:lnTo>
                    <a:lnTo>
                      <a:pt x="252" y="1549"/>
                    </a:lnTo>
                    <a:lnTo>
                      <a:pt x="524" y="1653"/>
                    </a:lnTo>
                    <a:lnTo>
                      <a:pt x="607" y="1633"/>
                    </a:lnTo>
                    <a:lnTo>
                      <a:pt x="649" y="1758"/>
                    </a:lnTo>
                    <a:lnTo>
                      <a:pt x="649" y="1988"/>
                    </a:lnTo>
                    <a:lnTo>
                      <a:pt x="712" y="2051"/>
                    </a:lnTo>
                    <a:lnTo>
                      <a:pt x="754" y="2009"/>
                    </a:lnTo>
                    <a:lnTo>
                      <a:pt x="858" y="2197"/>
                    </a:lnTo>
                    <a:lnTo>
                      <a:pt x="670" y="2323"/>
                    </a:lnTo>
                    <a:lnTo>
                      <a:pt x="670" y="2386"/>
                    </a:lnTo>
                    <a:lnTo>
                      <a:pt x="754" y="2469"/>
                    </a:lnTo>
                    <a:lnTo>
                      <a:pt x="754" y="2574"/>
                    </a:lnTo>
                    <a:lnTo>
                      <a:pt x="670" y="2595"/>
                    </a:lnTo>
                    <a:lnTo>
                      <a:pt x="670" y="2700"/>
                    </a:lnTo>
                    <a:lnTo>
                      <a:pt x="733" y="2804"/>
                    </a:lnTo>
                    <a:lnTo>
                      <a:pt x="670" y="2804"/>
                    </a:lnTo>
                    <a:lnTo>
                      <a:pt x="816" y="3097"/>
                    </a:lnTo>
                    <a:lnTo>
                      <a:pt x="879" y="3097"/>
                    </a:lnTo>
                    <a:lnTo>
                      <a:pt x="921" y="3223"/>
                    </a:lnTo>
                    <a:lnTo>
                      <a:pt x="963" y="3244"/>
                    </a:lnTo>
                    <a:lnTo>
                      <a:pt x="963" y="3348"/>
                    </a:lnTo>
                    <a:lnTo>
                      <a:pt x="1047" y="3306"/>
                    </a:lnTo>
                    <a:lnTo>
                      <a:pt x="1047" y="3139"/>
                    </a:lnTo>
                    <a:lnTo>
                      <a:pt x="1088" y="3223"/>
                    </a:lnTo>
                    <a:lnTo>
                      <a:pt x="1172" y="3118"/>
                    </a:lnTo>
                    <a:lnTo>
                      <a:pt x="1444" y="2888"/>
                    </a:lnTo>
                    <a:lnTo>
                      <a:pt x="1549" y="2846"/>
                    </a:lnTo>
                    <a:lnTo>
                      <a:pt x="1570" y="2909"/>
                    </a:lnTo>
                    <a:lnTo>
                      <a:pt x="1653" y="2825"/>
                    </a:lnTo>
                    <a:lnTo>
                      <a:pt x="1695" y="2825"/>
                    </a:lnTo>
                    <a:lnTo>
                      <a:pt x="1758" y="2930"/>
                    </a:lnTo>
                    <a:lnTo>
                      <a:pt x="1863" y="2909"/>
                    </a:lnTo>
                    <a:lnTo>
                      <a:pt x="1905" y="2951"/>
                    </a:lnTo>
                    <a:lnTo>
                      <a:pt x="1967" y="2909"/>
                    </a:lnTo>
                    <a:lnTo>
                      <a:pt x="1925" y="2825"/>
                    </a:lnTo>
                    <a:lnTo>
                      <a:pt x="2072" y="2741"/>
                    </a:lnTo>
                    <a:lnTo>
                      <a:pt x="2197" y="2741"/>
                    </a:lnTo>
                    <a:lnTo>
                      <a:pt x="2344" y="2532"/>
                    </a:lnTo>
                    <a:lnTo>
                      <a:pt x="2323" y="2490"/>
                    </a:lnTo>
                    <a:lnTo>
                      <a:pt x="2407" y="2428"/>
                    </a:lnTo>
                    <a:lnTo>
                      <a:pt x="2344" y="1988"/>
                    </a:lnTo>
                    <a:lnTo>
                      <a:pt x="2323" y="1988"/>
                    </a:lnTo>
                    <a:lnTo>
                      <a:pt x="2281" y="2009"/>
                    </a:lnTo>
                    <a:lnTo>
                      <a:pt x="2281" y="1884"/>
                    </a:lnTo>
                    <a:lnTo>
                      <a:pt x="2197" y="1486"/>
                    </a:lnTo>
                    <a:lnTo>
                      <a:pt x="2114" y="1381"/>
                    </a:lnTo>
                    <a:lnTo>
                      <a:pt x="2114" y="1130"/>
                    </a:lnTo>
                    <a:lnTo>
                      <a:pt x="1779" y="712"/>
                    </a:lnTo>
                    <a:lnTo>
                      <a:pt x="1465" y="398"/>
                    </a:lnTo>
                    <a:lnTo>
                      <a:pt x="125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33"/>
              <p:cNvSpPr/>
              <p:nvPr/>
            </p:nvSpPr>
            <p:spPr>
              <a:xfrm>
                <a:off x="5410900" y="2501000"/>
                <a:ext cx="68550" cy="117725"/>
              </a:xfrm>
              <a:custGeom>
                <a:rect b="b" l="l" r="r" t="t"/>
                <a:pathLst>
                  <a:path extrusionOk="0" h="4709" w="2742">
                    <a:moveTo>
                      <a:pt x="2260" y="1"/>
                    </a:moveTo>
                    <a:lnTo>
                      <a:pt x="2177" y="42"/>
                    </a:lnTo>
                    <a:lnTo>
                      <a:pt x="2177" y="168"/>
                    </a:lnTo>
                    <a:lnTo>
                      <a:pt x="2177" y="273"/>
                    </a:lnTo>
                    <a:lnTo>
                      <a:pt x="2240" y="377"/>
                    </a:lnTo>
                    <a:lnTo>
                      <a:pt x="2177" y="482"/>
                    </a:lnTo>
                    <a:lnTo>
                      <a:pt x="2093" y="482"/>
                    </a:lnTo>
                    <a:lnTo>
                      <a:pt x="1988" y="607"/>
                    </a:lnTo>
                    <a:lnTo>
                      <a:pt x="1988" y="733"/>
                    </a:lnTo>
                    <a:lnTo>
                      <a:pt x="1737" y="921"/>
                    </a:lnTo>
                    <a:lnTo>
                      <a:pt x="1612" y="921"/>
                    </a:lnTo>
                    <a:lnTo>
                      <a:pt x="1528" y="1005"/>
                    </a:lnTo>
                    <a:lnTo>
                      <a:pt x="1633" y="1089"/>
                    </a:lnTo>
                    <a:lnTo>
                      <a:pt x="1779" y="1214"/>
                    </a:lnTo>
                    <a:lnTo>
                      <a:pt x="1779" y="1298"/>
                    </a:lnTo>
                    <a:lnTo>
                      <a:pt x="1716" y="1444"/>
                    </a:lnTo>
                    <a:lnTo>
                      <a:pt x="1570" y="1423"/>
                    </a:lnTo>
                    <a:lnTo>
                      <a:pt x="1319" y="1444"/>
                    </a:lnTo>
                    <a:lnTo>
                      <a:pt x="1193" y="1402"/>
                    </a:lnTo>
                    <a:lnTo>
                      <a:pt x="1089" y="1444"/>
                    </a:lnTo>
                    <a:lnTo>
                      <a:pt x="1005" y="1361"/>
                    </a:lnTo>
                    <a:lnTo>
                      <a:pt x="942" y="1319"/>
                    </a:lnTo>
                    <a:lnTo>
                      <a:pt x="838" y="1151"/>
                    </a:lnTo>
                    <a:lnTo>
                      <a:pt x="691" y="1298"/>
                    </a:lnTo>
                    <a:lnTo>
                      <a:pt x="691" y="1465"/>
                    </a:lnTo>
                    <a:lnTo>
                      <a:pt x="691" y="1528"/>
                    </a:lnTo>
                    <a:lnTo>
                      <a:pt x="649" y="1633"/>
                    </a:lnTo>
                    <a:lnTo>
                      <a:pt x="566" y="1926"/>
                    </a:lnTo>
                    <a:lnTo>
                      <a:pt x="461" y="1967"/>
                    </a:lnTo>
                    <a:lnTo>
                      <a:pt x="356" y="2156"/>
                    </a:lnTo>
                    <a:lnTo>
                      <a:pt x="210" y="2260"/>
                    </a:lnTo>
                    <a:lnTo>
                      <a:pt x="210" y="2365"/>
                    </a:lnTo>
                    <a:lnTo>
                      <a:pt x="147" y="2511"/>
                    </a:lnTo>
                    <a:lnTo>
                      <a:pt x="1" y="2616"/>
                    </a:lnTo>
                    <a:lnTo>
                      <a:pt x="1" y="2972"/>
                    </a:lnTo>
                    <a:lnTo>
                      <a:pt x="22" y="3014"/>
                    </a:lnTo>
                    <a:lnTo>
                      <a:pt x="43" y="2993"/>
                    </a:lnTo>
                    <a:lnTo>
                      <a:pt x="84" y="3202"/>
                    </a:lnTo>
                    <a:lnTo>
                      <a:pt x="168" y="3139"/>
                    </a:lnTo>
                    <a:lnTo>
                      <a:pt x="168" y="3034"/>
                    </a:lnTo>
                    <a:lnTo>
                      <a:pt x="315" y="3118"/>
                    </a:lnTo>
                    <a:lnTo>
                      <a:pt x="356" y="3202"/>
                    </a:lnTo>
                    <a:lnTo>
                      <a:pt x="545" y="3181"/>
                    </a:lnTo>
                    <a:lnTo>
                      <a:pt x="587" y="3097"/>
                    </a:lnTo>
                    <a:lnTo>
                      <a:pt x="670" y="3097"/>
                    </a:lnTo>
                    <a:lnTo>
                      <a:pt x="649" y="3181"/>
                    </a:lnTo>
                    <a:lnTo>
                      <a:pt x="566" y="3223"/>
                    </a:lnTo>
                    <a:lnTo>
                      <a:pt x="649" y="3348"/>
                    </a:lnTo>
                    <a:lnTo>
                      <a:pt x="524" y="3558"/>
                    </a:lnTo>
                    <a:lnTo>
                      <a:pt x="524" y="3851"/>
                    </a:lnTo>
                    <a:lnTo>
                      <a:pt x="545" y="3913"/>
                    </a:lnTo>
                    <a:lnTo>
                      <a:pt x="775" y="3913"/>
                    </a:lnTo>
                    <a:lnTo>
                      <a:pt x="880" y="3851"/>
                    </a:lnTo>
                    <a:lnTo>
                      <a:pt x="754" y="3955"/>
                    </a:lnTo>
                    <a:lnTo>
                      <a:pt x="608" y="3955"/>
                    </a:lnTo>
                    <a:lnTo>
                      <a:pt x="545" y="4143"/>
                    </a:lnTo>
                    <a:lnTo>
                      <a:pt x="524" y="4374"/>
                    </a:lnTo>
                    <a:lnTo>
                      <a:pt x="482" y="4478"/>
                    </a:lnTo>
                    <a:lnTo>
                      <a:pt x="545" y="4478"/>
                    </a:lnTo>
                    <a:lnTo>
                      <a:pt x="649" y="4436"/>
                    </a:lnTo>
                    <a:lnTo>
                      <a:pt x="775" y="4478"/>
                    </a:lnTo>
                    <a:lnTo>
                      <a:pt x="670" y="4646"/>
                    </a:lnTo>
                    <a:lnTo>
                      <a:pt x="691" y="4708"/>
                    </a:lnTo>
                    <a:lnTo>
                      <a:pt x="838" y="4604"/>
                    </a:lnTo>
                    <a:lnTo>
                      <a:pt x="900" y="4667"/>
                    </a:lnTo>
                    <a:lnTo>
                      <a:pt x="1005" y="4541"/>
                    </a:lnTo>
                    <a:lnTo>
                      <a:pt x="963" y="4478"/>
                    </a:lnTo>
                    <a:lnTo>
                      <a:pt x="1047" y="4436"/>
                    </a:lnTo>
                    <a:lnTo>
                      <a:pt x="1172" y="4562"/>
                    </a:lnTo>
                    <a:lnTo>
                      <a:pt x="1193" y="4436"/>
                    </a:lnTo>
                    <a:lnTo>
                      <a:pt x="1382" y="4269"/>
                    </a:lnTo>
                    <a:lnTo>
                      <a:pt x="1591" y="4227"/>
                    </a:lnTo>
                    <a:lnTo>
                      <a:pt x="1800" y="4039"/>
                    </a:lnTo>
                    <a:lnTo>
                      <a:pt x="2177" y="3976"/>
                    </a:lnTo>
                    <a:lnTo>
                      <a:pt x="2428" y="3851"/>
                    </a:lnTo>
                    <a:lnTo>
                      <a:pt x="2344" y="3725"/>
                    </a:lnTo>
                    <a:lnTo>
                      <a:pt x="1926" y="3495"/>
                    </a:lnTo>
                    <a:lnTo>
                      <a:pt x="1884" y="3390"/>
                    </a:lnTo>
                    <a:lnTo>
                      <a:pt x="1654" y="3348"/>
                    </a:lnTo>
                    <a:lnTo>
                      <a:pt x="1612" y="3202"/>
                    </a:lnTo>
                    <a:lnTo>
                      <a:pt x="1654" y="3118"/>
                    </a:lnTo>
                    <a:lnTo>
                      <a:pt x="1633" y="2993"/>
                    </a:lnTo>
                    <a:lnTo>
                      <a:pt x="1633" y="2867"/>
                    </a:lnTo>
                    <a:lnTo>
                      <a:pt x="1800" y="2762"/>
                    </a:lnTo>
                    <a:lnTo>
                      <a:pt x="1821" y="2616"/>
                    </a:lnTo>
                    <a:lnTo>
                      <a:pt x="1947" y="2574"/>
                    </a:lnTo>
                    <a:lnTo>
                      <a:pt x="2051" y="2574"/>
                    </a:lnTo>
                    <a:lnTo>
                      <a:pt x="2093" y="2490"/>
                    </a:lnTo>
                    <a:lnTo>
                      <a:pt x="2156" y="2449"/>
                    </a:lnTo>
                    <a:lnTo>
                      <a:pt x="2135" y="2344"/>
                    </a:lnTo>
                    <a:lnTo>
                      <a:pt x="2428" y="2051"/>
                    </a:lnTo>
                    <a:lnTo>
                      <a:pt x="2407" y="1988"/>
                    </a:lnTo>
                    <a:lnTo>
                      <a:pt x="2553" y="1863"/>
                    </a:lnTo>
                    <a:lnTo>
                      <a:pt x="2574" y="1737"/>
                    </a:lnTo>
                    <a:lnTo>
                      <a:pt x="2512" y="1654"/>
                    </a:lnTo>
                    <a:lnTo>
                      <a:pt x="2512" y="1361"/>
                    </a:lnTo>
                    <a:lnTo>
                      <a:pt x="2365" y="1256"/>
                    </a:lnTo>
                    <a:lnTo>
                      <a:pt x="2365" y="1110"/>
                    </a:lnTo>
                    <a:lnTo>
                      <a:pt x="2449" y="817"/>
                    </a:lnTo>
                    <a:lnTo>
                      <a:pt x="2449" y="691"/>
                    </a:lnTo>
                    <a:lnTo>
                      <a:pt x="2532" y="691"/>
                    </a:lnTo>
                    <a:lnTo>
                      <a:pt x="2721" y="482"/>
                    </a:lnTo>
                    <a:lnTo>
                      <a:pt x="2742" y="482"/>
                    </a:lnTo>
                    <a:lnTo>
                      <a:pt x="2637" y="356"/>
                    </a:lnTo>
                    <a:lnTo>
                      <a:pt x="2616" y="293"/>
                    </a:lnTo>
                    <a:lnTo>
                      <a:pt x="2428" y="273"/>
                    </a:lnTo>
                    <a:lnTo>
                      <a:pt x="2365" y="189"/>
                    </a:lnTo>
                    <a:lnTo>
                      <a:pt x="2365" y="84"/>
                    </a:lnTo>
                    <a:lnTo>
                      <a:pt x="226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33"/>
              <p:cNvSpPr/>
              <p:nvPr/>
            </p:nvSpPr>
            <p:spPr>
              <a:xfrm>
                <a:off x="4855375" y="2348250"/>
                <a:ext cx="444650" cy="209800"/>
              </a:xfrm>
              <a:custGeom>
                <a:rect b="b" l="l" r="r" t="t"/>
                <a:pathLst>
                  <a:path extrusionOk="0" h="8392" w="17786">
                    <a:moveTo>
                      <a:pt x="5232" y="1"/>
                    </a:moveTo>
                    <a:lnTo>
                      <a:pt x="5169" y="85"/>
                    </a:lnTo>
                    <a:lnTo>
                      <a:pt x="5169" y="147"/>
                    </a:lnTo>
                    <a:lnTo>
                      <a:pt x="5190" y="252"/>
                    </a:lnTo>
                    <a:lnTo>
                      <a:pt x="5169" y="336"/>
                    </a:lnTo>
                    <a:lnTo>
                      <a:pt x="5085" y="336"/>
                    </a:lnTo>
                    <a:lnTo>
                      <a:pt x="5002" y="357"/>
                    </a:lnTo>
                    <a:lnTo>
                      <a:pt x="4918" y="461"/>
                    </a:lnTo>
                    <a:lnTo>
                      <a:pt x="4918" y="545"/>
                    </a:lnTo>
                    <a:lnTo>
                      <a:pt x="4813" y="670"/>
                    </a:lnTo>
                    <a:lnTo>
                      <a:pt x="4813" y="963"/>
                    </a:lnTo>
                    <a:lnTo>
                      <a:pt x="4855" y="1089"/>
                    </a:lnTo>
                    <a:lnTo>
                      <a:pt x="5023" y="1152"/>
                    </a:lnTo>
                    <a:lnTo>
                      <a:pt x="5085" y="1214"/>
                    </a:lnTo>
                    <a:lnTo>
                      <a:pt x="5190" y="1256"/>
                    </a:lnTo>
                    <a:lnTo>
                      <a:pt x="5211" y="1340"/>
                    </a:lnTo>
                    <a:lnTo>
                      <a:pt x="5190" y="1507"/>
                    </a:lnTo>
                    <a:lnTo>
                      <a:pt x="5190" y="1696"/>
                    </a:lnTo>
                    <a:lnTo>
                      <a:pt x="5295" y="1779"/>
                    </a:lnTo>
                    <a:lnTo>
                      <a:pt x="5378" y="1863"/>
                    </a:lnTo>
                    <a:lnTo>
                      <a:pt x="5232" y="2010"/>
                    </a:lnTo>
                    <a:lnTo>
                      <a:pt x="5043" y="2030"/>
                    </a:lnTo>
                    <a:lnTo>
                      <a:pt x="4960" y="2010"/>
                    </a:lnTo>
                    <a:lnTo>
                      <a:pt x="4918" y="2072"/>
                    </a:lnTo>
                    <a:lnTo>
                      <a:pt x="4813" y="2072"/>
                    </a:lnTo>
                    <a:lnTo>
                      <a:pt x="4709" y="2010"/>
                    </a:lnTo>
                    <a:lnTo>
                      <a:pt x="4479" y="2010"/>
                    </a:lnTo>
                    <a:lnTo>
                      <a:pt x="4374" y="2030"/>
                    </a:lnTo>
                    <a:lnTo>
                      <a:pt x="4290" y="1989"/>
                    </a:lnTo>
                    <a:lnTo>
                      <a:pt x="4186" y="1968"/>
                    </a:lnTo>
                    <a:lnTo>
                      <a:pt x="4081" y="1968"/>
                    </a:lnTo>
                    <a:lnTo>
                      <a:pt x="3955" y="2072"/>
                    </a:lnTo>
                    <a:lnTo>
                      <a:pt x="3851" y="2093"/>
                    </a:lnTo>
                    <a:lnTo>
                      <a:pt x="3767" y="2135"/>
                    </a:lnTo>
                    <a:lnTo>
                      <a:pt x="3558" y="2030"/>
                    </a:lnTo>
                    <a:lnTo>
                      <a:pt x="3453" y="1968"/>
                    </a:lnTo>
                    <a:lnTo>
                      <a:pt x="3181" y="1800"/>
                    </a:lnTo>
                    <a:lnTo>
                      <a:pt x="3139" y="1717"/>
                    </a:lnTo>
                    <a:lnTo>
                      <a:pt x="3118" y="1612"/>
                    </a:lnTo>
                    <a:lnTo>
                      <a:pt x="3077" y="1549"/>
                    </a:lnTo>
                    <a:lnTo>
                      <a:pt x="2888" y="1549"/>
                    </a:lnTo>
                    <a:lnTo>
                      <a:pt x="2805" y="1591"/>
                    </a:lnTo>
                    <a:lnTo>
                      <a:pt x="2700" y="1591"/>
                    </a:lnTo>
                    <a:lnTo>
                      <a:pt x="2658" y="1612"/>
                    </a:lnTo>
                    <a:lnTo>
                      <a:pt x="2512" y="1612"/>
                    </a:lnTo>
                    <a:lnTo>
                      <a:pt x="2470" y="1549"/>
                    </a:lnTo>
                    <a:lnTo>
                      <a:pt x="2428" y="1486"/>
                    </a:lnTo>
                    <a:lnTo>
                      <a:pt x="2365" y="1382"/>
                    </a:lnTo>
                    <a:lnTo>
                      <a:pt x="2344" y="1382"/>
                    </a:lnTo>
                    <a:lnTo>
                      <a:pt x="2261" y="1445"/>
                    </a:lnTo>
                    <a:lnTo>
                      <a:pt x="2030" y="1445"/>
                    </a:lnTo>
                    <a:lnTo>
                      <a:pt x="1905" y="1466"/>
                    </a:lnTo>
                    <a:lnTo>
                      <a:pt x="1717" y="1486"/>
                    </a:lnTo>
                    <a:lnTo>
                      <a:pt x="1633" y="1549"/>
                    </a:lnTo>
                    <a:lnTo>
                      <a:pt x="1549" y="1675"/>
                    </a:lnTo>
                    <a:lnTo>
                      <a:pt x="1466" y="1717"/>
                    </a:lnTo>
                    <a:lnTo>
                      <a:pt x="1298" y="1675"/>
                    </a:lnTo>
                    <a:lnTo>
                      <a:pt x="1256" y="1717"/>
                    </a:lnTo>
                    <a:lnTo>
                      <a:pt x="1256" y="1800"/>
                    </a:lnTo>
                    <a:lnTo>
                      <a:pt x="1319" y="1863"/>
                    </a:lnTo>
                    <a:lnTo>
                      <a:pt x="1256" y="1884"/>
                    </a:lnTo>
                    <a:lnTo>
                      <a:pt x="1193" y="2010"/>
                    </a:lnTo>
                    <a:lnTo>
                      <a:pt x="1110" y="2030"/>
                    </a:lnTo>
                    <a:lnTo>
                      <a:pt x="1005" y="2114"/>
                    </a:lnTo>
                    <a:lnTo>
                      <a:pt x="1005" y="2198"/>
                    </a:lnTo>
                    <a:lnTo>
                      <a:pt x="838" y="2282"/>
                    </a:lnTo>
                    <a:lnTo>
                      <a:pt x="817" y="2386"/>
                    </a:lnTo>
                    <a:lnTo>
                      <a:pt x="796" y="2512"/>
                    </a:lnTo>
                    <a:lnTo>
                      <a:pt x="608" y="2554"/>
                    </a:lnTo>
                    <a:lnTo>
                      <a:pt x="503" y="2658"/>
                    </a:lnTo>
                    <a:lnTo>
                      <a:pt x="482" y="2742"/>
                    </a:lnTo>
                    <a:lnTo>
                      <a:pt x="210" y="2721"/>
                    </a:lnTo>
                    <a:lnTo>
                      <a:pt x="105" y="2763"/>
                    </a:lnTo>
                    <a:lnTo>
                      <a:pt x="1" y="2972"/>
                    </a:lnTo>
                    <a:lnTo>
                      <a:pt x="1" y="3014"/>
                    </a:lnTo>
                    <a:lnTo>
                      <a:pt x="43" y="3056"/>
                    </a:lnTo>
                    <a:lnTo>
                      <a:pt x="43" y="3181"/>
                    </a:lnTo>
                    <a:lnTo>
                      <a:pt x="64" y="3223"/>
                    </a:lnTo>
                    <a:lnTo>
                      <a:pt x="105" y="3286"/>
                    </a:lnTo>
                    <a:lnTo>
                      <a:pt x="147" y="3286"/>
                    </a:lnTo>
                    <a:lnTo>
                      <a:pt x="147" y="3244"/>
                    </a:lnTo>
                    <a:lnTo>
                      <a:pt x="168" y="3244"/>
                    </a:lnTo>
                    <a:lnTo>
                      <a:pt x="189" y="3286"/>
                    </a:lnTo>
                    <a:lnTo>
                      <a:pt x="189" y="3370"/>
                    </a:lnTo>
                    <a:lnTo>
                      <a:pt x="210" y="3453"/>
                    </a:lnTo>
                    <a:lnTo>
                      <a:pt x="294" y="3495"/>
                    </a:lnTo>
                    <a:lnTo>
                      <a:pt x="336" y="3537"/>
                    </a:lnTo>
                    <a:lnTo>
                      <a:pt x="461" y="3642"/>
                    </a:lnTo>
                    <a:lnTo>
                      <a:pt x="566" y="3704"/>
                    </a:lnTo>
                    <a:lnTo>
                      <a:pt x="629" y="3788"/>
                    </a:lnTo>
                    <a:lnTo>
                      <a:pt x="629" y="3851"/>
                    </a:lnTo>
                    <a:lnTo>
                      <a:pt x="670" y="3914"/>
                    </a:lnTo>
                    <a:lnTo>
                      <a:pt x="796" y="3997"/>
                    </a:lnTo>
                    <a:lnTo>
                      <a:pt x="838" y="3997"/>
                    </a:lnTo>
                    <a:lnTo>
                      <a:pt x="859" y="3914"/>
                    </a:lnTo>
                    <a:lnTo>
                      <a:pt x="901" y="3872"/>
                    </a:lnTo>
                    <a:lnTo>
                      <a:pt x="1026" y="3809"/>
                    </a:lnTo>
                    <a:lnTo>
                      <a:pt x="1131" y="3809"/>
                    </a:lnTo>
                    <a:lnTo>
                      <a:pt x="1152" y="3872"/>
                    </a:lnTo>
                    <a:lnTo>
                      <a:pt x="1235" y="3976"/>
                    </a:lnTo>
                    <a:lnTo>
                      <a:pt x="1319" y="3997"/>
                    </a:lnTo>
                    <a:lnTo>
                      <a:pt x="1361" y="3976"/>
                    </a:lnTo>
                    <a:lnTo>
                      <a:pt x="1424" y="3914"/>
                    </a:lnTo>
                    <a:lnTo>
                      <a:pt x="1528" y="3914"/>
                    </a:lnTo>
                    <a:lnTo>
                      <a:pt x="1612" y="3955"/>
                    </a:lnTo>
                    <a:lnTo>
                      <a:pt x="1654" y="4018"/>
                    </a:lnTo>
                    <a:lnTo>
                      <a:pt x="1738" y="4060"/>
                    </a:lnTo>
                    <a:lnTo>
                      <a:pt x="1842" y="4123"/>
                    </a:lnTo>
                    <a:lnTo>
                      <a:pt x="1884" y="4207"/>
                    </a:lnTo>
                    <a:lnTo>
                      <a:pt x="1905" y="4311"/>
                    </a:lnTo>
                    <a:lnTo>
                      <a:pt x="1947" y="4416"/>
                    </a:lnTo>
                    <a:lnTo>
                      <a:pt x="1989" y="4499"/>
                    </a:lnTo>
                    <a:lnTo>
                      <a:pt x="2051" y="4604"/>
                    </a:lnTo>
                    <a:lnTo>
                      <a:pt x="2135" y="4646"/>
                    </a:lnTo>
                    <a:lnTo>
                      <a:pt x="2198" y="4709"/>
                    </a:lnTo>
                    <a:lnTo>
                      <a:pt x="2282" y="4834"/>
                    </a:lnTo>
                    <a:lnTo>
                      <a:pt x="2344" y="4897"/>
                    </a:lnTo>
                    <a:lnTo>
                      <a:pt x="2344" y="5023"/>
                    </a:lnTo>
                    <a:lnTo>
                      <a:pt x="2302" y="5106"/>
                    </a:lnTo>
                    <a:lnTo>
                      <a:pt x="2344" y="5232"/>
                    </a:lnTo>
                    <a:lnTo>
                      <a:pt x="2407" y="5315"/>
                    </a:lnTo>
                    <a:lnTo>
                      <a:pt x="2365" y="5420"/>
                    </a:lnTo>
                    <a:lnTo>
                      <a:pt x="2282" y="5483"/>
                    </a:lnTo>
                    <a:lnTo>
                      <a:pt x="2261" y="5546"/>
                    </a:lnTo>
                    <a:lnTo>
                      <a:pt x="2261" y="5629"/>
                    </a:lnTo>
                    <a:lnTo>
                      <a:pt x="2282" y="5734"/>
                    </a:lnTo>
                    <a:lnTo>
                      <a:pt x="2407" y="5901"/>
                    </a:lnTo>
                    <a:lnTo>
                      <a:pt x="2512" y="5985"/>
                    </a:lnTo>
                    <a:lnTo>
                      <a:pt x="3098" y="6111"/>
                    </a:lnTo>
                    <a:lnTo>
                      <a:pt x="3349" y="6090"/>
                    </a:lnTo>
                    <a:lnTo>
                      <a:pt x="3516" y="6090"/>
                    </a:lnTo>
                    <a:lnTo>
                      <a:pt x="3558" y="6048"/>
                    </a:lnTo>
                    <a:lnTo>
                      <a:pt x="3600" y="6048"/>
                    </a:lnTo>
                    <a:lnTo>
                      <a:pt x="3976" y="6111"/>
                    </a:lnTo>
                    <a:lnTo>
                      <a:pt x="4165" y="6257"/>
                    </a:lnTo>
                    <a:lnTo>
                      <a:pt x="4227" y="6299"/>
                    </a:lnTo>
                    <a:lnTo>
                      <a:pt x="4332" y="6320"/>
                    </a:lnTo>
                    <a:lnTo>
                      <a:pt x="4437" y="6320"/>
                    </a:lnTo>
                    <a:lnTo>
                      <a:pt x="4646" y="6487"/>
                    </a:lnTo>
                    <a:lnTo>
                      <a:pt x="4792" y="6571"/>
                    </a:lnTo>
                    <a:lnTo>
                      <a:pt x="5023" y="6571"/>
                    </a:lnTo>
                    <a:lnTo>
                      <a:pt x="5043" y="6675"/>
                    </a:lnTo>
                    <a:lnTo>
                      <a:pt x="5085" y="6738"/>
                    </a:lnTo>
                    <a:lnTo>
                      <a:pt x="5127" y="6738"/>
                    </a:lnTo>
                    <a:lnTo>
                      <a:pt x="5211" y="6780"/>
                    </a:lnTo>
                    <a:lnTo>
                      <a:pt x="5315" y="6885"/>
                    </a:lnTo>
                    <a:lnTo>
                      <a:pt x="5315" y="6948"/>
                    </a:lnTo>
                    <a:lnTo>
                      <a:pt x="5378" y="7115"/>
                    </a:lnTo>
                    <a:lnTo>
                      <a:pt x="5483" y="7240"/>
                    </a:lnTo>
                    <a:lnTo>
                      <a:pt x="5608" y="7408"/>
                    </a:lnTo>
                    <a:lnTo>
                      <a:pt x="5650" y="7533"/>
                    </a:lnTo>
                    <a:lnTo>
                      <a:pt x="5797" y="7784"/>
                    </a:lnTo>
                    <a:lnTo>
                      <a:pt x="5901" y="7826"/>
                    </a:lnTo>
                    <a:lnTo>
                      <a:pt x="6006" y="7784"/>
                    </a:lnTo>
                    <a:lnTo>
                      <a:pt x="6236" y="7764"/>
                    </a:lnTo>
                    <a:lnTo>
                      <a:pt x="6487" y="7784"/>
                    </a:lnTo>
                    <a:lnTo>
                      <a:pt x="6843" y="7764"/>
                    </a:lnTo>
                    <a:lnTo>
                      <a:pt x="7324" y="7826"/>
                    </a:lnTo>
                    <a:lnTo>
                      <a:pt x="7596" y="7784"/>
                    </a:lnTo>
                    <a:lnTo>
                      <a:pt x="7784" y="7722"/>
                    </a:lnTo>
                    <a:lnTo>
                      <a:pt x="7826" y="7659"/>
                    </a:lnTo>
                    <a:lnTo>
                      <a:pt x="7889" y="7617"/>
                    </a:lnTo>
                    <a:lnTo>
                      <a:pt x="7952" y="7638"/>
                    </a:lnTo>
                    <a:lnTo>
                      <a:pt x="8328" y="7638"/>
                    </a:lnTo>
                    <a:lnTo>
                      <a:pt x="8747" y="7659"/>
                    </a:lnTo>
                    <a:lnTo>
                      <a:pt x="8872" y="7680"/>
                    </a:lnTo>
                    <a:lnTo>
                      <a:pt x="9082" y="7868"/>
                    </a:lnTo>
                    <a:lnTo>
                      <a:pt x="9458" y="8036"/>
                    </a:lnTo>
                    <a:lnTo>
                      <a:pt x="9814" y="8161"/>
                    </a:lnTo>
                    <a:lnTo>
                      <a:pt x="9981" y="8182"/>
                    </a:lnTo>
                    <a:lnTo>
                      <a:pt x="10191" y="8287"/>
                    </a:lnTo>
                    <a:lnTo>
                      <a:pt x="10358" y="8266"/>
                    </a:lnTo>
                    <a:lnTo>
                      <a:pt x="10630" y="8182"/>
                    </a:lnTo>
                    <a:lnTo>
                      <a:pt x="10651" y="8287"/>
                    </a:lnTo>
                    <a:lnTo>
                      <a:pt x="10651" y="8349"/>
                    </a:lnTo>
                    <a:lnTo>
                      <a:pt x="10797" y="8391"/>
                    </a:lnTo>
                    <a:lnTo>
                      <a:pt x="10944" y="8391"/>
                    </a:lnTo>
                    <a:lnTo>
                      <a:pt x="11049" y="8287"/>
                    </a:lnTo>
                    <a:lnTo>
                      <a:pt x="11300" y="8098"/>
                    </a:lnTo>
                    <a:lnTo>
                      <a:pt x="11467" y="7931"/>
                    </a:lnTo>
                    <a:lnTo>
                      <a:pt x="11781" y="7826"/>
                    </a:lnTo>
                    <a:lnTo>
                      <a:pt x="12199" y="7659"/>
                    </a:lnTo>
                    <a:lnTo>
                      <a:pt x="12367" y="7617"/>
                    </a:lnTo>
                    <a:lnTo>
                      <a:pt x="12555" y="7554"/>
                    </a:lnTo>
                    <a:lnTo>
                      <a:pt x="12806" y="7533"/>
                    </a:lnTo>
                    <a:lnTo>
                      <a:pt x="12953" y="7533"/>
                    </a:lnTo>
                    <a:lnTo>
                      <a:pt x="13120" y="7408"/>
                    </a:lnTo>
                    <a:lnTo>
                      <a:pt x="13266" y="7303"/>
                    </a:lnTo>
                    <a:lnTo>
                      <a:pt x="13392" y="7303"/>
                    </a:lnTo>
                    <a:lnTo>
                      <a:pt x="13580" y="7240"/>
                    </a:lnTo>
                    <a:lnTo>
                      <a:pt x="13685" y="7240"/>
                    </a:lnTo>
                    <a:lnTo>
                      <a:pt x="13769" y="7031"/>
                    </a:lnTo>
                    <a:lnTo>
                      <a:pt x="13894" y="6801"/>
                    </a:lnTo>
                    <a:lnTo>
                      <a:pt x="14166" y="6508"/>
                    </a:lnTo>
                    <a:lnTo>
                      <a:pt x="14229" y="6403"/>
                    </a:lnTo>
                    <a:lnTo>
                      <a:pt x="14292" y="6299"/>
                    </a:lnTo>
                    <a:lnTo>
                      <a:pt x="14292" y="6215"/>
                    </a:lnTo>
                    <a:lnTo>
                      <a:pt x="14062" y="6090"/>
                    </a:lnTo>
                    <a:lnTo>
                      <a:pt x="13790" y="5901"/>
                    </a:lnTo>
                    <a:lnTo>
                      <a:pt x="13810" y="5839"/>
                    </a:lnTo>
                    <a:lnTo>
                      <a:pt x="13790" y="5692"/>
                    </a:lnTo>
                    <a:lnTo>
                      <a:pt x="13790" y="5462"/>
                    </a:lnTo>
                    <a:lnTo>
                      <a:pt x="13894" y="5336"/>
                    </a:lnTo>
                    <a:lnTo>
                      <a:pt x="14020" y="5232"/>
                    </a:lnTo>
                    <a:lnTo>
                      <a:pt x="14229" y="5169"/>
                    </a:lnTo>
                    <a:lnTo>
                      <a:pt x="14396" y="5211"/>
                    </a:lnTo>
                    <a:lnTo>
                      <a:pt x="14522" y="5274"/>
                    </a:lnTo>
                    <a:lnTo>
                      <a:pt x="14710" y="5357"/>
                    </a:lnTo>
                    <a:lnTo>
                      <a:pt x="14836" y="5378"/>
                    </a:lnTo>
                    <a:lnTo>
                      <a:pt x="14961" y="5441"/>
                    </a:lnTo>
                    <a:lnTo>
                      <a:pt x="15024" y="5441"/>
                    </a:lnTo>
                    <a:lnTo>
                      <a:pt x="15045" y="5336"/>
                    </a:lnTo>
                    <a:lnTo>
                      <a:pt x="15129" y="5253"/>
                    </a:lnTo>
                    <a:lnTo>
                      <a:pt x="15254" y="5148"/>
                    </a:lnTo>
                    <a:lnTo>
                      <a:pt x="15359" y="5064"/>
                    </a:lnTo>
                    <a:lnTo>
                      <a:pt x="15463" y="4855"/>
                    </a:lnTo>
                    <a:lnTo>
                      <a:pt x="15547" y="4813"/>
                    </a:lnTo>
                    <a:lnTo>
                      <a:pt x="15673" y="4834"/>
                    </a:lnTo>
                    <a:lnTo>
                      <a:pt x="15840" y="4834"/>
                    </a:lnTo>
                    <a:lnTo>
                      <a:pt x="16070" y="4646"/>
                    </a:lnTo>
                    <a:lnTo>
                      <a:pt x="16196" y="4625"/>
                    </a:lnTo>
                    <a:lnTo>
                      <a:pt x="16259" y="4541"/>
                    </a:lnTo>
                    <a:lnTo>
                      <a:pt x="16259" y="4437"/>
                    </a:lnTo>
                    <a:lnTo>
                      <a:pt x="16279" y="4269"/>
                    </a:lnTo>
                    <a:lnTo>
                      <a:pt x="16384" y="4102"/>
                    </a:lnTo>
                    <a:lnTo>
                      <a:pt x="16426" y="4018"/>
                    </a:lnTo>
                    <a:lnTo>
                      <a:pt x="16489" y="4060"/>
                    </a:lnTo>
                    <a:lnTo>
                      <a:pt x="16551" y="4018"/>
                    </a:lnTo>
                    <a:lnTo>
                      <a:pt x="16614" y="3976"/>
                    </a:lnTo>
                    <a:lnTo>
                      <a:pt x="16614" y="3872"/>
                    </a:lnTo>
                    <a:lnTo>
                      <a:pt x="16677" y="3851"/>
                    </a:lnTo>
                    <a:lnTo>
                      <a:pt x="16782" y="3914"/>
                    </a:lnTo>
                    <a:lnTo>
                      <a:pt x="16844" y="3872"/>
                    </a:lnTo>
                    <a:lnTo>
                      <a:pt x="17012" y="3746"/>
                    </a:lnTo>
                    <a:lnTo>
                      <a:pt x="17116" y="3600"/>
                    </a:lnTo>
                    <a:lnTo>
                      <a:pt x="17221" y="3579"/>
                    </a:lnTo>
                    <a:lnTo>
                      <a:pt x="17367" y="3662"/>
                    </a:lnTo>
                    <a:lnTo>
                      <a:pt x="17451" y="3600"/>
                    </a:lnTo>
                    <a:lnTo>
                      <a:pt x="17556" y="3579"/>
                    </a:lnTo>
                    <a:lnTo>
                      <a:pt x="17598" y="3642"/>
                    </a:lnTo>
                    <a:lnTo>
                      <a:pt x="17723" y="3662"/>
                    </a:lnTo>
                    <a:lnTo>
                      <a:pt x="17744" y="3579"/>
                    </a:lnTo>
                    <a:lnTo>
                      <a:pt x="17744" y="3495"/>
                    </a:lnTo>
                    <a:lnTo>
                      <a:pt x="17786" y="3453"/>
                    </a:lnTo>
                    <a:lnTo>
                      <a:pt x="17786" y="3349"/>
                    </a:lnTo>
                    <a:lnTo>
                      <a:pt x="17765" y="3265"/>
                    </a:lnTo>
                    <a:lnTo>
                      <a:pt x="17744" y="3160"/>
                    </a:lnTo>
                    <a:lnTo>
                      <a:pt x="17535" y="3014"/>
                    </a:lnTo>
                    <a:lnTo>
                      <a:pt x="17367" y="2805"/>
                    </a:lnTo>
                    <a:lnTo>
                      <a:pt x="17158" y="2616"/>
                    </a:lnTo>
                    <a:lnTo>
                      <a:pt x="17012" y="2428"/>
                    </a:lnTo>
                    <a:lnTo>
                      <a:pt x="16740" y="2344"/>
                    </a:lnTo>
                    <a:lnTo>
                      <a:pt x="16698" y="2407"/>
                    </a:lnTo>
                    <a:lnTo>
                      <a:pt x="16531" y="2449"/>
                    </a:lnTo>
                    <a:lnTo>
                      <a:pt x="16531" y="2554"/>
                    </a:lnTo>
                    <a:lnTo>
                      <a:pt x="16531" y="2700"/>
                    </a:lnTo>
                    <a:lnTo>
                      <a:pt x="16405" y="2909"/>
                    </a:lnTo>
                    <a:lnTo>
                      <a:pt x="16300" y="2805"/>
                    </a:lnTo>
                    <a:lnTo>
                      <a:pt x="16028" y="2742"/>
                    </a:lnTo>
                    <a:lnTo>
                      <a:pt x="15798" y="2742"/>
                    </a:lnTo>
                    <a:lnTo>
                      <a:pt x="15631" y="2909"/>
                    </a:lnTo>
                    <a:lnTo>
                      <a:pt x="15359" y="2763"/>
                    </a:lnTo>
                    <a:lnTo>
                      <a:pt x="15254" y="2595"/>
                    </a:lnTo>
                    <a:lnTo>
                      <a:pt x="15338" y="2323"/>
                    </a:lnTo>
                    <a:lnTo>
                      <a:pt x="15317" y="2219"/>
                    </a:lnTo>
                    <a:lnTo>
                      <a:pt x="15359" y="2030"/>
                    </a:lnTo>
                    <a:lnTo>
                      <a:pt x="15338" y="1863"/>
                    </a:lnTo>
                    <a:lnTo>
                      <a:pt x="15463" y="963"/>
                    </a:lnTo>
                    <a:lnTo>
                      <a:pt x="15463" y="942"/>
                    </a:lnTo>
                    <a:lnTo>
                      <a:pt x="15422" y="880"/>
                    </a:lnTo>
                    <a:lnTo>
                      <a:pt x="15212" y="838"/>
                    </a:lnTo>
                    <a:lnTo>
                      <a:pt x="14982" y="859"/>
                    </a:lnTo>
                    <a:lnTo>
                      <a:pt x="14982" y="922"/>
                    </a:lnTo>
                    <a:lnTo>
                      <a:pt x="14857" y="984"/>
                    </a:lnTo>
                    <a:lnTo>
                      <a:pt x="14752" y="984"/>
                    </a:lnTo>
                    <a:lnTo>
                      <a:pt x="14710" y="942"/>
                    </a:lnTo>
                    <a:lnTo>
                      <a:pt x="14606" y="1026"/>
                    </a:lnTo>
                    <a:lnTo>
                      <a:pt x="14501" y="963"/>
                    </a:lnTo>
                    <a:lnTo>
                      <a:pt x="14438" y="880"/>
                    </a:lnTo>
                    <a:lnTo>
                      <a:pt x="14313" y="775"/>
                    </a:lnTo>
                    <a:lnTo>
                      <a:pt x="14208" y="775"/>
                    </a:lnTo>
                    <a:lnTo>
                      <a:pt x="14020" y="838"/>
                    </a:lnTo>
                    <a:lnTo>
                      <a:pt x="13999" y="775"/>
                    </a:lnTo>
                    <a:lnTo>
                      <a:pt x="13894" y="775"/>
                    </a:lnTo>
                    <a:lnTo>
                      <a:pt x="13790" y="859"/>
                    </a:lnTo>
                    <a:lnTo>
                      <a:pt x="13769" y="984"/>
                    </a:lnTo>
                    <a:lnTo>
                      <a:pt x="13685" y="1068"/>
                    </a:lnTo>
                    <a:lnTo>
                      <a:pt x="13559" y="1131"/>
                    </a:lnTo>
                    <a:lnTo>
                      <a:pt x="13476" y="1256"/>
                    </a:lnTo>
                    <a:lnTo>
                      <a:pt x="13476" y="1298"/>
                    </a:lnTo>
                    <a:lnTo>
                      <a:pt x="13455" y="1403"/>
                    </a:lnTo>
                    <a:lnTo>
                      <a:pt x="13350" y="1507"/>
                    </a:lnTo>
                    <a:lnTo>
                      <a:pt x="12973" y="1507"/>
                    </a:lnTo>
                    <a:lnTo>
                      <a:pt x="12869" y="1612"/>
                    </a:lnTo>
                    <a:lnTo>
                      <a:pt x="12743" y="1612"/>
                    </a:lnTo>
                    <a:lnTo>
                      <a:pt x="12534" y="1758"/>
                    </a:lnTo>
                    <a:lnTo>
                      <a:pt x="12429" y="1905"/>
                    </a:lnTo>
                    <a:lnTo>
                      <a:pt x="12367" y="1905"/>
                    </a:lnTo>
                    <a:lnTo>
                      <a:pt x="12283" y="1863"/>
                    </a:lnTo>
                    <a:lnTo>
                      <a:pt x="12137" y="1863"/>
                    </a:lnTo>
                    <a:lnTo>
                      <a:pt x="12095" y="1884"/>
                    </a:lnTo>
                    <a:lnTo>
                      <a:pt x="11927" y="1905"/>
                    </a:lnTo>
                    <a:lnTo>
                      <a:pt x="11593" y="1905"/>
                    </a:lnTo>
                    <a:lnTo>
                      <a:pt x="11362" y="1863"/>
                    </a:lnTo>
                    <a:lnTo>
                      <a:pt x="11090" y="1884"/>
                    </a:lnTo>
                    <a:lnTo>
                      <a:pt x="11028" y="1884"/>
                    </a:lnTo>
                    <a:lnTo>
                      <a:pt x="10923" y="1758"/>
                    </a:lnTo>
                    <a:lnTo>
                      <a:pt x="10839" y="1758"/>
                    </a:lnTo>
                    <a:lnTo>
                      <a:pt x="10756" y="1696"/>
                    </a:lnTo>
                    <a:lnTo>
                      <a:pt x="10651" y="1612"/>
                    </a:lnTo>
                    <a:lnTo>
                      <a:pt x="10609" y="1445"/>
                    </a:lnTo>
                    <a:lnTo>
                      <a:pt x="10525" y="1382"/>
                    </a:lnTo>
                    <a:lnTo>
                      <a:pt x="10421" y="1403"/>
                    </a:lnTo>
                    <a:lnTo>
                      <a:pt x="10232" y="1403"/>
                    </a:lnTo>
                    <a:lnTo>
                      <a:pt x="10044" y="1340"/>
                    </a:lnTo>
                    <a:lnTo>
                      <a:pt x="9919" y="1173"/>
                    </a:lnTo>
                    <a:lnTo>
                      <a:pt x="9521" y="1173"/>
                    </a:lnTo>
                    <a:lnTo>
                      <a:pt x="9396" y="1089"/>
                    </a:lnTo>
                    <a:lnTo>
                      <a:pt x="9270" y="1131"/>
                    </a:lnTo>
                    <a:lnTo>
                      <a:pt x="9103" y="1152"/>
                    </a:lnTo>
                    <a:lnTo>
                      <a:pt x="8977" y="1194"/>
                    </a:lnTo>
                    <a:lnTo>
                      <a:pt x="8768" y="1214"/>
                    </a:lnTo>
                    <a:lnTo>
                      <a:pt x="8580" y="1277"/>
                    </a:lnTo>
                    <a:lnTo>
                      <a:pt x="8517" y="1382"/>
                    </a:lnTo>
                    <a:lnTo>
                      <a:pt x="8433" y="1403"/>
                    </a:lnTo>
                    <a:lnTo>
                      <a:pt x="8349" y="1382"/>
                    </a:lnTo>
                    <a:lnTo>
                      <a:pt x="8266" y="1382"/>
                    </a:lnTo>
                    <a:lnTo>
                      <a:pt x="8182" y="1445"/>
                    </a:lnTo>
                    <a:lnTo>
                      <a:pt x="8015" y="1445"/>
                    </a:lnTo>
                    <a:lnTo>
                      <a:pt x="7952" y="1466"/>
                    </a:lnTo>
                    <a:lnTo>
                      <a:pt x="7889" y="1466"/>
                    </a:lnTo>
                    <a:lnTo>
                      <a:pt x="7722" y="1361"/>
                    </a:lnTo>
                    <a:lnTo>
                      <a:pt x="7533" y="1340"/>
                    </a:lnTo>
                    <a:lnTo>
                      <a:pt x="7512" y="1256"/>
                    </a:lnTo>
                    <a:lnTo>
                      <a:pt x="7387" y="1152"/>
                    </a:lnTo>
                    <a:lnTo>
                      <a:pt x="7324" y="1152"/>
                    </a:lnTo>
                    <a:lnTo>
                      <a:pt x="7261" y="1089"/>
                    </a:lnTo>
                    <a:lnTo>
                      <a:pt x="7261" y="984"/>
                    </a:lnTo>
                    <a:lnTo>
                      <a:pt x="7199" y="859"/>
                    </a:lnTo>
                    <a:lnTo>
                      <a:pt x="7136" y="817"/>
                    </a:lnTo>
                    <a:lnTo>
                      <a:pt x="7136" y="691"/>
                    </a:lnTo>
                    <a:lnTo>
                      <a:pt x="7094" y="629"/>
                    </a:lnTo>
                    <a:lnTo>
                      <a:pt x="7094" y="566"/>
                    </a:lnTo>
                    <a:lnTo>
                      <a:pt x="7052" y="461"/>
                    </a:lnTo>
                    <a:lnTo>
                      <a:pt x="6947" y="440"/>
                    </a:lnTo>
                    <a:lnTo>
                      <a:pt x="6696" y="440"/>
                    </a:lnTo>
                    <a:lnTo>
                      <a:pt x="6592" y="419"/>
                    </a:lnTo>
                    <a:lnTo>
                      <a:pt x="6529" y="398"/>
                    </a:lnTo>
                    <a:lnTo>
                      <a:pt x="6383" y="357"/>
                    </a:lnTo>
                    <a:lnTo>
                      <a:pt x="6341" y="315"/>
                    </a:lnTo>
                    <a:lnTo>
                      <a:pt x="6257" y="252"/>
                    </a:lnTo>
                    <a:lnTo>
                      <a:pt x="5901" y="252"/>
                    </a:lnTo>
                    <a:lnTo>
                      <a:pt x="5755" y="210"/>
                    </a:lnTo>
                    <a:lnTo>
                      <a:pt x="5734" y="168"/>
                    </a:lnTo>
                    <a:lnTo>
                      <a:pt x="5567" y="105"/>
                    </a:lnTo>
                    <a:lnTo>
                      <a:pt x="5441" y="43"/>
                    </a:lnTo>
                    <a:lnTo>
                      <a:pt x="5378"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33"/>
              <p:cNvSpPr/>
              <p:nvPr/>
            </p:nvSpPr>
            <p:spPr>
              <a:xfrm>
                <a:off x="5730000" y="3287725"/>
                <a:ext cx="141250" cy="120875"/>
              </a:xfrm>
              <a:custGeom>
                <a:rect b="b" l="l" r="r" t="t"/>
                <a:pathLst>
                  <a:path extrusionOk="0" h="4835" w="5650">
                    <a:moveTo>
                      <a:pt x="126" y="1"/>
                    </a:moveTo>
                    <a:lnTo>
                      <a:pt x="42" y="2156"/>
                    </a:lnTo>
                    <a:lnTo>
                      <a:pt x="21" y="2323"/>
                    </a:lnTo>
                    <a:lnTo>
                      <a:pt x="21" y="2407"/>
                    </a:lnTo>
                    <a:lnTo>
                      <a:pt x="21" y="2470"/>
                    </a:lnTo>
                    <a:lnTo>
                      <a:pt x="0" y="3872"/>
                    </a:lnTo>
                    <a:lnTo>
                      <a:pt x="168" y="3872"/>
                    </a:lnTo>
                    <a:lnTo>
                      <a:pt x="251" y="3892"/>
                    </a:lnTo>
                    <a:lnTo>
                      <a:pt x="356" y="3872"/>
                    </a:lnTo>
                    <a:lnTo>
                      <a:pt x="732" y="3872"/>
                    </a:lnTo>
                    <a:lnTo>
                      <a:pt x="753" y="3934"/>
                    </a:lnTo>
                    <a:lnTo>
                      <a:pt x="837" y="3997"/>
                    </a:lnTo>
                    <a:lnTo>
                      <a:pt x="942" y="4039"/>
                    </a:lnTo>
                    <a:lnTo>
                      <a:pt x="1046" y="3955"/>
                    </a:lnTo>
                    <a:lnTo>
                      <a:pt x="1256" y="3892"/>
                    </a:lnTo>
                    <a:lnTo>
                      <a:pt x="1276" y="3851"/>
                    </a:lnTo>
                    <a:lnTo>
                      <a:pt x="1318" y="3892"/>
                    </a:lnTo>
                    <a:lnTo>
                      <a:pt x="1381" y="3830"/>
                    </a:lnTo>
                    <a:lnTo>
                      <a:pt x="1360" y="3662"/>
                    </a:lnTo>
                    <a:lnTo>
                      <a:pt x="1214" y="3558"/>
                    </a:lnTo>
                    <a:lnTo>
                      <a:pt x="1046" y="3474"/>
                    </a:lnTo>
                    <a:lnTo>
                      <a:pt x="900" y="3453"/>
                    </a:lnTo>
                    <a:lnTo>
                      <a:pt x="858" y="3411"/>
                    </a:lnTo>
                    <a:lnTo>
                      <a:pt x="753" y="3369"/>
                    </a:lnTo>
                    <a:lnTo>
                      <a:pt x="732" y="3369"/>
                    </a:lnTo>
                    <a:lnTo>
                      <a:pt x="670" y="3328"/>
                    </a:lnTo>
                    <a:lnTo>
                      <a:pt x="649" y="3202"/>
                    </a:lnTo>
                    <a:lnTo>
                      <a:pt x="544" y="3056"/>
                    </a:lnTo>
                    <a:lnTo>
                      <a:pt x="440" y="3014"/>
                    </a:lnTo>
                    <a:lnTo>
                      <a:pt x="419" y="2930"/>
                    </a:lnTo>
                    <a:lnTo>
                      <a:pt x="335" y="2846"/>
                    </a:lnTo>
                    <a:lnTo>
                      <a:pt x="419" y="2909"/>
                    </a:lnTo>
                    <a:lnTo>
                      <a:pt x="440" y="3014"/>
                    </a:lnTo>
                    <a:lnTo>
                      <a:pt x="523" y="3014"/>
                    </a:lnTo>
                    <a:lnTo>
                      <a:pt x="649" y="3097"/>
                    </a:lnTo>
                    <a:lnTo>
                      <a:pt x="670" y="3202"/>
                    </a:lnTo>
                    <a:lnTo>
                      <a:pt x="670" y="3328"/>
                    </a:lnTo>
                    <a:lnTo>
                      <a:pt x="732" y="3328"/>
                    </a:lnTo>
                    <a:lnTo>
                      <a:pt x="879" y="3348"/>
                    </a:lnTo>
                    <a:lnTo>
                      <a:pt x="963" y="3432"/>
                    </a:lnTo>
                    <a:lnTo>
                      <a:pt x="1151" y="3432"/>
                    </a:lnTo>
                    <a:lnTo>
                      <a:pt x="1297" y="3369"/>
                    </a:lnTo>
                    <a:lnTo>
                      <a:pt x="1423" y="3411"/>
                    </a:lnTo>
                    <a:lnTo>
                      <a:pt x="1507" y="3348"/>
                    </a:lnTo>
                    <a:lnTo>
                      <a:pt x="1486" y="3328"/>
                    </a:lnTo>
                    <a:lnTo>
                      <a:pt x="1402" y="3244"/>
                    </a:lnTo>
                    <a:lnTo>
                      <a:pt x="1360" y="3160"/>
                    </a:lnTo>
                    <a:lnTo>
                      <a:pt x="1276" y="3202"/>
                    </a:lnTo>
                    <a:lnTo>
                      <a:pt x="1256" y="3118"/>
                    </a:lnTo>
                    <a:lnTo>
                      <a:pt x="1297" y="3160"/>
                    </a:lnTo>
                    <a:lnTo>
                      <a:pt x="1423" y="3139"/>
                    </a:lnTo>
                    <a:lnTo>
                      <a:pt x="1507" y="3244"/>
                    </a:lnTo>
                    <a:lnTo>
                      <a:pt x="1611" y="3244"/>
                    </a:lnTo>
                    <a:lnTo>
                      <a:pt x="1569" y="3202"/>
                    </a:lnTo>
                    <a:lnTo>
                      <a:pt x="1569" y="3118"/>
                    </a:lnTo>
                    <a:lnTo>
                      <a:pt x="1611" y="3056"/>
                    </a:lnTo>
                    <a:lnTo>
                      <a:pt x="1611" y="3014"/>
                    </a:lnTo>
                    <a:lnTo>
                      <a:pt x="1611" y="2930"/>
                    </a:lnTo>
                    <a:lnTo>
                      <a:pt x="1528" y="2825"/>
                    </a:lnTo>
                    <a:lnTo>
                      <a:pt x="1528" y="2804"/>
                    </a:lnTo>
                    <a:lnTo>
                      <a:pt x="1632" y="2846"/>
                    </a:lnTo>
                    <a:lnTo>
                      <a:pt x="1674" y="2909"/>
                    </a:lnTo>
                    <a:lnTo>
                      <a:pt x="1779" y="3014"/>
                    </a:lnTo>
                    <a:lnTo>
                      <a:pt x="1883" y="3035"/>
                    </a:lnTo>
                    <a:lnTo>
                      <a:pt x="1883" y="2993"/>
                    </a:lnTo>
                    <a:lnTo>
                      <a:pt x="1841" y="2909"/>
                    </a:lnTo>
                    <a:lnTo>
                      <a:pt x="1883" y="2930"/>
                    </a:lnTo>
                    <a:lnTo>
                      <a:pt x="1904" y="3035"/>
                    </a:lnTo>
                    <a:lnTo>
                      <a:pt x="1946" y="3035"/>
                    </a:lnTo>
                    <a:lnTo>
                      <a:pt x="1946" y="2951"/>
                    </a:lnTo>
                    <a:lnTo>
                      <a:pt x="1925" y="2888"/>
                    </a:lnTo>
                    <a:lnTo>
                      <a:pt x="1946" y="2784"/>
                    </a:lnTo>
                    <a:lnTo>
                      <a:pt x="2009" y="2825"/>
                    </a:lnTo>
                    <a:lnTo>
                      <a:pt x="2155" y="2888"/>
                    </a:lnTo>
                    <a:lnTo>
                      <a:pt x="2197" y="2951"/>
                    </a:lnTo>
                    <a:lnTo>
                      <a:pt x="2260" y="2993"/>
                    </a:lnTo>
                    <a:lnTo>
                      <a:pt x="2323" y="2951"/>
                    </a:lnTo>
                    <a:lnTo>
                      <a:pt x="2365" y="2993"/>
                    </a:lnTo>
                    <a:lnTo>
                      <a:pt x="2427" y="2930"/>
                    </a:lnTo>
                    <a:lnTo>
                      <a:pt x="2427" y="3014"/>
                    </a:lnTo>
                    <a:lnTo>
                      <a:pt x="2427" y="3097"/>
                    </a:lnTo>
                    <a:lnTo>
                      <a:pt x="2469" y="3097"/>
                    </a:lnTo>
                    <a:lnTo>
                      <a:pt x="2553" y="3160"/>
                    </a:lnTo>
                    <a:lnTo>
                      <a:pt x="2867" y="3244"/>
                    </a:lnTo>
                    <a:lnTo>
                      <a:pt x="2950" y="3307"/>
                    </a:lnTo>
                    <a:lnTo>
                      <a:pt x="3055" y="3411"/>
                    </a:lnTo>
                    <a:lnTo>
                      <a:pt x="3076" y="3558"/>
                    </a:lnTo>
                    <a:lnTo>
                      <a:pt x="3243" y="3746"/>
                    </a:lnTo>
                    <a:lnTo>
                      <a:pt x="3264" y="3830"/>
                    </a:lnTo>
                    <a:lnTo>
                      <a:pt x="3369" y="3872"/>
                    </a:lnTo>
                    <a:lnTo>
                      <a:pt x="3453" y="3955"/>
                    </a:lnTo>
                    <a:lnTo>
                      <a:pt x="3473" y="4039"/>
                    </a:lnTo>
                    <a:lnTo>
                      <a:pt x="3725" y="4290"/>
                    </a:lnTo>
                    <a:lnTo>
                      <a:pt x="3725" y="4374"/>
                    </a:lnTo>
                    <a:lnTo>
                      <a:pt x="3829" y="4457"/>
                    </a:lnTo>
                    <a:lnTo>
                      <a:pt x="3997" y="4499"/>
                    </a:lnTo>
                    <a:lnTo>
                      <a:pt x="4080" y="4478"/>
                    </a:lnTo>
                    <a:lnTo>
                      <a:pt x="4122" y="4478"/>
                    </a:lnTo>
                    <a:lnTo>
                      <a:pt x="4206" y="4520"/>
                    </a:lnTo>
                    <a:lnTo>
                      <a:pt x="4394" y="4499"/>
                    </a:lnTo>
                    <a:lnTo>
                      <a:pt x="4520" y="4562"/>
                    </a:lnTo>
                    <a:lnTo>
                      <a:pt x="4624" y="4520"/>
                    </a:lnTo>
                    <a:lnTo>
                      <a:pt x="4771" y="4562"/>
                    </a:lnTo>
                    <a:lnTo>
                      <a:pt x="4875" y="4604"/>
                    </a:lnTo>
                    <a:lnTo>
                      <a:pt x="5022" y="4583"/>
                    </a:lnTo>
                    <a:lnTo>
                      <a:pt x="5064" y="4667"/>
                    </a:lnTo>
                    <a:lnTo>
                      <a:pt x="5168" y="4667"/>
                    </a:lnTo>
                    <a:lnTo>
                      <a:pt x="5189" y="4688"/>
                    </a:lnTo>
                    <a:lnTo>
                      <a:pt x="5126" y="4729"/>
                    </a:lnTo>
                    <a:lnTo>
                      <a:pt x="5252" y="4771"/>
                    </a:lnTo>
                    <a:lnTo>
                      <a:pt x="5378" y="4834"/>
                    </a:lnTo>
                    <a:lnTo>
                      <a:pt x="5503" y="4813"/>
                    </a:lnTo>
                    <a:lnTo>
                      <a:pt x="5545" y="4729"/>
                    </a:lnTo>
                    <a:lnTo>
                      <a:pt x="5398" y="4667"/>
                    </a:lnTo>
                    <a:lnTo>
                      <a:pt x="5357" y="4667"/>
                    </a:lnTo>
                    <a:lnTo>
                      <a:pt x="5357" y="4604"/>
                    </a:lnTo>
                    <a:lnTo>
                      <a:pt x="5461" y="4583"/>
                    </a:lnTo>
                    <a:lnTo>
                      <a:pt x="5545" y="4604"/>
                    </a:lnTo>
                    <a:lnTo>
                      <a:pt x="5650" y="4562"/>
                    </a:lnTo>
                    <a:lnTo>
                      <a:pt x="5440" y="4499"/>
                    </a:lnTo>
                    <a:lnTo>
                      <a:pt x="5168" y="4478"/>
                    </a:lnTo>
                    <a:lnTo>
                      <a:pt x="5043" y="4395"/>
                    </a:lnTo>
                    <a:lnTo>
                      <a:pt x="4980" y="4311"/>
                    </a:lnTo>
                    <a:lnTo>
                      <a:pt x="5126" y="4269"/>
                    </a:lnTo>
                    <a:lnTo>
                      <a:pt x="5189" y="4269"/>
                    </a:lnTo>
                    <a:lnTo>
                      <a:pt x="5252" y="4248"/>
                    </a:lnTo>
                    <a:lnTo>
                      <a:pt x="5168" y="4185"/>
                    </a:lnTo>
                    <a:lnTo>
                      <a:pt x="4959" y="4185"/>
                    </a:lnTo>
                    <a:lnTo>
                      <a:pt x="4771" y="4164"/>
                    </a:lnTo>
                    <a:lnTo>
                      <a:pt x="4708" y="4081"/>
                    </a:lnTo>
                    <a:lnTo>
                      <a:pt x="4708" y="3997"/>
                    </a:lnTo>
                    <a:lnTo>
                      <a:pt x="4771" y="3934"/>
                    </a:lnTo>
                    <a:lnTo>
                      <a:pt x="4813" y="3851"/>
                    </a:lnTo>
                    <a:lnTo>
                      <a:pt x="4750" y="3788"/>
                    </a:lnTo>
                    <a:lnTo>
                      <a:pt x="4666" y="3788"/>
                    </a:lnTo>
                    <a:lnTo>
                      <a:pt x="4624" y="3830"/>
                    </a:lnTo>
                    <a:lnTo>
                      <a:pt x="4541" y="3788"/>
                    </a:lnTo>
                    <a:lnTo>
                      <a:pt x="4457" y="3830"/>
                    </a:lnTo>
                    <a:lnTo>
                      <a:pt x="4352" y="3683"/>
                    </a:lnTo>
                    <a:lnTo>
                      <a:pt x="4352" y="3537"/>
                    </a:lnTo>
                    <a:lnTo>
                      <a:pt x="4248" y="3516"/>
                    </a:lnTo>
                    <a:lnTo>
                      <a:pt x="4143" y="3244"/>
                    </a:lnTo>
                    <a:lnTo>
                      <a:pt x="4101" y="3223"/>
                    </a:lnTo>
                    <a:lnTo>
                      <a:pt x="4080" y="3139"/>
                    </a:lnTo>
                    <a:lnTo>
                      <a:pt x="3934" y="3139"/>
                    </a:lnTo>
                    <a:lnTo>
                      <a:pt x="3871" y="3097"/>
                    </a:lnTo>
                    <a:lnTo>
                      <a:pt x="3808" y="2951"/>
                    </a:lnTo>
                    <a:lnTo>
                      <a:pt x="3683" y="2825"/>
                    </a:lnTo>
                    <a:lnTo>
                      <a:pt x="3662" y="2700"/>
                    </a:lnTo>
                    <a:lnTo>
                      <a:pt x="3578" y="2616"/>
                    </a:lnTo>
                    <a:lnTo>
                      <a:pt x="3494" y="2512"/>
                    </a:lnTo>
                    <a:lnTo>
                      <a:pt x="3515" y="2470"/>
                    </a:lnTo>
                    <a:lnTo>
                      <a:pt x="3766" y="2491"/>
                    </a:lnTo>
                    <a:lnTo>
                      <a:pt x="3976" y="2386"/>
                    </a:lnTo>
                    <a:lnTo>
                      <a:pt x="4017" y="2281"/>
                    </a:lnTo>
                    <a:lnTo>
                      <a:pt x="3997" y="2156"/>
                    </a:lnTo>
                    <a:lnTo>
                      <a:pt x="3829" y="1988"/>
                    </a:lnTo>
                    <a:lnTo>
                      <a:pt x="3704" y="1968"/>
                    </a:lnTo>
                    <a:lnTo>
                      <a:pt x="3662" y="1988"/>
                    </a:lnTo>
                    <a:lnTo>
                      <a:pt x="3557" y="1947"/>
                    </a:lnTo>
                    <a:lnTo>
                      <a:pt x="3348" y="1842"/>
                    </a:lnTo>
                    <a:lnTo>
                      <a:pt x="3243" y="1737"/>
                    </a:lnTo>
                    <a:lnTo>
                      <a:pt x="3097" y="1758"/>
                    </a:lnTo>
                    <a:lnTo>
                      <a:pt x="2846" y="1654"/>
                    </a:lnTo>
                    <a:lnTo>
                      <a:pt x="2825" y="1570"/>
                    </a:lnTo>
                    <a:lnTo>
                      <a:pt x="2867" y="1444"/>
                    </a:lnTo>
                    <a:lnTo>
                      <a:pt x="2888" y="1340"/>
                    </a:lnTo>
                    <a:lnTo>
                      <a:pt x="2825" y="1235"/>
                    </a:lnTo>
                    <a:lnTo>
                      <a:pt x="2616" y="1026"/>
                    </a:lnTo>
                    <a:lnTo>
                      <a:pt x="2553" y="1026"/>
                    </a:lnTo>
                    <a:lnTo>
                      <a:pt x="2511" y="1047"/>
                    </a:lnTo>
                    <a:lnTo>
                      <a:pt x="2448" y="963"/>
                    </a:lnTo>
                    <a:lnTo>
                      <a:pt x="2344" y="900"/>
                    </a:lnTo>
                    <a:lnTo>
                      <a:pt x="2323" y="817"/>
                    </a:lnTo>
                    <a:lnTo>
                      <a:pt x="2197" y="796"/>
                    </a:lnTo>
                    <a:lnTo>
                      <a:pt x="2134" y="712"/>
                    </a:lnTo>
                    <a:lnTo>
                      <a:pt x="2092" y="712"/>
                    </a:lnTo>
                    <a:lnTo>
                      <a:pt x="1988" y="649"/>
                    </a:lnTo>
                    <a:lnTo>
                      <a:pt x="1841" y="649"/>
                    </a:lnTo>
                    <a:lnTo>
                      <a:pt x="1716" y="545"/>
                    </a:lnTo>
                    <a:lnTo>
                      <a:pt x="1590" y="524"/>
                    </a:lnTo>
                    <a:lnTo>
                      <a:pt x="1381" y="398"/>
                    </a:lnTo>
                    <a:lnTo>
                      <a:pt x="1067" y="377"/>
                    </a:lnTo>
                    <a:lnTo>
                      <a:pt x="963" y="315"/>
                    </a:lnTo>
                    <a:lnTo>
                      <a:pt x="879" y="231"/>
                    </a:lnTo>
                    <a:lnTo>
                      <a:pt x="837" y="231"/>
                    </a:lnTo>
                    <a:lnTo>
                      <a:pt x="795" y="273"/>
                    </a:lnTo>
                    <a:lnTo>
                      <a:pt x="565" y="189"/>
                    </a:lnTo>
                    <a:lnTo>
                      <a:pt x="523" y="126"/>
                    </a:lnTo>
                    <a:lnTo>
                      <a:pt x="419" y="84"/>
                    </a:lnTo>
                    <a:lnTo>
                      <a:pt x="23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33"/>
              <p:cNvSpPr/>
              <p:nvPr/>
            </p:nvSpPr>
            <p:spPr>
              <a:xfrm>
                <a:off x="5413525" y="2961325"/>
                <a:ext cx="115100" cy="200900"/>
              </a:xfrm>
              <a:custGeom>
                <a:rect b="b" l="l" r="r" t="t"/>
                <a:pathLst>
                  <a:path extrusionOk="0" h="8036" w="4604">
                    <a:moveTo>
                      <a:pt x="586" y="0"/>
                    </a:moveTo>
                    <a:lnTo>
                      <a:pt x="440" y="63"/>
                    </a:lnTo>
                    <a:lnTo>
                      <a:pt x="419" y="189"/>
                    </a:lnTo>
                    <a:lnTo>
                      <a:pt x="314" y="419"/>
                    </a:lnTo>
                    <a:lnTo>
                      <a:pt x="335" y="565"/>
                    </a:lnTo>
                    <a:lnTo>
                      <a:pt x="335" y="795"/>
                    </a:lnTo>
                    <a:lnTo>
                      <a:pt x="251" y="1088"/>
                    </a:lnTo>
                    <a:lnTo>
                      <a:pt x="210" y="1214"/>
                    </a:lnTo>
                    <a:lnTo>
                      <a:pt x="272" y="1402"/>
                    </a:lnTo>
                    <a:lnTo>
                      <a:pt x="272" y="1465"/>
                    </a:lnTo>
                    <a:lnTo>
                      <a:pt x="210" y="1528"/>
                    </a:lnTo>
                    <a:lnTo>
                      <a:pt x="105" y="1507"/>
                    </a:lnTo>
                    <a:lnTo>
                      <a:pt x="21" y="1402"/>
                    </a:lnTo>
                    <a:lnTo>
                      <a:pt x="0" y="1528"/>
                    </a:lnTo>
                    <a:lnTo>
                      <a:pt x="21" y="1653"/>
                    </a:lnTo>
                    <a:lnTo>
                      <a:pt x="105" y="1653"/>
                    </a:lnTo>
                    <a:lnTo>
                      <a:pt x="126" y="1716"/>
                    </a:lnTo>
                    <a:lnTo>
                      <a:pt x="63" y="1779"/>
                    </a:lnTo>
                    <a:lnTo>
                      <a:pt x="126" y="1946"/>
                    </a:lnTo>
                    <a:lnTo>
                      <a:pt x="210" y="2093"/>
                    </a:lnTo>
                    <a:lnTo>
                      <a:pt x="210" y="2302"/>
                    </a:lnTo>
                    <a:lnTo>
                      <a:pt x="251" y="2344"/>
                    </a:lnTo>
                    <a:lnTo>
                      <a:pt x="314" y="2302"/>
                    </a:lnTo>
                    <a:lnTo>
                      <a:pt x="356" y="2344"/>
                    </a:lnTo>
                    <a:lnTo>
                      <a:pt x="356" y="2448"/>
                    </a:lnTo>
                    <a:lnTo>
                      <a:pt x="461" y="2595"/>
                    </a:lnTo>
                    <a:lnTo>
                      <a:pt x="544" y="2595"/>
                    </a:lnTo>
                    <a:lnTo>
                      <a:pt x="628" y="2511"/>
                    </a:lnTo>
                    <a:lnTo>
                      <a:pt x="565" y="2448"/>
                    </a:lnTo>
                    <a:lnTo>
                      <a:pt x="565" y="2365"/>
                    </a:lnTo>
                    <a:lnTo>
                      <a:pt x="691" y="2365"/>
                    </a:lnTo>
                    <a:lnTo>
                      <a:pt x="795" y="2448"/>
                    </a:lnTo>
                    <a:lnTo>
                      <a:pt x="670" y="2595"/>
                    </a:lnTo>
                    <a:lnTo>
                      <a:pt x="628" y="2679"/>
                    </a:lnTo>
                    <a:lnTo>
                      <a:pt x="628" y="2762"/>
                    </a:lnTo>
                    <a:lnTo>
                      <a:pt x="628" y="2888"/>
                    </a:lnTo>
                    <a:lnTo>
                      <a:pt x="691" y="3013"/>
                    </a:lnTo>
                    <a:lnTo>
                      <a:pt x="733" y="2909"/>
                    </a:lnTo>
                    <a:lnTo>
                      <a:pt x="795" y="2888"/>
                    </a:lnTo>
                    <a:lnTo>
                      <a:pt x="858" y="2992"/>
                    </a:lnTo>
                    <a:lnTo>
                      <a:pt x="795" y="3097"/>
                    </a:lnTo>
                    <a:lnTo>
                      <a:pt x="795" y="3097"/>
                    </a:lnTo>
                    <a:lnTo>
                      <a:pt x="879" y="3076"/>
                    </a:lnTo>
                    <a:lnTo>
                      <a:pt x="963" y="3013"/>
                    </a:lnTo>
                    <a:cubicBezTo>
                      <a:pt x="963" y="3097"/>
                      <a:pt x="963" y="3181"/>
                      <a:pt x="984" y="3244"/>
                    </a:cubicBezTo>
                    <a:lnTo>
                      <a:pt x="900" y="3181"/>
                    </a:lnTo>
                    <a:lnTo>
                      <a:pt x="775" y="3202"/>
                    </a:lnTo>
                    <a:lnTo>
                      <a:pt x="649" y="3139"/>
                    </a:lnTo>
                    <a:lnTo>
                      <a:pt x="544" y="3202"/>
                    </a:lnTo>
                    <a:lnTo>
                      <a:pt x="565" y="3244"/>
                    </a:lnTo>
                    <a:lnTo>
                      <a:pt x="649" y="3244"/>
                    </a:lnTo>
                    <a:lnTo>
                      <a:pt x="670" y="3390"/>
                    </a:lnTo>
                    <a:lnTo>
                      <a:pt x="754" y="3411"/>
                    </a:lnTo>
                    <a:lnTo>
                      <a:pt x="816" y="3516"/>
                    </a:lnTo>
                    <a:lnTo>
                      <a:pt x="816" y="3704"/>
                    </a:lnTo>
                    <a:lnTo>
                      <a:pt x="900" y="3746"/>
                    </a:lnTo>
                    <a:lnTo>
                      <a:pt x="900" y="3850"/>
                    </a:lnTo>
                    <a:lnTo>
                      <a:pt x="1005" y="3976"/>
                    </a:lnTo>
                    <a:lnTo>
                      <a:pt x="1109" y="4018"/>
                    </a:lnTo>
                    <a:lnTo>
                      <a:pt x="1214" y="3934"/>
                    </a:lnTo>
                    <a:lnTo>
                      <a:pt x="1214" y="3850"/>
                    </a:lnTo>
                    <a:lnTo>
                      <a:pt x="1277" y="3829"/>
                    </a:lnTo>
                    <a:lnTo>
                      <a:pt x="1277" y="3725"/>
                    </a:lnTo>
                    <a:lnTo>
                      <a:pt x="1214" y="3641"/>
                    </a:lnTo>
                    <a:lnTo>
                      <a:pt x="1277" y="3557"/>
                    </a:lnTo>
                    <a:lnTo>
                      <a:pt x="1277" y="3453"/>
                    </a:lnTo>
                    <a:lnTo>
                      <a:pt x="1172" y="3411"/>
                    </a:lnTo>
                    <a:lnTo>
                      <a:pt x="1109" y="3348"/>
                    </a:lnTo>
                    <a:cubicBezTo>
                      <a:pt x="1130" y="3306"/>
                      <a:pt x="1130" y="3223"/>
                      <a:pt x="1130" y="3181"/>
                    </a:cubicBezTo>
                    <a:lnTo>
                      <a:pt x="1235" y="3097"/>
                    </a:lnTo>
                    <a:lnTo>
                      <a:pt x="1214" y="3013"/>
                    </a:lnTo>
                    <a:lnTo>
                      <a:pt x="1277" y="2930"/>
                    </a:lnTo>
                    <a:lnTo>
                      <a:pt x="1402" y="2930"/>
                    </a:lnTo>
                    <a:lnTo>
                      <a:pt x="1632" y="3034"/>
                    </a:lnTo>
                    <a:lnTo>
                      <a:pt x="1695" y="3118"/>
                    </a:lnTo>
                    <a:lnTo>
                      <a:pt x="1821" y="3202"/>
                    </a:lnTo>
                    <a:lnTo>
                      <a:pt x="1904" y="3327"/>
                    </a:lnTo>
                    <a:lnTo>
                      <a:pt x="1863" y="3306"/>
                    </a:lnTo>
                    <a:cubicBezTo>
                      <a:pt x="1800" y="3264"/>
                      <a:pt x="1716" y="3264"/>
                      <a:pt x="1632" y="3264"/>
                    </a:cubicBezTo>
                    <a:lnTo>
                      <a:pt x="1653" y="3244"/>
                    </a:lnTo>
                    <a:lnTo>
                      <a:pt x="1611" y="3139"/>
                    </a:lnTo>
                    <a:lnTo>
                      <a:pt x="1507" y="3097"/>
                    </a:lnTo>
                    <a:lnTo>
                      <a:pt x="1444" y="3181"/>
                    </a:lnTo>
                    <a:lnTo>
                      <a:pt x="1486" y="3244"/>
                    </a:lnTo>
                    <a:lnTo>
                      <a:pt x="1528" y="3285"/>
                    </a:lnTo>
                    <a:cubicBezTo>
                      <a:pt x="1507" y="3285"/>
                      <a:pt x="1486" y="3306"/>
                      <a:pt x="1444" y="3306"/>
                    </a:cubicBezTo>
                    <a:lnTo>
                      <a:pt x="1444" y="3327"/>
                    </a:lnTo>
                    <a:lnTo>
                      <a:pt x="1591" y="3327"/>
                    </a:lnTo>
                    <a:lnTo>
                      <a:pt x="1611" y="3348"/>
                    </a:lnTo>
                    <a:lnTo>
                      <a:pt x="1611" y="3327"/>
                    </a:lnTo>
                    <a:cubicBezTo>
                      <a:pt x="1695" y="3327"/>
                      <a:pt x="1758" y="3348"/>
                      <a:pt x="1842" y="3390"/>
                    </a:cubicBezTo>
                    <a:cubicBezTo>
                      <a:pt x="1850" y="3393"/>
                      <a:pt x="1858" y="3394"/>
                      <a:pt x="1866" y="3394"/>
                    </a:cubicBezTo>
                    <a:cubicBezTo>
                      <a:pt x="1915" y="3394"/>
                      <a:pt x="1946" y="3342"/>
                      <a:pt x="1946" y="3306"/>
                    </a:cubicBezTo>
                    <a:lnTo>
                      <a:pt x="1967" y="3327"/>
                    </a:lnTo>
                    <a:lnTo>
                      <a:pt x="2030" y="3327"/>
                    </a:lnTo>
                    <a:lnTo>
                      <a:pt x="2009" y="3139"/>
                    </a:lnTo>
                    <a:lnTo>
                      <a:pt x="1863" y="2930"/>
                    </a:lnTo>
                    <a:lnTo>
                      <a:pt x="1904" y="2888"/>
                    </a:lnTo>
                    <a:lnTo>
                      <a:pt x="1946" y="2888"/>
                    </a:lnTo>
                    <a:lnTo>
                      <a:pt x="2030" y="2971"/>
                    </a:lnTo>
                    <a:lnTo>
                      <a:pt x="2114" y="2992"/>
                    </a:lnTo>
                    <a:lnTo>
                      <a:pt x="2176" y="3118"/>
                    </a:lnTo>
                    <a:lnTo>
                      <a:pt x="2344" y="3181"/>
                    </a:lnTo>
                    <a:lnTo>
                      <a:pt x="2386" y="3285"/>
                    </a:lnTo>
                    <a:lnTo>
                      <a:pt x="2386" y="3411"/>
                    </a:lnTo>
                    <a:lnTo>
                      <a:pt x="2469" y="3432"/>
                    </a:lnTo>
                    <a:lnTo>
                      <a:pt x="2595" y="3599"/>
                    </a:lnTo>
                    <a:lnTo>
                      <a:pt x="2699" y="3557"/>
                    </a:lnTo>
                    <a:lnTo>
                      <a:pt x="2699" y="3516"/>
                    </a:lnTo>
                    <a:lnTo>
                      <a:pt x="2804" y="3536"/>
                    </a:lnTo>
                    <a:lnTo>
                      <a:pt x="2804" y="3599"/>
                    </a:lnTo>
                    <a:lnTo>
                      <a:pt x="2741" y="3641"/>
                    </a:lnTo>
                    <a:cubicBezTo>
                      <a:pt x="2741" y="3641"/>
                      <a:pt x="2699" y="3641"/>
                      <a:pt x="2699" y="3662"/>
                    </a:cubicBezTo>
                    <a:cubicBezTo>
                      <a:pt x="2783" y="3913"/>
                      <a:pt x="2992" y="4060"/>
                      <a:pt x="3223" y="4122"/>
                    </a:cubicBezTo>
                    <a:lnTo>
                      <a:pt x="3285" y="4122"/>
                    </a:lnTo>
                    <a:lnTo>
                      <a:pt x="3411" y="4269"/>
                    </a:lnTo>
                    <a:lnTo>
                      <a:pt x="3432" y="4290"/>
                    </a:lnTo>
                    <a:lnTo>
                      <a:pt x="3432" y="4332"/>
                    </a:lnTo>
                    <a:cubicBezTo>
                      <a:pt x="3432" y="4352"/>
                      <a:pt x="3411" y="4394"/>
                      <a:pt x="3411" y="4436"/>
                    </a:cubicBezTo>
                    <a:lnTo>
                      <a:pt x="3411" y="4436"/>
                    </a:lnTo>
                    <a:cubicBezTo>
                      <a:pt x="3411" y="4436"/>
                      <a:pt x="3411" y="4394"/>
                      <a:pt x="3453" y="4394"/>
                    </a:cubicBezTo>
                    <a:lnTo>
                      <a:pt x="3495" y="4436"/>
                    </a:lnTo>
                    <a:lnTo>
                      <a:pt x="3599" y="4478"/>
                    </a:lnTo>
                    <a:lnTo>
                      <a:pt x="3620" y="4562"/>
                    </a:lnTo>
                    <a:lnTo>
                      <a:pt x="3808" y="4562"/>
                    </a:lnTo>
                    <a:lnTo>
                      <a:pt x="3829" y="4583"/>
                    </a:lnTo>
                    <a:lnTo>
                      <a:pt x="3871" y="4562"/>
                    </a:lnTo>
                    <a:lnTo>
                      <a:pt x="3913" y="4583"/>
                    </a:lnTo>
                    <a:lnTo>
                      <a:pt x="3871" y="4499"/>
                    </a:lnTo>
                    <a:lnTo>
                      <a:pt x="3829" y="4394"/>
                    </a:lnTo>
                    <a:lnTo>
                      <a:pt x="3788" y="4352"/>
                    </a:lnTo>
                    <a:lnTo>
                      <a:pt x="3788" y="4185"/>
                    </a:lnTo>
                    <a:lnTo>
                      <a:pt x="3767" y="3976"/>
                    </a:lnTo>
                    <a:lnTo>
                      <a:pt x="3767" y="3934"/>
                    </a:lnTo>
                    <a:lnTo>
                      <a:pt x="3704" y="3913"/>
                    </a:lnTo>
                    <a:lnTo>
                      <a:pt x="3599" y="3767"/>
                    </a:lnTo>
                    <a:lnTo>
                      <a:pt x="3557" y="3662"/>
                    </a:lnTo>
                    <a:lnTo>
                      <a:pt x="3474" y="3662"/>
                    </a:lnTo>
                    <a:lnTo>
                      <a:pt x="3453" y="3704"/>
                    </a:lnTo>
                    <a:lnTo>
                      <a:pt x="3390" y="3662"/>
                    </a:lnTo>
                    <a:lnTo>
                      <a:pt x="3348" y="3662"/>
                    </a:lnTo>
                    <a:lnTo>
                      <a:pt x="3285" y="3725"/>
                    </a:lnTo>
                    <a:lnTo>
                      <a:pt x="3097" y="3725"/>
                    </a:lnTo>
                    <a:lnTo>
                      <a:pt x="3055" y="3704"/>
                    </a:lnTo>
                    <a:lnTo>
                      <a:pt x="3055" y="3767"/>
                    </a:lnTo>
                    <a:lnTo>
                      <a:pt x="3055" y="3808"/>
                    </a:lnTo>
                    <a:cubicBezTo>
                      <a:pt x="2992" y="3767"/>
                      <a:pt x="2972" y="3746"/>
                      <a:pt x="2930" y="3725"/>
                    </a:cubicBezTo>
                    <a:lnTo>
                      <a:pt x="2951" y="3620"/>
                    </a:lnTo>
                    <a:lnTo>
                      <a:pt x="2951" y="3536"/>
                    </a:lnTo>
                    <a:lnTo>
                      <a:pt x="2992" y="3495"/>
                    </a:lnTo>
                    <a:lnTo>
                      <a:pt x="2951" y="3432"/>
                    </a:lnTo>
                    <a:lnTo>
                      <a:pt x="2846" y="3432"/>
                    </a:lnTo>
                    <a:lnTo>
                      <a:pt x="2762" y="3390"/>
                    </a:lnTo>
                    <a:lnTo>
                      <a:pt x="2658" y="3390"/>
                    </a:lnTo>
                    <a:lnTo>
                      <a:pt x="2658" y="3306"/>
                    </a:lnTo>
                    <a:lnTo>
                      <a:pt x="2574" y="3097"/>
                    </a:lnTo>
                    <a:lnTo>
                      <a:pt x="2553" y="2992"/>
                    </a:lnTo>
                    <a:lnTo>
                      <a:pt x="2616" y="2971"/>
                    </a:lnTo>
                    <a:lnTo>
                      <a:pt x="2658" y="2992"/>
                    </a:lnTo>
                    <a:lnTo>
                      <a:pt x="2741" y="2992"/>
                    </a:lnTo>
                    <a:lnTo>
                      <a:pt x="2720" y="2971"/>
                    </a:lnTo>
                    <a:lnTo>
                      <a:pt x="2616" y="2888"/>
                    </a:lnTo>
                    <a:lnTo>
                      <a:pt x="2469" y="2888"/>
                    </a:lnTo>
                    <a:lnTo>
                      <a:pt x="2427" y="2783"/>
                    </a:lnTo>
                    <a:lnTo>
                      <a:pt x="2365" y="2825"/>
                    </a:lnTo>
                    <a:lnTo>
                      <a:pt x="2365" y="2930"/>
                    </a:lnTo>
                    <a:lnTo>
                      <a:pt x="2302" y="2992"/>
                    </a:lnTo>
                    <a:lnTo>
                      <a:pt x="2239" y="2930"/>
                    </a:lnTo>
                    <a:lnTo>
                      <a:pt x="2260" y="2804"/>
                    </a:lnTo>
                    <a:lnTo>
                      <a:pt x="2197" y="2679"/>
                    </a:lnTo>
                    <a:lnTo>
                      <a:pt x="2009" y="2574"/>
                    </a:lnTo>
                    <a:lnTo>
                      <a:pt x="1904" y="2574"/>
                    </a:lnTo>
                    <a:lnTo>
                      <a:pt x="1737" y="2699"/>
                    </a:lnTo>
                    <a:lnTo>
                      <a:pt x="1716" y="2783"/>
                    </a:lnTo>
                    <a:lnTo>
                      <a:pt x="1632" y="2804"/>
                    </a:lnTo>
                    <a:lnTo>
                      <a:pt x="1507" y="2762"/>
                    </a:lnTo>
                    <a:lnTo>
                      <a:pt x="1465" y="2658"/>
                    </a:lnTo>
                    <a:lnTo>
                      <a:pt x="1381" y="2574"/>
                    </a:lnTo>
                    <a:lnTo>
                      <a:pt x="1381" y="2448"/>
                    </a:lnTo>
                    <a:lnTo>
                      <a:pt x="1423" y="2365"/>
                    </a:lnTo>
                    <a:lnTo>
                      <a:pt x="1360" y="2281"/>
                    </a:lnTo>
                    <a:lnTo>
                      <a:pt x="1088" y="2239"/>
                    </a:lnTo>
                    <a:lnTo>
                      <a:pt x="1026" y="2176"/>
                    </a:lnTo>
                    <a:lnTo>
                      <a:pt x="1067" y="2051"/>
                    </a:lnTo>
                    <a:lnTo>
                      <a:pt x="1109" y="1967"/>
                    </a:lnTo>
                    <a:lnTo>
                      <a:pt x="1109" y="1842"/>
                    </a:lnTo>
                    <a:lnTo>
                      <a:pt x="1172" y="1737"/>
                    </a:lnTo>
                    <a:lnTo>
                      <a:pt x="1360" y="1549"/>
                    </a:lnTo>
                    <a:lnTo>
                      <a:pt x="1423" y="1507"/>
                    </a:lnTo>
                    <a:lnTo>
                      <a:pt x="1402" y="1570"/>
                    </a:lnTo>
                    <a:lnTo>
                      <a:pt x="1402" y="1632"/>
                    </a:lnTo>
                    <a:lnTo>
                      <a:pt x="1507" y="1465"/>
                    </a:lnTo>
                    <a:lnTo>
                      <a:pt x="1486" y="1339"/>
                    </a:lnTo>
                    <a:lnTo>
                      <a:pt x="1549" y="1193"/>
                    </a:lnTo>
                    <a:lnTo>
                      <a:pt x="1611" y="921"/>
                    </a:lnTo>
                    <a:lnTo>
                      <a:pt x="1549" y="837"/>
                    </a:lnTo>
                    <a:lnTo>
                      <a:pt x="1528" y="691"/>
                    </a:lnTo>
                    <a:lnTo>
                      <a:pt x="1465" y="649"/>
                    </a:lnTo>
                    <a:lnTo>
                      <a:pt x="1360" y="482"/>
                    </a:lnTo>
                    <a:lnTo>
                      <a:pt x="1381" y="251"/>
                    </a:lnTo>
                    <a:lnTo>
                      <a:pt x="1381" y="189"/>
                    </a:lnTo>
                    <a:lnTo>
                      <a:pt x="1381" y="105"/>
                    </a:lnTo>
                    <a:lnTo>
                      <a:pt x="1298" y="0"/>
                    </a:lnTo>
                    <a:lnTo>
                      <a:pt x="1256" y="42"/>
                    </a:lnTo>
                    <a:lnTo>
                      <a:pt x="1256" y="84"/>
                    </a:lnTo>
                    <a:lnTo>
                      <a:pt x="1172" y="168"/>
                    </a:lnTo>
                    <a:lnTo>
                      <a:pt x="1005" y="168"/>
                    </a:lnTo>
                    <a:lnTo>
                      <a:pt x="984" y="210"/>
                    </a:lnTo>
                    <a:lnTo>
                      <a:pt x="900" y="168"/>
                    </a:lnTo>
                    <a:lnTo>
                      <a:pt x="795" y="63"/>
                    </a:lnTo>
                    <a:lnTo>
                      <a:pt x="586" y="0"/>
                    </a:lnTo>
                    <a:close/>
                    <a:moveTo>
                      <a:pt x="1842" y="4060"/>
                    </a:moveTo>
                    <a:lnTo>
                      <a:pt x="1716" y="4080"/>
                    </a:lnTo>
                    <a:lnTo>
                      <a:pt x="1695" y="4164"/>
                    </a:lnTo>
                    <a:lnTo>
                      <a:pt x="1821" y="4227"/>
                    </a:lnTo>
                    <a:lnTo>
                      <a:pt x="1883" y="4248"/>
                    </a:lnTo>
                    <a:lnTo>
                      <a:pt x="1883" y="4352"/>
                    </a:lnTo>
                    <a:lnTo>
                      <a:pt x="1842" y="4457"/>
                    </a:lnTo>
                    <a:lnTo>
                      <a:pt x="1842" y="4666"/>
                    </a:lnTo>
                    <a:lnTo>
                      <a:pt x="1800" y="4792"/>
                    </a:lnTo>
                    <a:lnTo>
                      <a:pt x="1842" y="4980"/>
                    </a:lnTo>
                    <a:lnTo>
                      <a:pt x="1904" y="4959"/>
                    </a:lnTo>
                    <a:lnTo>
                      <a:pt x="1925" y="4896"/>
                    </a:lnTo>
                    <a:lnTo>
                      <a:pt x="2051" y="4813"/>
                    </a:lnTo>
                    <a:cubicBezTo>
                      <a:pt x="2093" y="4813"/>
                      <a:pt x="2114" y="4855"/>
                      <a:pt x="2135" y="4855"/>
                    </a:cubicBezTo>
                    <a:lnTo>
                      <a:pt x="2114" y="4959"/>
                    </a:lnTo>
                    <a:lnTo>
                      <a:pt x="2197" y="5001"/>
                    </a:lnTo>
                    <a:lnTo>
                      <a:pt x="2260" y="4917"/>
                    </a:lnTo>
                    <a:cubicBezTo>
                      <a:pt x="2323" y="4959"/>
                      <a:pt x="2344" y="5001"/>
                      <a:pt x="2407" y="5022"/>
                    </a:cubicBezTo>
                    <a:lnTo>
                      <a:pt x="2407" y="5106"/>
                    </a:lnTo>
                    <a:lnTo>
                      <a:pt x="2344" y="5231"/>
                    </a:lnTo>
                    <a:lnTo>
                      <a:pt x="2155" y="5294"/>
                    </a:lnTo>
                    <a:lnTo>
                      <a:pt x="2114" y="5378"/>
                    </a:lnTo>
                    <a:lnTo>
                      <a:pt x="2135" y="5545"/>
                    </a:lnTo>
                    <a:lnTo>
                      <a:pt x="2218" y="5545"/>
                    </a:lnTo>
                    <a:lnTo>
                      <a:pt x="2344" y="5629"/>
                    </a:lnTo>
                    <a:lnTo>
                      <a:pt x="2448" y="5629"/>
                    </a:lnTo>
                    <a:lnTo>
                      <a:pt x="2448" y="5754"/>
                    </a:lnTo>
                    <a:lnTo>
                      <a:pt x="2532" y="5817"/>
                    </a:lnTo>
                    <a:lnTo>
                      <a:pt x="2637" y="5754"/>
                    </a:lnTo>
                    <a:lnTo>
                      <a:pt x="2637" y="5650"/>
                    </a:lnTo>
                    <a:lnTo>
                      <a:pt x="2574" y="5587"/>
                    </a:lnTo>
                    <a:cubicBezTo>
                      <a:pt x="2616" y="5545"/>
                      <a:pt x="2637" y="5545"/>
                      <a:pt x="2658" y="5524"/>
                    </a:cubicBezTo>
                    <a:lnTo>
                      <a:pt x="2658" y="5503"/>
                    </a:lnTo>
                    <a:lnTo>
                      <a:pt x="2679" y="5587"/>
                    </a:lnTo>
                    <a:lnTo>
                      <a:pt x="2762" y="5482"/>
                    </a:lnTo>
                    <a:lnTo>
                      <a:pt x="2804" y="5231"/>
                    </a:lnTo>
                    <a:lnTo>
                      <a:pt x="2972" y="5064"/>
                    </a:lnTo>
                    <a:lnTo>
                      <a:pt x="2992" y="4959"/>
                    </a:lnTo>
                    <a:lnTo>
                      <a:pt x="2972" y="4855"/>
                    </a:lnTo>
                    <a:lnTo>
                      <a:pt x="3034" y="4771"/>
                    </a:lnTo>
                    <a:lnTo>
                      <a:pt x="3034" y="4750"/>
                    </a:lnTo>
                    <a:cubicBezTo>
                      <a:pt x="3087" y="4760"/>
                      <a:pt x="3128" y="4766"/>
                      <a:pt x="3170" y="4766"/>
                    </a:cubicBezTo>
                    <a:cubicBezTo>
                      <a:pt x="3212" y="4766"/>
                      <a:pt x="3254" y="4760"/>
                      <a:pt x="3306" y="4750"/>
                    </a:cubicBezTo>
                    <a:cubicBezTo>
                      <a:pt x="3348" y="4750"/>
                      <a:pt x="3369" y="4708"/>
                      <a:pt x="3369" y="4687"/>
                    </a:cubicBezTo>
                    <a:lnTo>
                      <a:pt x="3411" y="4750"/>
                    </a:lnTo>
                    <a:lnTo>
                      <a:pt x="3411" y="4896"/>
                    </a:lnTo>
                    <a:lnTo>
                      <a:pt x="3411" y="4917"/>
                    </a:lnTo>
                    <a:cubicBezTo>
                      <a:pt x="3390" y="4959"/>
                      <a:pt x="3390" y="4980"/>
                      <a:pt x="3411" y="4980"/>
                    </a:cubicBezTo>
                    <a:cubicBezTo>
                      <a:pt x="3453" y="5001"/>
                      <a:pt x="3453" y="5022"/>
                      <a:pt x="3474" y="5085"/>
                    </a:cubicBezTo>
                    <a:lnTo>
                      <a:pt x="3474" y="5189"/>
                    </a:lnTo>
                    <a:lnTo>
                      <a:pt x="3557" y="5231"/>
                    </a:lnTo>
                    <a:cubicBezTo>
                      <a:pt x="3599" y="5336"/>
                      <a:pt x="3683" y="5482"/>
                      <a:pt x="3704" y="5608"/>
                    </a:cubicBezTo>
                    <a:cubicBezTo>
                      <a:pt x="3716" y="5632"/>
                      <a:pt x="3750" y="5643"/>
                      <a:pt x="3780" y="5643"/>
                    </a:cubicBezTo>
                    <a:cubicBezTo>
                      <a:pt x="3801" y="5643"/>
                      <a:pt x="3821" y="5637"/>
                      <a:pt x="3829" y="5629"/>
                    </a:cubicBezTo>
                    <a:lnTo>
                      <a:pt x="3871" y="5754"/>
                    </a:lnTo>
                    <a:lnTo>
                      <a:pt x="3871" y="5838"/>
                    </a:lnTo>
                    <a:lnTo>
                      <a:pt x="3788" y="5733"/>
                    </a:lnTo>
                    <a:lnTo>
                      <a:pt x="3725" y="5733"/>
                    </a:lnTo>
                    <a:lnTo>
                      <a:pt x="3725" y="5901"/>
                    </a:lnTo>
                    <a:lnTo>
                      <a:pt x="3704" y="5943"/>
                    </a:lnTo>
                    <a:lnTo>
                      <a:pt x="3620" y="5901"/>
                    </a:lnTo>
                    <a:lnTo>
                      <a:pt x="3495" y="5838"/>
                    </a:lnTo>
                    <a:lnTo>
                      <a:pt x="3453" y="6068"/>
                    </a:lnTo>
                    <a:lnTo>
                      <a:pt x="3495" y="6110"/>
                    </a:lnTo>
                    <a:lnTo>
                      <a:pt x="3495" y="6173"/>
                    </a:lnTo>
                    <a:lnTo>
                      <a:pt x="3411" y="6215"/>
                    </a:lnTo>
                    <a:lnTo>
                      <a:pt x="3369" y="6068"/>
                    </a:lnTo>
                    <a:lnTo>
                      <a:pt x="3244" y="6131"/>
                    </a:lnTo>
                    <a:lnTo>
                      <a:pt x="3181" y="6340"/>
                    </a:lnTo>
                    <a:lnTo>
                      <a:pt x="3055" y="6424"/>
                    </a:lnTo>
                    <a:lnTo>
                      <a:pt x="2951" y="6445"/>
                    </a:lnTo>
                    <a:lnTo>
                      <a:pt x="2846" y="6549"/>
                    </a:lnTo>
                    <a:lnTo>
                      <a:pt x="2972" y="6361"/>
                    </a:lnTo>
                    <a:lnTo>
                      <a:pt x="2972" y="6173"/>
                    </a:lnTo>
                    <a:lnTo>
                      <a:pt x="2825" y="6047"/>
                    </a:lnTo>
                    <a:lnTo>
                      <a:pt x="2741" y="6047"/>
                    </a:lnTo>
                    <a:lnTo>
                      <a:pt x="2658" y="6152"/>
                    </a:lnTo>
                    <a:lnTo>
                      <a:pt x="2532" y="6215"/>
                    </a:lnTo>
                    <a:lnTo>
                      <a:pt x="2469" y="6319"/>
                    </a:lnTo>
                    <a:lnTo>
                      <a:pt x="2532" y="6424"/>
                    </a:lnTo>
                    <a:lnTo>
                      <a:pt x="2365" y="6445"/>
                    </a:lnTo>
                    <a:lnTo>
                      <a:pt x="2260" y="6424"/>
                    </a:lnTo>
                    <a:lnTo>
                      <a:pt x="2197" y="6487"/>
                    </a:lnTo>
                    <a:lnTo>
                      <a:pt x="2093" y="6529"/>
                    </a:lnTo>
                    <a:lnTo>
                      <a:pt x="1988" y="6654"/>
                    </a:lnTo>
                    <a:lnTo>
                      <a:pt x="2009" y="6738"/>
                    </a:lnTo>
                    <a:lnTo>
                      <a:pt x="1988" y="6884"/>
                    </a:lnTo>
                    <a:lnTo>
                      <a:pt x="1904" y="7052"/>
                    </a:lnTo>
                    <a:lnTo>
                      <a:pt x="2030" y="7177"/>
                    </a:lnTo>
                    <a:lnTo>
                      <a:pt x="2093" y="7093"/>
                    </a:lnTo>
                    <a:lnTo>
                      <a:pt x="2155" y="6863"/>
                    </a:lnTo>
                    <a:lnTo>
                      <a:pt x="2239" y="6801"/>
                    </a:lnTo>
                    <a:lnTo>
                      <a:pt x="2302" y="6675"/>
                    </a:lnTo>
                    <a:lnTo>
                      <a:pt x="2344" y="6654"/>
                    </a:lnTo>
                    <a:lnTo>
                      <a:pt x="2427" y="6738"/>
                    </a:lnTo>
                    <a:lnTo>
                      <a:pt x="2407" y="6863"/>
                    </a:lnTo>
                    <a:lnTo>
                      <a:pt x="2427" y="6884"/>
                    </a:lnTo>
                    <a:lnTo>
                      <a:pt x="2469" y="6863"/>
                    </a:lnTo>
                    <a:lnTo>
                      <a:pt x="2532" y="6884"/>
                    </a:lnTo>
                    <a:lnTo>
                      <a:pt x="2532" y="6780"/>
                    </a:lnTo>
                    <a:lnTo>
                      <a:pt x="2574" y="6759"/>
                    </a:lnTo>
                    <a:lnTo>
                      <a:pt x="2637" y="6780"/>
                    </a:lnTo>
                    <a:lnTo>
                      <a:pt x="2616" y="6863"/>
                    </a:lnTo>
                    <a:lnTo>
                      <a:pt x="2658" y="6863"/>
                    </a:lnTo>
                    <a:lnTo>
                      <a:pt x="2762" y="6947"/>
                    </a:lnTo>
                    <a:lnTo>
                      <a:pt x="2825" y="6947"/>
                    </a:lnTo>
                    <a:lnTo>
                      <a:pt x="2762" y="6863"/>
                    </a:lnTo>
                    <a:lnTo>
                      <a:pt x="2783" y="6801"/>
                    </a:lnTo>
                    <a:lnTo>
                      <a:pt x="2762" y="6759"/>
                    </a:lnTo>
                    <a:lnTo>
                      <a:pt x="2825" y="6696"/>
                    </a:lnTo>
                    <a:lnTo>
                      <a:pt x="2867" y="6696"/>
                    </a:lnTo>
                    <a:lnTo>
                      <a:pt x="2972" y="6801"/>
                    </a:lnTo>
                    <a:lnTo>
                      <a:pt x="3076" y="6842"/>
                    </a:lnTo>
                    <a:lnTo>
                      <a:pt x="3181" y="6905"/>
                    </a:lnTo>
                    <a:lnTo>
                      <a:pt x="3202" y="7010"/>
                    </a:lnTo>
                    <a:lnTo>
                      <a:pt x="3306" y="7093"/>
                    </a:lnTo>
                    <a:lnTo>
                      <a:pt x="3202" y="7073"/>
                    </a:lnTo>
                    <a:lnTo>
                      <a:pt x="3160" y="7093"/>
                    </a:lnTo>
                    <a:lnTo>
                      <a:pt x="3160" y="7156"/>
                    </a:lnTo>
                    <a:lnTo>
                      <a:pt x="3097" y="7219"/>
                    </a:lnTo>
                    <a:lnTo>
                      <a:pt x="3160" y="7282"/>
                    </a:lnTo>
                    <a:lnTo>
                      <a:pt x="3160" y="7365"/>
                    </a:lnTo>
                    <a:lnTo>
                      <a:pt x="3139" y="7428"/>
                    </a:lnTo>
                    <a:lnTo>
                      <a:pt x="3202" y="7533"/>
                    </a:lnTo>
                    <a:lnTo>
                      <a:pt x="3244" y="7637"/>
                    </a:lnTo>
                    <a:lnTo>
                      <a:pt x="3348" y="7784"/>
                    </a:lnTo>
                    <a:lnTo>
                      <a:pt x="3474" y="7784"/>
                    </a:lnTo>
                    <a:lnTo>
                      <a:pt x="3578" y="7847"/>
                    </a:lnTo>
                    <a:lnTo>
                      <a:pt x="3704" y="7909"/>
                    </a:lnTo>
                    <a:lnTo>
                      <a:pt x="3808" y="7847"/>
                    </a:lnTo>
                    <a:lnTo>
                      <a:pt x="3829" y="7805"/>
                    </a:lnTo>
                    <a:lnTo>
                      <a:pt x="3892" y="7742"/>
                    </a:lnTo>
                    <a:lnTo>
                      <a:pt x="3913" y="7805"/>
                    </a:lnTo>
                    <a:lnTo>
                      <a:pt x="3871" y="7889"/>
                    </a:lnTo>
                    <a:lnTo>
                      <a:pt x="3892" y="7993"/>
                    </a:lnTo>
                    <a:lnTo>
                      <a:pt x="3913" y="8035"/>
                    </a:lnTo>
                    <a:lnTo>
                      <a:pt x="3997" y="7993"/>
                    </a:lnTo>
                    <a:lnTo>
                      <a:pt x="4143" y="7784"/>
                    </a:lnTo>
                    <a:lnTo>
                      <a:pt x="4143" y="7637"/>
                    </a:lnTo>
                    <a:lnTo>
                      <a:pt x="4101" y="7575"/>
                    </a:lnTo>
                    <a:lnTo>
                      <a:pt x="4039" y="7407"/>
                    </a:lnTo>
                    <a:lnTo>
                      <a:pt x="3934" y="7324"/>
                    </a:lnTo>
                    <a:lnTo>
                      <a:pt x="3976" y="7219"/>
                    </a:lnTo>
                    <a:lnTo>
                      <a:pt x="4101" y="6989"/>
                    </a:lnTo>
                    <a:lnTo>
                      <a:pt x="4185" y="6947"/>
                    </a:lnTo>
                    <a:lnTo>
                      <a:pt x="4248" y="7052"/>
                    </a:lnTo>
                    <a:lnTo>
                      <a:pt x="4290" y="7156"/>
                    </a:lnTo>
                    <a:lnTo>
                      <a:pt x="4332" y="7219"/>
                    </a:lnTo>
                    <a:lnTo>
                      <a:pt x="4332" y="7324"/>
                    </a:lnTo>
                    <a:lnTo>
                      <a:pt x="4394" y="7512"/>
                    </a:lnTo>
                    <a:lnTo>
                      <a:pt x="4415" y="7596"/>
                    </a:lnTo>
                    <a:lnTo>
                      <a:pt x="4415" y="7512"/>
                    </a:lnTo>
                    <a:lnTo>
                      <a:pt x="4415" y="7386"/>
                    </a:lnTo>
                    <a:lnTo>
                      <a:pt x="4352" y="7219"/>
                    </a:lnTo>
                    <a:lnTo>
                      <a:pt x="4394" y="7156"/>
                    </a:lnTo>
                    <a:lnTo>
                      <a:pt x="4436" y="7156"/>
                    </a:lnTo>
                    <a:lnTo>
                      <a:pt x="4499" y="7219"/>
                    </a:lnTo>
                    <a:lnTo>
                      <a:pt x="4499" y="7156"/>
                    </a:lnTo>
                    <a:lnTo>
                      <a:pt x="4541" y="7156"/>
                    </a:lnTo>
                    <a:lnTo>
                      <a:pt x="4604" y="6989"/>
                    </a:lnTo>
                    <a:lnTo>
                      <a:pt x="4562" y="6801"/>
                    </a:lnTo>
                    <a:lnTo>
                      <a:pt x="4499" y="6696"/>
                    </a:lnTo>
                    <a:lnTo>
                      <a:pt x="4436" y="6591"/>
                    </a:lnTo>
                    <a:lnTo>
                      <a:pt x="4436" y="6466"/>
                    </a:lnTo>
                    <a:lnTo>
                      <a:pt x="4415" y="6340"/>
                    </a:lnTo>
                    <a:lnTo>
                      <a:pt x="4352" y="6424"/>
                    </a:lnTo>
                    <a:lnTo>
                      <a:pt x="4352" y="6277"/>
                    </a:lnTo>
                    <a:lnTo>
                      <a:pt x="4352" y="6215"/>
                    </a:lnTo>
                    <a:lnTo>
                      <a:pt x="4311" y="6215"/>
                    </a:lnTo>
                    <a:lnTo>
                      <a:pt x="4227" y="6131"/>
                    </a:lnTo>
                    <a:lnTo>
                      <a:pt x="4248" y="6068"/>
                    </a:lnTo>
                    <a:lnTo>
                      <a:pt x="4332" y="6068"/>
                    </a:lnTo>
                    <a:lnTo>
                      <a:pt x="4332" y="5922"/>
                    </a:lnTo>
                    <a:lnTo>
                      <a:pt x="4248" y="5796"/>
                    </a:lnTo>
                    <a:lnTo>
                      <a:pt x="4248" y="5712"/>
                    </a:lnTo>
                    <a:lnTo>
                      <a:pt x="4185" y="5796"/>
                    </a:lnTo>
                    <a:lnTo>
                      <a:pt x="4080" y="5692"/>
                    </a:lnTo>
                    <a:lnTo>
                      <a:pt x="3913" y="5545"/>
                    </a:lnTo>
                    <a:lnTo>
                      <a:pt x="3892" y="5440"/>
                    </a:lnTo>
                    <a:lnTo>
                      <a:pt x="3871" y="5440"/>
                    </a:lnTo>
                    <a:lnTo>
                      <a:pt x="3767" y="5420"/>
                    </a:lnTo>
                    <a:lnTo>
                      <a:pt x="3767" y="5503"/>
                    </a:lnTo>
                    <a:cubicBezTo>
                      <a:pt x="3725" y="5482"/>
                      <a:pt x="3725" y="5420"/>
                      <a:pt x="3704" y="5399"/>
                    </a:cubicBezTo>
                    <a:lnTo>
                      <a:pt x="3704" y="5315"/>
                    </a:lnTo>
                    <a:lnTo>
                      <a:pt x="3662" y="5210"/>
                    </a:lnTo>
                    <a:lnTo>
                      <a:pt x="3662" y="5273"/>
                    </a:lnTo>
                    <a:cubicBezTo>
                      <a:pt x="3620" y="5231"/>
                      <a:pt x="3620" y="5210"/>
                      <a:pt x="3599" y="5189"/>
                    </a:cubicBezTo>
                    <a:lnTo>
                      <a:pt x="3683" y="5168"/>
                    </a:lnTo>
                    <a:lnTo>
                      <a:pt x="3683" y="5085"/>
                    </a:lnTo>
                    <a:lnTo>
                      <a:pt x="3578" y="4896"/>
                    </a:lnTo>
                    <a:lnTo>
                      <a:pt x="3495" y="4855"/>
                    </a:lnTo>
                    <a:lnTo>
                      <a:pt x="3474" y="4666"/>
                    </a:lnTo>
                    <a:lnTo>
                      <a:pt x="3411" y="4562"/>
                    </a:lnTo>
                    <a:cubicBezTo>
                      <a:pt x="3411" y="4541"/>
                      <a:pt x="3411" y="4541"/>
                      <a:pt x="3453" y="4499"/>
                    </a:cubicBezTo>
                    <a:cubicBezTo>
                      <a:pt x="3474" y="4478"/>
                      <a:pt x="3453" y="4457"/>
                      <a:pt x="3411" y="4436"/>
                    </a:cubicBezTo>
                    <a:lnTo>
                      <a:pt x="3390" y="4457"/>
                    </a:lnTo>
                    <a:lnTo>
                      <a:pt x="3411" y="4457"/>
                    </a:lnTo>
                    <a:lnTo>
                      <a:pt x="3411" y="4478"/>
                    </a:lnTo>
                    <a:cubicBezTo>
                      <a:pt x="3411" y="4478"/>
                      <a:pt x="3390" y="4478"/>
                      <a:pt x="3390" y="4499"/>
                    </a:cubicBezTo>
                    <a:lnTo>
                      <a:pt x="3390" y="4541"/>
                    </a:lnTo>
                    <a:lnTo>
                      <a:pt x="3306" y="4562"/>
                    </a:lnTo>
                    <a:lnTo>
                      <a:pt x="3202" y="4499"/>
                    </a:lnTo>
                    <a:lnTo>
                      <a:pt x="3139" y="4499"/>
                    </a:lnTo>
                    <a:lnTo>
                      <a:pt x="3181" y="4604"/>
                    </a:lnTo>
                    <a:lnTo>
                      <a:pt x="3181" y="4666"/>
                    </a:lnTo>
                    <a:cubicBezTo>
                      <a:pt x="3097" y="4687"/>
                      <a:pt x="3055" y="4708"/>
                      <a:pt x="2972" y="4750"/>
                    </a:cubicBezTo>
                    <a:lnTo>
                      <a:pt x="2972" y="4583"/>
                    </a:lnTo>
                    <a:lnTo>
                      <a:pt x="2930" y="4604"/>
                    </a:lnTo>
                    <a:lnTo>
                      <a:pt x="2888" y="4750"/>
                    </a:lnTo>
                    <a:lnTo>
                      <a:pt x="2888" y="4792"/>
                    </a:lnTo>
                    <a:lnTo>
                      <a:pt x="2783" y="4980"/>
                    </a:lnTo>
                    <a:lnTo>
                      <a:pt x="2783" y="5106"/>
                    </a:lnTo>
                    <a:lnTo>
                      <a:pt x="2741" y="5273"/>
                    </a:lnTo>
                    <a:lnTo>
                      <a:pt x="2658" y="5378"/>
                    </a:lnTo>
                    <a:lnTo>
                      <a:pt x="2658" y="5482"/>
                    </a:lnTo>
                    <a:cubicBezTo>
                      <a:pt x="2646" y="5459"/>
                      <a:pt x="2622" y="5443"/>
                      <a:pt x="2599" y="5443"/>
                    </a:cubicBezTo>
                    <a:cubicBezTo>
                      <a:pt x="2580" y="5443"/>
                      <a:pt x="2562" y="5454"/>
                      <a:pt x="2553" y="5482"/>
                    </a:cubicBezTo>
                    <a:lnTo>
                      <a:pt x="2553" y="5315"/>
                    </a:lnTo>
                    <a:lnTo>
                      <a:pt x="2637" y="4980"/>
                    </a:lnTo>
                    <a:lnTo>
                      <a:pt x="2741" y="4876"/>
                    </a:lnTo>
                    <a:lnTo>
                      <a:pt x="2741" y="4771"/>
                    </a:lnTo>
                    <a:lnTo>
                      <a:pt x="2658" y="4687"/>
                    </a:lnTo>
                    <a:lnTo>
                      <a:pt x="2616" y="4708"/>
                    </a:lnTo>
                    <a:lnTo>
                      <a:pt x="2532" y="4687"/>
                    </a:lnTo>
                    <a:lnTo>
                      <a:pt x="2448" y="4750"/>
                    </a:lnTo>
                    <a:lnTo>
                      <a:pt x="2448" y="4855"/>
                    </a:lnTo>
                    <a:cubicBezTo>
                      <a:pt x="2427" y="4792"/>
                      <a:pt x="2365" y="4708"/>
                      <a:pt x="2323" y="4666"/>
                    </a:cubicBezTo>
                    <a:lnTo>
                      <a:pt x="2427" y="4583"/>
                    </a:lnTo>
                    <a:lnTo>
                      <a:pt x="2469" y="4457"/>
                    </a:lnTo>
                    <a:lnTo>
                      <a:pt x="2532" y="4394"/>
                    </a:lnTo>
                    <a:lnTo>
                      <a:pt x="2553" y="4290"/>
                    </a:lnTo>
                    <a:lnTo>
                      <a:pt x="2511" y="4227"/>
                    </a:lnTo>
                    <a:lnTo>
                      <a:pt x="2427" y="4269"/>
                    </a:lnTo>
                    <a:lnTo>
                      <a:pt x="2344" y="4373"/>
                    </a:lnTo>
                    <a:lnTo>
                      <a:pt x="2260" y="4269"/>
                    </a:lnTo>
                    <a:lnTo>
                      <a:pt x="2197" y="4248"/>
                    </a:lnTo>
                    <a:lnTo>
                      <a:pt x="2009" y="4248"/>
                    </a:lnTo>
                    <a:lnTo>
                      <a:pt x="2030" y="4185"/>
                    </a:lnTo>
                    <a:lnTo>
                      <a:pt x="1946" y="4164"/>
                    </a:lnTo>
                    <a:lnTo>
                      <a:pt x="1842" y="406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33"/>
              <p:cNvSpPr/>
              <p:nvPr/>
            </p:nvSpPr>
            <p:spPr>
              <a:xfrm>
                <a:off x="5472625" y="3375600"/>
                <a:ext cx="56000" cy="29325"/>
              </a:xfrm>
              <a:custGeom>
                <a:rect b="b" l="l" r="r" t="t"/>
                <a:pathLst>
                  <a:path extrusionOk="0" h="1173" w="2240">
                    <a:moveTo>
                      <a:pt x="2177" y="1"/>
                    </a:moveTo>
                    <a:lnTo>
                      <a:pt x="1968" y="43"/>
                    </a:lnTo>
                    <a:lnTo>
                      <a:pt x="1821" y="43"/>
                    </a:lnTo>
                    <a:lnTo>
                      <a:pt x="1675" y="64"/>
                    </a:lnTo>
                    <a:lnTo>
                      <a:pt x="1570" y="64"/>
                    </a:lnTo>
                    <a:lnTo>
                      <a:pt x="1424" y="105"/>
                    </a:lnTo>
                    <a:lnTo>
                      <a:pt x="1193" y="105"/>
                    </a:lnTo>
                    <a:lnTo>
                      <a:pt x="1005" y="252"/>
                    </a:lnTo>
                    <a:lnTo>
                      <a:pt x="880" y="315"/>
                    </a:lnTo>
                    <a:lnTo>
                      <a:pt x="817" y="336"/>
                    </a:lnTo>
                    <a:lnTo>
                      <a:pt x="712" y="357"/>
                    </a:lnTo>
                    <a:lnTo>
                      <a:pt x="628" y="377"/>
                    </a:lnTo>
                    <a:lnTo>
                      <a:pt x="482" y="419"/>
                    </a:lnTo>
                    <a:lnTo>
                      <a:pt x="398" y="482"/>
                    </a:lnTo>
                    <a:lnTo>
                      <a:pt x="377" y="524"/>
                    </a:lnTo>
                    <a:lnTo>
                      <a:pt x="252" y="587"/>
                    </a:lnTo>
                    <a:lnTo>
                      <a:pt x="210" y="733"/>
                    </a:lnTo>
                    <a:lnTo>
                      <a:pt x="105" y="880"/>
                    </a:lnTo>
                    <a:lnTo>
                      <a:pt x="84" y="942"/>
                    </a:lnTo>
                    <a:lnTo>
                      <a:pt x="147" y="984"/>
                    </a:lnTo>
                    <a:lnTo>
                      <a:pt x="147" y="1047"/>
                    </a:lnTo>
                    <a:lnTo>
                      <a:pt x="84" y="1047"/>
                    </a:lnTo>
                    <a:lnTo>
                      <a:pt x="43" y="1005"/>
                    </a:lnTo>
                    <a:lnTo>
                      <a:pt x="1" y="1110"/>
                    </a:lnTo>
                    <a:lnTo>
                      <a:pt x="63" y="1173"/>
                    </a:lnTo>
                    <a:lnTo>
                      <a:pt x="252" y="1152"/>
                    </a:lnTo>
                    <a:lnTo>
                      <a:pt x="419" y="1047"/>
                    </a:lnTo>
                    <a:lnTo>
                      <a:pt x="503" y="1005"/>
                    </a:lnTo>
                    <a:lnTo>
                      <a:pt x="608" y="1005"/>
                    </a:lnTo>
                    <a:lnTo>
                      <a:pt x="712" y="942"/>
                    </a:lnTo>
                    <a:lnTo>
                      <a:pt x="796" y="838"/>
                    </a:lnTo>
                    <a:lnTo>
                      <a:pt x="1005" y="670"/>
                    </a:lnTo>
                    <a:lnTo>
                      <a:pt x="1047" y="587"/>
                    </a:lnTo>
                    <a:lnTo>
                      <a:pt x="1110" y="566"/>
                    </a:lnTo>
                    <a:lnTo>
                      <a:pt x="1131" y="566"/>
                    </a:lnTo>
                    <a:lnTo>
                      <a:pt x="1235" y="461"/>
                    </a:lnTo>
                    <a:lnTo>
                      <a:pt x="1340" y="440"/>
                    </a:lnTo>
                    <a:lnTo>
                      <a:pt x="1444" y="440"/>
                    </a:lnTo>
                    <a:lnTo>
                      <a:pt x="1675" y="419"/>
                    </a:lnTo>
                    <a:lnTo>
                      <a:pt x="1842" y="315"/>
                    </a:lnTo>
                    <a:lnTo>
                      <a:pt x="2030" y="252"/>
                    </a:lnTo>
                    <a:lnTo>
                      <a:pt x="2051" y="168"/>
                    </a:lnTo>
                    <a:lnTo>
                      <a:pt x="2135" y="168"/>
                    </a:lnTo>
                    <a:lnTo>
                      <a:pt x="2240" y="105"/>
                    </a:lnTo>
                    <a:lnTo>
                      <a:pt x="2240" y="43"/>
                    </a:lnTo>
                    <a:lnTo>
                      <a:pt x="217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1" name="Google Shape;521;p33"/>
              <p:cNvGrpSpPr/>
              <p:nvPr/>
            </p:nvGrpSpPr>
            <p:grpSpPr>
              <a:xfrm>
                <a:off x="5068275" y="3161675"/>
                <a:ext cx="664875" cy="222850"/>
                <a:chOff x="5068275" y="3161675"/>
                <a:chExt cx="664875" cy="222850"/>
              </a:xfrm>
            </p:grpSpPr>
            <p:sp>
              <p:nvSpPr>
                <p:cNvPr id="522" name="Google Shape;522;p33"/>
                <p:cNvSpPr/>
                <p:nvPr/>
              </p:nvSpPr>
              <p:spPr>
                <a:xfrm>
                  <a:off x="5408300" y="3224425"/>
                  <a:ext cx="96775" cy="107800"/>
                </a:xfrm>
                <a:custGeom>
                  <a:rect b="b" l="l" r="r" t="t"/>
                  <a:pathLst>
                    <a:path extrusionOk="0" h="4312" w="3871">
                      <a:moveTo>
                        <a:pt x="3620" y="1"/>
                      </a:moveTo>
                      <a:lnTo>
                        <a:pt x="3515" y="43"/>
                      </a:lnTo>
                      <a:lnTo>
                        <a:pt x="3494" y="147"/>
                      </a:lnTo>
                      <a:lnTo>
                        <a:pt x="3390" y="231"/>
                      </a:lnTo>
                      <a:lnTo>
                        <a:pt x="3390" y="294"/>
                      </a:lnTo>
                      <a:lnTo>
                        <a:pt x="3285" y="357"/>
                      </a:lnTo>
                      <a:lnTo>
                        <a:pt x="3181" y="398"/>
                      </a:lnTo>
                      <a:lnTo>
                        <a:pt x="3139" y="461"/>
                      </a:lnTo>
                      <a:lnTo>
                        <a:pt x="2992" y="503"/>
                      </a:lnTo>
                      <a:lnTo>
                        <a:pt x="2720" y="440"/>
                      </a:lnTo>
                      <a:lnTo>
                        <a:pt x="2469" y="419"/>
                      </a:lnTo>
                      <a:lnTo>
                        <a:pt x="2448" y="503"/>
                      </a:lnTo>
                      <a:lnTo>
                        <a:pt x="2406" y="503"/>
                      </a:lnTo>
                      <a:lnTo>
                        <a:pt x="2260" y="398"/>
                      </a:lnTo>
                      <a:lnTo>
                        <a:pt x="2092" y="398"/>
                      </a:lnTo>
                      <a:lnTo>
                        <a:pt x="1988" y="357"/>
                      </a:lnTo>
                      <a:lnTo>
                        <a:pt x="1820" y="336"/>
                      </a:lnTo>
                      <a:lnTo>
                        <a:pt x="1737" y="398"/>
                      </a:lnTo>
                      <a:lnTo>
                        <a:pt x="1674" y="336"/>
                      </a:lnTo>
                      <a:lnTo>
                        <a:pt x="1569" y="231"/>
                      </a:lnTo>
                      <a:lnTo>
                        <a:pt x="1381" y="210"/>
                      </a:lnTo>
                      <a:lnTo>
                        <a:pt x="1276" y="210"/>
                      </a:lnTo>
                      <a:lnTo>
                        <a:pt x="1276" y="336"/>
                      </a:lnTo>
                      <a:lnTo>
                        <a:pt x="1193" y="398"/>
                      </a:lnTo>
                      <a:lnTo>
                        <a:pt x="1151" y="503"/>
                      </a:lnTo>
                      <a:lnTo>
                        <a:pt x="1067" y="566"/>
                      </a:lnTo>
                      <a:lnTo>
                        <a:pt x="900" y="524"/>
                      </a:lnTo>
                      <a:lnTo>
                        <a:pt x="774" y="545"/>
                      </a:lnTo>
                      <a:lnTo>
                        <a:pt x="712" y="608"/>
                      </a:lnTo>
                      <a:lnTo>
                        <a:pt x="753" y="650"/>
                      </a:lnTo>
                      <a:lnTo>
                        <a:pt x="586" y="775"/>
                      </a:lnTo>
                      <a:lnTo>
                        <a:pt x="586" y="942"/>
                      </a:lnTo>
                      <a:lnTo>
                        <a:pt x="628" y="1047"/>
                      </a:lnTo>
                      <a:lnTo>
                        <a:pt x="628" y="1235"/>
                      </a:lnTo>
                      <a:lnTo>
                        <a:pt x="586" y="1298"/>
                      </a:lnTo>
                      <a:lnTo>
                        <a:pt x="649" y="1445"/>
                      </a:lnTo>
                      <a:lnTo>
                        <a:pt x="670" y="1549"/>
                      </a:lnTo>
                      <a:lnTo>
                        <a:pt x="628" y="1486"/>
                      </a:lnTo>
                      <a:lnTo>
                        <a:pt x="565" y="1403"/>
                      </a:lnTo>
                      <a:lnTo>
                        <a:pt x="523" y="1445"/>
                      </a:lnTo>
                      <a:lnTo>
                        <a:pt x="440" y="1507"/>
                      </a:lnTo>
                      <a:lnTo>
                        <a:pt x="335" y="1570"/>
                      </a:lnTo>
                      <a:lnTo>
                        <a:pt x="314" y="1675"/>
                      </a:lnTo>
                      <a:lnTo>
                        <a:pt x="335" y="1800"/>
                      </a:lnTo>
                      <a:lnTo>
                        <a:pt x="314" y="1905"/>
                      </a:lnTo>
                      <a:lnTo>
                        <a:pt x="335" y="2135"/>
                      </a:lnTo>
                      <a:lnTo>
                        <a:pt x="314" y="2198"/>
                      </a:lnTo>
                      <a:lnTo>
                        <a:pt x="272" y="2303"/>
                      </a:lnTo>
                      <a:lnTo>
                        <a:pt x="188" y="2323"/>
                      </a:lnTo>
                      <a:lnTo>
                        <a:pt x="188" y="2449"/>
                      </a:lnTo>
                      <a:lnTo>
                        <a:pt x="63" y="2554"/>
                      </a:lnTo>
                      <a:lnTo>
                        <a:pt x="42" y="2721"/>
                      </a:lnTo>
                      <a:lnTo>
                        <a:pt x="42" y="2763"/>
                      </a:lnTo>
                      <a:lnTo>
                        <a:pt x="0" y="2826"/>
                      </a:lnTo>
                      <a:lnTo>
                        <a:pt x="63" y="3035"/>
                      </a:lnTo>
                      <a:lnTo>
                        <a:pt x="126" y="3139"/>
                      </a:lnTo>
                      <a:lnTo>
                        <a:pt x="168" y="3119"/>
                      </a:lnTo>
                      <a:lnTo>
                        <a:pt x="251" y="3119"/>
                      </a:lnTo>
                      <a:lnTo>
                        <a:pt x="335" y="3056"/>
                      </a:lnTo>
                      <a:lnTo>
                        <a:pt x="377" y="3077"/>
                      </a:lnTo>
                      <a:lnTo>
                        <a:pt x="419" y="3223"/>
                      </a:lnTo>
                      <a:lnTo>
                        <a:pt x="523" y="3495"/>
                      </a:lnTo>
                      <a:lnTo>
                        <a:pt x="481" y="3558"/>
                      </a:lnTo>
                      <a:lnTo>
                        <a:pt x="440" y="3704"/>
                      </a:lnTo>
                      <a:lnTo>
                        <a:pt x="356" y="3851"/>
                      </a:lnTo>
                      <a:lnTo>
                        <a:pt x="356" y="4081"/>
                      </a:lnTo>
                      <a:lnTo>
                        <a:pt x="356" y="4269"/>
                      </a:lnTo>
                      <a:lnTo>
                        <a:pt x="440" y="4269"/>
                      </a:lnTo>
                      <a:lnTo>
                        <a:pt x="523" y="4311"/>
                      </a:lnTo>
                      <a:lnTo>
                        <a:pt x="628" y="4311"/>
                      </a:lnTo>
                      <a:lnTo>
                        <a:pt x="670" y="4269"/>
                      </a:lnTo>
                      <a:lnTo>
                        <a:pt x="774" y="4290"/>
                      </a:lnTo>
                      <a:lnTo>
                        <a:pt x="879" y="4269"/>
                      </a:lnTo>
                      <a:lnTo>
                        <a:pt x="963" y="4311"/>
                      </a:lnTo>
                      <a:lnTo>
                        <a:pt x="984" y="4227"/>
                      </a:lnTo>
                      <a:lnTo>
                        <a:pt x="963" y="4102"/>
                      </a:lnTo>
                      <a:lnTo>
                        <a:pt x="879" y="4060"/>
                      </a:lnTo>
                      <a:lnTo>
                        <a:pt x="858" y="3914"/>
                      </a:lnTo>
                      <a:lnTo>
                        <a:pt x="942" y="3809"/>
                      </a:lnTo>
                      <a:lnTo>
                        <a:pt x="963" y="3600"/>
                      </a:lnTo>
                      <a:lnTo>
                        <a:pt x="942" y="3432"/>
                      </a:lnTo>
                      <a:lnTo>
                        <a:pt x="879" y="3391"/>
                      </a:lnTo>
                      <a:lnTo>
                        <a:pt x="1004" y="3223"/>
                      </a:lnTo>
                      <a:lnTo>
                        <a:pt x="1046" y="3056"/>
                      </a:lnTo>
                      <a:lnTo>
                        <a:pt x="1004" y="2909"/>
                      </a:lnTo>
                      <a:lnTo>
                        <a:pt x="942" y="2826"/>
                      </a:lnTo>
                      <a:lnTo>
                        <a:pt x="942" y="2763"/>
                      </a:lnTo>
                      <a:lnTo>
                        <a:pt x="1067" y="2700"/>
                      </a:lnTo>
                      <a:lnTo>
                        <a:pt x="1088" y="2616"/>
                      </a:lnTo>
                      <a:lnTo>
                        <a:pt x="1214" y="2595"/>
                      </a:lnTo>
                      <a:lnTo>
                        <a:pt x="1318" y="2637"/>
                      </a:lnTo>
                      <a:lnTo>
                        <a:pt x="1318" y="2700"/>
                      </a:lnTo>
                      <a:lnTo>
                        <a:pt x="1381" y="2763"/>
                      </a:lnTo>
                      <a:lnTo>
                        <a:pt x="1381" y="2909"/>
                      </a:lnTo>
                      <a:lnTo>
                        <a:pt x="1276" y="3014"/>
                      </a:lnTo>
                      <a:lnTo>
                        <a:pt x="1276" y="3119"/>
                      </a:lnTo>
                      <a:lnTo>
                        <a:pt x="1318" y="3223"/>
                      </a:lnTo>
                      <a:lnTo>
                        <a:pt x="1402" y="3244"/>
                      </a:lnTo>
                      <a:lnTo>
                        <a:pt x="1486" y="3328"/>
                      </a:lnTo>
                      <a:lnTo>
                        <a:pt x="1611" y="3391"/>
                      </a:lnTo>
                      <a:lnTo>
                        <a:pt x="1632" y="3495"/>
                      </a:lnTo>
                      <a:lnTo>
                        <a:pt x="1590" y="3495"/>
                      </a:lnTo>
                      <a:lnTo>
                        <a:pt x="1569" y="3704"/>
                      </a:lnTo>
                      <a:lnTo>
                        <a:pt x="1590" y="3851"/>
                      </a:lnTo>
                      <a:lnTo>
                        <a:pt x="1674" y="3872"/>
                      </a:lnTo>
                      <a:lnTo>
                        <a:pt x="1737" y="3851"/>
                      </a:lnTo>
                      <a:lnTo>
                        <a:pt x="1883" y="3893"/>
                      </a:lnTo>
                      <a:lnTo>
                        <a:pt x="1946" y="3872"/>
                      </a:lnTo>
                      <a:lnTo>
                        <a:pt x="1946" y="3851"/>
                      </a:lnTo>
                      <a:lnTo>
                        <a:pt x="1925" y="3746"/>
                      </a:lnTo>
                      <a:lnTo>
                        <a:pt x="2030" y="3663"/>
                      </a:lnTo>
                      <a:lnTo>
                        <a:pt x="2113" y="3642"/>
                      </a:lnTo>
                      <a:lnTo>
                        <a:pt x="2260" y="3558"/>
                      </a:lnTo>
                      <a:lnTo>
                        <a:pt x="2427" y="3579"/>
                      </a:lnTo>
                      <a:lnTo>
                        <a:pt x="2511" y="3495"/>
                      </a:lnTo>
                      <a:lnTo>
                        <a:pt x="2532" y="3537"/>
                      </a:lnTo>
                      <a:lnTo>
                        <a:pt x="2616" y="3537"/>
                      </a:lnTo>
                      <a:lnTo>
                        <a:pt x="2657" y="3453"/>
                      </a:lnTo>
                      <a:lnTo>
                        <a:pt x="2657" y="3391"/>
                      </a:lnTo>
                      <a:lnTo>
                        <a:pt x="2511" y="3370"/>
                      </a:lnTo>
                      <a:lnTo>
                        <a:pt x="2448" y="3391"/>
                      </a:lnTo>
                      <a:lnTo>
                        <a:pt x="2281" y="3391"/>
                      </a:lnTo>
                      <a:lnTo>
                        <a:pt x="2281" y="3328"/>
                      </a:lnTo>
                      <a:lnTo>
                        <a:pt x="2239" y="3328"/>
                      </a:lnTo>
                      <a:lnTo>
                        <a:pt x="2239" y="3244"/>
                      </a:lnTo>
                      <a:lnTo>
                        <a:pt x="2197" y="3244"/>
                      </a:lnTo>
                      <a:lnTo>
                        <a:pt x="2134" y="3265"/>
                      </a:lnTo>
                      <a:lnTo>
                        <a:pt x="2134" y="3223"/>
                      </a:lnTo>
                      <a:lnTo>
                        <a:pt x="2030" y="3181"/>
                      </a:lnTo>
                      <a:lnTo>
                        <a:pt x="2009" y="3119"/>
                      </a:lnTo>
                      <a:lnTo>
                        <a:pt x="2051" y="3035"/>
                      </a:lnTo>
                      <a:lnTo>
                        <a:pt x="2092" y="2972"/>
                      </a:lnTo>
                      <a:lnTo>
                        <a:pt x="2134" y="3014"/>
                      </a:lnTo>
                      <a:lnTo>
                        <a:pt x="2134" y="3014"/>
                      </a:lnTo>
                      <a:lnTo>
                        <a:pt x="2113" y="2930"/>
                      </a:lnTo>
                      <a:lnTo>
                        <a:pt x="2155" y="2930"/>
                      </a:lnTo>
                      <a:lnTo>
                        <a:pt x="2197" y="2867"/>
                      </a:lnTo>
                      <a:lnTo>
                        <a:pt x="2134" y="2826"/>
                      </a:lnTo>
                      <a:lnTo>
                        <a:pt x="2051" y="2805"/>
                      </a:lnTo>
                      <a:lnTo>
                        <a:pt x="2092" y="2742"/>
                      </a:lnTo>
                      <a:lnTo>
                        <a:pt x="2051" y="2658"/>
                      </a:lnTo>
                      <a:lnTo>
                        <a:pt x="1988" y="2616"/>
                      </a:lnTo>
                      <a:lnTo>
                        <a:pt x="1904" y="2616"/>
                      </a:lnTo>
                      <a:lnTo>
                        <a:pt x="1883" y="2491"/>
                      </a:lnTo>
                      <a:lnTo>
                        <a:pt x="1716" y="2323"/>
                      </a:lnTo>
                      <a:lnTo>
                        <a:pt x="1611" y="2240"/>
                      </a:lnTo>
                      <a:lnTo>
                        <a:pt x="1569" y="2135"/>
                      </a:lnTo>
                      <a:lnTo>
                        <a:pt x="1569" y="2093"/>
                      </a:lnTo>
                      <a:lnTo>
                        <a:pt x="1611" y="2093"/>
                      </a:lnTo>
                      <a:lnTo>
                        <a:pt x="1632" y="2177"/>
                      </a:lnTo>
                      <a:lnTo>
                        <a:pt x="1737" y="2177"/>
                      </a:lnTo>
                      <a:lnTo>
                        <a:pt x="1841" y="2093"/>
                      </a:lnTo>
                      <a:lnTo>
                        <a:pt x="1883" y="2010"/>
                      </a:lnTo>
                      <a:lnTo>
                        <a:pt x="2092" y="1926"/>
                      </a:lnTo>
                      <a:lnTo>
                        <a:pt x="2260" y="1800"/>
                      </a:lnTo>
                      <a:lnTo>
                        <a:pt x="2344" y="1675"/>
                      </a:lnTo>
                      <a:lnTo>
                        <a:pt x="2448" y="1612"/>
                      </a:lnTo>
                      <a:lnTo>
                        <a:pt x="2448" y="1549"/>
                      </a:lnTo>
                      <a:lnTo>
                        <a:pt x="2574" y="1507"/>
                      </a:lnTo>
                      <a:lnTo>
                        <a:pt x="2678" y="1570"/>
                      </a:lnTo>
                      <a:lnTo>
                        <a:pt x="2762" y="1591"/>
                      </a:lnTo>
                      <a:lnTo>
                        <a:pt x="2867" y="1445"/>
                      </a:lnTo>
                      <a:lnTo>
                        <a:pt x="2867" y="1361"/>
                      </a:lnTo>
                      <a:lnTo>
                        <a:pt x="2741" y="1298"/>
                      </a:lnTo>
                      <a:lnTo>
                        <a:pt x="2469" y="1340"/>
                      </a:lnTo>
                      <a:lnTo>
                        <a:pt x="2364" y="1403"/>
                      </a:lnTo>
                      <a:lnTo>
                        <a:pt x="2197" y="1403"/>
                      </a:lnTo>
                      <a:lnTo>
                        <a:pt x="2113" y="1445"/>
                      </a:lnTo>
                      <a:lnTo>
                        <a:pt x="2009" y="1549"/>
                      </a:lnTo>
                      <a:lnTo>
                        <a:pt x="1820" y="1549"/>
                      </a:lnTo>
                      <a:lnTo>
                        <a:pt x="1716" y="1486"/>
                      </a:lnTo>
                      <a:lnTo>
                        <a:pt x="1611" y="1466"/>
                      </a:lnTo>
                      <a:lnTo>
                        <a:pt x="1507" y="1591"/>
                      </a:lnTo>
                      <a:lnTo>
                        <a:pt x="1423" y="1800"/>
                      </a:lnTo>
                      <a:lnTo>
                        <a:pt x="1297" y="1863"/>
                      </a:lnTo>
                      <a:lnTo>
                        <a:pt x="1193" y="1821"/>
                      </a:lnTo>
                      <a:lnTo>
                        <a:pt x="1172" y="1779"/>
                      </a:lnTo>
                      <a:lnTo>
                        <a:pt x="1004" y="1612"/>
                      </a:lnTo>
                      <a:lnTo>
                        <a:pt x="858" y="1486"/>
                      </a:lnTo>
                      <a:lnTo>
                        <a:pt x="774" y="1277"/>
                      </a:lnTo>
                      <a:lnTo>
                        <a:pt x="795" y="1047"/>
                      </a:lnTo>
                      <a:lnTo>
                        <a:pt x="879" y="838"/>
                      </a:lnTo>
                      <a:lnTo>
                        <a:pt x="984" y="733"/>
                      </a:lnTo>
                      <a:lnTo>
                        <a:pt x="1109" y="670"/>
                      </a:lnTo>
                      <a:lnTo>
                        <a:pt x="1276" y="754"/>
                      </a:lnTo>
                      <a:lnTo>
                        <a:pt x="1465" y="775"/>
                      </a:lnTo>
                      <a:lnTo>
                        <a:pt x="1674" y="670"/>
                      </a:lnTo>
                      <a:lnTo>
                        <a:pt x="1820" y="670"/>
                      </a:lnTo>
                      <a:lnTo>
                        <a:pt x="1883" y="754"/>
                      </a:lnTo>
                      <a:lnTo>
                        <a:pt x="1988" y="754"/>
                      </a:lnTo>
                      <a:lnTo>
                        <a:pt x="2051" y="712"/>
                      </a:lnTo>
                      <a:lnTo>
                        <a:pt x="2281" y="733"/>
                      </a:lnTo>
                      <a:lnTo>
                        <a:pt x="2427" y="733"/>
                      </a:lnTo>
                      <a:lnTo>
                        <a:pt x="2448" y="712"/>
                      </a:lnTo>
                      <a:lnTo>
                        <a:pt x="2574" y="712"/>
                      </a:lnTo>
                      <a:lnTo>
                        <a:pt x="2678" y="754"/>
                      </a:lnTo>
                      <a:lnTo>
                        <a:pt x="2720" y="817"/>
                      </a:lnTo>
                      <a:lnTo>
                        <a:pt x="2825" y="859"/>
                      </a:lnTo>
                      <a:lnTo>
                        <a:pt x="3264" y="754"/>
                      </a:lnTo>
                      <a:lnTo>
                        <a:pt x="3453" y="629"/>
                      </a:lnTo>
                      <a:lnTo>
                        <a:pt x="3494" y="524"/>
                      </a:lnTo>
                      <a:lnTo>
                        <a:pt x="3578" y="524"/>
                      </a:lnTo>
                      <a:lnTo>
                        <a:pt x="3620" y="440"/>
                      </a:lnTo>
                      <a:lnTo>
                        <a:pt x="3704" y="398"/>
                      </a:lnTo>
                      <a:lnTo>
                        <a:pt x="3766" y="294"/>
                      </a:lnTo>
                      <a:lnTo>
                        <a:pt x="3808" y="210"/>
                      </a:lnTo>
                      <a:lnTo>
                        <a:pt x="3871" y="147"/>
                      </a:lnTo>
                      <a:lnTo>
                        <a:pt x="3808" y="106"/>
                      </a:lnTo>
                      <a:lnTo>
                        <a:pt x="3787" y="43"/>
                      </a:lnTo>
                      <a:lnTo>
                        <a:pt x="362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33"/>
                <p:cNvSpPr/>
                <p:nvPr/>
              </p:nvSpPr>
              <p:spPr>
                <a:xfrm>
                  <a:off x="5587700" y="3253200"/>
                  <a:ext cx="145450" cy="131325"/>
                </a:xfrm>
                <a:custGeom>
                  <a:rect b="b" l="l" r="r" t="t"/>
                  <a:pathLst>
                    <a:path extrusionOk="0" h="5253" w="5818">
                      <a:moveTo>
                        <a:pt x="922" y="1"/>
                      </a:moveTo>
                      <a:lnTo>
                        <a:pt x="775" y="22"/>
                      </a:lnTo>
                      <a:lnTo>
                        <a:pt x="712" y="84"/>
                      </a:lnTo>
                      <a:lnTo>
                        <a:pt x="566" y="189"/>
                      </a:lnTo>
                      <a:lnTo>
                        <a:pt x="482" y="210"/>
                      </a:lnTo>
                      <a:lnTo>
                        <a:pt x="398" y="294"/>
                      </a:lnTo>
                      <a:lnTo>
                        <a:pt x="252" y="294"/>
                      </a:lnTo>
                      <a:lnTo>
                        <a:pt x="147" y="356"/>
                      </a:lnTo>
                      <a:lnTo>
                        <a:pt x="189" y="440"/>
                      </a:lnTo>
                      <a:lnTo>
                        <a:pt x="168" y="524"/>
                      </a:lnTo>
                      <a:lnTo>
                        <a:pt x="43" y="608"/>
                      </a:lnTo>
                      <a:lnTo>
                        <a:pt x="1" y="670"/>
                      </a:lnTo>
                      <a:lnTo>
                        <a:pt x="147" y="712"/>
                      </a:lnTo>
                      <a:lnTo>
                        <a:pt x="252" y="649"/>
                      </a:lnTo>
                      <a:lnTo>
                        <a:pt x="273" y="608"/>
                      </a:lnTo>
                      <a:lnTo>
                        <a:pt x="315" y="670"/>
                      </a:lnTo>
                      <a:lnTo>
                        <a:pt x="503" y="754"/>
                      </a:lnTo>
                      <a:lnTo>
                        <a:pt x="566" y="859"/>
                      </a:lnTo>
                      <a:lnTo>
                        <a:pt x="524" y="921"/>
                      </a:lnTo>
                      <a:lnTo>
                        <a:pt x="566" y="1047"/>
                      </a:lnTo>
                      <a:lnTo>
                        <a:pt x="691" y="1131"/>
                      </a:lnTo>
                      <a:lnTo>
                        <a:pt x="796" y="1152"/>
                      </a:lnTo>
                      <a:lnTo>
                        <a:pt x="901" y="1131"/>
                      </a:lnTo>
                      <a:lnTo>
                        <a:pt x="984" y="1172"/>
                      </a:lnTo>
                      <a:lnTo>
                        <a:pt x="1026" y="1131"/>
                      </a:lnTo>
                      <a:lnTo>
                        <a:pt x="1110" y="1152"/>
                      </a:lnTo>
                      <a:lnTo>
                        <a:pt x="1298" y="1131"/>
                      </a:lnTo>
                      <a:lnTo>
                        <a:pt x="1340" y="1152"/>
                      </a:lnTo>
                      <a:lnTo>
                        <a:pt x="1424" y="1131"/>
                      </a:lnTo>
                      <a:lnTo>
                        <a:pt x="1361" y="1068"/>
                      </a:lnTo>
                      <a:lnTo>
                        <a:pt x="1654" y="1089"/>
                      </a:lnTo>
                      <a:lnTo>
                        <a:pt x="1717" y="1172"/>
                      </a:lnTo>
                      <a:lnTo>
                        <a:pt x="1675" y="1298"/>
                      </a:lnTo>
                      <a:lnTo>
                        <a:pt x="1633" y="1277"/>
                      </a:lnTo>
                      <a:lnTo>
                        <a:pt x="1549" y="1361"/>
                      </a:lnTo>
                      <a:lnTo>
                        <a:pt x="1507" y="1465"/>
                      </a:lnTo>
                      <a:lnTo>
                        <a:pt x="1445" y="1361"/>
                      </a:lnTo>
                      <a:lnTo>
                        <a:pt x="1256" y="1277"/>
                      </a:lnTo>
                      <a:lnTo>
                        <a:pt x="1194" y="1298"/>
                      </a:lnTo>
                      <a:lnTo>
                        <a:pt x="1131" y="1465"/>
                      </a:lnTo>
                      <a:lnTo>
                        <a:pt x="1026" y="1507"/>
                      </a:lnTo>
                      <a:lnTo>
                        <a:pt x="922" y="1465"/>
                      </a:lnTo>
                      <a:lnTo>
                        <a:pt x="817" y="1465"/>
                      </a:lnTo>
                      <a:lnTo>
                        <a:pt x="775" y="1403"/>
                      </a:lnTo>
                      <a:lnTo>
                        <a:pt x="629" y="1444"/>
                      </a:lnTo>
                      <a:lnTo>
                        <a:pt x="566" y="1507"/>
                      </a:lnTo>
                      <a:lnTo>
                        <a:pt x="608" y="1570"/>
                      </a:lnTo>
                      <a:lnTo>
                        <a:pt x="733" y="1591"/>
                      </a:lnTo>
                      <a:lnTo>
                        <a:pt x="838" y="1654"/>
                      </a:lnTo>
                      <a:lnTo>
                        <a:pt x="901" y="1779"/>
                      </a:lnTo>
                      <a:lnTo>
                        <a:pt x="942" y="1821"/>
                      </a:lnTo>
                      <a:lnTo>
                        <a:pt x="1005" y="1800"/>
                      </a:lnTo>
                      <a:lnTo>
                        <a:pt x="1026" y="1884"/>
                      </a:lnTo>
                      <a:lnTo>
                        <a:pt x="1026" y="1968"/>
                      </a:lnTo>
                      <a:lnTo>
                        <a:pt x="984" y="1988"/>
                      </a:lnTo>
                      <a:lnTo>
                        <a:pt x="942" y="2072"/>
                      </a:lnTo>
                      <a:lnTo>
                        <a:pt x="1047" y="2240"/>
                      </a:lnTo>
                      <a:lnTo>
                        <a:pt x="1152" y="2281"/>
                      </a:lnTo>
                      <a:lnTo>
                        <a:pt x="1256" y="2240"/>
                      </a:lnTo>
                      <a:lnTo>
                        <a:pt x="1403" y="2114"/>
                      </a:lnTo>
                      <a:lnTo>
                        <a:pt x="1361" y="2009"/>
                      </a:lnTo>
                      <a:lnTo>
                        <a:pt x="1466" y="1863"/>
                      </a:lnTo>
                      <a:lnTo>
                        <a:pt x="1507" y="1821"/>
                      </a:lnTo>
                      <a:lnTo>
                        <a:pt x="1528" y="1758"/>
                      </a:lnTo>
                      <a:lnTo>
                        <a:pt x="1570" y="1612"/>
                      </a:lnTo>
                      <a:lnTo>
                        <a:pt x="1633" y="1507"/>
                      </a:lnTo>
                      <a:lnTo>
                        <a:pt x="1633" y="1654"/>
                      </a:lnTo>
                      <a:lnTo>
                        <a:pt x="1549" y="1716"/>
                      </a:lnTo>
                      <a:lnTo>
                        <a:pt x="1612" y="1863"/>
                      </a:lnTo>
                      <a:lnTo>
                        <a:pt x="1654" y="1988"/>
                      </a:lnTo>
                      <a:lnTo>
                        <a:pt x="1717" y="2072"/>
                      </a:lnTo>
                      <a:lnTo>
                        <a:pt x="1738" y="2009"/>
                      </a:lnTo>
                      <a:lnTo>
                        <a:pt x="1779" y="2009"/>
                      </a:lnTo>
                      <a:lnTo>
                        <a:pt x="1842" y="2030"/>
                      </a:lnTo>
                      <a:lnTo>
                        <a:pt x="1842" y="2135"/>
                      </a:lnTo>
                      <a:lnTo>
                        <a:pt x="1884" y="2093"/>
                      </a:lnTo>
                      <a:lnTo>
                        <a:pt x="1947" y="2093"/>
                      </a:lnTo>
                      <a:lnTo>
                        <a:pt x="1968" y="2135"/>
                      </a:lnTo>
                      <a:lnTo>
                        <a:pt x="2051" y="2177"/>
                      </a:lnTo>
                      <a:lnTo>
                        <a:pt x="2156" y="2135"/>
                      </a:lnTo>
                      <a:lnTo>
                        <a:pt x="2240" y="2135"/>
                      </a:lnTo>
                      <a:lnTo>
                        <a:pt x="2240" y="2177"/>
                      </a:lnTo>
                      <a:lnTo>
                        <a:pt x="2093" y="2177"/>
                      </a:lnTo>
                      <a:lnTo>
                        <a:pt x="2093" y="2281"/>
                      </a:lnTo>
                      <a:lnTo>
                        <a:pt x="2240" y="2302"/>
                      </a:lnTo>
                      <a:lnTo>
                        <a:pt x="2240" y="2323"/>
                      </a:lnTo>
                      <a:lnTo>
                        <a:pt x="2261" y="2386"/>
                      </a:lnTo>
                      <a:lnTo>
                        <a:pt x="2407" y="2449"/>
                      </a:lnTo>
                      <a:lnTo>
                        <a:pt x="2575" y="2449"/>
                      </a:lnTo>
                      <a:lnTo>
                        <a:pt x="2930" y="2553"/>
                      </a:lnTo>
                      <a:lnTo>
                        <a:pt x="3286" y="2658"/>
                      </a:lnTo>
                      <a:lnTo>
                        <a:pt x="3391" y="2658"/>
                      </a:lnTo>
                      <a:lnTo>
                        <a:pt x="3537" y="2721"/>
                      </a:lnTo>
                      <a:lnTo>
                        <a:pt x="3558" y="2825"/>
                      </a:lnTo>
                      <a:lnTo>
                        <a:pt x="3725" y="2867"/>
                      </a:lnTo>
                      <a:lnTo>
                        <a:pt x="3830" y="2867"/>
                      </a:lnTo>
                      <a:lnTo>
                        <a:pt x="3914" y="2825"/>
                      </a:lnTo>
                      <a:lnTo>
                        <a:pt x="3914" y="2825"/>
                      </a:lnTo>
                      <a:lnTo>
                        <a:pt x="3830" y="2951"/>
                      </a:lnTo>
                      <a:lnTo>
                        <a:pt x="3851" y="2972"/>
                      </a:lnTo>
                      <a:lnTo>
                        <a:pt x="3935" y="2951"/>
                      </a:lnTo>
                      <a:lnTo>
                        <a:pt x="3955" y="3014"/>
                      </a:lnTo>
                      <a:lnTo>
                        <a:pt x="4081" y="2972"/>
                      </a:lnTo>
                      <a:lnTo>
                        <a:pt x="4018" y="3035"/>
                      </a:lnTo>
                      <a:lnTo>
                        <a:pt x="4060" y="3076"/>
                      </a:lnTo>
                      <a:lnTo>
                        <a:pt x="4039" y="3139"/>
                      </a:lnTo>
                      <a:lnTo>
                        <a:pt x="4081" y="3181"/>
                      </a:lnTo>
                      <a:lnTo>
                        <a:pt x="4186" y="3160"/>
                      </a:lnTo>
                      <a:lnTo>
                        <a:pt x="4081" y="3265"/>
                      </a:lnTo>
                      <a:lnTo>
                        <a:pt x="4081" y="3328"/>
                      </a:lnTo>
                      <a:lnTo>
                        <a:pt x="4227" y="3453"/>
                      </a:lnTo>
                      <a:lnTo>
                        <a:pt x="4186" y="3558"/>
                      </a:lnTo>
                      <a:lnTo>
                        <a:pt x="4227" y="3641"/>
                      </a:lnTo>
                      <a:lnTo>
                        <a:pt x="4332" y="3704"/>
                      </a:lnTo>
                      <a:lnTo>
                        <a:pt x="4479" y="3809"/>
                      </a:lnTo>
                      <a:lnTo>
                        <a:pt x="4499" y="3872"/>
                      </a:lnTo>
                      <a:lnTo>
                        <a:pt x="4374" y="3872"/>
                      </a:lnTo>
                      <a:lnTo>
                        <a:pt x="4353" y="3955"/>
                      </a:lnTo>
                      <a:lnTo>
                        <a:pt x="4437" y="4018"/>
                      </a:lnTo>
                      <a:lnTo>
                        <a:pt x="4541" y="4081"/>
                      </a:lnTo>
                      <a:lnTo>
                        <a:pt x="4667" y="4060"/>
                      </a:lnTo>
                      <a:lnTo>
                        <a:pt x="4751" y="4081"/>
                      </a:lnTo>
                      <a:lnTo>
                        <a:pt x="4688" y="4081"/>
                      </a:lnTo>
                      <a:lnTo>
                        <a:pt x="4562" y="4123"/>
                      </a:lnTo>
                      <a:lnTo>
                        <a:pt x="4499" y="4102"/>
                      </a:lnTo>
                      <a:lnTo>
                        <a:pt x="4458" y="4123"/>
                      </a:lnTo>
                      <a:lnTo>
                        <a:pt x="4499" y="4206"/>
                      </a:lnTo>
                      <a:lnTo>
                        <a:pt x="4583" y="4227"/>
                      </a:lnTo>
                      <a:lnTo>
                        <a:pt x="4562" y="4395"/>
                      </a:lnTo>
                      <a:lnTo>
                        <a:pt x="4541" y="4416"/>
                      </a:lnTo>
                      <a:lnTo>
                        <a:pt x="4541" y="4499"/>
                      </a:lnTo>
                      <a:lnTo>
                        <a:pt x="4499" y="4583"/>
                      </a:lnTo>
                      <a:lnTo>
                        <a:pt x="4458" y="4604"/>
                      </a:lnTo>
                      <a:lnTo>
                        <a:pt x="4541" y="4709"/>
                      </a:lnTo>
                      <a:lnTo>
                        <a:pt x="4667" y="4625"/>
                      </a:lnTo>
                      <a:lnTo>
                        <a:pt x="4709" y="4688"/>
                      </a:lnTo>
                      <a:lnTo>
                        <a:pt x="4792" y="4688"/>
                      </a:lnTo>
                      <a:lnTo>
                        <a:pt x="4897" y="4625"/>
                      </a:lnTo>
                      <a:lnTo>
                        <a:pt x="5064" y="4625"/>
                      </a:lnTo>
                      <a:lnTo>
                        <a:pt x="5127" y="4583"/>
                      </a:lnTo>
                      <a:lnTo>
                        <a:pt x="5169" y="4478"/>
                      </a:lnTo>
                      <a:lnTo>
                        <a:pt x="5169" y="4583"/>
                      </a:lnTo>
                      <a:lnTo>
                        <a:pt x="5106" y="4688"/>
                      </a:lnTo>
                      <a:lnTo>
                        <a:pt x="5127" y="4750"/>
                      </a:lnTo>
                      <a:lnTo>
                        <a:pt x="5190" y="4792"/>
                      </a:lnTo>
                      <a:lnTo>
                        <a:pt x="5316" y="4897"/>
                      </a:lnTo>
                      <a:lnTo>
                        <a:pt x="5295" y="4939"/>
                      </a:lnTo>
                      <a:lnTo>
                        <a:pt x="5336" y="5022"/>
                      </a:lnTo>
                      <a:lnTo>
                        <a:pt x="5504" y="5211"/>
                      </a:lnTo>
                      <a:lnTo>
                        <a:pt x="5629" y="5232"/>
                      </a:lnTo>
                      <a:lnTo>
                        <a:pt x="5692" y="5253"/>
                      </a:lnTo>
                      <a:lnTo>
                        <a:pt x="5713" y="3851"/>
                      </a:lnTo>
                      <a:lnTo>
                        <a:pt x="5713" y="3788"/>
                      </a:lnTo>
                      <a:lnTo>
                        <a:pt x="5713" y="3704"/>
                      </a:lnTo>
                      <a:lnTo>
                        <a:pt x="5734" y="3537"/>
                      </a:lnTo>
                      <a:lnTo>
                        <a:pt x="5818" y="1382"/>
                      </a:lnTo>
                      <a:lnTo>
                        <a:pt x="5713" y="1403"/>
                      </a:lnTo>
                      <a:lnTo>
                        <a:pt x="5629" y="1382"/>
                      </a:lnTo>
                      <a:lnTo>
                        <a:pt x="5629" y="1298"/>
                      </a:lnTo>
                      <a:lnTo>
                        <a:pt x="5650" y="1256"/>
                      </a:lnTo>
                      <a:lnTo>
                        <a:pt x="5546" y="1193"/>
                      </a:lnTo>
                      <a:lnTo>
                        <a:pt x="5441" y="1193"/>
                      </a:lnTo>
                      <a:lnTo>
                        <a:pt x="5316" y="1172"/>
                      </a:lnTo>
                      <a:lnTo>
                        <a:pt x="5232" y="1152"/>
                      </a:lnTo>
                      <a:lnTo>
                        <a:pt x="5169" y="1172"/>
                      </a:lnTo>
                      <a:lnTo>
                        <a:pt x="4813" y="1026"/>
                      </a:lnTo>
                      <a:lnTo>
                        <a:pt x="4667" y="984"/>
                      </a:lnTo>
                      <a:lnTo>
                        <a:pt x="4562" y="963"/>
                      </a:lnTo>
                      <a:lnTo>
                        <a:pt x="4458" y="880"/>
                      </a:lnTo>
                      <a:lnTo>
                        <a:pt x="4248" y="838"/>
                      </a:lnTo>
                      <a:lnTo>
                        <a:pt x="4060" y="754"/>
                      </a:lnTo>
                      <a:lnTo>
                        <a:pt x="3976" y="670"/>
                      </a:lnTo>
                      <a:lnTo>
                        <a:pt x="3830" y="649"/>
                      </a:lnTo>
                      <a:lnTo>
                        <a:pt x="3537" y="838"/>
                      </a:lnTo>
                      <a:lnTo>
                        <a:pt x="3537" y="880"/>
                      </a:lnTo>
                      <a:lnTo>
                        <a:pt x="3600" y="984"/>
                      </a:lnTo>
                      <a:lnTo>
                        <a:pt x="3558" y="1068"/>
                      </a:lnTo>
                      <a:lnTo>
                        <a:pt x="3391" y="1089"/>
                      </a:lnTo>
                      <a:lnTo>
                        <a:pt x="3286" y="1131"/>
                      </a:lnTo>
                      <a:lnTo>
                        <a:pt x="3223" y="1131"/>
                      </a:lnTo>
                      <a:lnTo>
                        <a:pt x="3181" y="1089"/>
                      </a:lnTo>
                      <a:lnTo>
                        <a:pt x="3119" y="1172"/>
                      </a:lnTo>
                      <a:lnTo>
                        <a:pt x="3119" y="1277"/>
                      </a:lnTo>
                      <a:lnTo>
                        <a:pt x="2993" y="1340"/>
                      </a:lnTo>
                      <a:lnTo>
                        <a:pt x="2888" y="1361"/>
                      </a:lnTo>
                      <a:lnTo>
                        <a:pt x="2805" y="1465"/>
                      </a:lnTo>
                      <a:lnTo>
                        <a:pt x="2805" y="1612"/>
                      </a:lnTo>
                      <a:lnTo>
                        <a:pt x="2763" y="1654"/>
                      </a:lnTo>
                      <a:lnTo>
                        <a:pt x="2700" y="1696"/>
                      </a:lnTo>
                      <a:lnTo>
                        <a:pt x="2658" y="1800"/>
                      </a:lnTo>
                      <a:lnTo>
                        <a:pt x="2554" y="1821"/>
                      </a:lnTo>
                      <a:lnTo>
                        <a:pt x="2449" y="1821"/>
                      </a:lnTo>
                      <a:lnTo>
                        <a:pt x="2386" y="1779"/>
                      </a:lnTo>
                      <a:lnTo>
                        <a:pt x="2261" y="1675"/>
                      </a:lnTo>
                      <a:lnTo>
                        <a:pt x="2240" y="1570"/>
                      </a:lnTo>
                      <a:lnTo>
                        <a:pt x="2177" y="1591"/>
                      </a:lnTo>
                      <a:lnTo>
                        <a:pt x="2156" y="1465"/>
                      </a:lnTo>
                      <a:lnTo>
                        <a:pt x="2156" y="1361"/>
                      </a:lnTo>
                      <a:lnTo>
                        <a:pt x="2072" y="1298"/>
                      </a:lnTo>
                      <a:lnTo>
                        <a:pt x="2031" y="1382"/>
                      </a:lnTo>
                      <a:lnTo>
                        <a:pt x="2051" y="1507"/>
                      </a:lnTo>
                      <a:lnTo>
                        <a:pt x="1989" y="1507"/>
                      </a:lnTo>
                      <a:lnTo>
                        <a:pt x="1926" y="1444"/>
                      </a:lnTo>
                      <a:lnTo>
                        <a:pt x="1863" y="1298"/>
                      </a:lnTo>
                      <a:lnTo>
                        <a:pt x="1842" y="1047"/>
                      </a:lnTo>
                      <a:lnTo>
                        <a:pt x="1821" y="880"/>
                      </a:lnTo>
                      <a:lnTo>
                        <a:pt x="1863" y="775"/>
                      </a:lnTo>
                      <a:lnTo>
                        <a:pt x="1947" y="670"/>
                      </a:lnTo>
                      <a:lnTo>
                        <a:pt x="1884" y="566"/>
                      </a:lnTo>
                      <a:lnTo>
                        <a:pt x="1821" y="503"/>
                      </a:lnTo>
                      <a:lnTo>
                        <a:pt x="1821" y="335"/>
                      </a:lnTo>
                      <a:lnTo>
                        <a:pt x="1842" y="294"/>
                      </a:lnTo>
                      <a:lnTo>
                        <a:pt x="1779" y="231"/>
                      </a:lnTo>
                      <a:lnTo>
                        <a:pt x="1612" y="210"/>
                      </a:lnTo>
                      <a:lnTo>
                        <a:pt x="1424" y="231"/>
                      </a:lnTo>
                      <a:lnTo>
                        <a:pt x="1235" y="105"/>
                      </a:lnTo>
                      <a:lnTo>
                        <a:pt x="92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3"/>
                <p:cNvSpPr/>
                <p:nvPr/>
              </p:nvSpPr>
              <p:spPr>
                <a:xfrm>
                  <a:off x="5268100" y="3181025"/>
                  <a:ext cx="143350" cy="129750"/>
                </a:xfrm>
                <a:custGeom>
                  <a:rect b="b" l="l" r="r" t="t"/>
                  <a:pathLst>
                    <a:path extrusionOk="0" h="5190" w="5734">
                      <a:moveTo>
                        <a:pt x="4060" y="0"/>
                      </a:moveTo>
                      <a:lnTo>
                        <a:pt x="3955" y="147"/>
                      </a:lnTo>
                      <a:lnTo>
                        <a:pt x="3955" y="209"/>
                      </a:lnTo>
                      <a:lnTo>
                        <a:pt x="3892" y="314"/>
                      </a:lnTo>
                      <a:lnTo>
                        <a:pt x="3892" y="398"/>
                      </a:lnTo>
                      <a:lnTo>
                        <a:pt x="3767" y="837"/>
                      </a:lnTo>
                      <a:lnTo>
                        <a:pt x="3579" y="1109"/>
                      </a:lnTo>
                      <a:lnTo>
                        <a:pt x="3516" y="1360"/>
                      </a:lnTo>
                      <a:lnTo>
                        <a:pt x="3265" y="1716"/>
                      </a:lnTo>
                      <a:lnTo>
                        <a:pt x="3307" y="1779"/>
                      </a:lnTo>
                      <a:lnTo>
                        <a:pt x="3014" y="1842"/>
                      </a:lnTo>
                      <a:lnTo>
                        <a:pt x="2783" y="1967"/>
                      </a:lnTo>
                      <a:lnTo>
                        <a:pt x="2637" y="1967"/>
                      </a:lnTo>
                      <a:lnTo>
                        <a:pt x="2595" y="1883"/>
                      </a:lnTo>
                      <a:lnTo>
                        <a:pt x="2470" y="1842"/>
                      </a:lnTo>
                      <a:lnTo>
                        <a:pt x="2177" y="1842"/>
                      </a:lnTo>
                      <a:lnTo>
                        <a:pt x="2093" y="1925"/>
                      </a:lnTo>
                      <a:lnTo>
                        <a:pt x="1758" y="2051"/>
                      </a:lnTo>
                      <a:lnTo>
                        <a:pt x="1444" y="2030"/>
                      </a:lnTo>
                      <a:lnTo>
                        <a:pt x="1361" y="2072"/>
                      </a:lnTo>
                      <a:lnTo>
                        <a:pt x="1235" y="2051"/>
                      </a:lnTo>
                      <a:lnTo>
                        <a:pt x="1214" y="2134"/>
                      </a:lnTo>
                      <a:lnTo>
                        <a:pt x="1047" y="2176"/>
                      </a:lnTo>
                      <a:lnTo>
                        <a:pt x="942" y="2155"/>
                      </a:lnTo>
                      <a:lnTo>
                        <a:pt x="921" y="2051"/>
                      </a:lnTo>
                      <a:lnTo>
                        <a:pt x="796" y="1946"/>
                      </a:lnTo>
                      <a:lnTo>
                        <a:pt x="754" y="1883"/>
                      </a:lnTo>
                      <a:lnTo>
                        <a:pt x="566" y="1758"/>
                      </a:lnTo>
                      <a:lnTo>
                        <a:pt x="440" y="1549"/>
                      </a:lnTo>
                      <a:lnTo>
                        <a:pt x="377" y="1570"/>
                      </a:lnTo>
                      <a:lnTo>
                        <a:pt x="314" y="1653"/>
                      </a:lnTo>
                      <a:lnTo>
                        <a:pt x="168" y="1842"/>
                      </a:lnTo>
                      <a:lnTo>
                        <a:pt x="84" y="1988"/>
                      </a:lnTo>
                      <a:lnTo>
                        <a:pt x="84" y="2072"/>
                      </a:lnTo>
                      <a:lnTo>
                        <a:pt x="105" y="2155"/>
                      </a:lnTo>
                      <a:lnTo>
                        <a:pt x="84" y="2239"/>
                      </a:lnTo>
                      <a:lnTo>
                        <a:pt x="1" y="2281"/>
                      </a:lnTo>
                      <a:lnTo>
                        <a:pt x="22" y="2490"/>
                      </a:lnTo>
                      <a:lnTo>
                        <a:pt x="210" y="2699"/>
                      </a:lnTo>
                      <a:lnTo>
                        <a:pt x="231" y="2804"/>
                      </a:lnTo>
                      <a:lnTo>
                        <a:pt x="189" y="2762"/>
                      </a:lnTo>
                      <a:lnTo>
                        <a:pt x="168" y="2804"/>
                      </a:lnTo>
                      <a:lnTo>
                        <a:pt x="210" y="2930"/>
                      </a:lnTo>
                      <a:lnTo>
                        <a:pt x="335" y="2971"/>
                      </a:lnTo>
                      <a:lnTo>
                        <a:pt x="419" y="2971"/>
                      </a:lnTo>
                      <a:lnTo>
                        <a:pt x="607" y="2909"/>
                      </a:lnTo>
                      <a:lnTo>
                        <a:pt x="733" y="2825"/>
                      </a:lnTo>
                      <a:lnTo>
                        <a:pt x="838" y="2867"/>
                      </a:lnTo>
                      <a:lnTo>
                        <a:pt x="733" y="2867"/>
                      </a:lnTo>
                      <a:lnTo>
                        <a:pt x="607" y="2971"/>
                      </a:lnTo>
                      <a:lnTo>
                        <a:pt x="398" y="3013"/>
                      </a:lnTo>
                      <a:lnTo>
                        <a:pt x="314" y="3097"/>
                      </a:lnTo>
                      <a:lnTo>
                        <a:pt x="210" y="3097"/>
                      </a:lnTo>
                      <a:lnTo>
                        <a:pt x="210" y="3139"/>
                      </a:lnTo>
                      <a:lnTo>
                        <a:pt x="335" y="3181"/>
                      </a:lnTo>
                      <a:lnTo>
                        <a:pt x="503" y="3243"/>
                      </a:lnTo>
                      <a:lnTo>
                        <a:pt x="649" y="3411"/>
                      </a:lnTo>
                      <a:lnTo>
                        <a:pt x="712" y="3515"/>
                      </a:lnTo>
                      <a:lnTo>
                        <a:pt x="733" y="3620"/>
                      </a:lnTo>
                      <a:lnTo>
                        <a:pt x="649" y="3746"/>
                      </a:lnTo>
                      <a:lnTo>
                        <a:pt x="566" y="3829"/>
                      </a:lnTo>
                      <a:lnTo>
                        <a:pt x="607" y="3871"/>
                      </a:lnTo>
                      <a:lnTo>
                        <a:pt x="712" y="3955"/>
                      </a:lnTo>
                      <a:lnTo>
                        <a:pt x="733" y="4227"/>
                      </a:lnTo>
                      <a:lnTo>
                        <a:pt x="733" y="4352"/>
                      </a:lnTo>
                      <a:lnTo>
                        <a:pt x="817" y="4499"/>
                      </a:lnTo>
                      <a:lnTo>
                        <a:pt x="858" y="4499"/>
                      </a:lnTo>
                      <a:lnTo>
                        <a:pt x="963" y="4436"/>
                      </a:lnTo>
                      <a:lnTo>
                        <a:pt x="1005" y="4499"/>
                      </a:lnTo>
                      <a:lnTo>
                        <a:pt x="1130" y="4499"/>
                      </a:lnTo>
                      <a:lnTo>
                        <a:pt x="1214" y="4541"/>
                      </a:lnTo>
                      <a:lnTo>
                        <a:pt x="1361" y="4541"/>
                      </a:lnTo>
                      <a:lnTo>
                        <a:pt x="1444" y="4457"/>
                      </a:lnTo>
                      <a:lnTo>
                        <a:pt x="1528" y="4499"/>
                      </a:lnTo>
                      <a:lnTo>
                        <a:pt x="1591" y="4457"/>
                      </a:lnTo>
                      <a:lnTo>
                        <a:pt x="1654" y="4352"/>
                      </a:lnTo>
                      <a:lnTo>
                        <a:pt x="1654" y="4290"/>
                      </a:lnTo>
                      <a:lnTo>
                        <a:pt x="1674" y="4373"/>
                      </a:lnTo>
                      <a:lnTo>
                        <a:pt x="1654" y="4478"/>
                      </a:lnTo>
                      <a:lnTo>
                        <a:pt x="1695" y="4603"/>
                      </a:lnTo>
                      <a:lnTo>
                        <a:pt x="1737" y="4792"/>
                      </a:lnTo>
                      <a:lnTo>
                        <a:pt x="1695" y="4896"/>
                      </a:lnTo>
                      <a:lnTo>
                        <a:pt x="1779" y="4896"/>
                      </a:lnTo>
                      <a:lnTo>
                        <a:pt x="1905" y="4750"/>
                      </a:lnTo>
                      <a:lnTo>
                        <a:pt x="1988" y="4708"/>
                      </a:lnTo>
                      <a:lnTo>
                        <a:pt x="2051" y="4771"/>
                      </a:lnTo>
                      <a:lnTo>
                        <a:pt x="2114" y="4750"/>
                      </a:lnTo>
                      <a:lnTo>
                        <a:pt x="2135" y="4687"/>
                      </a:lnTo>
                      <a:lnTo>
                        <a:pt x="2302" y="4687"/>
                      </a:lnTo>
                      <a:lnTo>
                        <a:pt x="2386" y="4583"/>
                      </a:lnTo>
                      <a:lnTo>
                        <a:pt x="2428" y="4583"/>
                      </a:lnTo>
                      <a:lnTo>
                        <a:pt x="2532" y="4645"/>
                      </a:lnTo>
                      <a:lnTo>
                        <a:pt x="2616" y="4583"/>
                      </a:lnTo>
                      <a:lnTo>
                        <a:pt x="2658" y="4645"/>
                      </a:lnTo>
                      <a:lnTo>
                        <a:pt x="2658" y="4750"/>
                      </a:lnTo>
                      <a:lnTo>
                        <a:pt x="2721" y="4792"/>
                      </a:lnTo>
                      <a:lnTo>
                        <a:pt x="2825" y="4813"/>
                      </a:lnTo>
                      <a:lnTo>
                        <a:pt x="2804" y="4750"/>
                      </a:lnTo>
                      <a:lnTo>
                        <a:pt x="2825" y="4666"/>
                      </a:lnTo>
                      <a:lnTo>
                        <a:pt x="2888" y="4750"/>
                      </a:lnTo>
                      <a:lnTo>
                        <a:pt x="2993" y="4771"/>
                      </a:lnTo>
                      <a:lnTo>
                        <a:pt x="3035" y="4750"/>
                      </a:lnTo>
                      <a:lnTo>
                        <a:pt x="3097" y="4813"/>
                      </a:lnTo>
                      <a:lnTo>
                        <a:pt x="3139" y="4792"/>
                      </a:lnTo>
                      <a:lnTo>
                        <a:pt x="3160" y="4855"/>
                      </a:lnTo>
                      <a:lnTo>
                        <a:pt x="3223" y="4917"/>
                      </a:lnTo>
                      <a:lnTo>
                        <a:pt x="3181" y="5022"/>
                      </a:lnTo>
                      <a:lnTo>
                        <a:pt x="3244" y="5189"/>
                      </a:lnTo>
                      <a:lnTo>
                        <a:pt x="3348" y="5168"/>
                      </a:lnTo>
                      <a:lnTo>
                        <a:pt x="3579" y="5064"/>
                      </a:lnTo>
                      <a:lnTo>
                        <a:pt x="3746" y="5022"/>
                      </a:lnTo>
                      <a:lnTo>
                        <a:pt x="3955" y="4896"/>
                      </a:lnTo>
                      <a:lnTo>
                        <a:pt x="4060" y="4666"/>
                      </a:lnTo>
                      <a:lnTo>
                        <a:pt x="4060" y="4583"/>
                      </a:lnTo>
                      <a:lnTo>
                        <a:pt x="4102" y="4457"/>
                      </a:lnTo>
                      <a:lnTo>
                        <a:pt x="4143" y="4478"/>
                      </a:lnTo>
                      <a:lnTo>
                        <a:pt x="4185" y="4478"/>
                      </a:lnTo>
                      <a:lnTo>
                        <a:pt x="4269" y="4290"/>
                      </a:lnTo>
                      <a:lnTo>
                        <a:pt x="4227" y="4269"/>
                      </a:lnTo>
                      <a:lnTo>
                        <a:pt x="4185" y="4227"/>
                      </a:lnTo>
                      <a:lnTo>
                        <a:pt x="4185" y="4164"/>
                      </a:lnTo>
                      <a:lnTo>
                        <a:pt x="4206" y="4185"/>
                      </a:lnTo>
                      <a:lnTo>
                        <a:pt x="4290" y="4227"/>
                      </a:lnTo>
                      <a:lnTo>
                        <a:pt x="4353" y="4143"/>
                      </a:lnTo>
                      <a:lnTo>
                        <a:pt x="4311" y="4059"/>
                      </a:lnTo>
                      <a:lnTo>
                        <a:pt x="4269" y="4059"/>
                      </a:lnTo>
                      <a:lnTo>
                        <a:pt x="4206" y="4039"/>
                      </a:lnTo>
                      <a:lnTo>
                        <a:pt x="4290" y="3976"/>
                      </a:lnTo>
                      <a:lnTo>
                        <a:pt x="4290" y="3871"/>
                      </a:lnTo>
                      <a:lnTo>
                        <a:pt x="4143" y="3871"/>
                      </a:lnTo>
                      <a:lnTo>
                        <a:pt x="4185" y="3808"/>
                      </a:lnTo>
                      <a:lnTo>
                        <a:pt x="4164" y="3746"/>
                      </a:lnTo>
                      <a:lnTo>
                        <a:pt x="4164" y="3746"/>
                      </a:lnTo>
                      <a:lnTo>
                        <a:pt x="4227" y="3767"/>
                      </a:lnTo>
                      <a:lnTo>
                        <a:pt x="4353" y="3725"/>
                      </a:lnTo>
                      <a:lnTo>
                        <a:pt x="4374" y="3620"/>
                      </a:lnTo>
                      <a:lnTo>
                        <a:pt x="4457" y="3515"/>
                      </a:lnTo>
                      <a:lnTo>
                        <a:pt x="4478" y="3390"/>
                      </a:lnTo>
                      <a:lnTo>
                        <a:pt x="4457" y="3306"/>
                      </a:lnTo>
                      <a:lnTo>
                        <a:pt x="4499" y="3348"/>
                      </a:lnTo>
                      <a:lnTo>
                        <a:pt x="4562" y="3453"/>
                      </a:lnTo>
                      <a:lnTo>
                        <a:pt x="4625" y="3348"/>
                      </a:lnTo>
                      <a:lnTo>
                        <a:pt x="4708" y="3243"/>
                      </a:lnTo>
                      <a:lnTo>
                        <a:pt x="4667" y="3097"/>
                      </a:lnTo>
                      <a:lnTo>
                        <a:pt x="4813" y="2971"/>
                      </a:lnTo>
                      <a:lnTo>
                        <a:pt x="4834" y="2783"/>
                      </a:lnTo>
                      <a:lnTo>
                        <a:pt x="4897" y="2699"/>
                      </a:lnTo>
                      <a:lnTo>
                        <a:pt x="4918" y="2469"/>
                      </a:lnTo>
                      <a:lnTo>
                        <a:pt x="4980" y="2406"/>
                      </a:lnTo>
                      <a:lnTo>
                        <a:pt x="4980" y="2344"/>
                      </a:lnTo>
                      <a:lnTo>
                        <a:pt x="5106" y="2197"/>
                      </a:lnTo>
                      <a:lnTo>
                        <a:pt x="5148" y="2281"/>
                      </a:lnTo>
                      <a:lnTo>
                        <a:pt x="5190" y="2239"/>
                      </a:lnTo>
                      <a:lnTo>
                        <a:pt x="5148" y="2072"/>
                      </a:lnTo>
                      <a:lnTo>
                        <a:pt x="5148" y="2072"/>
                      </a:lnTo>
                      <a:lnTo>
                        <a:pt x="5336" y="2260"/>
                      </a:lnTo>
                      <a:lnTo>
                        <a:pt x="5462" y="2260"/>
                      </a:lnTo>
                      <a:lnTo>
                        <a:pt x="5545" y="2197"/>
                      </a:lnTo>
                      <a:lnTo>
                        <a:pt x="5629" y="2239"/>
                      </a:lnTo>
                      <a:lnTo>
                        <a:pt x="5713" y="2197"/>
                      </a:lnTo>
                      <a:lnTo>
                        <a:pt x="5734" y="2093"/>
                      </a:lnTo>
                      <a:lnTo>
                        <a:pt x="5629" y="2072"/>
                      </a:lnTo>
                      <a:lnTo>
                        <a:pt x="5608" y="2030"/>
                      </a:lnTo>
                      <a:lnTo>
                        <a:pt x="5503" y="1883"/>
                      </a:lnTo>
                      <a:lnTo>
                        <a:pt x="5420" y="1883"/>
                      </a:lnTo>
                      <a:lnTo>
                        <a:pt x="5190" y="1674"/>
                      </a:lnTo>
                      <a:lnTo>
                        <a:pt x="5106" y="1632"/>
                      </a:lnTo>
                      <a:lnTo>
                        <a:pt x="5085" y="1528"/>
                      </a:lnTo>
                      <a:lnTo>
                        <a:pt x="5022" y="1465"/>
                      </a:lnTo>
                      <a:lnTo>
                        <a:pt x="5043" y="1423"/>
                      </a:lnTo>
                      <a:lnTo>
                        <a:pt x="5190" y="1360"/>
                      </a:lnTo>
                      <a:lnTo>
                        <a:pt x="5231" y="1256"/>
                      </a:lnTo>
                      <a:lnTo>
                        <a:pt x="5148" y="1193"/>
                      </a:lnTo>
                      <a:lnTo>
                        <a:pt x="4980" y="1005"/>
                      </a:lnTo>
                      <a:lnTo>
                        <a:pt x="4918" y="879"/>
                      </a:lnTo>
                      <a:lnTo>
                        <a:pt x="4834" y="795"/>
                      </a:lnTo>
                      <a:lnTo>
                        <a:pt x="4876" y="712"/>
                      </a:lnTo>
                      <a:lnTo>
                        <a:pt x="4918" y="691"/>
                      </a:lnTo>
                      <a:lnTo>
                        <a:pt x="4918" y="628"/>
                      </a:lnTo>
                      <a:lnTo>
                        <a:pt x="4876" y="607"/>
                      </a:lnTo>
                      <a:lnTo>
                        <a:pt x="4750" y="482"/>
                      </a:lnTo>
                      <a:lnTo>
                        <a:pt x="4813" y="461"/>
                      </a:lnTo>
                      <a:lnTo>
                        <a:pt x="4939" y="482"/>
                      </a:lnTo>
                      <a:lnTo>
                        <a:pt x="5085" y="461"/>
                      </a:lnTo>
                      <a:lnTo>
                        <a:pt x="4980" y="314"/>
                      </a:lnTo>
                      <a:lnTo>
                        <a:pt x="4834" y="272"/>
                      </a:lnTo>
                      <a:lnTo>
                        <a:pt x="4897" y="209"/>
                      </a:lnTo>
                      <a:lnTo>
                        <a:pt x="4876" y="168"/>
                      </a:lnTo>
                      <a:lnTo>
                        <a:pt x="4939" y="147"/>
                      </a:lnTo>
                      <a:lnTo>
                        <a:pt x="4939" y="105"/>
                      </a:lnTo>
                      <a:lnTo>
                        <a:pt x="4813" y="84"/>
                      </a:lnTo>
                      <a:lnTo>
                        <a:pt x="4667" y="84"/>
                      </a:lnTo>
                      <a:lnTo>
                        <a:pt x="4604" y="42"/>
                      </a:lnTo>
                      <a:lnTo>
                        <a:pt x="4164" y="42"/>
                      </a:lnTo>
                      <a:lnTo>
                        <a:pt x="406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3"/>
                <p:cNvSpPr/>
                <p:nvPr/>
              </p:nvSpPr>
              <p:spPr>
                <a:xfrm>
                  <a:off x="5068275" y="3161675"/>
                  <a:ext cx="431050" cy="221800"/>
                </a:xfrm>
                <a:custGeom>
                  <a:rect b="b" l="l" r="r" t="t"/>
                  <a:pathLst>
                    <a:path extrusionOk="0" h="8872" w="17242">
                      <a:moveTo>
                        <a:pt x="16991" y="8202"/>
                      </a:moveTo>
                      <a:lnTo>
                        <a:pt x="16886" y="8265"/>
                      </a:lnTo>
                      <a:lnTo>
                        <a:pt x="16928" y="8286"/>
                      </a:lnTo>
                      <a:lnTo>
                        <a:pt x="16907" y="8307"/>
                      </a:lnTo>
                      <a:cubicBezTo>
                        <a:pt x="16886" y="8307"/>
                        <a:pt x="16823" y="8349"/>
                        <a:pt x="16802" y="8349"/>
                      </a:cubicBezTo>
                      <a:lnTo>
                        <a:pt x="16802" y="8307"/>
                      </a:lnTo>
                      <a:lnTo>
                        <a:pt x="16782" y="8349"/>
                      </a:lnTo>
                      <a:cubicBezTo>
                        <a:pt x="16677" y="8370"/>
                        <a:pt x="16572" y="8370"/>
                        <a:pt x="16489" y="8390"/>
                      </a:cubicBezTo>
                      <a:lnTo>
                        <a:pt x="16593" y="8286"/>
                      </a:lnTo>
                      <a:lnTo>
                        <a:pt x="16551" y="8265"/>
                      </a:lnTo>
                      <a:lnTo>
                        <a:pt x="16468" y="8307"/>
                      </a:lnTo>
                      <a:lnTo>
                        <a:pt x="16384" y="8307"/>
                      </a:lnTo>
                      <a:lnTo>
                        <a:pt x="16342" y="8349"/>
                      </a:lnTo>
                      <a:lnTo>
                        <a:pt x="16363" y="8390"/>
                      </a:lnTo>
                      <a:lnTo>
                        <a:pt x="16300" y="8453"/>
                      </a:lnTo>
                      <a:lnTo>
                        <a:pt x="16196" y="8453"/>
                      </a:lnTo>
                      <a:lnTo>
                        <a:pt x="16258" y="8495"/>
                      </a:lnTo>
                      <a:lnTo>
                        <a:pt x="16384" y="8474"/>
                      </a:lnTo>
                      <a:lnTo>
                        <a:pt x="16447" y="8411"/>
                      </a:lnTo>
                      <a:cubicBezTo>
                        <a:pt x="16489" y="8411"/>
                        <a:pt x="16551" y="8411"/>
                        <a:pt x="16614" y="8390"/>
                      </a:cubicBezTo>
                      <a:lnTo>
                        <a:pt x="16614" y="8390"/>
                      </a:lnTo>
                      <a:lnTo>
                        <a:pt x="16593" y="8411"/>
                      </a:lnTo>
                      <a:lnTo>
                        <a:pt x="16677" y="8411"/>
                      </a:lnTo>
                      <a:lnTo>
                        <a:pt x="16719" y="8474"/>
                      </a:lnTo>
                      <a:lnTo>
                        <a:pt x="16802" y="8370"/>
                      </a:lnTo>
                      <a:cubicBezTo>
                        <a:pt x="16823" y="8370"/>
                        <a:pt x="16886" y="8349"/>
                        <a:pt x="16907" y="8349"/>
                      </a:cubicBezTo>
                      <a:lnTo>
                        <a:pt x="16907" y="8370"/>
                      </a:lnTo>
                      <a:lnTo>
                        <a:pt x="17012" y="8390"/>
                      </a:lnTo>
                      <a:lnTo>
                        <a:pt x="17200" y="8307"/>
                      </a:lnTo>
                      <a:lnTo>
                        <a:pt x="17242" y="8244"/>
                      </a:lnTo>
                      <a:lnTo>
                        <a:pt x="17200" y="8202"/>
                      </a:lnTo>
                      <a:lnTo>
                        <a:pt x="17033" y="8244"/>
                      </a:lnTo>
                      <a:lnTo>
                        <a:pt x="16991" y="8202"/>
                      </a:lnTo>
                      <a:close/>
                      <a:moveTo>
                        <a:pt x="16070" y="8411"/>
                      </a:moveTo>
                      <a:lnTo>
                        <a:pt x="16007" y="8443"/>
                      </a:lnTo>
                      <a:lnTo>
                        <a:pt x="16007" y="8443"/>
                      </a:lnTo>
                      <a:cubicBezTo>
                        <a:pt x="16026" y="8475"/>
                        <a:pt x="16037" y="8501"/>
                        <a:pt x="16036" y="8525"/>
                      </a:cubicBezTo>
                      <a:lnTo>
                        <a:pt x="16036" y="8525"/>
                      </a:lnTo>
                      <a:lnTo>
                        <a:pt x="16049" y="8474"/>
                      </a:lnTo>
                      <a:lnTo>
                        <a:pt x="16133" y="8453"/>
                      </a:lnTo>
                      <a:lnTo>
                        <a:pt x="16196" y="8453"/>
                      </a:lnTo>
                      <a:lnTo>
                        <a:pt x="16237" y="8411"/>
                      </a:lnTo>
                      <a:close/>
                      <a:moveTo>
                        <a:pt x="16036" y="8525"/>
                      </a:moveTo>
                      <a:lnTo>
                        <a:pt x="16028" y="8558"/>
                      </a:lnTo>
                      <a:cubicBezTo>
                        <a:pt x="16034" y="8547"/>
                        <a:pt x="16036" y="8536"/>
                        <a:pt x="16036" y="8525"/>
                      </a:cubicBezTo>
                      <a:close/>
                      <a:moveTo>
                        <a:pt x="105" y="0"/>
                      </a:moveTo>
                      <a:lnTo>
                        <a:pt x="22" y="42"/>
                      </a:lnTo>
                      <a:lnTo>
                        <a:pt x="1" y="105"/>
                      </a:lnTo>
                      <a:lnTo>
                        <a:pt x="22" y="251"/>
                      </a:lnTo>
                      <a:lnTo>
                        <a:pt x="168" y="565"/>
                      </a:lnTo>
                      <a:lnTo>
                        <a:pt x="252" y="628"/>
                      </a:lnTo>
                      <a:lnTo>
                        <a:pt x="524" y="879"/>
                      </a:lnTo>
                      <a:lnTo>
                        <a:pt x="587" y="879"/>
                      </a:lnTo>
                      <a:lnTo>
                        <a:pt x="754" y="1067"/>
                      </a:lnTo>
                      <a:lnTo>
                        <a:pt x="838" y="1088"/>
                      </a:lnTo>
                      <a:lnTo>
                        <a:pt x="900" y="1067"/>
                      </a:lnTo>
                      <a:lnTo>
                        <a:pt x="1089" y="1214"/>
                      </a:lnTo>
                      <a:lnTo>
                        <a:pt x="1298" y="1528"/>
                      </a:lnTo>
                      <a:lnTo>
                        <a:pt x="1507" y="1716"/>
                      </a:lnTo>
                      <a:lnTo>
                        <a:pt x="1570" y="1716"/>
                      </a:lnTo>
                      <a:lnTo>
                        <a:pt x="1570" y="1883"/>
                      </a:lnTo>
                      <a:lnTo>
                        <a:pt x="1612" y="1925"/>
                      </a:lnTo>
                      <a:lnTo>
                        <a:pt x="1633" y="2092"/>
                      </a:lnTo>
                      <a:lnTo>
                        <a:pt x="1716" y="2155"/>
                      </a:lnTo>
                      <a:lnTo>
                        <a:pt x="1842" y="2155"/>
                      </a:lnTo>
                      <a:lnTo>
                        <a:pt x="2009" y="2344"/>
                      </a:lnTo>
                      <a:lnTo>
                        <a:pt x="2093" y="2406"/>
                      </a:lnTo>
                      <a:lnTo>
                        <a:pt x="2156" y="2406"/>
                      </a:lnTo>
                      <a:lnTo>
                        <a:pt x="2198" y="2448"/>
                      </a:lnTo>
                      <a:lnTo>
                        <a:pt x="2135" y="2532"/>
                      </a:lnTo>
                      <a:lnTo>
                        <a:pt x="2219" y="2616"/>
                      </a:lnTo>
                      <a:lnTo>
                        <a:pt x="2261" y="2762"/>
                      </a:lnTo>
                      <a:lnTo>
                        <a:pt x="2261" y="2783"/>
                      </a:lnTo>
                      <a:lnTo>
                        <a:pt x="2365" y="3097"/>
                      </a:lnTo>
                      <a:lnTo>
                        <a:pt x="2428" y="3264"/>
                      </a:lnTo>
                      <a:lnTo>
                        <a:pt x="2574" y="3306"/>
                      </a:lnTo>
                      <a:lnTo>
                        <a:pt x="2763" y="3411"/>
                      </a:lnTo>
                      <a:lnTo>
                        <a:pt x="2763" y="3515"/>
                      </a:lnTo>
                      <a:lnTo>
                        <a:pt x="2888" y="3787"/>
                      </a:lnTo>
                      <a:lnTo>
                        <a:pt x="3035" y="3892"/>
                      </a:lnTo>
                      <a:lnTo>
                        <a:pt x="3056" y="4185"/>
                      </a:lnTo>
                      <a:lnTo>
                        <a:pt x="3265" y="4561"/>
                      </a:lnTo>
                      <a:lnTo>
                        <a:pt x="3265" y="4729"/>
                      </a:lnTo>
                      <a:lnTo>
                        <a:pt x="3307" y="4875"/>
                      </a:lnTo>
                      <a:lnTo>
                        <a:pt x="3516" y="5043"/>
                      </a:lnTo>
                      <a:lnTo>
                        <a:pt x="3725" y="5294"/>
                      </a:lnTo>
                      <a:lnTo>
                        <a:pt x="3788" y="5440"/>
                      </a:lnTo>
                      <a:lnTo>
                        <a:pt x="3934" y="5461"/>
                      </a:lnTo>
                      <a:lnTo>
                        <a:pt x="3997" y="5545"/>
                      </a:lnTo>
                      <a:lnTo>
                        <a:pt x="4123" y="5608"/>
                      </a:lnTo>
                      <a:lnTo>
                        <a:pt x="4144" y="5775"/>
                      </a:lnTo>
                      <a:lnTo>
                        <a:pt x="4290" y="5859"/>
                      </a:lnTo>
                      <a:lnTo>
                        <a:pt x="4437" y="6005"/>
                      </a:lnTo>
                      <a:lnTo>
                        <a:pt x="4709" y="6173"/>
                      </a:lnTo>
                      <a:lnTo>
                        <a:pt x="4750" y="6298"/>
                      </a:lnTo>
                      <a:lnTo>
                        <a:pt x="4918" y="6361"/>
                      </a:lnTo>
                      <a:lnTo>
                        <a:pt x="5253" y="6633"/>
                      </a:lnTo>
                      <a:lnTo>
                        <a:pt x="5274" y="6779"/>
                      </a:lnTo>
                      <a:lnTo>
                        <a:pt x="5357" y="6800"/>
                      </a:lnTo>
                      <a:lnTo>
                        <a:pt x="5441" y="6926"/>
                      </a:lnTo>
                      <a:lnTo>
                        <a:pt x="5483" y="6884"/>
                      </a:lnTo>
                      <a:lnTo>
                        <a:pt x="5483" y="6779"/>
                      </a:lnTo>
                      <a:lnTo>
                        <a:pt x="5462" y="6717"/>
                      </a:lnTo>
                      <a:lnTo>
                        <a:pt x="5462" y="6675"/>
                      </a:lnTo>
                      <a:lnTo>
                        <a:pt x="5566" y="6696"/>
                      </a:lnTo>
                      <a:lnTo>
                        <a:pt x="5797" y="6905"/>
                      </a:lnTo>
                      <a:lnTo>
                        <a:pt x="5859" y="6884"/>
                      </a:lnTo>
                      <a:lnTo>
                        <a:pt x="5859" y="6717"/>
                      </a:lnTo>
                      <a:lnTo>
                        <a:pt x="5901" y="6633"/>
                      </a:lnTo>
                      <a:lnTo>
                        <a:pt x="5985" y="6675"/>
                      </a:lnTo>
                      <a:cubicBezTo>
                        <a:pt x="5985" y="6696"/>
                        <a:pt x="6006" y="6696"/>
                        <a:pt x="6006" y="6717"/>
                      </a:cubicBezTo>
                      <a:lnTo>
                        <a:pt x="6090" y="6842"/>
                      </a:lnTo>
                      <a:lnTo>
                        <a:pt x="6110" y="6842"/>
                      </a:lnTo>
                      <a:cubicBezTo>
                        <a:pt x="6173" y="6905"/>
                        <a:pt x="6215" y="6989"/>
                        <a:pt x="6278" y="7030"/>
                      </a:cubicBezTo>
                      <a:lnTo>
                        <a:pt x="6236" y="7051"/>
                      </a:lnTo>
                      <a:lnTo>
                        <a:pt x="6236" y="7198"/>
                      </a:lnTo>
                      <a:lnTo>
                        <a:pt x="6194" y="7323"/>
                      </a:lnTo>
                      <a:lnTo>
                        <a:pt x="6069" y="7344"/>
                      </a:lnTo>
                      <a:lnTo>
                        <a:pt x="6069" y="7449"/>
                      </a:lnTo>
                      <a:lnTo>
                        <a:pt x="5985" y="7470"/>
                      </a:lnTo>
                      <a:lnTo>
                        <a:pt x="5922" y="7428"/>
                      </a:lnTo>
                      <a:lnTo>
                        <a:pt x="5880" y="7428"/>
                      </a:lnTo>
                      <a:lnTo>
                        <a:pt x="5880" y="7512"/>
                      </a:lnTo>
                      <a:lnTo>
                        <a:pt x="5964" y="7554"/>
                      </a:lnTo>
                      <a:lnTo>
                        <a:pt x="6194" y="7554"/>
                      </a:lnTo>
                      <a:lnTo>
                        <a:pt x="6320" y="7512"/>
                      </a:lnTo>
                      <a:lnTo>
                        <a:pt x="6382" y="7616"/>
                      </a:lnTo>
                      <a:lnTo>
                        <a:pt x="6445" y="7658"/>
                      </a:lnTo>
                      <a:lnTo>
                        <a:pt x="6529" y="7637"/>
                      </a:lnTo>
                      <a:lnTo>
                        <a:pt x="6613" y="7637"/>
                      </a:lnTo>
                      <a:lnTo>
                        <a:pt x="6550" y="7679"/>
                      </a:lnTo>
                      <a:lnTo>
                        <a:pt x="6466" y="7826"/>
                      </a:lnTo>
                      <a:lnTo>
                        <a:pt x="6529" y="7867"/>
                      </a:lnTo>
                      <a:lnTo>
                        <a:pt x="6696" y="7888"/>
                      </a:lnTo>
                      <a:lnTo>
                        <a:pt x="6822" y="7951"/>
                      </a:lnTo>
                      <a:lnTo>
                        <a:pt x="6926" y="7888"/>
                      </a:lnTo>
                      <a:lnTo>
                        <a:pt x="6989" y="7951"/>
                      </a:lnTo>
                      <a:lnTo>
                        <a:pt x="7178" y="7951"/>
                      </a:lnTo>
                      <a:lnTo>
                        <a:pt x="7366" y="8077"/>
                      </a:lnTo>
                      <a:lnTo>
                        <a:pt x="7638" y="8160"/>
                      </a:lnTo>
                      <a:lnTo>
                        <a:pt x="7743" y="8035"/>
                      </a:lnTo>
                      <a:lnTo>
                        <a:pt x="7805" y="8035"/>
                      </a:lnTo>
                      <a:lnTo>
                        <a:pt x="7889" y="8139"/>
                      </a:lnTo>
                      <a:lnTo>
                        <a:pt x="7994" y="8160"/>
                      </a:lnTo>
                      <a:lnTo>
                        <a:pt x="8077" y="8077"/>
                      </a:lnTo>
                      <a:lnTo>
                        <a:pt x="8140" y="8077"/>
                      </a:lnTo>
                      <a:lnTo>
                        <a:pt x="8287" y="8181"/>
                      </a:lnTo>
                      <a:lnTo>
                        <a:pt x="8454" y="8181"/>
                      </a:lnTo>
                      <a:lnTo>
                        <a:pt x="8747" y="8370"/>
                      </a:lnTo>
                      <a:lnTo>
                        <a:pt x="9061" y="8474"/>
                      </a:lnTo>
                      <a:lnTo>
                        <a:pt x="9186" y="8390"/>
                      </a:lnTo>
                      <a:lnTo>
                        <a:pt x="9395" y="8390"/>
                      </a:lnTo>
                      <a:lnTo>
                        <a:pt x="9521" y="8495"/>
                      </a:lnTo>
                      <a:lnTo>
                        <a:pt x="9647" y="8390"/>
                      </a:lnTo>
                      <a:lnTo>
                        <a:pt x="9793" y="8411"/>
                      </a:lnTo>
                      <a:lnTo>
                        <a:pt x="9960" y="8495"/>
                      </a:lnTo>
                      <a:lnTo>
                        <a:pt x="10149" y="8495"/>
                      </a:lnTo>
                      <a:lnTo>
                        <a:pt x="10295" y="8411"/>
                      </a:lnTo>
                      <a:lnTo>
                        <a:pt x="10379" y="8411"/>
                      </a:lnTo>
                      <a:lnTo>
                        <a:pt x="10483" y="8516"/>
                      </a:lnTo>
                      <a:lnTo>
                        <a:pt x="10609" y="8558"/>
                      </a:lnTo>
                      <a:lnTo>
                        <a:pt x="10776" y="8683"/>
                      </a:lnTo>
                      <a:lnTo>
                        <a:pt x="10902" y="8662"/>
                      </a:lnTo>
                      <a:lnTo>
                        <a:pt x="10986" y="8725"/>
                      </a:lnTo>
                      <a:lnTo>
                        <a:pt x="11048" y="8704"/>
                      </a:lnTo>
                      <a:lnTo>
                        <a:pt x="11028" y="8516"/>
                      </a:lnTo>
                      <a:lnTo>
                        <a:pt x="10965" y="8474"/>
                      </a:lnTo>
                      <a:lnTo>
                        <a:pt x="11007" y="8453"/>
                      </a:lnTo>
                      <a:cubicBezTo>
                        <a:pt x="11132" y="8453"/>
                        <a:pt x="11237" y="8474"/>
                        <a:pt x="11341" y="8495"/>
                      </a:cubicBezTo>
                      <a:lnTo>
                        <a:pt x="11467" y="8579"/>
                      </a:lnTo>
                      <a:lnTo>
                        <a:pt x="11488" y="8662"/>
                      </a:lnTo>
                      <a:lnTo>
                        <a:pt x="11551" y="8579"/>
                      </a:lnTo>
                      <a:lnTo>
                        <a:pt x="11634" y="8516"/>
                      </a:lnTo>
                      <a:cubicBezTo>
                        <a:pt x="11697" y="8579"/>
                        <a:pt x="11781" y="8600"/>
                        <a:pt x="11864" y="8621"/>
                      </a:cubicBezTo>
                      <a:lnTo>
                        <a:pt x="11844" y="8662"/>
                      </a:lnTo>
                      <a:lnTo>
                        <a:pt x="11864" y="8704"/>
                      </a:lnTo>
                      <a:lnTo>
                        <a:pt x="12053" y="8767"/>
                      </a:lnTo>
                      <a:lnTo>
                        <a:pt x="12157" y="8704"/>
                      </a:lnTo>
                      <a:lnTo>
                        <a:pt x="12220" y="8725"/>
                      </a:lnTo>
                      <a:lnTo>
                        <a:pt x="12220" y="8704"/>
                      </a:lnTo>
                      <a:cubicBezTo>
                        <a:pt x="12262" y="8725"/>
                        <a:pt x="12304" y="8725"/>
                        <a:pt x="12325" y="8767"/>
                      </a:cubicBezTo>
                      <a:lnTo>
                        <a:pt x="12388" y="8809"/>
                      </a:lnTo>
                      <a:lnTo>
                        <a:pt x="12492" y="8872"/>
                      </a:lnTo>
                      <a:lnTo>
                        <a:pt x="12597" y="8830"/>
                      </a:lnTo>
                      <a:lnTo>
                        <a:pt x="12680" y="8830"/>
                      </a:lnTo>
                      <a:lnTo>
                        <a:pt x="12722" y="8872"/>
                      </a:lnTo>
                      <a:lnTo>
                        <a:pt x="12848" y="8809"/>
                      </a:lnTo>
                      <a:lnTo>
                        <a:pt x="12911" y="8725"/>
                      </a:lnTo>
                      <a:lnTo>
                        <a:pt x="13015" y="8767"/>
                      </a:lnTo>
                      <a:lnTo>
                        <a:pt x="13141" y="8704"/>
                      </a:lnTo>
                      <a:lnTo>
                        <a:pt x="13245" y="8725"/>
                      </a:lnTo>
                      <a:lnTo>
                        <a:pt x="13371" y="8621"/>
                      </a:lnTo>
                      <a:lnTo>
                        <a:pt x="13413" y="8704"/>
                      </a:lnTo>
                      <a:lnTo>
                        <a:pt x="13517" y="8683"/>
                      </a:lnTo>
                      <a:lnTo>
                        <a:pt x="13664" y="8704"/>
                      </a:lnTo>
                      <a:lnTo>
                        <a:pt x="13580" y="8662"/>
                      </a:lnTo>
                      <a:lnTo>
                        <a:pt x="13894" y="8662"/>
                      </a:lnTo>
                      <a:lnTo>
                        <a:pt x="13936" y="8683"/>
                      </a:lnTo>
                      <a:lnTo>
                        <a:pt x="13936" y="8662"/>
                      </a:lnTo>
                      <a:lnTo>
                        <a:pt x="14166" y="8662"/>
                      </a:lnTo>
                      <a:lnTo>
                        <a:pt x="14250" y="8683"/>
                      </a:lnTo>
                      <a:lnTo>
                        <a:pt x="14313" y="8683"/>
                      </a:lnTo>
                      <a:lnTo>
                        <a:pt x="14396" y="8704"/>
                      </a:lnTo>
                      <a:lnTo>
                        <a:pt x="14480" y="8683"/>
                      </a:lnTo>
                      <a:lnTo>
                        <a:pt x="14564" y="8683"/>
                      </a:lnTo>
                      <a:lnTo>
                        <a:pt x="14626" y="8725"/>
                      </a:lnTo>
                      <a:lnTo>
                        <a:pt x="14731" y="8683"/>
                      </a:lnTo>
                      <a:lnTo>
                        <a:pt x="14794" y="8704"/>
                      </a:lnTo>
                      <a:lnTo>
                        <a:pt x="14877" y="8704"/>
                      </a:lnTo>
                      <a:lnTo>
                        <a:pt x="14898" y="8683"/>
                      </a:lnTo>
                      <a:lnTo>
                        <a:pt x="15024" y="8621"/>
                      </a:lnTo>
                      <a:lnTo>
                        <a:pt x="15212" y="8662"/>
                      </a:lnTo>
                      <a:lnTo>
                        <a:pt x="15359" y="8579"/>
                      </a:lnTo>
                      <a:lnTo>
                        <a:pt x="15547" y="8579"/>
                      </a:lnTo>
                      <a:lnTo>
                        <a:pt x="15631" y="8600"/>
                      </a:lnTo>
                      <a:lnTo>
                        <a:pt x="15652" y="8579"/>
                      </a:lnTo>
                      <a:cubicBezTo>
                        <a:pt x="15683" y="8589"/>
                        <a:pt x="15714" y="8594"/>
                        <a:pt x="15748" y="8594"/>
                      </a:cubicBezTo>
                      <a:cubicBezTo>
                        <a:pt x="15782" y="8594"/>
                        <a:pt x="15819" y="8589"/>
                        <a:pt x="15861" y="8579"/>
                      </a:cubicBezTo>
                      <a:cubicBezTo>
                        <a:pt x="15882" y="8579"/>
                        <a:pt x="15924" y="8558"/>
                        <a:pt x="15945" y="8516"/>
                      </a:cubicBezTo>
                      <a:lnTo>
                        <a:pt x="15986" y="8453"/>
                      </a:lnTo>
                      <a:lnTo>
                        <a:pt x="16007" y="8443"/>
                      </a:lnTo>
                      <a:lnTo>
                        <a:pt x="16007" y="8443"/>
                      </a:lnTo>
                      <a:cubicBezTo>
                        <a:pt x="16001" y="8433"/>
                        <a:pt x="15994" y="8423"/>
                        <a:pt x="15986" y="8411"/>
                      </a:cubicBezTo>
                      <a:lnTo>
                        <a:pt x="16049" y="8390"/>
                      </a:lnTo>
                      <a:lnTo>
                        <a:pt x="16091" y="8286"/>
                      </a:lnTo>
                      <a:lnTo>
                        <a:pt x="16091" y="8181"/>
                      </a:lnTo>
                      <a:lnTo>
                        <a:pt x="15965" y="8139"/>
                      </a:lnTo>
                      <a:lnTo>
                        <a:pt x="15861" y="8202"/>
                      </a:lnTo>
                      <a:lnTo>
                        <a:pt x="15924" y="8244"/>
                      </a:lnTo>
                      <a:lnTo>
                        <a:pt x="15840" y="8349"/>
                      </a:lnTo>
                      <a:lnTo>
                        <a:pt x="15735" y="8370"/>
                      </a:lnTo>
                      <a:lnTo>
                        <a:pt x="15714" y="8390"/>
                      </a:lnTo>
                      <a:lnTo>
                        <a:pt x="15673" y="8390"/>
                      </a:lnTo>
                      <a:cubicBezTo>
                        <a:pt x="15652" y="8390"/>
                        <a:pt x="15631" y="8411"/>
                        <a:pt x="15610" y="8453"/>
                      </a:cubicBezTo>
                      <a:lnTo>
                        <a:pt x="15526" y="8453"/>
                      </a:lnTo>
                      <a:lnTo>
                        <a:pt x="15442" y="8390"/>
                      </a:lnTo>
                      <a:lnTo>
                        <a:pt x="15296" y="8390"/>
                      </a:lnTo>
                      <a:lnTo>
                        <a:pt x="15149" y="8453"/>
                      </a:lnTo>
                      <a:lnTo>
                        <a:pt x="15003" y="8349"/>
                      </a:lnTo>
                      <a:lnTo>
                        <a:pt x="14836" y="8307"/>
                      </a:lnTo>
                      <a:lnTo>
                        <a:pt x="14773" y="8349"/>
                      </a:lnTo>
                      <a:lnTo>
                        <a:pt x="14626" y="8265"/>
                      </a:lnTo>
                      <a:lnTo>
                        <a:pt x="14354" y="8307"/>
                      </a:lnTo>
                      <a:lnTo>
                        <a:pt x="14166" y="8411"/>
                      </a:lnTo>
                      <a:lnTo>
                        <a:pt x="14166" y="8453"/>
                      </a:lnTo>
                      <a:lnTo>
                        <a:pt x="13999" y="8453"/>
                      </a:lnTo>
                      <a:lnTo>
                        <a:pt x="13894" y="8411"/>
                      </a:lnTo>
                      <a:lnTo>
                        <a:pt x="13894" y="8474"/>
                      </a:lnTo>
                      <a:cubicBezTo>
                        <a:pt x="13852" y="8474"/>
                        <a:pt x="13769" y="8474"/>
                        <a:pt x="13727" y="8495"/>
                      </a:cubicBezTo>
                      <a:lnTo>
                        <a:pt x="13685" y="8453"/>
                      </a:lnTo>
                      <a:lnTo>
                        <a:pt x="13685" y="8370"/>
                      </a:lnTo>
                      <a:lnTo>
                        <a:pt x="13559" y="8349"/>
                      </a:lnTo>
                      <a:lnTo>
                        <a:pt x="13580" y="8453"/>
                      </a:lnTo>
                      <a:lnTo>
                        <a:pt x="13538" y="8474"/>
                      </a:lnTo>
                      <a:lnTo>
                        <a:pt x="13538" y="8370"/>
                      </a:lnTo>
                      <a:lnTo>
                        <a:pt x="13434" y="8286"/>
                      </a:lnTo>
                      <a:lnTo>
                        <a:pt x="13329" y="8349"/>
                      </a:lnTo>
                      <a:lnTo>
                        <a:pt x="13224" y="8265"/>
                      </a:lnTo>
                      <a:lnTo>
                        <a:pt x="13120" y="8202"/>
                      </a:lnTo>
                      <a:lnTo>
                        <a:pt x="12994" y="8286"/>
                      </a:lnTo>
                      <a:lnTo>
                        <a:pt x="12994" y="8349"/>
                      </a:lnTo>
                      <a:lnTo>
                        <a:pt x="13224" y="8411"/>
                      </a:lnTo>
                      <a:lnTo>
                        <a:pt x="13308" y="8495"/>
                      </a:lnTo>
                      <a:lnTo>
                        <a:pt x="13162" y="8495"/>
                      </a:lnTo>
                      <a:lnTo>
                        <a:pt x="13162" y="8516"/>
                      </a:lnTo>
                      <a:lnTo>
                        <a:pt x="13099" y="8579"/>
                      </a:lnTo>
                      <a:lnTo>
                        <a:pt x="13057" y="8579"/>
                      </a:lnTo>
                      <a:cubicBezTo>
                        <a:pt x="13094" y="8560"/>
                        <a:pt x="13098" y="8492"/>
                        <a:pt x="13055" y="8492"/>
                      </a:cubicBezTo>
                      <a:cubicBezTo>
                        <a:pt x="13049" y="8492"/>
                        <a:pt x="13043" y="8493"/>
                        <a:pt x="13036" y="8495"/>
                      </a:cubicBezTo>
                      <a:lnTo>
                        <a:pt x="12952" y="8495"/>
                      </a:lnTo>
                      <a:lnTo>
                        <a:pt x="12932" y="8390"/>
                      </a:lnTo>
                      <a:lnTo>
                        <a:pt x="12848" y="8370"/>
                      </a:lnTo>
                      <a:lnTo>
                        <a:pt x="12743" y="8390"/>
                      </a:lnTo>
                      <a:lnTo>
                        <a:pt x="12639" y="8370"/>
                      </a:lnTo>
                      <a:lnTo>
                        <a:pt x="12492" y="8411"/>
                      </a:lnTo>
                      <a:lnTo>
                        <a:pt x="12408" y="8516"/>
                      </a:lnTo>
                      <a:lnTo>
                        <a:pt x="12388" y="8600"/>
                      </a:lnTo>
                      <a:lnTo>
                        <a:pt x="12283" y="8600"/>
                      </a:lnTo>
                      <a:lnTo>
                        <a:pt x="12283" y="8579"/>
                      </a:lnTo>
                      <a:lnTo>
                        <a:pt x="12283" y="8558"/>
                      </a:lnTo>
                      <a:lnTo>
                        <a:pt x="12304" y="8558"/>
                      </a:lnTo>
                      <a:cubicBezTo>
                        <a:pt x="12325" y="8558"/>
                        <a:pt x="12304" y="8516"/>
                        <a:pt x="12304" y="8516"/>
                      </a:cubicBezTo>
                      <a:lnTo>
                        <a:pt x="12325" y="8495"/>
                      </a:lnTo>
                      <a:lnTo>
                        <a:pt x="12367" y="8370"/>
                      </a:lnTo>
                      <a:lnTo>
                        <a:pt x="12178" y="8307"/>
                      </a:lnTo>
                      <a:lnTo>
                        <a:pt x="12053" y="8390"/>
                      </a:lnTo>
                      <a:lnTo>
                        <a:pt x="12011" y="8516"/>
                      </a:lnTo>
                      <a:cubicBezTo>
                        <a:pt x="11885" y="8495"/>
                        <a:pt x="11781" y="8474"/>
                        <a:pt x="11676" y="8453"/>
                      </a:cubicBezTo>
                      <a:lnTo>
                        <a:pt x="11781" y="8411"/>
                      </a:lnTo>
                      <a:lnTo>
                        <a:pt x="11802" y="8349"/>
                      </a:lnTo>
                      <a:lnTo>
                        <a:pt x="11676" y="8181"/>
                      </a:lnTo>
                      <a:lnTo>
                        <a:pt x="11530" y="8160"/>
                      </a:lnTo>
                      <a:lnTo>
                        <a:pt x="11362" y="8202"/>
                      </a:lnTo>
                      <a:lnTo>
                        <a:pt x="11237" y="8181"/>
                      </a:lnTo>
                      <a:lnTo>
                        <a:pt x="11111" y="8202"/>
                      </a:lnTo>
                      <a:lnTo>
                        <a:pt x="11111" y="8244"/>
                      </a:lnTo>
                      <a:cubicBezTo>
                        <a:pt x="11069" y="8244"/>
                        <a:pt x="11069" y="8244"/>
                        <a:pt x="11048" y="8202"/>
                      </a:cubicBezTo>
                      <a:lnTo>
                        <a:pt x="11069" y="8056"/>
                      </a:lnTo>
                      <a:lnTo>
                        <a:pt x="11028" y="7972"/>
                      </a:lnTo>
                      <a:lnTo>
                        <a:pt x="10923" y="7951"/>
                      </a:lnTo>
                      <a:lnTo>
                        <a:pt x="10902" y="7930"/>
                      </a:lnTo>
                      <a:lnTo>
                        <a:pt x="10797" y="7930"/>
                      </a:lnTo>
                      <a:lnTo>
                        <a:pt x="10714" y="7972"/>
                      </a:lnTo>
                      <a:lnTo>
                        <a:pt x="10609" y="7972"/>
                      </a:lnTo>
                      <a:lnTo>
                        <a:pt x="10525" y="7930"/>
                      </a:lnTo>
                      <a:lnTo>
                        <a:pt x="10400" y="7972"/>
                      </a:lnTo>
                      <a:lnTo>
                        <a:pt x="10274" y="7930"/>
                      </a:lnTo>
                      <a:lnTo>
                        <a:pt x="10191" y="7846"/>
                      </a:lnTo>
                      <a:lnTo>
                        <a:pt x="10191" y="7763"/>
                      </a:lnTo>
                      <a:lnTo>
                        <a:pt x="10086" y="7595"/>
                      </a:lnTo>
                      <a:lnTo>
                        <a:pt x="10086" y="7449"/>
                      </a:lnTo>
                      <a:lnTo>
                        <a:pt x="9939" y="7449"/>
                      </a:lnTo>
                      <a:lnTo>
                        <a:pt x="9856" y="7470"/>
                      </a:lnTo>
                      <a:lnTo>
                        <a:pt x="9772" y="7386"/>
                      </a:lnTo>
                      <a:lnTo>
                        <a:pt x="9667" y="7386"/>
                      </a:lnTo>
                      <a:lnTo>
                        <a:pt x="9542" y="7282"/>
                      </a:lnTo>
                      <a:lnTo>
                        <a:pt x="9458" y="7240"/>
                      </a:lnTo>
                      <a:lnTo>
                        <a:pt x="9354" y="7261"/>
                      </a:lnTo>
                      <a:lnTo>
                        <a:pt x="9270" y="7261"/>
                      </a:lnTo>
                      <a:lnTo>
                        <a:pt x="9144" y="7114"/>
                      </a:lnTo>
                      <a:lnTo>
                        <a:pt x="9040" y="7114"/>
                      </a:lnTo>
                      <a:lnTo>
                        <a:pt x="9019" y="7344"/>
                      </a:lnTo>
                      <a:lnTo>
                        <a:pt x="8935" y="7449"/>
                      </a:lnTo>
                      <a:lnTo>
                        <a:pt x="8684" y="7491"/>
                      </a:lnTo>
                      <a:lnTo>
                        <a:pt x="8370" y="7449"/>
                      </a:lnTo>
                      <a:lnTo>
                        <a:pt x="8015" y="7449"/>
                      </a:lnTo>
                      <a:lnTo>
                        <a:pt x="7805" y="7365"/>
                      </a:lnTo>
                      <a:lnTo>
                        <a:pt x="7763" y="7323"/>
                      </a:lnTo>
                      <a:lnTo>
                        <a:pt x="7784" y="7219"/>
                      </a:lnTo>
                      <a:lnTo>
                        <a:pt x="7701" y="7072"/>
                      </a:lnTo>
                      <a:lnTo>
                        <a:pt x="7450" y="7051"/>
                      </a:lnTo>
                      <a:lnTo>
                        <a:pt x="7240" y="7010"/>
                      </a:lnTo>
                      <a:lnTo>
                        <a:pt x="7136" y="6926"/>
                      </a:lnTo>
                      <a:lnTo>
                        <a:pt x="6947" y="6926"/>
                      </a:lnTo>
                      <a:lnTo>
                        <a:pt x="6906" y="6968"/>
                      </a:lnTo>
                      <a:lnTo>
                        <a:pt x="6843" y="7030"/>
                      </a:lnTo>
                      <a:lnTo>
                        <a:pt x="6759" y="6947"/>
                      </a:lnTo>
                      <a:lnTo>
                        <a:pt x="6592" y="6926"/>
                      </a:lnTo>
                      <a:lnTo>
                        <a:pt x="6487" y="6926"/>
                      </a:lnTo>
                      <a:cubicBezTo>
                        <a:pt x="6403" y="6842"/>
                        <a:pt x="6320" y="6758"/>
                        <a:pt x="6278" y="6654"/>
                      </a:cubicBezTo>
                      <a:lnTo>
                        <a:pt x="6278" y="6486"/>
                      </a:lnTo>
                      <a:lnTo>
                        <a:pt x="6320" y="6173"/>
                      </a:lnTo>
                      <a:lnTo>
                        <a:pt x="6278" y="5963"/>
                      </a:lnTo>
                      <a:lnTo>
                        <a:pt x="6382" y="5712"/>
                      </a:lnTo>
                      <a:lnTo>
                        <a:pt x="6320" y="5649"/>
                      </a:lnTo>
                      <a:lnTo>
                        <a:pt x="6320" y="5461"/>
                      </a:lnTo>
                      <a:lnTo>
                        <a:pt x="6424" y="5398"/>
                      </a:lnTo>
                      <a:lnTo>
                        <a:pt x="6487" y="5336"/>
                      </a:lnTo>
                      <a:lnTo>
                        <a:pt x="6445" y="5231"/>
                      </a:lnTo>
                      <a:lnTo>
                        <a:pt x="6382" y="5168"/>
                      </a:lnTo>
                      <a:lnTo>
                        <a:pt x="6278" y="5085"/>
                      </a:lnTo>
                      <a:lnTo>
                        <a:pt x="6215" y="4959"/>
                      </a:lnTo>
                      <a:lnTo>
                        <a:pt x="6131" y="4938"/>
                      </a:lnTo>
                      <a:lnTo>
                        <a:pt x="6110" y="4854"/>
                      </a:lnTo>
                      <a:lnTo>
                        <a:pt x="6006" y="4813"/>
                      </a:lnTo>
                      <a:lnTo>
                        <a:pt x="5818" y="4833"/>
                      </a:lnTo>
                      <a:lnTo>
                        <a:pt x="5713" y="4813"/>
                      </a:lnTo>
                      <a:lnTo>
                        <a:pt x="5692" y="4624"/>
                      </a:lnTo>
                      <a:lnTo>
                        <a:pt x="5608" y="4520"/>
                      </a:lnTo>
                      <a:lnTo>
                        <a:pt x="5546" y="4561"/>
                      </a:lnTo>
                      <a:lnTo>
                        <a:pt x="5587" y="4457"/>
                      </a:lnTo>
                      <a:lnTo>
                        <a:pt x="5483" y="4415"/>
                      </a:lnTo>
                      <a:lnTo>
                        <a:pt x="5462" y="4122"/>
                      </a:lnTo>
                      <a:lnTo>
                        <a:pt x="5336" y="4185"/>
                      </a:lnTo>
                      <a:lnTo>
                        <a:pt x="5274" y="4122"/>
                      </a:lnTo>
                      <a:lnTo>
                        <a:pt x="5043" y="4122"/>
                      </a:lnTo>
                      <a:lnTo>
                        <a:pt x="4855" y="3996"/>
                      </a:lnTo>
                      <a:lnTo>
                        <a:pt x="4855" y="3892"/>
                      </a:lnTo>
                      <a:lnTo>
                        <a:pt x="4960" y="3850"/>
                      </a:lnTo>
                      <a:lnTo>
                        <a:pt x="5085" y="3766"/>
                      </a:lnTo>
                      <a:lnTo>
                        <a:pt x="5002" y="3704"/>
                      </a:lnTo>
                      <a:lnTo>
                        <a:pt x="4876" y="3745"/>
                      </a:lnTo>
                      <a:lnTo>
                        <a:pt x="4813" y="3704"/>
                      </a:lnTo>
                      <a:lnTo>
                        <a:pt x="4667" y="3766"/>
                      </a:lnTo>
                      <a:lnTo>
                        <a:pt x="4750" y="3683"/>
                      </a:lnTo>
                      <a:lnTo>
                        <a:pt x="4876" y="3578"/>
                      </a:lnTo>
                      <a:lnTo>
                        <a:pt x="5064" y="3557"/>
                      </a:lnTo>
                      <a:lnTo>
                        <a:pt x="5043" y="3432"/>
                      </a:lnTo>
                      <a:lnTo>
                        <a:pt x="4855" y="3222"/>
                      </a:lnTo>
                      <a:lnTo>
                        <a:pt x="4750" y="3222"/>
                      </a:lnTo>
                      <a:lnTo>
                        <a:pt x="4625" y="3285"/>
                      </a:lnTo>
                      <a:lnTo>
                        <a:pt x="4478" y="3369"/>
                      </a:lnTo>
                      <a:lnTo>
                        <a:pt x="4332" y="3369"/>
                      </a:lnTo>
                      <a:lnTo>
                        <a:pt x="4416" y="3348"/>
                      </a:lnTo>
                      <a:lnTo>
                        <a:pt x="4457" y="3285"/>
                      </a:lnTo>
                      <a:lnTo>
                        <a:pt x="4520" y="3264"/>
                      </a:lnTo>
                      <a:lnTo>
                        <a:pt x="4562" y="3180"/>
                      </a:lnTo>
                      <a:lnTo>
                        <a:pt x="4541" y="3097"/>
                      </a:lnTo>
                      <a:lnTo>
                        <a:pt x="4416" y="3055"/>
                      </a:lnTo>
                      <a:lnTo>
                        <a:pt x="4206" y="3055"/>
                      </a:lnTo>
                      <a:lnTo>
                        <a:pt x="4081" y="2929"/>
                      </a:lnTo>
                      <a:lnTo>
                        <a:pt x="4081" y="2846"/>
                      </a:lnTo>
                      <a:lnTo>
                        <a:pt x="4039" y="2678"/>
                      </a:lnTo>
                      <a:lnTo>
                        <a:pt x="3809" y="2448"/>
                      </a:lnTo>
                      <a:lnTo>
                        <a:pt x="3725" y="2427"/>
                      </a:lnTo>
                      <a:lnTo>
                        <a:pt x="3662" y="2448"/>
                      </a:lnTo>
                      <a:lnTo>
                        <a:pt x="3558" y="2364"/>
                      </a:lnTo>
                      <a:lnTo>
                        <a:pt x="3516" y="2155"/>
                      </a:lnTo>
                      <a:lnTo>
                        <a:pt x="3369" y="2009"/>
                      </a:lnTo>
                      <a:lnTo>
                        <a:pt x="3160" y="1883"/>
                      </a:lnTo>
                      <a:lnTo>
                        <a:pt x="3035" y="1883"/>
                      </a:lnTo>
                      <a:lnTo>
                        <a:pt x="2993" y="1925"/>
                      </a:lnTo>
                      <a:lnTo>
                        <a:pt x="2930" y="1883"/>
                      </a:lnTo>
                      <a:lnTo>
                        <a:pt x="2888" y="1716"/>
                      </a:lnTo>
                      <a:lnTo>
                        <a:pt x="2825" y="1800"/>
                      </a:lnTo>
                      <a:lnTo>
                        <a:pt x="2763" y="1716"/>
                      </a:lnTo>
                      <a:lnTo>
                        <a:pt x="2763" y="1528"/>
                      </a:lnTo>
                      <a:lnTo>
                        <a:pt x="2658" y="1402"/>
                      </a:lnTo>
                      <a:lnTo>
                        <a:pt x="2533" y="1381"/>
                      </a:lnTo>
                      <a:lnTo>
                        <a:pt x="2470" y="1297"/>
                      </a:lnTo>
                      <a:lnTo>
                        <a:pt x="2135" y="1088"/>
                      </a:lnTo>
                      <a:lnTo>
                        <a:pt x="2030" y="1088"/>
                      </a:lnTo>
                      <a:lnTo>
                        <a:pt x="1905" y="942"/>
                      </a:lnTo>
                      <a:lnTo>
                        <a:pt x="1779" y="900"/>
                      </a:lnTo>
                      <a:lnTo>
                        <a:pt x="1737" y="837"/>
                      </a:lnTo>
                      <a:lnTo>
                        <a:pt x="1716" y="649"/>
                      </a:lnTo>
                      <a:lnTo>
                        <a:pt x="1612" y="586"/>
                      </a:lnTo>
                      <a:lnTo>
                        <a:pt x="1528" y="460"/>
                      </a:lnTo>
                      <a:lnTo>
                        <a:pt x="1486" y="439"/>
                      </a:lnTo>
                      <a:lnTo>
                        <a:pt x="1403" y="272"/>
                      </a:lnTo>
                      <a:lnTo>
                        <a:pt x="1277" y="230"/>
                      </a:lnTo>
                      <a:lnTo>
                        <a:pt x="1152" y="230"/>
                      </a:lnTo>
                      <a:lnTo>
                        <a:pt x="1068" y="251"/>
                      </a:lnTo>
                      <a:lnTo>
                        <a:pt x="1005" y="209"/>
                      </a:lnTo>
                      <a:lnTo>
                        <a:pt x="859" y="209"/>
                      </a:lnTo>
                      <a:lnTo>
                        <a:pt x="670" y="251"/>
                      </a:lnTo>
                      <a:lnTo>
                        <a:pt x="587" y="209"/>
                      </a:lnTo>
                      <a:lnTo>
                        <a:pt x="336" y="21"/>
                      </a:lnTo>
                      <a:lnTo>
                        <a:pt x="105"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6" name="Google Shape;526;p33"/>
              <p:cNvSpPr/>
              <p:nvPr/>
            </p:nvSpPr>
            <p:spPr>
              <a:xfrm>
                <a:off x="5139425" y="3145975"/>
                <a:ext cx="62800" cy="82150"/>
              </a:xfrm>
              <a:custGeom>
                <a:rect b="b" l="l" r="r" t="t"/>
                <a:pathLst>
                  <a:path extrusionOk="0" h="3286" w="2512">
                    <a:moveTo>
                      <a:pt x="126" y="0"/>
                    </a:moveTo>
                    <a:lnTo>
                      <a:pt x="42" y="84"/>
                    </a:lnTo>
                    <a:lnTo>
                      <a:pt x="0" y="210"/>
                    </a:lnTo>
                    <a:lnTo>
                      <a:pt x="126" y="419"/>
                    </a:lnTo>
                    <a:lnTo>
                      <a:pt x="189" y="879"/>
                    </a:lnTo>
                    <a:lnTo>
                      <a:pt x="251" y="1047"/>
                    </a:lnTo>
                    <a:lnTo>
                      <a:pt x="314" y="1172"/>
                    </a:lnTo>
                    <a:lnTo>
                      <a:pt x="314" y="1360"/>
                    </a:lnTo>
                    <a:lnTo>
                      <a:pt x="251" y="1402"/>
                    </a:lnTo>
                    <a:lnTo>
                      <a:pt x="293" y="1507"/>
                    </a:lnTo>
                    <a:lnTo>
                      <a:pt x="356" y="1611"/>
                    </a:lnTo>
                    <a:lnTo>
                      <a:pt x="335" y="1674"/>
                    </a:lnTo>
                    <a:lnTo>
                      <a:pt x="419" y="1758"/>
                    </a:lnTo>
                    <a:lnTo>
                      <a:pt x="565" y="1863"/>
                    </a:lnTo>
                    <a:lnTo>
                      <a:pt x="649" y="2009"/>
                    </a:lnTo>
                    <a:lnTo>
                      <a:pt x="754" y="2072"/>
                    </a:lnTo>
                    <a:lnTo>
                      <a:pt x="837" y="2176"/>
                    </a:lnTo>
                    <a:lnTo>
                      <a:pt x="754" y="2281"/>
                    </a:lnTo>
                    <a:lnTo>
                      <a:pt x="733" y="2344"/>
                    </a:lnTo>
                    <a:lnTo>
                      <a:pt x="816" y="2407"/>
                    </a:lnTo>
                    <a:lnTo>
                      <a:pt x="1005" y="2490"/>
                    </a:lnTo>
                    <a:lnTo>
                      <a:pt x="1193" y="2616"/>
                    </a:lnTo>
                    <a:lnTo>
                      <a:pt x="1172" y="2720"/>
                    </a:lnTo>
                    <a:lnTo>
                      <a:pt x="1339" y="2867"/>
                    </a:lnTo>
                    <a:lnTo>
                      <a:pt x="1486" y="2867"/>
                    </a:lnTo>
                    <a:lnTo>
                      <a:pt x="1528" y="2909"/>
                    </a:lnTo>
                    <a:lnTo>
                      <a:pt x="1611" y="3013"/>
                    </a:lnTo>
                    <a:lnTo>
                      <a:pt x="1800" y="3118"/>
                    </a:lnTo>
                    <a:lnTo>
                      <a:pt x="1988" y="3139"/>
                    </a:lnTo>
                    <a:lnTo>
                      <a:pt x="2051" y="3223"/>
                    </a:lnTo>
                    <a:lnTo>
                      <a:pt x="2197" y="3264"/>
                    </a:lnTo>
                    <a:lnTo>
                      <a:pt x="2218" y="3244"/>
                    </a:lnTo>
                    <a:lnTo>
                      <a:pt x="2281" y="3285"/>
                    </a:lnTo>
                    <a:lnTo>
                      <a:pt x="2386" y="3223"/>
                    </a:lnTo>
                    <a:lnTo>
                      <a:pt x="2386" y="3181"/>
                    </a:lnTo>
                    <a:lnTo>
                      <a:pt x="2344" y="3181"/>
                    </a:lnTo>
                    <a:lnTo>
                      <a:pt x="2386" y="3118"/>
                    </a:lnTo>
                    <a:lnTo>
                      <a:pt x="2323" y="3076"/>
                    </a:lnTo>
                    <a:lnTo>
                      <a:pt x="2407" y="3118"/>
                    </a:lnTo>
                    <a:lnTo>
                      <a:pt x="2407" y="3181"/>
                    </a:lnTo>
                    <a:lnTo>
                      <a:pt x="2407" y="3223"/>
                    </a:lnTo>
                    <a:lnTo>
                      <a:pt x="2511" y="3244"/>
                    </a:lnTo>
                    <a:lnTo>
                      <a:pt x="2511" y="3118"/>
                    </a:lnTo>
                    <a:lnTo>
                      <a:pt x="2386" y="2846"/>
                    </a:lnTo>
                    <a:lnTo>
                      <a:pt x="2344" y="2846"/>
                    </a:lnTo>
                    <a:lnTo>
                      <a:pt x="2344" y="2804"/>
                    </a:lnTo>
                    <a:lnTo>
                      <a:pt x="2323" y="2762"/>
                    </a:lnTo>
                    <a:lnTo>
                      <a:pt x="2281" y="2741"/>
                    </a:lnTo>
                    <a:lnTo>
                      <a:pt x="2239" y="2553"/>
                    </a:lnTo>
                    <a:lnTo>
                      <a:pt x="2281" y="2511"/>
                    </a:lnTo>
                    <a:lnTo>
                      <a:pt x="2239" y="2448"/>
                    </a:lnTo>
                    <a:lnTo>
                      <a:pt x="2176" y="2448"/>
                    </a:lnTo>
                    <a:lnTo>
                      <a:pt x="2009" y="2344"/>
                    </a:lnTo>
                    <a:lnTo>
                      <a:pt x="1967" y="2197"/>
                    </a:lnTo>
                    <a:lnTo>
                      <a:pt x="1967" y="1904"/>
                    </a:lnTo>
                    <a:lnTo>
                      <a:pt x="1904" y="1821"/>
                    </a:lnTo>
                    <a:lnTo>
                      <a:pt x="1904" y="1716"/>
                    </a:lnTo>
                    <a:lnTo>
                      <a:pt x="1925" y="1674"/>
                    </a:lnTo>
                    <a:lnTo>
                      <a:pt x="1904" y="1381"/>
                    </a:lnTo>
                    <a:lnTo>
                      <a:pt x="1967" y="1339"/>
                    </a:lnTo>
                    <a:lnTo>
                      <a:pt x="1904" y="1088"/>
                    </a:lnTo>
                    <a:lnTo>
                      <a:pt x="1779" y="879"/>
                    </a:lnTo>
                    <a:lnTo>
                      <a:pt x="1360" y="461"/>
                    </a:lnTo>
                    <a:lnTo>
                      <a:pt x="1277" y="314"/>
                    </a:lnTo>
                    <a:lnTo>
                      <a:pt x="1235" y="335"/>
                    </a:lnTo>
                    <a:lnTo>
                      <a:pt x="1172" y="398"/>
                    </a:lnTo>
                    <a:lnTo>
                      <a:pt x="1088" y="398"/>
                    </a:lnTo>
                    <a:lnTo>
                      <a:pt x="1067" y="419"/>
                    </a:lnTo>
                    <a:lnTo>
                      <a:pt x="1067" y="523"/>
                    </a:lnTo>
                    <a:lnTo>
                      <a:pt x="984" y="565"/>
                    </a:lnTo>
                    <a:lnTo>
                      <a:pt x="921" y="523"/>
                    </a:lnTo>
                    <a:lnTo>
                      <a:pt x="816" y="523"/>
                    </a:lnTo>
                    <a:lnTo>
                      <a:pt x="670" y="628"/>
                    </a:lnTo>
                    <a:lnTo>
                      <a:pt x="523" y="607"/>
                    </a:lnTo>
                    <a:lnTo>
                      <a:pt x="523" y="523"/>
                    </a:lnTo>
                    <a:lnTo>
                      <a:pt x="607" y="440"/>
                    </a:lnTo>
                    <a:lnTo>
                      <a:pt x="607" y="251"/>
                    </a:lnTo>
                    <a:lnTo>
                      <a:pt x="544" y="189"/>
                    </a:lnTo>
                    <a:lnTo>
                      <a:pt x="419" y="189"/>
                    </a:lnTo>
                    <a:lnTo>
                      <a:pt x="398" y="126"/>
                    </a:lnTo>
                    <a:lnTo>
                      <a:pt x="231" y="84"/>
                    </a:lnTo>
                    <a:lnTo>
                      <a:pt x="126"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33"/>
              <p:cNvSpPr/>
              <p:nvPr/>
            </p:nvSpPr>
            <p:spPr>
              <a:xfrm>
                <a:off x="5279075" y="3142825"/>
                <a:ext cx="137075" cy="92625"/>
              </a:xfrm>
              <a:custGeom>
                <a:rect b="b" l="l" r="r" t="t"/>
                <a:pathLst>
                  <a:path extrusionOk="0" h="3705" w="5483">
                    <a:moveTo>
                      <a:pt x="4186" y="1"/>
                    </a:moveTo>
                    <a:lnTo>
                      <a:pt x="4144" y="22"/>
                    </a:lnTo>
                    <a:lnTo>
                      <a:pt x="4165" y="126"/>
                    </a:lnTo>
                    <a:lnTo>
                      <a:pt x="4039" y="252"/>
                    </a:lnTo>
                    <a:lnTo>
                      <a:pt x="3976" y="231"/>
                    </a:lnTo>
                    <a:lnTo>
                      <a:pt x="4039" y="126"/>
                    </a:lnTo>
                    <a:lnTo>
                      <a:pt x="4018" y="43"/>
                    </a:lnTo>
                    <a:lnTo>
                      <a:pt x="3935" y="43"/>
                    </a:lnTo>
                    <a:lnTo>
                      <a:pt x="3851" y="273"/>
                    </a:lnTo>
                    <a:lnTo>
                      <a:pt x="3767" y="315"/>
                    </a:lnTo>
                    <a:lnTo>
                      <a:pt x="3642" y="587"/>
                    </a:lnTo>
                    <a:lnTo>
                      <a:pt x="3642" y="754"/>
                    </a:lnTo>
                    <a:lnTo>
                      <a:pt x="3432" y="963"/>
                    </a:lnTo>
                    <a:lnTo>
                      <a:pt x="3328" y="963"/>
                    </a:lnTo>
                    <a:lnTo>
                      <a:pt x="3140" y="1005"/>
                    </a:lnTo>
                    <a:lnTo>
                      <a:pt x="3098" y="1089"/>
                    </a:lnTo>
                    <a:lnTo>
                      <a:pt x="3181" y="1089"/>
                    </a:lnTo>
                    <a:lnTo>
                      <a:pt x="3119" y="1152"/>
                    </a:lnTo>
                    <a:lnTo>
                      <a:pt x="3181" y="1173"/>
                    </a:lnTo>
                    <a:lnTo>
                      <a:pt x="3307" y="1152"/>
                    </a:lnTo>
                    <a:lnTo>
                      <a:pt x="3244" y="1214"/>
                    </a:lnTo>
                    <a:lnTo>
                      <a:pt x="3181" y="1277"/>
                    </a:lnTo>
                    <a:lnTo>
                      <a:pt x="3140" y="1298"/>
                    </a:lnTo>
                    <a:lnTo>
                      <a:pt x="3140" y="1319"/>
                    </a:lnTo>
                    <a:lnTo>
                      <a:pt x="3223" y="1528"/>
                    </a:lnTo>
                    <a:lnTo>
                      <a:pt x="3181" y="1633"/>
                    </a:lnTo>
                    <a:lnTo>
                      <a:pt x="3098" y="1591"/>
                    </a:lnTo>
                    <a:lnTo>
                      <a:pt x="3098" y="1465"/>
                    </a:lnTo>
                    <a:lnTo>
                      <a:pt x="3077" y="1361"/>
                    </a:lnTo>
                    <a:lnTo>
                      <a:pt x="3035" y="1361"/>
                    </a:lnTo>
                    <a:lnTo>
                      <a:pt x="3035" y="1319"/>
                    </a:lnTo>
                    <a:lnTo>
                      <a:pt x="2993" y="1319"/>
                    </a:lnTo>
                    <a:lnTo>
                      <a:pt x="2930" y="1424"/>
                    </a:lnTo>
                    <a:lnTo>
                      <a:pt x="2972" y="1675"/>
                    </a:lnTo>
                    <a:lnTo>
                      <a:pt x="2909" y="1717"/>
                    </a:lnTo>
                    <a:lnTo>
                      <a:pt x="2805" y="1612"/>
                    </a:lnTo>
                    <a:lnTo>
                      <a:pt x="2700" y="1465"/>
                    </a:lnTo>
                    <a:lnTo>
                      <a:pt x="2658" y="1465"/>
                    </a:lnTo>
                    <a:lnTo>
                      <a:pt x="2554" y="1403"/>
                    </a:lnTo>
                    <a:lnTo>
                      <a:pt x="2470" y="1507"/>
                    </a:lnTo>
                    <a:lnTo>
                      <a:pt x="2470" y="1633"/>
                    </a:lnTo>
                    <a:lnTo>
                      <a:pt x="2344" y="1779"/>
                    </a:lnTo>
                    <a:lnTo>
                      <a:pt x="2261" y="1884"/>
                    </a:lnTo>
                    <a:lnTo>
                      <a:pt x="2093" y="2030"/>
                    </a:lnTo>
                    <a:lnTo>
                      <a:pt x="2072" y="2135"/>
                    </a:lnTo>
                    <a:lnTo>
                      <a:pt x="1926" y="2323"/>
                    </a:lnTo>
                    <a:lnTo>
                      <a:pt x="1779" y="2449"/>
                    </a:lnTo>
                    <a:lnTo>
                      <a:pt x="1319" y="2554"/>
                    </a:lnTo>
                    <a:lnTo>
                      <a:pt x="1256" y="2574"/>
                    </a:lnTo>
                    <a:lnTo>
                      <a:pt x="1298" y="2742"/>
                    </a:lnTo>
                    <a:lnTo>
                      <a:pt x="1340" y="2784"/>
                    </a:lnTo>
                    <a:lnTo>
                      <a:pt x="1256" y="2763"/>
                    </a:lnTo>
                    <a:lnTo>
                      <a:pt x="1173" y="2826"/>
                    </a:lnTo>
                    <a:lnTo>
                      <a:pt x="1047" y="2846"/>
                    </a:lnTo>
                    <a:lnTo>
                      <a:pt x="984" y="2888"/>
                    </a:lnTo>
                    <a:lnTo>
                      <a:pt x="943" y="3035"/>
                    </a:lnTo>
                    <a:lnTo>
                      <a:pt x="943" y="3181"/>
                    </a:lnTo>
                    <a:lnTo>
                      <a:pt x="838" y="3349"/>
                    </a:lnTo>
                    <a:lnTo>
                      <a:pt x="838" y="3370"/>
                    </a:lnTo>
                    <a:lnTo>
                      <a:pt x="629" y="3349"/>
                    </a:lnTo>
                    <a:lnTo>
                      <a:pt x="399" y="3265"/>
                    </a:lnTo>
                    <a:lnTo>
                      <a:pt x="210" y="3265"/>
                    </a:lnTo>
                    <a:lnTo>
                      <a:pt x="168" y="3181"/>
                    </a:lnTo>
                    <a:lnTo>
                      <a:pt x="64" y="3056"/>
                    </a:lnTo>
                    <a:lnTo>
                      <a:pt x="1" y="3077"/>
                    </a:lnTo>
                    <a:lnTo>
                      <a:pt x="127" y="3286"/>
                    </a:lnTo>
                    <a:lnTo>
                      <a:pt x="315" y="3411"/>
                    </a:lnTo>
                    <a:lnTo>
                      <a:pt x="357" y="3474"/>
                    </a:lnTo>
                    <a:lnTo>
                      <a:pt x="482" y="3579"/>
                    </a:lnTo>
                    <a:lnTo>
                      <a:pt x="503" y="3683"/>
                    </a:lnTo>
                    <a:lnTo>
                      <a:pt x="608" y="3704"/>
                    </a:lnTo>
                    <a:lnTo>
                      <a:pt x="775" y="3662"/>
                    </a:lnTo>
                    <a:lnTo>
                      <a:pt x="796" y="3579"/>
                    </a:lnTo>
                    <a:lnTo>
                      <a:pt x="922" y="3600"/>
                    </a:lnTo>
                    <a:lnTo>
                      <a:pt x="1005" y="3558"/>
                    </a:lnTo>
                    <a:lnTo>
                      <a:pt x="1319" y="3579"/>
                    </a:lnTo>
                    <a:lnTo>
                      <a:pt x="1654" y="3453"/>
                    </a:lnTo>
                    <a:lnTo>
                      <a:pt x="1738" y="3370"/>
                    </a:lnTo>
                    <a:lnTo>
                      <a:pt x="2031" y="3370"/>
                    </a:lnTo>
                    <a:lnTo>
                      <a:pt x="2156" y="3411"/>
                    </a:lnTo>
                    <a:lnTo>
                      <a:pt x="2198" y="3495"/>
                    </a:lnTo>
                    <a:lnTo>
                      <a:pt x="2344" y="3495"/>
                    </a:lnTo>
                    <a:lnTo>
                      <a:pt x="2575" y="3370"/>
                    </a:lnTo>
                    <a:lnTo>
                      <a:pt x="2868" y="3307"/>
                    </a:lnTo>
                    <a:lnTo>
                      <a:pt x="2826" y="3244"/>
                    </a:lnTo>
                    <a:lnTo>
                      <a:pt x="3077" y="2888"/>
                    </a:lnTo>
                    <a:lnTo>
                      <a:pt x="3140" y="2637"/>
                    </a:lnTo>
                    <a:lnTo>
                      <a:pt x="3328" y="2365"/>
                    </a:lnTo>
                    <a:lnTo>
                      <a:pt x="3453" y="1926"/>
                    </a:lnTo>
                    <a:lnTo>
                      <a:pt x="3453" y="1842"/>
                    </a:lnTo>
                    <a:lnTo>
                      <a:pt x="3516" y="1737"/>
                    </a:lnTo>
                    <a:lnTo>
                      <a:pt x="3516" y="1675"/>
                    </a:lnTo>
                    <a:lnTo>
                      <a:pt x="3621" y="1528"/>
                    </a:lnTo>
                    <a:lnTo>
                      <a:pt x="3725" y="1570"/>
                    </a:lnTo>
                    <a:lnTo>
                      <a:pt x="4165" y="1570"/>
                    </a:lnTo>
                    <a:lnTo>
                      <a:pt x="4228" y="1612"/>
                    </a:lnTo>
                    <a:lnTo>
                      <a:pt x="4374" y="1612"/>
                    </a:lnTo>
                    <a:lnTo>
                      <a:pt x="4500" y="1633"/>
                    </a:lnTo>
                    <a:lnTo>
                      <a:pt x="4500" y="1591"/>
                    </a:lnTo>
                    <a:lnTo>
                      <a:pt x="4667" y="1675"/>
                    </a:lnTo>
                    <a:lnTo>
                      <a:pt x="4751" y="1696"/>
                    </a:lnTo>
                    <a:lnTo>
                      <a:pt x="4876" y="1633"/>
                    </a:lnTo>
                    <a:lnTo>
                      <a:pt x="5023" y="1612"/>
                    </a:lnTo>
                    <a:lnTo>
                      <a:pt x="5023" y="1528"/>
                    </a:lnTo>
                    <a:lnTo>
                      <a:pt x="4876" y="1403"/>
                    </a:lnTo>
                    <a:lnTo>
                      <a:pt x="4876" y="1277"/>
                    </a:lnTo>
                    <a:lnTo>
                      <a:pt x="4918" y="1214"/>
                    </a:lnTo>
                    <a:lnTo>
                      <a:pt x="5169" y="1256"/>
                    </a:lnTo>
                    <a:lnTo>
                      <a:pt x="5357" y="1193"/>
                    </a:lnTo>
                    <a:lnTo>
                      <a:pt x="5483" y="1089"/>
                    </a:lnTo>
                    <a:lnTo>
                      <a:pt x="5441" y="1005"/>
                    </a:lnTo>
                    <a:lnTo>
                      <a:pt x="5357" y="1005"/>
                    </a:lnTo>
                    <a:lnTo>
                      <a:pt x="5232" y="984"/>
                    </a:lnTo>
                    <a:lnTo>
                      <a:pt x="5127" y="880"/>
                    </a:lnTo>
                    <a:lnTo>
                      <a:pt x="5023" y="901"/>
                    </a:lnTo>
                    <a:lnTo>
                      <a:pt x="4897" y="775"/>
                    </a:lnTo>
                    <a:lnTo>
                      <a:pt x="4813" y="775"/>
                    </a:lnTo>
                    <a:lnTo>
                      <a:pt x="4709" y="859"/>
                    </a:lnTo>
                    <a:lnTo>
                      <a:pt x="4667" y="796"/>
                    </a:lnTo>
                    <a:lnTo>
                      <a:pt x="4792" y="691"/>
                    </a:lnTo>
                    <a:lnTo>
                      <a:pt x="4709" y="629"/>
                    </a:lnTo>
                    <a:lnTo>
                      <a:pt x="4688" y="649"/>
                    </a:lnTo>
                    <a:lnTo>
                      <a:pt x="4604" y="754"/>
                    </a:lnTo>
                    <a:lnTo>
                      <a:pt x="4562" y="670"/>
                    </a:lnTo>
                    <a:lnTo>
                      <a:pt x="4500" y="670"/>
                    </a:lnTo>
                    <a:lnTo>
                      <a:pt x="4500" y="482"/>
                    </a:lnTo>
                    <a:lnTo>
                      <a:pt x="4604" y="461"/>
                    </a:lnTo>
                    <a:lnTo>
                      <a:pt x="4604" y="377"/>
                    </a:lnTo>
                    <a:lnTo>
                      <a:pt x="4458" y="273"/>
                    </a:lnTo>
                    <a:lnTo>
                      <a:pt x="4437" y="336"/>
                    </a:lnTo>
                    <a:lnTo>
                      <a:pt x="4290" y="231"/>
                    </a:lnTo>
                    <a:lnTo>
                      <a:pt x="4290" y="64"/>
                    </a:lnTo>
                    <a:lnTo>
                      <a:pt x="418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33"/>
              <p:cNvSpPr/>
              <p:nvPr/>
            </p:nvSpPr>
            <p:spPr>
              <a:xfrm>
                <a:off x="5150925" y="2887575"/>
                <a:ext cx="119300" cy="230700"/>
              </a:xfrm>
              <a:custGeom>
                <a:rect b="b" l="l" r="r" t="t"/>
                <a:pathLst>
                  <a:path extrusionOk="0" h="9228" w="4772">
                    <a:moveTo>
                      <a:pt x="1821" y="0"/>
                    </a:moveTo>
                    <a:lnTo>
                      <a:pt x="1737" y="84"/>
                    </a:lnTo>
                    <a:lnTo>
                      <a:pt x="1591" y="84"/>
                    </a:lnTo>
                    <a:lnTo>
                      <a:pt x="1465" y="126"/>
                    </a:lnTo>
                    <a:lnTo>
                      <a:pt x="1507" y="314"/>
                    </a:lnTo>
                    <a:lnTo>
                      <a:pt x="1298" y="398"/>
                    </a:lnTo>
                    <a:lnTo>
                      <a:pt x="1193" y="314"/>
                    </a:lnTo>
                    <a:lnTo>
                      <a:pt x="1026" y="377"/>
                    </a:lnTo>
                    <a:lnTo>
                      <a:pt x="1026" y="440"/>
                    </a:lnTo>
                    <a:lnTo>
                      <a:pt x="900" y="502"/>
                    </a:lnTo>
                    <a:lnTo>
                      <a:pt x="879" y="419"/>
                    </a:lnTo>
                    <a:lnTo>
                      <a:pt x="796" y="419"/>
                    </a:lnTo>
                    <a:lnTo>
                      <a:pt x="733" y="502"/>
                    </a:lnTo>
                    <a:lnTo>
                      <a:pt x="607" y="398"/>
                    </a:lnTo>
                    <a:lnTo>
                      <a:pt x="524" y="440"/>
                    </a:lnTo>
                    <a:lnTo>
                      <a:pt x="503" y="544"/>
                    </a:lnTo>
                    <a:lnTo>
                      <a:pt x="419" y="544"/>
                    </a:lnTo>
                    <a:lnTo>
                      <a:pt x="377" y="523"/>
                    </a:lnTo>
                    <a:lnTo>
                      <a:pt x="398" y="440"/>
                    </a:lnTo>
                    <a:lnTo>
                      <a:pt x="315" y="419"/>
                    </a:lnTo>
                    <a:lnTo>
                      <a:pt x="189" y="481"/>
                    </a:lnTo>
                    <a:lnTo>
                      <a:pt x="147" y="523"/>
                    </a:lnTo>
                    <a:lnTo>
                      <a:pt x="105" y="586"/>
                    </a:lnTo>
                    <a:lnTo>
                      <a:pt x="63" y="607"/>
                    </a:lnTo>
                    <a:lnTo>
                      <a:pt x="1" y="628"/>
                    </a:lnTo>
                    <a:lnTo>
                      <a:pt x="63" y="712"/>
                    </a:lnTo>
                    <a:lnTo>
                      <a:pt x="252" y="795"/>
                    </a:lnTo>
                    <a:lnTo>
                      <a:pt x="356" y="942"/>
                    </a:lnTo>
                    <a:lnTo>
                      <a:pt x="461" y="1025"/>
                    </a:lnTo>
                    <a:lnTo>
                      <a:pt x="482" y="1151"/>
                    </a:lnTo>
                    <a:lnTo>
                      <a:pt x="419" y="1235"/>
                    </a:lnTo>
                    <a:lnTo>
                      <a:pt x="628" y="1423"/>
                    </a:lnTo>
                    <a:lnTo>
                      <a:pt x="733" y="1632"/>
                    </a:lnTo>
                    <a:lnTo>
                      <a:pt x="984" y="1632"/>
                    </a:lnTo>
                    <a:lnTo>
                      <a:pt x="1131" y="1674"/>
                    </a:lnTo>
                    <a:lnTo>
                      <a:pt x="1256" y="1590"/>
                    </a:lnTo>
                    <a:lnTo>
                      <a:pt x="1423" y="1590"/>
                    </a:lnTo>
                    <a:lnTo>
                      <a:pt x="1507" y="1695"/>
                    </a:lnTo>
                    <a:lnTo>
                      <a:pt x="1654" y="1737"/>
                    </a:lnTo>
                    <a:lnTo>
                      <a:pt x="1675" y="1841"/>
                    </a:lnTo>
                    <a:lnTo>
                      <a:pt x="1654" y="1946"/>
                    </a:lnTo>
                    <a:lnTo>
                      <a:pt x="1842" y="1988"/>
                    </a:lnTo>
                    <a:lnTo>
                      <a:pt x="1842" y="2072"/>
                    </a:lnTo>
                    <a:lnTo>
                      <a:pt x="1758" y="2092"/>
                    </a:lnTo>
                    <a:lnTo>
                      <a:pt x="1675" y="2302"/>
                    </a:lnTo>
                    <a:lnTo>
                      <a:pt x="1633" y="2385"/>
                    </a:lnTo>
                    <a:lnTo>
                      <a:pt x="1507" y="2385"/>
                    </a:lnTo>
                    <a:lnTo>
                      <a:pt x="1340" y="2469"/>
                    </a:lnTo>
                    <a:lnTo>
                      <a:pt x="1256" y="2469"/>
                    </a:lnTo>
                    <a:lnTo>
                      <a:pt x="1256" y="2532"/>
                    </a:lnTo>
                    <a:lnTo>
                      <a:pt x="1403" y="2699"/>
                    </a:lnTo>
                    <a:lnTo>
                      <a:pt x="1319" y="2783"/>
                    </a:lnTo>
                    <a:lnTo>
                      <a:pt x="1340" y="2846"/>
                    </a:lnTo>
                    <a:lnTo>
                      <a:pt x="1423" y="2846"/>
                    </a:lnTo>
                    <a:lnTo>
                      <a:pt x="1507" y="3013"/>
                    </a:lnTo>
                    <a:lnTo>
                      <a:pt x="1675" y="3013"/>
                    </a:lnTo>
                    <a:lnTo>
                      <a:pt x="1863" y="3118"/>
                    </a:lnTo>
                    <a:lnTo>
                      <a:pt x="1968" y="3118"/>
                    </a:lnTo>
                    <a:lnTo>
                      <a:pt x="2114" y="3327"/>
                    </a:lnTo>
                    <a:lnTo>
                      <a:pt x="2281" y="3411"/>
                    </a:lnTo>
                    <a:lnTo>
                      <a:pt x="2407" y="3557"/>
                    </a:lnTo>
                    <a:lnTo>
                      <a:pt x="2386" y="3641"/>
                    </a:lnTo>
                    <a:lnTo>
                      <a:pt x="2574" y="3850"/>
                    </a:lnTo>
                    <a:lnTo>
                      <a:pt x="2616" y="3976"/>
                    </a:lnTo>
                    <a:lnTo>
                      <a:pt x="2700" y="4038"/>
                    </a:lnTo>
                    <a:lnTo>
                      <a:pt x="2825" y="4038"/>
                    </a:lnTo>
                    <a:lnTo>
                      <a:pt x="2909" y="4143"/>
                    </a:lnTo>
                    <a:lnTo>
                      <a:pt x="2909" y="4206"/>
                    </a:lnTo>
                    <a:lnTo>
                      <a:pt x="2993" y="4289"/>
                    </a:lnTo>
                    <a:lnTo>
                      <a:pt x="3035" y="4289"/>
                    </a:lnTo>
                    <a:lnTo>
                      <a:pt x="3118" y="4310"/>
                    </a:lnTo>
                    <a:lnTo>
                      <a:pt x="3097" y="4415"/>
                    </a:lnTo>
                    <a:lnTo>
                      <a:pt x="3139" y="4478"/>
                    </a:lnTo>
                    <a:lnTo>
                      <a:pt x="3286" y="4478"/>
                    </a:lnTo>
                    <a:lnTo>
                      <a:pt x="3348" y="4582"/>
                    </a:lnTo>
                    <a:lnTo>
                      <a:pt x="3411" y="4603"/>
                    </a:lnTo>
                    <a:lnTo>
                      <a:pt x="3516" y="4561"/>
                    </a:lnTo>
                    <a:lnTo>
                      <a:pt x="3558" y="4624"/>
                    </a:lnTo>
                    <a:lnTo>
                      <a:pt x="3495" y="4708"/>
                    </a:lnTo>
                    <a:lnTo>
                      <a:pt x="3453" y="4875"/>
                    </a:lnTo>
                    <a:lnTo>
                      <a:pt x="3516" y="4938"/>
                    </a:lnTo>
                    <a:lnTo>
                      <a:pt x="3600" y="4938"/>
                    </a:lnTo>
                    <a:lnTo>
                      <a:pt x="3600" y="5105"/>
                    </a:lnTo>
                    <a:lnTo>
                      <a:pt x="3432" y="5231"/>
                    </a:lnTo>
                    <a:lnTo>
                      <a:pt x="3453" y="5357"/>
                    </a:lnTo>
                    <a:lnTo>
                      <a:pt x="3495" y="5440"/>
                    </a:lnTo>
                    <a:lnTo>
                      <a:pt x="3516" y="5629"/>
                    </a:lnTo>
                    <a:lnTo>
                      <a:pt x="3411" y="5670"/>
                    </a:lnTo>
                    <a:lnTo>
                      <a:pt x="3390" y="5670"/>
                    </a:lnTo>
                    <a:lnTo>
                      <a:pt x="3453" y="5859"/>
                    </a:lnTo>
                    <a:lnTo>
                      <a:pt x="3558" y="5921"/>
                    </a:lnTo>
                    <a:lnTo>
                      <a:pt x="3662" y="6152"/>
                    </a:lnTo>
                    <a:lnTo>
                      <a:pt x="3641" y="6340"/>
                    </a:lnTo>
                    <a:lnTo>
                      <a:pt x="3662" y="6445"/>
                    </a:lnTo>
                    <a:lnTo>
                      <a:pt x="3641" y="6591"/>
                    </a:lnTo>
                    <a:lnTo>
                      <a:pt x="3662" y="6717"/>
                    </a:lnTo>
                    <a:lnTo>
                      <a:pt x="3558" y="6905"/>
                    </a:lnTo>
                    <a:lnTo>
                      <a:pt x="3495" y="6926"/>
                    </a:lnTo>
                    <a:lnTo>
                      <a:pt x="3453" y="7010"/>
                    </a:lnTo>
                    <a:lnTo>
                      <a:pt x="3307" y="7072"/>
                    </a:lnTo>
                    <a:lnTo>
                      <a:pt x="3139" y="7177"/>
                    </a:lnTo>
                    <a:lnTo>
                      <a:pt x="3076" y="7282"/>
                    </a:lnTo>
                    <a:lnTo>
                      <a:pt x="2867" y="7282"/>
                    </a:lnTo>
                    <a:lnTo>
                      <a:pt x="2763" y="7344"/>
                    </a:lnTo>
                    <a:lnTo>
                      <a:pt x="2784" y="7554"/>
                    </a:lnTo>
                    <a:lnTo>
                      <a:pt x="2909" y="7595"/>
                    </a:lnTo>
                    <a:lnTo>
                      <a:pt x="3014" y="7700"/>
                    </a:lnTo>
                    <a:lnTo>
                      <a:pt x="2993" y="7763"/>
                    </a:lnTo>
                    <a:lnTo>
                      <a:pt x="3035" y="7909"/>
                    </a:lnTo>
                    <a:lnTo>
                      <a:pt x="2867" y="7909"/>
                    </a:lnTo>
                    <a:lnTo>
                      <a:pt x="2825" y="7826"/>
                    </a:lnTo>
                    <a:lnTo>
                      <a:pt x="2721" y="7763"/>
                    </a:lnTo>
                    <a:lnTo>
                      <a:pt x="2449" y="7826"/>
                    </a:lnTo>
                    <a:lnTo>
                      <a:pt x="2386" y="7805"/>
                    </a:lnTo>
                    <a:lnTo>
                      <a:pt x="2260" y="7805"/>
                    </a:lnTo>
                    <a:lnTo>
                      <a:pt x="2198" y="7951"/>
                    </a:lnTo>
                    <a:lnTo>
                      <a:pt x="2072" y="7972"/>
                    </a:lnTo>
                    <a:lnTo>
                      <a:pt x="1968" y="8118"/>
                    </a:lnTo>
                    <a:lnTo>
                      <a:pt x="1988" y="8139"/>
                    </a:lnTo>
                    <a:lnTo>
                      <a:pt x="1988" y="8244"/>
                    </a:lnTo>
                    <a:lnTo>
                      <a:pt x="1988" y="8265"/>
                    </a:lnTo>
                    <a:lnTo>
                      <a:pt x="2093" y="8286"/>
                    </a:lnTo>
                    <a:lnTo>
                      <a:pt x="2156" y="8265"/>
                    </a:lnTo>
                    <a:lnTo>
                      <a:pt x="2198" y="8286"/>
                    </a:lnTo>
                    <a:lnTo>
                      <a:pt x="2281" y="8265"/>
                    </a:lnTo>
                    <a:lnTo>
                      <a:pt x="2407" y="8286"/>
                    </a:lnTo>
                    <a:lnTo>
                      <a:pt x="2491" y="8265"/>
                    </a:lnTo>
                    <a:lnTo>
                      <a:pt x="2449" y="8328"/>
                    </a:lnTo>
                    <a:lnTo>
                      <a:pt x="2281" y="8453"/>
                    </a:lnTo>
                    <a:lnTo>
                      <a:pt x="2198" y="8579"/>
                    </a:lnTo>
                    <a:lnTo>
                      <a:pt x="2198" y="8767"/>
                    </a:lnTo>
                    <a:lnTo>
                      <a:pt x="2177" y="8851"/>
                    </a:lnTo>
                    <a:lnTo>
                      <a:pt x="2240" y="8851"/>
                    </a:lnTo>
                    <a:lnTo>
                      <a:pt x="2198" y="8872"/>
                    </a:lnTo>
                    <a:lnTo>
                      <a:pt x="2198" y="9018"/>
                    </a:lnTo>
                    <a:lnTo>
                      <a:pt x="2281" y="9081"/>
                    </a:lnTo>
                    <a:lnTo>
                      <a:pt x="2344" y="9060"/>
                    </a:lnTo>
                    <a:lnTo>
                      <a:pt x="2344" y="9060"/>
                    </a:lnTo>
                    <a:lnTo>
                      <a:pt x="2281" y="9123"/>
                    </a:lnTo>
                    <a:lnTo>
                      <a:pt x="2177" y="9165"/>
                    </a:lnTo>
                    <a:lnTo>
                      <a:pt x="2072" y="9227"/>
                    </a:lnTo>
                    <a:lnTo>
                      <a:pt x="2240" y="9227"/>
                    </a:lnTo>
                    <a:lnTo>
                      <a:pt x="2470" y="9123"/>
                    </a:lnTo>
                    <a:lnTo>
                      <a:pt x="2470" y="9102"/>
                    </a:lnTo>
                    <a:lnTo>
                      <a:pt x="2491" y="9102"/>
                    </a:lnTo>
                    <a:lnTo>
                      <a:pt x="2574" y="9018"/>
                    </a:lnTo>
                    <a:lnTo>
                      <a:pt x="2595" y="8914"/>
                    </a:lnTo>
                    <a:lnTo>
                      <a:pt x="2616" y="8851"/>
                    </a:lnTo>
                    <a:lnTo>
                      <a:pt x="2700" y="8872"/>
                    </a:lnTo>
                    <a:lnTo>
                      <a:pt x="2721" y="8851"/>
                    </a:lnTo>
                    <a:lnTo>
                      <a:pt x="2867" y="8746"/>
                    </a:lnTo>
                    <a:lnTo>
                      <a:pt x="2909" y="8746"/>
                    </a:lnTo>
                    <a:lnTo>
                      <a:pt x="2930" y="8683"/>
                    </a:lnTo>
                    <a:lnTo>
                      <a:pt x="2993" y="8662"/>
                    </a:lnTo>
                    <a:lnTo>
                      <a:pt x="2972" y="8600"/>
                    </a:lnTo>
                    <a:lnTo>
                      <a:pt x="2972" y="8579"/>
                    </a:lnTo>
                    <a:lnTo>
                      <a:pt x="2930" y="8495"/>
                    </a:lnTo>
                    <a:lnTo>
                      <a:pt x="2993" y="8495"/>
                    </a:lnTo>
                    <a:lnTo>
                      <a:pt x="3035" y="8558"/>
                    </a:lnTo>
                    <a:lnTo>
                      <a:pt x="3097" y="8579"/>
                    </a:lnTo>
                    <a:lnTo>
                      <a:pt x="3139" y="8537"/>
                    </a:lnTo>
                    <a:lnTo>
                      <a:pt x="3139" y="8453"/>
                    </a:lnTo>
                    <a:lnTo>
                      <a:pt x="3035" y="8349"/>
                    </a:lnTo>
                    <a:lnTo>
                      <a:pt x="3160" y="8453"/>
                    </a:lnTo>
                    <a:lnTo>
                      <a:pt x="3244" y="8390"/>
                    </a:lnTo>
                    <a:lnTo>
                      <a:pt x="3223" y="8286"/>
                    </a:lnTo>
                    <a:lnTo>
                      <a:pt x="3244" y="8244"/>
                    </a:lnTo>
                    <a:lnTo>
                      <a:pt x="3097" y="8181"/>
                    </a:lnTo>
                    <a:lnTo>
                      <a:pt x="3160" y="8181"/>
                    </a:lnTo>
                    <a:lnTo>
                      <a:pt x="3223" y="8160"/>
                    </a:lnTo>
                    <a:lnTo>
                      <a:pt x="3223" y="8139"/>
                    </a:lnTo>
                    <a:lnTo>
                      <a:pt x="3139" y="8077"/>
                    </a:lnTo>
                    <a:lnTo>
                      <a:pt x="3244" y="8118"/>
                    </a:lnTo>
                    <a:lnTo>
                      <a:pt x="3286" y="8077"/>
                    </a:lnTo>
                    <a:lnTo>
                      <a:pt x="3307" y="8014"/>
                    </a:lnTo>
                    <a:lnTo>
                      <a:pt x="3307" y="8077"/>
                    </a:lnTo>
                    <a:lnTo>
                      <a:pt x="3286" y="8160"/>
                    </a:lnTo>
                    <a:lnTo>
                      <a:pt x="3307" y="8160"/>
                    </a:lnTo>
                    <a:lnTo>
                      <a:pt x="3411" y="8139"/>
                    </a:lnTo>
                    <a:lnTo>
                      <a:pt x="3495" y="8181"/>
                    </a:lnTo>
                    <a:lnTo>
                      <a:pt x="3620" y="8160"/>
                    </a:lnTo>
                    <a:lnTo>
                      <a:pt x="3872" y="8014"/>
                    </a:lnTo>
                    <a:lnTo>
                      <a:pt x="3955" y="7951"/>
                    </a:lnTo>
                    <a:lnTo>
                      <a:pt x="4060" y="7951"/>
                    </a:lnTo>
                    <a:lnTo>
                      <a:pt x="4060" y="7846"/>
                    </a:lnTo>
                    <a:lnTo>
                      <a:pt x="4164" y="7763"/>
                    </a:lnTo>
                    <a:lnTo>
                      <a:pt x="4269" y="7721"/>
                    </a:lnTo>
                    <a:lnTo>
                      <a:pt x="4395" y="7595"/>
                    </a:lnTo>
                    <a:lnTo>
                      <a:pt x="4457" y="7554"/>
                    </a:lnTo>
                    <a:lnTo>
                      <a:pt x="4478" y="7428"/>
                    </a:lnTo>
                    <a:lnTo>
                      <a:pt x="4541" y="7407"/>
                    </a:lnTo>
                    <a:lnTo>
                      <a:pt x="4604" y="7323"/>
                    </a:lnTo>
                    <a:lnTo>
                      <a:pt x="4583" y="7282"/>
                    </a:lnTo>
                    <a:lnTo>
                      <a:pt x="4604" y="7177"/>
                    </a:lnTo>
                    <a:lnTo>
                      <a:pt x="4541" y="7072"/>
                    </a:lnTo>
                    <a:lnTo>
                      <a:pt x="4646" y="6989"/>
                    </a:lnTo>
                    <a:lnTo>
                      <a:pt x="4646" y="6905"/>
                    </a:lnTo>
                    <a:lnTo>
                      <a:pt x="4688" y="6884"/>
                    </a:lnTo>
                    <a:lnTo>
                      <a:pt x="4688" y="6821"/>
                    </a:lnTo>
                    <a:lnTo>
                      <a:pt x="4646" y="6758"/>
                    </a:lnTo>
                    <a:lnTo>
                      <a:pt x="4646" y="6675"/>
                    </a:lnTo>
                    <a:lnTo>
                      <a:pt x="4688" y="6654"/>
                    </a:lnTo>
                    <a:lnTo>
                      <a:pt x="4709" y="6696"/>
                    </a:lnTo>
                    <a:lnTo>
                      <a:pt x="4709" y="6717"/>
                    </a:lnTo>
                    <a:lnTo>
                      <a:pt x="4729" y="6717"/>
                    </a:lnTo>
                    <a:lnTo>
                      <a:pt x="4771" y="6654"/>
                    </a:lnTo>
                    <a:lnTo>
                      <a:pt x="4688" y="6507"/>
                    </a:lnTo>
                    <a:lnTo>
                      <a:pt x="4667" y="6445"/>
                    </a:lnTo>
                    <a:lnTo>
                      <a:pt x="4604" y="6403"/>
                    </a:lnTo>
                    <a:lnTo>
                      <a:pt x="4604" y="6361"/>
                    </a:lnTo>
                    <a:lnTo>
                      <a:pt x="4583" y="6194"/>
                    </a:lnTo>
                    <a:lnTo>
                      <a:pt x="4604" y="6173"/>
                    </a:lnTo>
                    <a:lnTo>
                      <a:pt x="4562" y="6068"/>
                    </a:lnTo>
                    <a:lnTo>
                      <a:pt x="4583" y="6026"/>
                    </a:lnTo>
                    <a:lnTo>
                      <a:pt x="4583" y="5921"/>
                    </a:lnTo>
                    <a:lnTo>
                      <a:pt x="4541" y="5859"/>
                    </a:lnTo>
                    <a:lnTo>
                      <a:pt x="4499" y="5670"/>
                    </a:lnTo>
                    <a:lnTo>
                      <a:pt x="4457" y="5649"/>
                    </a:lnTo>
                    <a:lnTo>
                      <a:pt x="4437" y="5440"/>
                    </a:lnTo>
                    <a:lnTo>
                      <a:pt x="4332" y="5315"/>
                    </a:lnTo>
                    <a:lnTo>
                      <a:pt x="4353" y="5252"/>
                    </a:lnTo>
                    <a:lnTo>
                      <a:pt x="4332" y="5210"/>
                    </a:lnTo>
                    <a:lnTo>
                      <a:pt x="4332" y="5147"/>
                    </a:lnTo>
                    <a:lnTo>
                      <a:pt x="4185" y="5022"/>
                    </a:lnTo>
                    <a:lnTo>
                      <a:pt x="4185" y="4938"/>
                    </a:lnTo>
                    <a:lnTo>
                      <a:pt x="4164" y="4938"/>
                    </a:lnTo>
                    <a:lnTo>
                      <a:pt x="4144" y="4833"/>
                    </a:lnTo>
                    <a:lnTo>
                      <a:pt x="4060" y="4708"/>
                    </a:lnTo>
                    <a:lnTo>
                      <a:pt x="3809" y="4499"/>
                    </a:lnTo>
                    <a:lnTo>
                      <a:pt x="3746" y="4394"/>
                    </a:lnTo>
                    <a:lnTo>
                      <a:pt x="3453" y="4185"/>
                    </a:lnTo>
                    <a:lnTo>
                      <a:pt x="3139" y="4038"/>
                    </a:lnTo>
                    <a:lnTo>
                      <a:pt x="3139" y="3976"/>
                    </a:lnTo>
                    <a:lnTo>
                      <a:pt x="3014" y="3934"/>
                    </a:lnTo>
                    <a:lnTo>
                      <a:pt x="2784" y="3745"/>
                    </a:lnTo>
                    <a:lnTo>
                      <a:pt x="2763" y="3662"/>
                    </a:lnTo>
                    <a:lnTo>
                      <a:pt x="2721" y="3536"/>
                    </a:lnTo>
                    <a:lnTo>
                      <a:pt x="2721" y="3473"/>
                    </a:lnTo>
                    <a:lnTo>
                      <a:pt x="2721" y="3432"/>
                    </a:lnTo>
                    <a:lnTo>
                      <a:pt x="2679" y="3306"/>
                    </a:lnTo>
                    <a:lnTo>
                      <a:pt x="2595" y="3306"/>
                    </a:lnTo>
                    <a:lnTo>
                      <a:pt x="2470" y="3139"/>
                    </a:lnTo>
                    <a:lnTo>
                      <a:pt x="2281" y="3055"/>
                    </a:lnTo>
                    <a:lnTo>
                      <a:pt x="2177" y="3034"/>
                    </a:lnTo>
                    <a:lnTo>
                      <a:pt x="2281" y="2992"/>
                    </a:lnTo>
                    <a:lnTo>
                      <a:pt x="2281" y="2929"/>
                    </a:lnTo>
                    <a:lnTo>
                      <a:pt x="2177" y="2825"/>
                    </a:lnTo>
                    <a:lnTo>
                      <a:pt x="2240" y="2720"/>
                    </a:lnTo>
                    <a:lnTo>
                      <a:pt x="2281" y="2532"/>
                    </a:lnTo>
                    <a:lnTo>
                      <a:pt x="2260" y="2490"/>
                    </a:lnTo>
                    <a:lnTo>
                      <a:pt x="2198" y="2490"/>
                    </a:lnTo>
                    <a:lnTo>
                      <a:pt x="2198" y="2385"/>
                    </a:lnTo>
                    <a:lnTo>
                      <a:pt x="2260" y="2323"/>
                    </a:lnTo>
                    <a:lnTo>
                      <a:pt x="2281" y="2218"/>
                    </a:lnTo>
                    <a:lnTo>
                      <a:pt x="2344" y="2197"/>
                    </a:lnTo>
                    <a:lnTo>
                      <a:pt x="2365" y="2155"/>
                    </a:lnTo>
                    <a:lnTo>
                      <a:pt x="2386" y="2176"/>
                    </a:lnTo>
                    <a:lnTo>
                      <a:pt x="2449" y="2176"/>
                    </a:lnTo>
                    <a:lnTo>
                      <a:pt x="2553" y="2051"/>
                    </a:lnTo>
                    <a:lnTo>
                      <a:pt x="2574" y="2051"/>
                    </a:lnTo>
                    <a:lnTo>
                      <a:pt x="2616" y="1988"/>
                    </a:lnTo>
                    <a:lnTo>
                      <a:pt x="2574" y="1904"/>
                    </a:lnTo>
                    <a:lnTo>
                      <a:pt x="2595" y="1883"/>
                    </a:lnTo>
                    <a:lnTo>
                      <a:pt x="2595" y="1800"/>
                    </a:lnTo>
                    <a:lnTo>
                      <a:pt x="2595" y="1737"/>
                    </a:lnTo>
                    <a:lnTo>
                      <a:pt x="2574" y="1674"/>
                    </a:lnTo>
                    <a:lnTo>
                      <a:pt x="2616" y="1632"/>
                    </a:lnTo>
                    <a:lnTo>
                      <a:pt x="2616" y="1548"/>
                    </a:lnTo>
                    <a:lnTo>
                      <a:pt x="2679" y="1548"/>
                    </a:lnTo>
                    <a:lnTo>
                      <a:pt x="2700" y="1590"/>
                    </a:lnTo>
                    <a:lnTo>
                      <a:pt x="2721" y="1590"/>
                    </a:lnTo>
                    <a:lnTo>
                      <a:pt x="2804" y="1548"/>
                    </a:lnTo>
                    <a:lnTo>
                      <a:pt x="2888" y="1528"/>
                    </a:lnTo>
                    <a:lnTo>
                      <a:pt x="2930" y="1548"/>
                    </a:lnTo>
                    <a:lnTo>
                      <a:pt x="2972" y="1528"/>
                    </a:lnTo>
                    <a:lnTo>
                      <a:pt x="3014" y="1465"/>
                    </a:lnTo>
                    <a:lnTo>
                      <a:pt x="2993" y="1381"/>
                    </a:lnTo>
                    <a:lnTo>
                      <a:pt x="3014" y="1339"/>
                    </a:lnTo>
                    <a:lnTo>
                      <a:pt x="3118" y="1318"/>
                    </a:lnTo>
                    <a:lnTo>
                      <a:pt x="3223" y="1339"/>
                    </a:lnTo>
                    <a:lnTo>
                      <a:pt x="3328" y="1256"/>
                    </a:lnTo>
                    <a:lnTo>
                      <a:pt x="3390" y="1256"/>
                    </a:lnTo>
                    <a:lnTo>
                      <a:pt x="3432" y="1235"/>
                    </a:lnTo>
                    <a:lnTo>
                      <a:pt x="3495" y="1172"/>
                    </a:lnTo>
                    <a:lnTo>
                      <a:pt x="3453" y="1130"/>
                    </a:lnTo>
                    <a:lnTo>
                      <a:pt x="3348" y="1067"/>
                    </a:lnTo>
                    <a:lnTo>
                      <a:pt x="3286" y="1109"/>
                    </a:lnTo>
                    <a:lnTo>
                      <a:pt x="3223" y="1046"/>
                    </a:lnTo>
                    <a:lnTo>
                      <a:pt x="3118" y="1109"/>
                    </a:lnTo>
                    <a:lnTo>
                      <a:pt x="3014" y="1025"/>
                    </a:lnTo>
                    <a:lnTo>
                      <a:pt x="2888" y="1004"/>
                    </a:lnTo>
                    <a:lnTo>
                      <a:pt x="2867" y="900"/>
                    </a:lnTo>
                    <a:lnTo>
                      <a:pt x="2616" y="816"/>
                    </a:lnTo>
                    <a:lnTo>
                      <a:pt x="2595" y="712"/>
                    </a:lnTo>
                    <a:lnTo>
                      <a:pt x="2512" y="691"/>
                    </a:lnTo>
                    <a:lnTo>
                      <a:pt x="2574" y="481"/>
                    </a:lnTo>
                    <a:lnTo>
                      <a:pt x="2679" y="440"/>
                    </a:lnTo>
                    <a:lnTo>
                      <a:pt x="2679" y="335"/>
                    </a:lnTo>
                    <a:lnTo>
                      <a:pt x="2595" y="272"/>
                    </a:lnTo>
                    <a:lnTo>
                      <a:pt x="2449" y="314"/>
                    </a:lnTo>
                    <a:lnTo>
                      <a:pt x="2386" y="272"/>
                    </a:lnTo>
                    <a:lnTo>
                      <a:pt x="2114" y="272"/>
                    </a:lnTo>
                    <a:lnTo>
                      <a:pt x="2072" y="188"/>
                    </a:lnTo>
                    <a:lnTo>
                      <a:pt x="1947" y="168"/>
                    </a:lnTo>
                    <a:lnTo>
                      <a:pt x="1947" y="84"/>
                    </a:lnTo>
                    <a:lnTo>
                      <a:pt x="182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33"/>
              <p:cNvSpPr/>
              <p:nvPr/>
            </p:nvSpPr>
            <p:spPr>
              <a:xfrm>
                <a:off x="5166625" y="3025150"/>
                <a:ext cx="75875" cy="65400"/>
              </a:xfrm>
              <a:custGeom>
                <a:rect b="b" l="l" r="r" t="t"/>
                <a:pathLst>
                  <a:path extrusionOk="0" h="2616" w="3035">
                    <a:moveTo>
                      <a:pt x="2407" y="0"/>
                    </a:moveTo>
                    <a:lnTo>
                      <a:pt x="2239" y="42"/>
                    </a:lnTo>
                    <a:lnTo>
                      <a:pt x="2135" y="126"/>
                    </a:lnTo>
                    <a:lnTo>
                      <a:pt x="2260" y="251"/>
                    </a:lnTo>
                    <a:lnTo>
                      <a:pt x="2239" y="356"/>
                    </a:lnTo>
                    <a:lnTo>
                      <a:pt x="2260" y="460"/>
                    </a:lnTo>
                    <a:lnTo>
                      <a:pt x="2260" y="544"/>
                    </a:lnTo>
                    <a:lnTo>
                      <a:pt x="2072" y="481"/>
                    </a:lnTo>
                    <a:lnTo>
                      <a:pt x="1967" y="314"/>
                    </a:lnTo>
                    <a:lnTo>
                      <a:pt x="1821" y="314"/>
                    </a:lnTo>
                    <a:lnTo>
                      <a:pt x="1758" y="230"/>
                    </a:lnTo>
                    <a:lnTo>
                      <a:pt x="1632" y="126"/>
                    </a:lnTo>
                    <a:lnTo>
                      <a:pt x="1549" y="167"/>
                    </a:lnTo>
                    <a:lnTo>
                      <a:pt x="1444" y="105"/>
                    </a:lnTo>
                    <a:lnTo>
                      <a:pt x="1298" y="126"/>
                    </a:lnTo>
                    <a:lnTo>
                      <a:pt x="1151" y="63"/>
                    </a:lnTo>
                    <a:lnTo>
                      <a:pt x="1026" y="63"/>
                    </a:lnTo>
                    <a:lnTo>
                      <a:pt x="879" y="146"/>
                    </a:lnTo>
                    <a:lnTo>
                      <a:pt x="816" y="105"/>
                    </a:lnTo>
                    <a:lnTo>
                      <a:pt x="670" y="105"/>
                    </a:lnTo>
                    <a:lnTo>
                      <a:pt x="398" y="167"/>
                    </a:lnTo>
                    <a:lnTo>
                      <a:pt x="272" y="167"/>
                    </a:lnTo>
                    <a:lnTo>
                      <a:pt x="168" y="335"/>
                    </a:lnTo>
                    <a:lnTo>
                      <a:pt x="105" y="523"/>
                    </a:lnTo>
                    <a:lnTo>
                      <a:pt x="42" y="649"/>
                    </a:lnTo>
                    <a:lnTo>
                      <a:pt x="0" y="858"/>
                    </a:lnTo>
                    <a:lnTo>
                      <a:pt x="63" y="1088"/>
                    </a:lnTo>
                    <a:lnTo>
                      <a:pt x="168" y="1151"/>
                    </a:lnTo>
                    <a:lnTo>
                      <a:pt x="210" y="1255"/>
                    </a:lnTo>
                    <a:lnTo>
                      <a:pt x="189" y="1486"/>
                    </a:lnTo>
                    <a:lnTo>
                      <a:pt x="189" y="1569"/>
                    </a:lnTo>
                    <a:lnTo>
                      <a:pt x="272" y="1632"/>
                    </a:lnTo>
                    <a:lnTo>
                      <a:pt x="272" y="1779"/>
                    </a:lnTo>
                    <a:lnTo>
                      <a:pt x="356" y="1820"/>
                    </a:lnTo>
                    <a:lnTo>
                      <a:pt x="356" y="1925"/>
                    </a:lnTo>
                    <a:lnTo>
                      <a:pt x="419" y="2051"/>
                    </a:lnTo>
                    <a:lnTo>
                      <a:pt x="482" y="2030"/>
                    </a:lnTo>
                    <a:lnTo>
                      <a:pt x="523" y="2113"/>
                    </a:lnTo>
                    <a:lnTo>
                      <a:pt x="503" y="2218"/>
                    </a:lnTo>
                    <a:lnTo>
                      <a:pt x="565" y="2260"/>
                    </a:lnTo>
                    <a:lnTo>
                      <a:pt x="565" y="2364"/>
                    </a:lnTo>
                    <a:lnTo>
                      <a:pt x="733" y="2364"/>
                    </a:lnTo>
                    <a:lnTo>
                      <a:pt x="733" y="2260"/>
                    </a:lnTo>
                    <a:lnTo>
                      <a:pt x="795" y="2218"/>
                    </a:lnTo>
                    <a:lnTo>
                      <a:pt x="837" y="2155"/>
                    </a:lnTo>
                    <a:lnTo>
                      <a:pt x="837" y="2239"/>
                    </a:lnTo>
                    <a:lnTo>
                      <a:pt x="900" y="2323"/>
                    </a:lnTo>
                    <a:lnTo>
                      <a:pt x="879" y="2406"/>
                    </a:lnTo>
                    <a:lnTo>
                      <a:pt x="816" y="2469"/>
                    </a:lnTo>
                    <a:lnTo>
                      <a:pt x="837" y="2553"/>
                    </a:lnTo>
                    <a:lnTo>
                      <a:pt x="879" y="2574"/>
                    </a:lnTo>
                    <a:lnTo>
                      <a:pt x="921" y="2574"/>
                    </a:lnTo>
                    <a:lnTo>
                      <a:pt x="1026" y="2511"/>
                    </a:lnTo>
                    <a:lnTo>
                      <a:pt x="1026" y="2469"/>
                    </a:lnTo>
                    <a:lnTo>
                      <a:pt x="1088" y="2532"/>
                    </a:lnTo>
                    <a:lnTo>
                      <a:pt x="1214" y="2553"/>
                    </a:lnTo>
                    <a:lnTo>
                      <a:pt x="1235" y="2532"/>
                    </a:lnTo>
                    <a:lnTo>
                      <a:pt x="1340" y="2615"/>
                    </a:lnTo>
                    <a:lnTo>
                      <a:pt x="1444" y="2469"/>
                    </a:lnTo>
                    <a:lnTo>
                      <a:pt x="1570" y="2448"/>
                    </a:lnTo>
                    <a:lnTo>
                      <a:pt x="1632" y="2302"/>
                    </a:lnTo>
                    <a:lnTo>
                      <a:pt x="1758" y="2302"/>
                    </a:lnTo>
                    <a:lnTo>
                      <a:pt x="1821" y="2323"/>
                    </a:lnTo>
                    <a:lnTo>
                      <a:pt x="2093" y="2260"/>
                    </a:lnTo>
                    <a:lnTo>
                      <a:pt x="2197" y="2323"/>
                    </a:lnTo>
                    <a:lnTo>
                      <a:pt x="2239" y="2406"/>
                    </a:lnTo>
                    <a:lnTo>
                      <a:pt x="2407" y="2406"/>
                    </a:lnTo>
                    <a:lnTo>
                      <a:pt x="2365" y="2260"/>
                    </a:lnTo>
                    <a:lnTo>
                      <a:pt x="2386" y="2197"/>
                    </a:lnTo>
                    <a:lnTo>
                      <a:pt x="2281" y="2092"/>
                    </a:lnTo>
                    <a:lnTo>
                      <a:pt x="2156" y="2051"/>
                    </a:lnTo>
                    <a:lnTo>
                      <a:pt x="2135" y="1841"/>
                    </a:lnTo>
                    <a:lnTo>
                      <a:pt x="2239" y="1779"/>
                    </a:lnTo>
                    <a:lnTo>
                      <a:pt x="2448" y="1779"/>
                    </a:lnTo>
                    <a:lnTo>
                      <a:pt x="2511" y="1674"/>
                    </a:lnTo>
                    <a:lnTo>
                      <a:pt x="2679" y="1569"/>
                    </a:lnTo>
                    <a:lnTo>
                      <a:pt x="2825" y="1507"/>
                    </a:lnTo>
                    <a:lnTo>
                      <a:pt x="2867" y="1423"/>
                    </a:lnTo>
                    <a:lnTo>
                      <a:pt x="2930" y="1402"/>
                    </a:lnTo>
                    <a:lnTo>
                      <a:pt x="3034" y="1214"/>
                    </a:lnTo>
                    <a:lnTo>
                      <a:pt x="3013" y="1088"/>
                    </a:lnTo>
                    <a:lnTo>
                      <a:pt x="3034" y="942"/>
                    </a:lnTo>
                    <a:lnTo>
                      <a:pt x="3013" y="837"/>
                    </a:lnTo>
                    <a:lnTo>
                      <a:pt x="3034" y="649"/>
                    </a:lnTo>
                    <a:lnTo>
                      <a:pt x="2930" y="418"/>
                    </a:lnTo>
                    <a:lnTo>
                      <a:pt x="2825" y="356"/>
                    </a:lnTo>
                    <a:lnTo>
                      <a:pt x="2762" y="167"/>
                    </a:lnTo>
                    <a:lnTo>
                      <a:pt x="2679" y="167"/>
                    </a:lnTo>
                    <a:lnTo>
                      <a:pt x="2574" y="126"/>
                    </a:lnTo>
                    <a:lnTo>
                      <a:pt x="2469" y="105"/>
                    </a:lnTo>
                    <a:lnTo>
                      <a:pt x="240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33"/>
              <p:cNvSpPr/>
              <p:nvPr/>
            </p:nvSpPr>
            <p:spPr>
              <a:xfrm>
                <a:off x="5123725" y="2903250"/>
                <a:ext cx="117200" cy="135525"/>
              </a:xfrm>
              <a:custGeom>
                <a:rect b="b" l="l" r="r" t="t"/>
                <a:pathLst>
                  <a:path extrusionOk="0" h="5421" w="4688">
                    <a:moveTo>
                      <a:pt x="879" y="1"/>
                    </a:moveTo>
                    <a:lnTo>
                      <a:pt x="879" y="85"/>
                    </a:lnTo>
                    <a:lnTo>
                      <a:pt x="817" y="126"/>
                    </a:lnTo>
                    <a:lnTo>
                      <a:pt x="817" y="336"/>
                    </a:lnTo>
                    <a:lnTo>
                      <a:pt x="859" y="440"/>
                    </a:lnTo>
                    <a:lnTo>
                      <a:pt x="859" y="587"/>
                    </a:lnTo>
                    <a:lnTo>
                      <a:pt x="879" y="733"/>
                    </a:lnTo>
                    <a:lnTo>
                      <a:pt x="775" y="712"/>
                    </a:lnTo>
                    <a:lnTo>
                      <a:pt x="649" y="754"/>
                    </a:lnTo>
                    <a:lnTo>
                      <a:pt x="587" y="649"/>
                    </a:lnTo>
                    <a:lnTo>
                      <a:pt x="524" y="608"/>
                    </a:lnTo>
                    <a:lnTo>
                      <a:pt x="419" y="712"/>
                    </a:lnTo>
                    <a:lnTo>
                      <a:pt x="252" y="733"/>
                    </a:lnTo>
                    <a:lnTo>
                      <a:pt x="231" y="838"/>
                    </a:lnTo>
                    <a:lnTo>
                      <a:pt x="189" y="942"/>
                    </a:lnTo>
                    <a:lnTo>
                      <a:pt x="231" y="1026"/>
                    </a:lnTo>
                    <a:lnTo>
                      <a:pt x="105" y="1110"/>
                    </a:lnTo>
                    <a:lnTo>
                      <a:pt x="43" y="1110"/>
                    </a:lnTo>
                    <a:lnTo>
                      <a:pt x="1" y="1256"/>
                    </a:lnTo>
                    <a:lnTo>
                      <a:pt x="43" y="1382"/>
                    </a:lnTo>
                    <a:lnTo>
                      <a:pt x="210" y="1361"/>
                    </a:lnTo>
                    <a:lnTo>
                      <a:pt x="315" y="1486"/>
                    </a:lnTo>
                    <a:lnTo>
                      <a:pt x="335" y="1675"/>
                    </a:lnTo>
                    <a:lnTo>
                      <a:pt x="252" y="1758"/>
                    </a:lnTo>
                    <a:lnTo>
                      <a:pt x="335" y="1884"/>
                    </a:lnTo>
                    <a:lnTo>
                      <a:pt x="440" y="1947"/>
                    </a:lnTo>
                    <a:lnTo>
                      <a:pt x="524" y="1863"/>
                    </a:lnTo>
                    <a:lnTo>
                      <a:pt x="733" y="1863"/>
                    </a:lnTo>
                    <a:lnTo>
                      <a:pt x="754" y="1968"/>
                    </a:lnTo>
                    <a:lnTo>
                      <a:pt x="670" y="2093"/>
                    </a:lnTo>
                    <a:lnTo>
                      <a:pt x="754" y="2198"/>
                    </a:lnTo>
                    <a:lnTo>
                      <a:pt x="733" y="2281"/>
                    </a:lnTo>
                    <a:lnTo>
                      <a:pt x="670" y="2386"/>
                    </a:lnTo>
                    <a:lnTo>
                      <a:pt x="733" y="2512"/>
                    </a:lnTo>
                    <a:lnTo>
                      <a:pt x="733" y="2721"/>
                    </a:lnTo>
                    <a:lnTo>
                      <a:pt x="733" y="3014"/>
                    </a:lnTo>
                    <a:lnTo>
                      <a:pt x="879" y="2930"/>
                    </a:lnTo>
                    <a:lnTo>
                      <a:pt x="1047" y="2909"/>
                    </a:lnTo>
                    <a:lnTo>
                      <a:pt x="1047" y="2784"/>
                    </a:lnTo>
                    <a:lnTo>
                      <a:pt x="1235" y="2700"/>
                    </a:lnTo>
                    <a:lnTo>
                      <a:pt x="1444" y="2805"/>
                    </a:lnTo>
                    <a:lnTo>
                      <a:pt x="1549" y="2805"/>
                    </a:lnTo>
                    <a:lnTo>
                      <a:pt x="1633" y="2930"/>
                    </a:lnTo>
                    <a:lnTo>
                      <a:pt x="1884" y="2909"/>
                    </a:lnTo>
                    <a:lnTo>
                      <a:pt x="2009" y="2637"/>
                    </a:lnTo>
                    <a:lnTo>
                      <a:pt x="2198" y="2595"/>
                    </a:lnTo>
                    <a:lnTo>
                      <a:pt x="2449" y="2679"/>
                    </a:lnTo>
                    <a:lnTo>
                      <a:pt x="2532" y="2826"/>
                    </a:lnTo>
                    <a:lnTo>
                      <a:pt x="2804" y="3014"/>
                    </a:lnTo>
                    <a:lnTo>
                      <a:pt x="2930" y="3118"/>
                    </a:lnTo>
                    <a:lnTo>
                      <a:pt x="2972" y="3244"/>
                    </a:lnTo>
                    <a:lnTo>
                      <a:pt x="2972" y="3328"/>
                    </a:lnTo>
                    <a:lnTo>
                      <a:pt x="2930" y="3411"/>
                    </a:lnTo>
                    <a:lnTo>
                      <a:pt x="2972" y="3537"/>
                    </a:lnTo>
                    <a:lnTo>
                      <a:pt x="2972" y="3725"/>
                    </a:lnTo>
                    <a:lnTo>
                      <a:pt x="2951" y="3788"/>
                    </a:lnTo>
                    <a:lnTo>
                      <a:pt x="3056" y="3872"/>
                    </a:lnTo>
                    <a:lnTo>
                      <a:pt x="3160" y="3997"/>
                    </a:lnTo>
                    <a:lnTo>
                      <a:pt x="3286" y="3997"/>
                    </a:lnTo>
                    <a:lnTo>
                      <a:pt x="3369" y="4060"/>
                    </a:lnTo>
                    <a:lnTo>
                      <a:pt x="3348" y="4102"/>
                    </a:lnTo>
                    <a:lnTo>
                      <a:pt x="3495" y="4206"/>
                    </a:lnTo>
                    <a:lnTo>
                      <a:pt x="3495" y="4290"/>
                    </a:lnTo>
                    <a:lnTo>
                      <a:pt x="3474" y="4416"/>
                    </a:lnTo>
                    <a:lnTo>
                      <a:pt x="3474" y="4499"/>
                    </a:lnTo>
                    <a:lnTo>
                      <a:pt x="3453" y="4604"/>
                    </a:lnTo>
                    <a:lnTo>
                      <a:pt x="3474" y="4688"/>
                    </a:lnTo>
                    <a:lnTo>
                      <a:pt x="3474" y="4897"/>
                    </a:lnTo>
                    <a:lnTo>
                      <a:pt x="3390" y="4981"/>
                    </a:lnTo>
                    <a:lnTo>
                      <a:pt x="3348" y="5002"/>
                    </a:lnTo>
                    <a:lnTo>
                      <a:pt x="3474" y="5106"/>
                    </a:lnTo>
                    <a:lnTo>
                      <a:pt x="3537" y="5190"/>
                    </a:lnTo>
                    <a:lnTo>
                      <a:pt x="3683" y="5190"/>
                    </a:lnTo>
                    <a:lnTo>
                      <a:pt x="3788" y="5357"/>
                    </a:lnTo>
                    <a:lnTo>
                      <a:pt x="3976" y="5420"/>
                    </a:lnTo>
                    <a:lnTo>
                      <a:pt x="3976" y="5336"/>
                    </a:lnTo>
                    <a:lnTo>
                      <a:pt x="3955" y="5232"/>
                    </a:lnTo>
                    <a:lnTo>
                      <a:pt x="3976" y="5127"/>
                    </a:lnTo>
                    <a:lnTo>
                      <a:pt x="3851" y="5002"/>
                    </a:lnTo>
                    <a:lnTo>
                      <a:pt x="3955" y="4918"/>
                    </a:lnTo>
                    <a:lnTo>
                      <a:pt x="4123" y="4876"/>
                    </a:lnTo>
                    <a:lnTo>
                      <a:pt x="4185" y="4981"/>
                    </a:lnTo>
                    <a:lnTo>
                      <a:pt x="4290" y="5002"/>
                    </a:lnTo>
                    <a:lnTo>
                      <a:pt x="4395" y="5043"/>
                    </a:lnTo>
                    <a:lnTo>
                      <a:pt x="4499" y="5043"/>
                    </a:lnTo>
                    <a:lnTo>
                      <a:pt x="4604" y="5002"/>
                    </a:lnTo>
                    <a:lnTo>
                      <a:pt x="4583" y="4813"/>
                    </a:lnTo>
                    <a:lnTo>
                      <a:pt x="4541" y="4730"/>
                    </a:lnTo>
                    <a:lnTo>
                      <a:pt x="4520" y="4604"/>
                    </a:lnTo>
                    <a:lnTo>
                      <a:pt x="4688" y="4478"/>
                    </a:lnTo>
                    <a:lnTo>
                      <a:pt x="4688" y="4311"/>
                    </a:lnTo>
                    <a:lnTo>
                      <a:pt x="4604" y="4311"/>
                    </a:lnTo>
                    <a:lnTo>
                      <a:pt x="4541" y="4248"/>
                    </a:lnTo>
                    <a:lnTo>
                      <a:pt x="4583" y="4081"/>
                    </a:lnTo>
                    <a:lnTo>
                      <a:pt x="4646" y="3997"/>
                    </a:lnTo>
                    <a:lnTo>
                      <a:pt x="4604" y="3934"/>
                    </a:lnTo>
                    <a:lnTo>
                      <a:pt x="4499" y="3976"/>
                    </a:lnTo>
                    <a:lnTo>
                      <a:pt x="4436" y="3955"/>
                    </a:lnTo>
                    <a:lnTo>
                      <a:pt x="4374" y="3851"/>
                    </a:lnTo>
                    <a:lnTo>
                      <a:pt x="4227" y="3851"/>
                    </a:lnTo>
                    <a:lnTo>
                      <a:pt x="4185" y="3788"/>
                    </a:lnTo>
                    <a:lnTo>
                      <a:pt x="4206" y="3683"/>
                    </a:lnTo>
                    <a:lnTo>
                      <a:pt x="4123" y="3662"/>
                    </a:lnTo>
                    <a:lnTo>
                      <a:pt x="4081" y="3662"/>
                    </a:lnTo>
                    <a:lnTo>
                      <a:pt x="3997" y="3579"/>
                    </a:lnTo>
                    <a:lnTo>
                      <a:pt x="3997" y="3516"/>
                    </a:lnTo>
                    <a:lnTo>
                      <a:pt x="3913" y="3411"/>
                    </a:lnTo>
                    <a:lnTo>
                      <a:pt x="3788" y="3411"/>
                    </a:lnTo>
                    <a:lnTo>
                      <a:pt x="3704" y="3349"/>
                    </a:lnTo>
                    <a:lnTo>
                      <a:pt x="3662" y="3223"/>
                    </a:lnTo>
                    <a:lnTo>
                      <a:pt x="3474" y="3014"/>
                    </a:lnTo>
                    <a:lnTo>
                      <a:pt x="3495" y="2930"/>
                    </a:lnTo>
                    <a:lnTo>
                      <a:pt x="3369" y="2784"/>
                    </a:lnTo>
                    <a:lnTo>
                      <a:pt x="3202" y="2700"/>
                    </a:lnTo>
                    <a:lnTo>
                      <a:pt x="3056" y="2491"/>
                    </a:lnTo>
                    <a:lnTo>
                      <a:pt x="2951" y="2491"/>
                    </a:lnTo>
                    <a:lnTo>
                      <a:pt x="2763" y="2386"/>
                    </a:lnTo>
                    <a:lnTo>
                      <a:pt x="2595" y="2386"/>
                    </a:lnTo>
                    <a:lnTo>
                      <a:pt x="2511" y="2219"/>
                    </a:lnTo>
                    <a:lnTo>
                      <a:pt x="2428" y="2219"/>
                    </a:lnTo>
                    <a:lnTo>
                      <a:pt x="2407" y="2156"/>
                    </a:lnTo>
                    <a:lnTo>
                      <a:pt x="2491" y="2072"/>
                    </a:lnTo>
                    <a:lnTo>
                      <a:pt x="2344" y="1905"/>
                    </a:lnTo>
                    <a:lnTo>
                      <a:pt x="2344" y="1842"/>
                    </a:lnTo>
                    <a:lnTo>
                      <a:pt x="2428" y="1842"/>
                    </a:lnTo>
                    <a:lnTo>
                      <a:pt x="2595" y="1758"/>
                    </a:lnTo>
                    <a:lnTo>
                      <a:pt x="2721" y="1758"/>
                    </a:lnTo>
                    <a:lnTo>
                      <a:pt x="2763" y="1675"/>
                    </a:lnTo>
                    <a:lnTo>
                      <a:pt x="2846" y="1465"/>
                    </a:lnTo>
                    <a:lnTo>
                      <a:pt x="2930" y="1445"/>
                    </a:lnTo>
                    <a:lnTo>
                      <a:pt x="2930" y="1361"/>
                    </a:lnTo>
                    <a:lnTo>
                      <a:pt x="2742" y="1319"/>
                    </a:lnTo>
                    <a:lnTo>
                      <a:pt x="2763" y="1214"/>
                    </a:lnTo>
                    <a:lnTo>
                      <a:pt x="2742" y="1110"/>
                    </a:lnTo>
                    <a:lnTo>
                      <a:pt x="2595" y="1068"/>
                    </a:lnTo>
                    <a:lnTo>
                      <a:pt x="2511" y="963"/>
                    </a:lnTo>
                    <a:lnTo>
                      <a:pt x="2344" y="963"/>
                    </a:lnTo>
                    <a:lnTo>
                      <a:pt x="2219" y="1047"/>
                    </a:lnTo>
                    <a:lnTo>
                      <a:pt x="2072" y="1005"/>
                    </a:lnTo>
                    <a:lnTo>
                      <a:pt x="1821" y="1005"/>
                    </a:lnTo>
                    <a:lnTo>
                      <a:pt x="1716" y="796"/>
                    </a:lnTo>
                    <a:lnTo>
                      <a:pt x="1507" y="608"/>
                    </a:lnTo>
                    <a:lnTo>
                      <a:pt x="1570" y="524"/>
                    </a:lnTo>
                    <a:lnTo>
                      <a:pt x="1549" y="398"/>
                    </a:lnTo>
                    <a:lnTo>
                      <a:pt x="1444" y="315"/>
                    </a:lnTo>
                    <a:lnTo>
                      <a:pt x="1340" y="168"/>
                    </a:lnTo>
                    <a:lnTo>
                      <a:pt x="1151" y="85"/>
                    </a:lnTo>
                    <a:lnTo>
                      <a:pt x="1089"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33"/>
              <p:cNvSpPr/>
              <p:nvPr/>
            </p:nvSpPr>
            <p:spPr>
              <a:xfrm>
                <a:off x="5089200" y="2934650"/>
                <a:ext cx="121900" cy="227050"/>
              </a:xfrm>
              <a:custGeom>
                <a:rect b="b" l="l" r="r" t="t"/>
                <a:pathLst>
                  <a:path extrusionOk="0" h="9082" w="4876">
                    <a:moveTo>
                      <a:pt x="1361" y="0"/>
                    </a:moveTo>
                    <a:lnTo>
                      <a:pt x="1193" y="21"/>
                    </a:lnTo>
                    <a:lnTo>
                      <a:pt x="1068" y="63"/>
                    </a:lnTo>
                    <a:lnTo>
                      <a:pt x="1068" y="126"/>
                    </a:lnTo>
                    <a:lnTo>
                      <a:pt x="1110" y="209"/>
                    </a:lnTo>
                    <a:lnTo>
                      <a:pt x="1089" y="293"/>
                    </a:lnTo>
                    <a:lnTo>
                      <a:pt x="921" y="272"/>
                    </a:lnTo>
                    <a:lnTo>
                      <a:pt x="859" y="314"/>
                    </a:lnTo>
                    <a:lnTo>
                      <a:pt x="859" y="481"/>
                    </a:lnTo>
                    <a:lnTo>
                      <a:pt x="838" y="523"/>
                    </a:lnTo>
                    <a:lnTo>
                      <a:pt x="691" y="523"/>
                    </a:lnTo>
                    <a:lnTo>
                      <a:pt x="566" y="628"/>
                    </a:lnTo>
                    <a:lnTo>
                      <a:pt x="335" y="544"/>
                    </a:lnTo>
                    <a:lnTo>
                      <a:pt x="252" y="691"/>
                    </a:lnTo>
                    <a:lnTo>
                      <a:pt x="273" y="858"/>
                    </a:lnTo>
                    <a:lnTo>
                      <a:pt x="210" y="942"/>
                    </a:lnTo>
                    <a:lnTo>
                      <a:pt x="210" y="1130"/>
                    </a:lnTo>
                    <a:lnTo>
                      <a:pt x="231" y="1214"/>
                    </a:lnTo>
                    <a:lnTo>
                      <a:pt x="126" y="1277"/>
                    </a:lnTo>
                    <a:lnTo>
                      <a:pt x="1" y="1360"/>
                    </a:lnTo>
                    <a:lnTo>
                      <a:pt x="1" y="1444"/>
                    </a:lnTo>
                    <a:lnTo>
                      <a:pt x="63" y="1465"/>
                    </a:lnTo>
                    <a:lnTo>
                      <a:pt x="168" y="1653"/>
                    </a:lnTo>
                    <a:lnTo>
                      <a:pt x="252" y="1737"/>
                    </a:lnTo>
                    <a:lnTo>
                      <a:pt x="315" y="1800"/>
                    </a:lnTo>
                    <a:lnTo>
                      <a:pt x="440" y="1904"/>
                    </a:lnTo>
                    <a:lnTo>
                      <a:pt x="587" y="2197"/>
                    </a:lnTo>
                    <a:lnTo>
                      <a:pt x="670" y="2260"/>
                    </a:lnTo>
                    <a:lnTo>
                      <a:pt x="754" y="2386"/>
                    </a:lnTo>
                    <a:lnTo>
                      <a:pt x="754" y="2511"/>
                    </a:lnTo>
                    <a:lnTo>
                      <a:pt x="879" y="2574"/>
                    </a:lnTo>
                    <a:lnTo>
                      <a:pt x="879" y="2699"/>
                    </a:lnTo>
                    <a:lnTo>
                      <a:pt x="775" y="2741"/>
                    </a:lnTo>
                    <a:lnTo>
                      <a:pt x="754" y="2825"/>
                    </a:lnTo>
                    <a:lnTo>
                      <a:pt x="796" y="3118"/>
                    </a:lnTo>
                    <a:lnTo>
                      <a:pt x="775" y="3222"/>
                    </a:lnTo>
                    <a:lnTo>
                      <a:pt x="670" y="3264"/>
                    </a:lnTo>
                    <a:lnTo>
                      <a:pt x="754" y="3474"/>
                    </a:lnTo>
                    <a:lnTo>
                      <a:pt x="754" y="3578"/>
                    </a:lnTo>
                    <a:lnTo>
                      <a:pt x="900" y="3766"/>
                    </a:lnTo>
                    <a:lnTo>
                      <a:pt x="1089" y="3892"/>
                    </a:lnTo>
                    <a:lnTo>
                      <a:pt x="1256" y="4059"/>
                    </a:lnTo>
                    <a:lnTo>
                      <a:pt x="1298" y="4311"/>
                    </a:lnTo>
                    <a:lnTo>
                      <a:pt x="1277" y="4394"/>
                    </a:lnTo>
                    <a:lnTo>
                      <a:pt x="1298" y="4520"/>
                    </a:lnTo>
                    <a:lnTo>
                      <a:pt x="1277" y="4624"/>
                    </a:lnTo>
                    <a:lnTo>
                      <a:pt x="1361" y="4708"/>
                    </a:lnTo>
                    <a:lnTo>
                      <a:pt x="1382" y="4896"/>
                    </a:lnTo>
                    <a:lnTo>
                      <a:pt x="1424" y="5001"/>
                    </a:lnTo>
                    <a:lnTo>
                      <a:pt x="1403" y="5147"/>
                    </a:lnTo>
                    <a:lnTo>
                      <a:pt x="1486" y="5294"/>
                    </a:lnTo>
                    <a:lnTo>
                      <a:pt x="1486" y="5461"/>
                    </a:lnTo>
                    <a:lnTo>
                      <a:pt x="1403" y="5524"/>
                    </a:lnTo>
                    <a:lnTo>
                      <a:pt x="1277" y="5880"/>
                    </a:lnTo>
                    <a:lnTo>
                      <a:pt x="1152" y="5963"/>
                    </a:lnTo>
                    <a:lnTo>
                      <a:pt x="1152" y="6131"/>
                    </a:lnTo>
                    <a:lnTo>
                      <a:pt x="1089" y="6194"/>
                    </a:lnTo>
                    <a:lnTo>
                      <a:pt x="1068" y="6298"/>
                    </a:lnTo>
                    <a:lnTo>
                      <a:pt x="1047" y="6487"/>
                    </a:lnTo>
                    <a:lnTo>
                      <a:pt x="1089" y="6487"/>
                    </a:lnTo>
                    <a:lnTo>
                      <a:pt x="1005" y="6591"/>
                    </a:lnTo>
                    <a:lnTo>
                      <a:pt x="1047" y="6654"/>
                    </a:lnTo>
                    <a:lnTo>
                      <a:pt x="963" y="6779"/>
                    </a:lnTo>
                    <a:lnTo>
                      <a:pt x="1047" y="6779"/>
                    </a:lnTo>
                    <a:lnTo>
                      <a:pt x="984" y="6863"/>
                    </a:lnTo>
                    <a:lnTo>
                      <a:pt x="921" y="6863"/>
                    </a:lnTo>
                    <a:lnTo>
                      <a:pt x="921" y="7072"/>
                    </a:lnTo>
                    <a:lnTo>
                      <a:pt x="859" y="7114"/>
                    </a:lnTo>
                    <a:lnTo>
                      <a:pt x="879" y="7282"/>
                    </a:lnTo>
                    <a:lnTo>
                      <a:pt x="859" y="7324"/>
                    </a:lnTo>
                    <a:lnTo>
                      <a:pt x="879" y="7533"/>
                    </a:lnTo>
                    <a:lnTo>
                      <a:pt x="921" y="7616"/>
                    </a:lnTo>
                    <a:lnTo>
                      <a:pt x="1005" y="7616"/>
                    </a:lnTo>
                    <a:lnTo>
                      <a:pt x="984" y="7512"/>
                    </a:lnTo>
                    <a:lnTo>
                      <a:pt x="1110" y="7449"/>
                    </a:lnTo>
                    <a:lnTo>
                      <a:pt x="1089" y="7512"/>
                    </a:lnTo>
                    <a:lnTo>
                      <a:pt x="1172" y="7554"/>
                    </a:lnTo>
                    <a:lnTo>
                      <a:pt x="1172" y="7637"/>
                    </a:lnTo>
                    <a:lnTo>
                      <a:pt x="1277" y="7658"/>
                    </a:lnTo>
                    <a:lnTo>
                      <a:pt x="1319" y="7868"/>
                    </a:lnTo>
                    <a:lnTo>
                      <a:pt x="1424" y="7868"/>
                    </a:lnTo>
                    <a:lnTo>
                      <a:pt x="1570" y="8035"/>
                    </a:lnTo>
                    <a:lnTo>
                      <a:pt x="1570" y="8119"/>
                    </a:lnTo>
                    <a:lnTo>
                      <a:pt x="1675" y="8140"/>
                    </a:lnTo>
                    <a:lnTo>
                      <a:pt x="1696" y="8244"/>
                    </a:lnTo>
                    <a:lnTo>
                      <a:pt x="1779" y="8244"/>
                    </a:lnTo>
                    <a:lnTo>
                      <a:pt x="1779" y="8286"/>
                    </a:lnTo>
                    <a:lnTo>
                      <a:pt x="1716" y="8370"/>
                    </a:lnTo>
                    <a:lnTo>
                      <a:pt x="1716" y="8391"/>
                    </a:lnTo>
                    <a:lnTo>
                      <a:pt x="1968" y="8579"/>
                    </a:lnTo>
                    <a:lnTo>
                      <a:pt x="2009" y="8663"/>
                    </a:lnTo>
                    <a:lnTo>
                      <a:pt x="2051" y="8537"/>
                    </a:lnTo>
                    <a:lnTo>
                      <a:pt x="2135" y="8453"/>
                    </a:lnTo>
                    <a:lnTo>
                      <a:pt x="2240" y="8537"/>
                    </a:lnTo>
                    <a:lnTo>
                      <a:pt x="2407" y="8579"/>
                    </a:lnTo>
                    <a:lnTo>
                      <a:pt x="2428" y="8642"/>
                    </a:lnTo>
                    <a:lnTo>
                      <a:pt x="2553" y="8642"/>
                    </a:lnTo>
                    <a:lnTo>
                      <a:pt x="2616" y="8704"/>
                    </a:lnTo>
                    <a:lnTo>
                      <a:pt x="2616" y="8893"/>
                    </a:lnTo>
                    <a:lnTo>
                      <a:pt x="2532" y="8976"/>
                    </a:lnTo>
                    <a:lnTo>
                      <a:pt x="2532" y="9060"/>
                    </a:lnTo>
                    <a:lnTo>
                      <a:pt x="2679" y="9081"/>
                    </a:lnTo>
                    <a:lnTo>
                      <a:pt x="2825" y="8976"/>
                    </a:lnTo>
                    <a:lnTo>
                      <a:pt x="2930" y="8976"/>
                    </a:lnTo>
                    <a:lnTo>
                      <a:pt x="2993" y="9018"/>
                    </a:lnTo>
                    <a:lnTo>
                      <a:pt x="3076" y="8976"/>
                    </a:lnTo>
                    <a:lnTo>
                      <a:pt x="3076" y="8872"/>
                    </a:lnTo>
                    <a:lnTo>
                      <a:pt x="3097" y="8851"/>
                    </a:lnTo>
                    <a:lnTo>
                      <a:pt x="3076" y="8788"/>
                    </a:lnTo>
                    <a:lnTo>
                      <a:pt x="2972" y="8704"/>
                    </a:lnTo>
                    <a:lnTo>
                      <a:pt x="2930" y="8642"/>
                    </a:lnTo>
                    <a:lnTo>
                      <a:pt x="2846" y="8474"/>
                    </a:lnTo>
                    <a:lnTo>
                      <a:pt x="2742" y="8432"/>
                    </a:lnTo>
                    <a:lnTo>
                      <a:pt x="2637" y="8432"/>
                    </a:lnTo>
                    <a:lnTo>
                      <a:pt x="2574" y="8453"/>
                    </a:lnTo>
                    <a:lnTo>
                      <a:pt x="2491" y="8391"/>
                    </a:lnTo>
                    <a:lnTo>
                      <a:pt x="2344" y="8244"/>
                    </a:lnTo>
                    <a:lnTo>
                      <a:pt x="2260" y="8160"/>
                    </a:lnTo>
                    <a:lnTo>
                      <a:pt x="2260" y="8056"/>
                    </a:lnTo>
                    <a:lnTo>
                      <a:pt x="2219" y="8035"/>
                    </a:lnTo>
                    <a:lnTo>
                      <a:pt x="2198" y="8140"/>
                    </a:lnTo>
                    <a:lnTo>
                      <a:pt x="2030" y="8056"/>
                    </a:lnTo>
                    <a:lnTo>
                      <a:pt x="2051" y="7972"/>
                    </a:lnTo>
                    <a:lnTo>
                      <a:pt x="2135" y="7930"/>
                    </a:lnTo>
                    <a:lnTo>
                      <a:pt x="2156" y="7951"/>
                    </a:lnTo>
                    <a:lnTo>
                      <a:pt x="2198" y="7930"/>
                    </a:lnTo>
                    <a:lnTo>
                      <a:pt x="2219" y="7868"/>
                    </a:lnTo>
                    <a:lnTo>
                      <a:pt x="2156" y="7637"/>
                    </a:lnTo>
                    <a:lnTo>
                      <a:pt x="2114" y="7616"/>
                    </a:lnTo>
                    <a:lnTo>
                      <a:pt x="2114" y="7533"/>
                    </a:lnTo>
                    <a:lnTo>
                      <a:pt x="2030" y="7428"/>
                    </a:lnTo>
                    <a:lnTo>
                      <a:pt x="2009" y="7344"/>
                    </a:lnTo>
                    <a:lnTo>
                      <a:pt x="2009" y="7386"/>
                    </a:lnTo>
                    <a:lnTo>
                      <a:pt x="2009" y="7449"/>
                    </a:lnTo>
                    <a:lnTo>
                      <a:pt x="1947" y="7449"/>
                    </a:lnTo>
                    <a:lnTo>
                      <a:pt x="1884" y="7324"/>
                    </a:lnTo>
                    <a:lnTo>
                      <a:pt x="1821" y="7303"/>
                    </a:lnTo>
                    <a:lnTo>
                      <a:pt x="1842" y="7177"/>
                    </a:lnTo>
                    <a:lnTo>
                      <a:pt x="1800" y="7114"/>
                    </a:lnTo>
                    <a:lnTo>
                      <a:pt x="1779" y="6989"/>
                    </a:lnTo>
                    <a:lnTo>
                      <a:pt x="1716" y="6926"/>
                    </a:lnTo>
                    <a:lnTo>
                      <a:pt x="1633" y="6926"/>
                    </a:lnTo>
                    <a:lnTo>
                      <a:pt x="1612" y="6905"/>
                    </a:lnTo>
                    <a:lnTo>
                      <a:pt x="1570" y="6968"/>
                    </a:lnTo>
                    <a:lnTo>
                      <a:pt x="1528" y="7010"/>
                    </a:lnTo>
                    <a:lnTo>
                      <a:pt x="1486" y="7031"/>
                    </a:lnTo>
                    <a:lnTo>
                      <a:pt x="1424" y="6989"/>
                    </a:lnTo>
                    <a:lnTo>
                      <a:pt x="1486" y="6884"/>
                    </a:lnTo>
                    <a:lnTo>
                      <a:pt x="1382" y="6717"/>
                    </a:lnTo>
                    <a:lnTo>
                      <a:pt x="1382" y="6654"/>
                    </a:lnTo>
                    <a:lnTo>
                      <a:pt x="1361" y="6507"/>
                    </a:lnTo>
                    <a:lnTo>
                      <a:pt x="1361" y="6466"/>
                    </a:lnTo>
                    <a:lnTo>
                      <a:pt x="1403" y="6382"/>
                    </a:lnTo>
                    <a:lnTo>
                      <a:pt x="1382" y="6361"/>
                    </a:lnTo>
                    <a:lnTo>
                      <a:pt x="1319" y="6361"/>
                    </a:lnTo>
                    <a:lnTo>
                      <a:pt x="1382" y="6256"/>
                    </a:lnTo>
                    <a:lnTo>
                      <a:pt x="1382" y="6131"/>
                    </a:lnTo>
                    <a:lnTo>
                      <a:pt x="1507" y="5943"/>
                    </a:lnTo>
                    <a:lnTo>
                      <a:pt x="1528" y="5503"/>
                    </a:lnTo>
                    <a:lnTo>
                      <a:pt x="1612" y="5399"/>
                    </a:lnTo>
                    <a:lnTo>
                      <a:pt x="1633" y="5252"/>
                    </a:lnTo>
                    <a:lnTo>
                      <a:pt x="1716" y="5147"/>
                    </a:lnTo>
                    <a:lnTo>
                      <a:pt x="1737" y="5001"/>
                    </a:lnTo>
                    <a:lnTo>
                      <a:pt x="1696" y="4980"/>
                    </a:lnTo>
                    <a:lnTo>
                      <a:pt x="1716" y="4896"/>
                    </a:lnTo>
                    <a:lnTo>
                      <a:pt x="1716" y="4771"/>
                    </a:lnTo>
                    <a:lnTo>
                      <a:pt x="1779" y="4666"/>
                    </a:lnTo>
                    <a:lnTo>
                      <a:pt x="1779" y="4562"/>
                    </a:lnTo>
                    <a:lnTo>
                      <a:pt x="1675" y="4520"/>
                    </a:lnTo>
                    <a:lnTo>
                      <a:pt x="1696" y="4457"/>
                    </a:lnTo>
                    <a:lnTo>
                      <a:pt x="1696" y="4415"/>
                    </a:lnTo>
                    <a:lnTo>
                      <a:pt x="1800" y="4415"/>
                    </a:lnTo>
                    <a:lnTo>
                      <a:pt x="1821" y="4394"/>
                    </a:lnTo>
                    <a:lnTo>
                      <a:pt x="1884" y="4415"/>
                    </a:lnTo>
                    <a:lnTo>
                      <a:pt x="1926" y="4415"/>
                    </a:lnTo>
                    <a:lnTo>
                      <a:pt x="2030" y="4373"/>
                    </a:lnTo>
                    <a:lnTo>
                      <a:pt x="2051" y="4394"/>
                    </a:lnTo>
                    <a:lnTo>
                      <a:pt x="2135" y="4394"/>
                    </a:lnTo>
                    <a:lnTo>
                      <a:pt x="2219" y="4415"/>
                    </a:lnTo>
                    <a:lnTo>
                      <a:pt x="2260" y="4499"/>
                    </a:lnTo>
                    <a:lnTo>
                      <a:pt x="2219" y="4520"/>
                    </a:lnTo>
                    <a:lnTo>
                      <a:pt x="2219" y="4687"/>
                    </a:lnTo>
                    <a:lnTo>
                      <a:pt x="2260" y="4792"/>
                    </a:lnTo>
                    <a:lnTo>
                      <a:pt x="2240" y="4813"/>
                    </a:lnTo>
                    <a:lnTo>
                      <a:pt x="2198" y="4917"/>
                    </a:lnTo>
                    <a:lnTo>
                      <a:pt x="2302" y="4896"/>
                    </a:lnTo>
                    <a:lnTo>
                      <a:pt x="2365" y="4917"/>
                    </a:lnTo>
                    <a:lnTo>
                      <a:pt x="2470" y="4896"/>
                    </a:lnTo>
                    <a:lnTo>
                      <a:pt x="2616" y="4917"/>
                    </a:lnTo>
                    <a:lnTo>
                      <a:pt x="2658" y="4980"/>
                    </a:lnTo>
                    <a:lnTo>
                      <a:pt x="2658" y="4938"/>
                    </a:lnTo>
                    <a:lnTo>
                      <a:pt x="2658" y="4917"/>
                    </a:lnTo>
                    <a:lnTo>
                      <a:pt x="2721" y="4875"/>
                    </a:lnTo>
                    <a:lnTo>
                      <a:pt x="2784" y="4896"/>
                    </a:lnTo>
                    <a:lnTo>
                      <a:pt x="2951" y="5043"/>
                    </a:lnTo>
                    <a:lnTo>
                      <a:pt x="3014" y="5085"/>
                    </a:lnTo>
                    <a:lnTo>
                      <a:pt x="3014" y="5127"/>
                    </a:lnTo>
                    <a:lnTo>
                      <a:pt x="3076" y="5127"/>
                    </a:lnTo>
                    <a:lnTo>
                      <a:pt x="3181" y="5231"/>
                    </a:lnTo>
                    <a:lnTo>
                      <a:pt x="3202" y="5252"/>
                    </a:lnTo>
                    <a:lnTo>
                      <a:pt x="3244" y="5252"/>
                    </a:lnTo>
                    <a:lnTo>
                      <a:pt x="3244" y="5189"/>
                    </a:lnTo>
                    <a:lnTo>
                      <a:pt x="3286" y="5189"/>
                    </a:lnTo>
                    <a:lnTo>
                      <a:pt x="3286" y="5106"/>
                    </a:lnTo>
                    <a:lnTo>
                      <a:pt x="3307" y="4875"/>
                    </a:lnTo>
                    <a:lnTo>
                      <a:pt x="3265" y="4771"/>
                    </a:lnTo>
                    <a:lnTo>
                      <a:pt x="3160" y="4708"/>
                    </a:lnTo>
                    <a:lnTo>
                      <a:pt x="3097" y="4478"/>
                    </a:lnTo>
                    <a:lnTo>
                      <a:pt x="3139" y="4269"/>
                    </a:lnTo>
                    <a:lnTo>
                      <a:pt x="3202" y="4143"/>
                    </a:lnTo>
                    <a:lnTo>
                      <a:pt x="3265" y="3955"/>
                    </a:lnTo>
                    <a:lnTo>
                      <a:pt x="3369" y="3787"/>
                    </a:lnTo>
                    <a:lnTo>
                      <a:pt x="3495" y="3787"/>
                    </a:lnTo>
                    <a:lnTo>
                      <a:pt x="3767" y="3725"/>
                    </a:lnTo>
                    <a:lnTo>
                      <a:pt x="3913" y="3725"/>
                    </a:lnTo>
                    <a:lnTo>
                      <a:pt x="3976" y="3766"/>
                    </a:lnTo>
                    <a:lnTo>
                      <a:pt x="4123" y="3683"/>
                    </a:lnTo>
                    <a:lnTo>
                      <a:pt x="4248" y="3683"/>
                    </a:lnTo>
                    <a:lnTo>
                      <a:pt x="4395" y="3746"/>
                    </a:lnTo>
                    <a:lnTo>
                      <a:pt x="4541" y="3725"/>
                    </a:lnTo>
                    <a:lnTo>
                      <a:pt x="4646" y="3787"/>
                    </a:lnTo>
                    <a:lnTo>
                      <a:pt x="4771" y="3725"/>
                    </a:lnTo>
                    <a:lnTo>
                      <a:pt x="4855" y="3641"/>
                    </a:lnTo>
                    <a:lnTo>
                      <a:pt x="4855" y="3432"/>
                    </a:lnTo>
                    <a:lnTo>
                      <a:pt x="4834" y="3348"/>
                    </a:lnTo>
                    <a:lnTo>
                      <a:pt x="4855" y="3243"/>
                    </a:lnTo>
                    <a:lnTo>
                      <a:pt x="4855" y="3160"/>
                    </a:lnTo>
                    <a:lnTo>
                      <a:pt x="4876" y="3034"/>
                    </a:lnTo>
                    <a:lnTo>
                      <a:pt x="4876" y="2950"/>
                    </a:lnTo>
                    <a:lnTo>
                      <a:pt x="4729" y="2846"/>
                    </a:lnTo>
                    <a:lnTo>
                      <a:pt x="4750" y="2804"/>
                    </a:lnTo>
                    <a:lnTo>
                      <a:pt x="4667" y="2741"/>
                    </a:lnTo>
                    <a:lnTo>
                      <a:pt x="4541" y="2741"/>
                    </a:lnTo>
                    <a:lnTo>
                      <a:pt x="4437" y="2616"/>
                    </a:lnTo>
                    <a:lnTo>
                      <a:pt x="4332" y="2532"/>
                    </a:lnTo>
                    <a:lnTo>
                      <a:pt x="4353" y="2469"/>
                    </a:lnTo>
                    <a:lnTo>
                      <a:pt x="4353" y="2281"/>
                    </a:lnTo>
                    <a:lnTo>
                      <a:pt x="4311" y="2155"/>
                    </a:lnTo>
                    <a:lnTo>
                      <a:pt x="4353" y="2072"/>
                    </a:lnTo>
                    <a:lnTo>
                      <a:pt x="4353" y="1988"/>
                    </a:lnTo>
                    <a:lnTo>
                      <a:pt x="4311" y="1862"/>
                    </a:lnTo>
                    <a:lnTo>
                      <a:pt x="4185" y="1758"/>
                    </a:lnTo>
                    <a:lnTo>
                      <a:pt x="3913" y="1570"/>
                    </a:lnTo>
                    <a:lnTo>
                      <a:pt x="3830" y="1423"/>
                    </a:lnTo>
                    <a:lnTo>
                      <a:pt x="3579" y="1339"/>
                    </a:lnTo>
                    <a:lnTo>
                      <a:pt x="3390" y="1381"/>
                    </a:lnTo>
                    <a:lnTo>
                      <a:pt x="3265" y="1653"/>
                    </a:lnTo>
                    <a:lnTo>
                      <a:pt x="3014" y="1674"/>
                    </a:lnTo>
                    <a:lnTo>
                      <a:pt x="2930" y="1549"/>
                    </a:lnTo>
                    <a:lnTo>
                      <a:pt x="2825" y="1549"/>
                    </a:lnTo>
                    <a:lnTo>
                      <a:pt x="2616" y="1444"/>
                    </a:lnTo>
                    <a:lnTo>
                      <a:pt x="2428" y="1528"/>
                    </a:lnTo>
                    <a:lnTo>
                      <a:pt x="2428" y="1653"/>
                    </a:lnTo>
                    <a:lnTo>
                      <a:pt x="2260" y="1674"/>
                    </a:lnTo>
                    <a:lnTo>
                      <a:pt x="2114" y="1758"/>
                    </a:lnTo>
                    <a:lnTo>
                      <a:pt x="2114" y="1465"/>
                    </a:lnTo>
                    <a:lnTo>
                      <a:pt x="2114" y="1256"/>
                    </a:lnTo>
                    <a:lnTo>
                      <a:pt x="2051" y="1130"/>
                    </a:lnTo>
                    <a:lnTo>
                      <a:pt x="2114" y="1025"/>
                    </a:lnTo>
                    <a:lnTo>
                      <a:pt x="2135" y="942"/>
                    </a:lnTo>
                    <a:lnTo>
                      <a:pt x="2051" y="837"/>
                    </a:lnTo>
                    <a:lnTo>
                      <a:pt x="2135" y="712"/>
                    </a:lnTo>
                    <a:lnTo>
                      <a:pt x="2114" y="607"/>
                    </a:lnTo>
                    <a:lnTo>
                      <a:pt x="1905" y="607"/>
                    </a:lnTo>
                    <a:lnTo>
                      <a:pt x="1821" y="691"/>
                    </a:lnTo>
                    <a:lnTo>
                      <a:pt x="1716" y="628"/>
                    </a:lnTo>
                    <a:lnTo>
                      <a:pt x="1633" y="502"/>
                    </a:lnTo>
                    <a:lnTo>
                      <a:pt x="1716" y="419"/>
                    </a:lnTo>
                    <a:lnTo>
                      <a:pt x="1696" y="230"/>
                    </a:lnTo>
                    <a:lnTo>
                      <a:pt x="1591" y="105"/>
                    </a:lnTo>
                    <a:lnTo>
                      <a:pt x="1424" y="126"/>
                    </a:lnTo>
                    <a:lnTo>
                      <a:pt x="1382"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33"/>
              <p:cNvSpPr/>
              <p:nvPr/>
            </p:nvSpPr>
            <p:spPr>
              <a:xfrm>
                <a:off x="5009700" y="2810675"/>
                <a:ext cx="128175" cy="288250"/>
              </a:xfrm>
              <a:custGeom>
                <a:rect b="b" l="l" r="r" t="t"/>
                <a:pathLst>
                  <a:path extrusionOk="0" h="11530" w="5127">
                    <a:moveTo>
                      <a:pt x="2407" y="0"/>
                    </a:moveTo>
                    <a:lnTo>
                      <a:pt x="2302" y="42"/>
                    </a:lnTo>
                    <a:lnTo>
                      <a:pt x="2344" y="63"/>
                    </a:lnTo>
                    <a:lnTo>
                      <a:pt x="2365" y="147"/>
                    </a:lnTo>
                    <a:lnTo>
                      <a:pt x="2260" y="251"/>
                    </a:lnTo>
                    <a:lnTo>
                      <a:pt x="2260" y="419"/>
                    </a:lnTo>
                    <a:lnTo>
                      <a:pt x="2281" y="523"/>
                    </a:lnTo>
                    <a:lnTo>
                      <a:pt x="2155" y="461"/>
                    </a:lnTo>
                    <a:lnTo>
                      <a:pt x="2072" y="377"/>
                    </a:lnTo>
                    <a:lnTo>
                      <a:pt x="1925" y="482"/>
                    </a:lnTo>
                    <a:lnTo>
                      <a:pt x="1716" y="544"/>
                    </a:lnTo>
                    <a:lnTo>
                      <a:pt x="1653" y="691"/>
                    </a:lnTo>
                    <a:lnTo>
                      <a:pt x="1528" y="858"/>
                    </a:lnTo>
                    <a:lnTo>
                      <a:pt x="1402" y="900"/>
                    </a:lnTo>
                    <a:lnTo>
                      <a:pt x="1214" y="1193"/>
                    </a:lnTo>
                    <a:lnTo>
                      <a:pt x="1193" y="1360"/>
                    </a:lnTo>
                    <a:lnTo>
                      <a:pt x="1235" y="1402"/>
                    </a:lnTo>
                    <a:lnTo>
                      <a:pt x="1151" y="1632"/>
                    </a:lnTo>
                    <a:lnTo>
                      <a:pt x="1005" y="1904"/>
                    </a:lnTo>
                    <a:lnTo>
                      <a:pt x="1005" y="2009"/>
                    </a:lnTo>
                    <a:lnTo>
                      <a:pt x="1130" y="2051"/>
                    </a:lnTo>
                    <a:lnTo>
                      <a:pt x="1005" y="2365"/>
                    </a:lnTo>
                    <a:lnTo>
                      <a:pt x="942" y="2616"/>
                    </a:lnTo>
                    <a:lnTo>
                      <a:pt x="879" y="2825"/>
                    </a:lnTo>
                    <a:lnTo>
                      <a:pt x="712" y="2825"/>
                    </a:lnTo>
                    <a:lnTo>
                      <a:pt x="607" y="2783"/>
                    </a:lnTo>
                    <a:lnTo>
                      <a:pt x="502" y="2783"/>
                    </a:lnTo>
                    <a:lnTo>
                      <a:pt x="565" y="3076"/>
                    </a:lnTo>
                    <a:lnTo>
                      <a:pt x="565" y="3202"/>
                    </a:lnTo>
                    <a:lnTo>
                      <a:pt x="565" y="3411"/>
                    </a:lnTo>
                    <a:lnTo>
                      <a:pt x="419" y="3411"/>
                    </a:lnTo>
                    <a:lnTo>
                      <a:pt x="440" y="3578"/>
                    </a:lnTo>
                    <a:lnTo>
                      <a:pt x="419" y="3704"/>
                    </a:lnTo>
                    <a:lnTo>
                      <a:pt x="440" y="3808"/>
                    </a:lnTo>
                    <a:lnTo>
                      <a:pt x="398" y="4018"/>
                    </a:lnTo>
                    <a:lnTo>
                      <a:pt x="314" y="4039"/>
                    </a:lnTo>
                    <a:lnTo>
                      <a:pt x="272" y="4018"/>
                    </a:lnTo>
                    <a:lnTo>
                      <a:pt x="251" y="4122"/>
                    </a:lnTo>
                    <a:lnTo>
                      <a:pt x="251" y="4206"/>
                    </a:lnTo>
                    <a:lnTo>
                      <a:pt x="251" y="4332"/>
                    </a:lnTo>
                    <a:lnTo>
                      <a:pt x="189" y="4457"/>
                    </a:lnTo>
                    <a:lnTo>
                      <a:pt x="147" y="4436"/>
                    </a:lnTo>
                    <a:lnTo>
                      <a:pt x="42" y="4562"/>
                    </a:lnTo>
                    <a:lnTo>
                      <a:pt x="0" y="4666"/>
                    </a:lnTo>
                    <a:lnTo>
                      <a:pt x="0" y="4729"/>
                    </a:lnTo>
                    <a:lnTo>
                      <a:pt x="84" y="4834"/>
                    </a:lnTo>
                    <a:lnTo>
                      <a:pt x="105" y="4980"/>
                    </a:lnTo>
                    <a:lnTo>
                      <a:pt x="377" y="5231"/>
                    </a:lnTo>
                    <a:lnTo>
                      <a:pt x="377" y="5231"/>
                    </a:lnTo>
                    <a:lnTo>
                      <a:pt x="314" y="5127"/>
                    </a:lnTo>
                    <a:lnTo>
                      <a:pt x="314" y="5064"/>
                    </a:lnTo>
                    <a:lnTo>
                      <a:pt x="398" y="5148"/>
                    </a:lnTo>
                    <a:lnTo>
                      <a:pt x="523" y="5148"/>
                    </a:lnTo>
                    <a:lnTo>
                      <a:pt x="419" y="5231"/>
                    </a:lnTo>
                    <a:lnTo>
                      <a:pt x="440" y="5273"/>
                    </a:lnTo>
                    <a:lnTo>
                      <a:pt x="565" y="5273"/>
                    </a:lnTo>
                    <a:lnTo>
                      <a:pt x="565" y="5189"/>
                    </a:lnTo>
                    <a:lnTo>
                      <a:pt x="586" y="5273"/>
                    </a:lnTo>
                    <a:lnTo>
                      <a:pt x="691" y="5273"/>
                    </a:lnTo>
                    <a:lnTo>
                      <a:pt x="733" y="5357"/>
                    </a:lnTo>
                    <a:lnTo>
                      <a:pt x="921" y="5399"/>
                    </a:lnTo>
                    <a:lnTo>
                      <a:pt x="1026" y="5566"/>
                    </a:lnTo>
                    <a:lnTo>
                      <a:pt x="1026" y="5671"/>
                    </a:lnTo>
                    <a:lnTo>
                      <a:pt x="942" y="5692"/>
                    </a:lnTo>
                    <a:lnTo>
                      <a:pt x="900" y="5608"/>
                    </a:lnTo>
                    <a:lnTo>
                      <a:pt x="816" y="5671"/>
                    </a:lnTo>
                    <a:lnTo>
                      <a:pt x="900" y="5754"/>
                    </a:lnTo>
                    <a:lnTo>
                      <a:pt x="921" y="5775"/>
                    </a:lnTo>
                    <a:lnTo>
                      <a:pt x="900" y="5796"/>
                    </a:lnTo>
                    <a:lnTo>
                      <a:pt x="795" y="5775"/>
                    </a:lnTo>
                    <a:lnTo>
                      <a:pt x="774" y="5671"/>
                    </a:lnTo>
                    <a:lnTo>
                      <a:pt x="670" y="5671"/>
                    </a:lnTo>
                    <a:lnTo>
                      <a:pt x="670" y="5712"/>
                    </a:lnTo>
                    <a:lnTo>
                      <a:pt x="795" y="5817"/>
                    </a:lnTo>
                    <a:lnTo>
                      <a:pt x="795" y="5880"/>
                    </a:lnTo>
                    <a:lnTo>
                      <a:pt x="900" y="6005"/>
                    </a:lnTo>
                    <a:lnTo>
                      <a:pt x="1109" y="6068"/>
                    </a:lnTo>
                    <a:lnTo>
                      <a:pt x="1088" y="5880"/>
                    </a:lnTo>
                    <a:lnTo>
                      <a:pt x="1026" y="5775"/>
                    </a:lnTo>
                    <a:lnTo>
                      <a:pt x="1151" y="5859"/>
                    </a:lnTo>
                    <a:lnTo>
                      <a:pt x="1151" y="5964"/>
                    </a:lnTo>
                    <a:lnTo>
                      <a:pt x="1214" y="6068"/>
                    </a:lnTo>
                    <a:lnTo>
                      <a:pt x="1298" y="6131"/>
                    </a:lnTo>
                    <a:lnTo>
                      <a:pt x="1319" y="6298"/>
                    </a:lnTo>
                    <a:lnTo>
                      <a:pt x="1402" y="6382"/>
                    </a:lnTo>
                    <a:lnTo>
                      <a:pt x="1360" y="6403"/>
                    </a:lnTo>
                    <a:lnTo>
                      <a:pt x="1402" y="6445"/>
                    </a:lnTo>
                    <a:lnTo>
                      <a:pt x="1465" y="6487"/>
                    </a:lnTo>
                    <a:lnTo>
                      <a:pt x="1465" y="6717"/>
                    </a:lnTo>
                    <a:lnTo>
                      <a:pt x="1570" y="6947"/>
                    </a:lnTo>
                    <a:lnTo>
                      <a:pt x="1632" y="7010"/>
                    </a:lnTo>
                    <a:lnTo>
                      <a:pt x="1486" y="7114"/>
                    </a:lnTo>
                    <a:lnTo>
                      <a:pt x="1402" y="7658"/>
                    </a:lnTo>
                    <a:lnTo>
                      <a:pt x="1444" y="7784"/>
                    </a:lnTo>
                    <a:lnTo>
                      <a:pt x="1423" y="7847"/>
                    </a:lnTo>
                    <a:lnTo>
                      <a:pt x="1444" y="7889"/>
                    </a:lnTo>
                    <a:lnTo>
                      <a:pt x="1528" y="7742"/>
                    </a:lnTo>
                    <a:lnTo>
                      <a:pt x="1653" y="7637"/>
                    </a:lnTo>
                    <a:lnTo>
                      <a:pt x="1716" y="7470"/>
                    </a:lnTo>
                    <a:lnTo>
                      <a:pt x="1716" y="7658"/>
                    </a:lnTo>
                    <a:lnTo>
                      <a:pt x="1549" y="7805"/>
                    </a:lnTo>
                    <a:lnTo>
                      <a:pt x="1549" y="7972"/>
                    </a:lnTo>
                    <a:lnTo>
                      <a:pt x="1632" y="7951"/>
                    </a:lnTo>
                    <a:lnTo>
                      <a:pt x="1632" y="7868"/>
                    </a:lnTo>
                    <a:lnTo>
                      <a:pt x="1779" y="7784"/>
                    </a:lnTo>
                    <a:lnTo>
                      <a:pt x="1863" y="7868"/>
                    </a:lnTo>
                    <a:lnTo>
                      <a:pt x="1925" y="7868"/>
                    </a:lnTo>
                    <a:lnTo>
                      <a:pt x="1925" y="7805"/>
                    </a:lnTo>
                    <a:lnTo>
                      <a:pt x="1946" y="7847"/>
                    </a:lnTo>
                    <a:lnTo>
                      <a:pt x="1988" y="7847"/>
                    </a:lnTo>
                    <a:lnTo>
                      <a:pt x="2009" y="7805"/>
                    </a:lnTo>
                    <a:lnTo>
                      <a:pt x="2135" y="7805"/>
                    </a:lnTo>
                    <a:lnTo>
                      <a:pt x="2365" y="7658"/>
                    </a:lnTo>
                    <a:lnTo>
                      <a:pt x="2386" y="7575"/>
                    </a:lnTo>
                    <a:lnTo>
                      <a:pt x="2448" y="7596"/>
                    </a:lnTo>
                    <a:lnTo>
                      <a:pt x="2511" y="7596"/>
                    </a:lnTo>
                    <a:lnTo>
                      <a:pt x="2658" y="7533"/>
                    </a:lnTo>
                    <a:lnTo>
                      <a:pt x="2574" y="7491"/>
                    </a:lnTo>
                    <a:lnTo>
                      <a:pt x="2574" y="7470"/>
                    </a:lnTo>
                    <a:lnTo>
                      <a:pt x="2511" y="7365"/>
                    </a:lnTo>
                    <a:lnTo>
                      <a:pt x="2574" y="7365"/>
                    </a:lnTo>
                    <a:lnTo>
                      <a:pt x="2616" y="7449"/>
                    </a:lnTo>
                    <a:lnTo>
                      <a:pt x="2720" y="7470"/>
                    </a:lnTo>
                    <a:lnTo>
                      <a:pt x="2888" y="7345"/>
                    </a:lnTo>
                    <a:lnTo>
                      <a:pt x="2867" y="7282"/>
                    </a:lnTo>
                    <a:lnTo>
                      <a:pt x="2909" y="7240"/>
                    </a:lnTo>
                    <a:lnTo>
                      <a:pt x="2909" y="7114"/>
                    </a:lnTo>
                    <a:lnTo>
                      <a:pt x="2867" y="7052"/>
                    </a:lnTo>
                    <a:lnTo>
                      <a:pt x="2867" y="7010"/>
                    </a:lnTo>
                    <a:lnTo>
                      <a:pt x="2888" y="6947"/>
                    </a:lnTo>
                    <a:lnTo>
                      <a:pt x="2804" y="6863"/>
                    </a:lnTo>
                    <a:lnTo>
                      <a:pt x="2909" y="6947"/>
                    </a:lnTo>
                    <a:lnTo>
                      <a:pt x="2909" y="7010"/>
                    </a:lnTo>
                    <a:lnTo>
                      <a:pt x="2992" y="7010"/>
                    </a:lnTo>
                    <a:lnTo>
                      <a:pt x="2992" y="7073"/>
                    </a:lnTo>
                    <a:lnTo>
                      <a:pt x="3118" y="7282"/>
                    </a:lnTo>
                    <a:lnTo>
                      <a:pt x="3181" y="7365"/>
                    </a:lnTo>
                    <a:lnTo>
                      <a:pt x="3202" y="7491"/>
                    </a:lnTo>
                    <a:lnTo>
                      <a:pt x="3306" y="7491"/>
                    </a:lnTo>
                    <a:lnTo>
                      <a:pt x="3390" y="7470"/>
                    </a:lnTo>
                    <a:lnTo>
                      <a:pt x="3411" y="7386"/>
                    </a:lnTo>
                    <a:lnTo>
                      <a:pt x="3411" y="7470"/>
                    </a:lnTo>
                    <a:lnTo>
                      <a:pt x="3390" y="7533"/>
                    </a:lnTo>
                    <a:lnTo>
                      <a:pt x="3432" y="7658"/>
                    </a:lnTo>
                    <a:lnTo>
                      <a:pt x="3432" y="7700"/>
                    </a:lnTo>
                    <a:lnTo>
                      <a:pt x="3411" y="7742"/>
                    </a:lnTo>
                    <a:lnTo>
                      <a:pt x="3432" y="7847"/>
                    </a:lnTo>
                    <a:lnTo>
                      <a:pt x="3495" y="7889"/>
                    </a:lnTo>
                    <a:lnTo>
                      <a:pt x="3536" y="8307"/>
                    </a:lnTo>
                    <a:lnTo>
                      <a:pt x="3578" y="8328"/>
                    </a:lnTo>
                    <a:lnTo>
                      <a:pt x="3578" y="8516"/>
                    </a:lnTo>
                    <a:lnTo>
                      <a:pt x="3725" y="8600"/>
                    </a:lnTo>
                    <a:lnTo>
                      <a:pt x="3704" y="8642"/>
                    </a:lnTo>
                    <a:lnTo>
                      <a:pt x="3704" y="8788"/>
                    </a:lnTo>
                    <a:lnTo>
                      <a:pt x="3767" y="8851"/>
                    </a:lnTo>
                    <a:lnTo>
                      <a:pt x="3767" y="9123"/>
                    </a:lnTo>
                    <a:lnTo>
                      <a:pt x="3829" y="9228"/>
                    </a:lnTo>
                    <a:lnTo>
                      <a:pt x="3829" y="9332"/>
                    </a:lnTo>
                    <a:lnTo>
                      <a:pt x="3850" y="9311"/>
                    </a:lnTo>
                    <a:lnTo>
                      <a:pt x="3871" y="9123"/>
                    </a:lnTo>
                    <a:lnTo>
                      <a:pt x="3955" y="9249"/>
                    </a:lnTo>
                    <a:lnTo>
                      <a:pt x="3976" y="9374"/>
                    </a:lnTo>
                    <a:lnTo>
                      <a:pt x="4059" y="9458"/>
                    </a:lnTo>
                    <a:lnTo>
                      <a:pt x="4080" y="9793"/>
                    </a:lnTo>
                    <a:lnTo>
                      <a:pt x="4164" y="9855"/>
                    </a:lnTo>
                    <a:lnTo>
                      <a:pt x="4185" y="9960"/>
                    </a:lnTo>
                    <a:lnTo>
                      <a:pt x="4143" y="10002"/>
                    </a:lnTo>
                    <a:lnTo>
                      <a:pt x="4164" y="10169"/>
                    </a:lnTo>
                    <a:lnTo>
                      <a:pt x="4227" y="10253"/>
                    </a:lnTo>
                    <a:lnTo>
                      <a:pt x="4290" y="10316"/>
                    </a:lnTo>
                    <a:lnTo>
                      <a:pt x="4227" y="10399"/>
                    </a:lnTo>
                    <a:lnTo>
                      <a:pt x="4269" y="10567"/>
                    </a:lnTo>
                    <a:lnTo>
                      <a:pt x="4248" y="10609"/>
                    </a:lnTo>
                    <a:lnTo>
                      <a:pt x="4227" y="10630"/>
                    </a:lnTo>
                    <a:lnTo>
                      <a:pt x="4185" y="10797"/>
                    </a:lnTo>
                    <a:lnTo>
                      <a:pt x="4227" y="10818"/>
                    </a:lnTo>
                    <a:lnTo>
                      <a:pt x="4227" y="10922"/>
                    </a:lnTo>
                    <a:lnTo>
                      <a:pt x="4143" y="11027"/>
                    </a:lnTo>
                    <a:lnTo>
                      <a:pt x="4101" y="11048"/>
                    </a:lnTo>
                    <a:lnTo>
                      <a:pt x="4059" y="11048"/>
                    </a:lnTo>
                    <a:lnTo>
                      <a:pt x="4059" y="11111"/>
                    </a:lnTo>
                    <a:lnTo>
                      <a:pt x="4101" y="11194"/>
                    </a:lnTo>
                    <a:lnTo>
                      <a:pt x="4101" y="11341"/>
                    </a:lnTo>
                    <a:lnTo>
                      <a:pt x="4164" y="11529"/>
                    </a:lnTo>
                    <a:lnTo>
                      <a:pt x="4185" y="11341"/>
                    </a:lnTo>
                    <a:lnTo>
                      <a:pt x="4248" y="11236"/>
                    </a:lnTo>
                    <a:lnTo>
                      <a:pt x="4248" y="11257"/>
                    </a:lnTo>
                    <a:lnTo>
                      <a:pt x="4269" y="11153"/>
                    </a:lnTo>
                    <a:lnTo>
                      <a:pt x="4332" y="11090"/>
                    </a:lnTo>
                    <a:lnTo>
                      <a:pt x="4332" y="10922"/>
                    </a:lnTo>
                    <a:lnTo>
                      <a:pt x="4457" y="10839"/>
                    </a:lnTo>
                    <a:lnTo>
                      <a:pt x="4583" y="10483"/>
                    </a:lnTo>
                    <a:lnTo>
                      <a:pt x="4666" y="10420"/>
                    </a:lnTo>
                    <a:lnTo>
                      <a:pt x="4666" y="10253"/>
                    </a:lnTo>
                    <a:lnTo>
                      <a:pt x="4583" y="10106"/>
                    </a:lnTo>
                    <a:lnTo>
                      <a:pt x="4604" y="9960"/>
                    </a:lnTo>
                    <a:lnTo>
                      <a:pt x="4562" y="9855"/>
                    </a:lnTo>
                    <a:lnTo>
                      <a:pt x="4541" y="9667"/>
                    </a:lnTo>
                    <a:lnTo>
                      <a:pt x="4457" y="9583"/>
                    </a:lnTo>
                    <a:lnTo>
                      <a:pt x="4478" y="9479"/>
                    </a:lnTo>
                    <a:lnTo>
                      <a:pt x="4457" y="9353"/>
                    </a:lnTo>
                    <a:lnTo>
                      <a:pt x="4478" y="9270"/>
                    </a:lnTo>
                    <a:lnTo>
                      <a:pt x="4436" y="9018"/>
                    </a:lnTo>
                    <a:lnTo>
                      <a:pt x="4269" y="8851"/>
                    </a:lnTo>
                    <a:lnTo>
                      <a:pt x="4080" y="8725"/>
                    </a:lnTo>
                    <a:lnTo>
                      <a:pt x="3934" y="8537"/>
                    </a:lnTo>
                    <a:lnTo>
                      <a:pt x="3934" y="8433"/>
                    </a:lnTo>
                    <a:lnTo>
                      <a:pt x="3850" y="8223"/>
                    </a:lnTo>
                    <a:lnTo>
                      <a:pt x="3955" y="8181"/>
                    </a:lnTo>
                    <a:lnTo>
                      <a:pt x="3976" y="8077"/>
                    </a:lnTo>
                    <a:lnTo>
                      <a:pt x="3934" y="7784"/>
                    </a:lnTo>
                    <a:lnTo>
                      <a:pt x="3955" y="7700"/>
                    </a:lnTo>
                    <a:lnTo>
                      <a:pt x="4059" y="7658"/>
                    </a:lnTo>
                    <a:lnTo>
                      <a:pt x="4059" y="7533"/>
                    </a:lnTo>
                    <a:lnTo>
                      <a:pt x="3934" y="7470"/>
                    </a:lnTo>
                    <a:lnTo>
                      <a:pt x="3934" y="7345"/>
                    </a:lnTo>
                    <a:lnTo>
                      <a:pt x="3850" y="7219"/>
                    </a:lnTo>
                    <a:lnTo>
                      <a:pt x="3767" y="7156"/>
                    </a:lnTo>
                    <a:lnTo>
                      <a:pt x="3620" y="6863"/>
                    </a:lnTo>
                    <a:lnTo>
                      <a:pt x="3495" y="6759"/>
                    </a:lnTo>
                    <a:lnTo>
                      <a:pt x="3432" y="6696"/>
                    </a:lnTo>
                    <a:lnTo>
                      <a:pt x="3348" y="6612"/>
                    </a:lnTo>
                    <a:lnTo>
                      <a:pt x="3243" y="6424"/>
                    </a:lnTo>
                    <a:lnTo>
                      <a:pt x="3181" y="6403"/>
                    </a:lnTo>
                    <a:lnTo>
                      <a:pt x="3181" y="6319"/>
                    </a:lnTo>
                    <a:lnTo>
                      <a:pt x="3306" y="6236"/>
                    </a:lnTo>
                    <a:lnTo>
                      <a:pt x="3411" y="6173"/>
                    </a:lnTo>
                    <a:lnTo>
                      <a:pt x="3390" y="6089"/>
                    </a:lnTo>
                    <a:lnTo>
                      <a:pt x="3390" y="5901"/>
                    </a:lnTo>
                    <a:lnTo>
                      <a:pt x="3453" y="5817"/>
                    </a:lnTo>
                    <a:lnTo>
                      <a:pt x="3432" y="5650"/>
                    </a:lnTo>
                    <a:lnTo>
                      <a:pt x="3515" y="5503"/>
                    </a:lnTo>
                    <a:lnTo>
                      <a:pt x="3746" y="5587"/>
                    </a:lnTo>
                    <a:lnTo>
                      <a:pt x="3871" y="5482"/>
                    </a:lnTo>
                    <a:lnTo>
                      <a:pt x="4018" y="5482"/>
                    </a:lnTo>
                    <a:lnTo>
                      <a:pt x="4039" y="5440"/>
                    </a:lnTo>
                    <a:lnTo>
                      <a:pt x="4039" y="5273"/>
                    </a:lnTo>
                    <a:lnTo>
                      <a:pt x="4101" y="5231"/>
                    </a:lnTo>
                    <a:lnTo>
                      <a:pt x="4269" y="5252"/>
                    </a:lnTo>
                    <a:lnTo>
                      <a:pt x="4290" y="5168"/>
                    </a:lnTo>
                    <a:lnTo>
                      <a:pt x="4248" y="5085"/>
                    </a:lnTo>
                    <a:lnTo>
                      <a:pt x="4248" y="5022"/>
                    </a:lnTo>
                    <a:lnTo>
                      <a:pt x="4373" y="4980"/>
                    </a:lnTo>
                    <a:lnTo>
                      <a:pt x="4541" y="4959"/>
                    </a:lnTo>
                    <a:lnTo>
                      <a:pt x="4562" y="4959"/>
                    </a:lnTo>
                    <a:lnTo>
                      <a:pt x="4604" y="4813"/>
                    </a:lnTo>
                    <a:lnTo>
                      <a:pt x="4666" y="4813"/>
                    </a:lnTo>
                    <a:lnTo>
                      <a:pt x="4792" y="4729"/>
                    </a:lnTo>
                    <a:lnTo>
                      <a:pt x="4750" y="4645"/>
                    </a:lnTo>
                    <a:lnTo>
                      <a:pt x="4792" y="4541"/>
                    </a:lnTo>
                    <a:lnTo>
                      <a:pt x="4813" y="4436"/>
                    </a:lnTo>
                    <a:lnTo>
                      <a:pt x="4980" y="4415"/>
                    </a:lnTo>
                    <a:lnTo>
                      <a:pt x="5085" y="4311"/>
                    </a:lnTo>
                    <a:lnTo>
                      <a:pt x="5127" y="4290"/>
                    </a:lnTo>
                    <a:lnTo>
                      <a:pt x="5127" y="4143"/>
                    </a:lnTo>
                    <a:lnTo>
                      <a:pt x="5022" y="4122"/>
                    </a:lnTo>
                    <a:lnTo>
                      <a:pt x="4771" y="4227"/>
                    </a:lnTo>
                    <a:lnTo>
                      <a:pt x="4624" y="4227"/>
                    </a:lnTo>
                    <a:lnTo>
                      <a:pt x="4562" y="4311"/>
                    </a:lnTo>
                    <a:lnTo>
                      <a:pt x="4436" y="4248"/>
                    </a:lnTo>
                    <a:lnTo>
                      <a:pt x="4394" y="4122"/>
                    </a:lnTo>
                    <a:lnTo>
                      <a:pt x="4436" y="3997"/>
                    </a:lnTo>
                    <a:lnTo>
                      <a:pt x="4352" y="3892"/>
                    </a:lnTo>
                    <a:lnTo>
                      <a:pt x="4269" y="3976"/>
                    </a:lnTo>
                    <a:lnTo>
                      <a:pt x="4227" y="3913"/>
                    </a:lnTo>
                    <a:lnTo>
                      <a:pt x="4039" y="3913"/>
                    </a:lnTo>
                    <a:lnTo>
                      <a:pt x="3955" y="3934"/>
                    </a:lnTo>
                    <a:lnTo>
                      <a:pt x="3934" y="3871"/>
                    </a:lnTo>
                    <a:lnTo>
                      <a:pt x="4039" y="3767"/>
                    </a:lnTo>
                    <a:lnTo>
                      <a:pt x="4185" y="3578"/>
                    </a:lnTo>
                    <a:lnTo>
                      <a:pt x="4164" y="3495"/>
                    </a:lnTo>
                    <a:lnTo>
                      <a:pt x="4227" y="3390"/>
                    </a:lnTo>
                    <a:lnTo>
                      <a:pt x="4227" y="3306"/>
                    </a:lnTo>
                    <a:lnTo>
                      <a:pt x="4101" y="3244"/>
                    </a:lnTo>
                    <a:lnTo>
                      <a:pt x="3955" y="3244"/>
                    </a:lnTo>
                    <a:lnTo>
                      <a:pt x="3934" y="3285"/>
                    </a:lnTo>
                    <a:lnTo>
                      <a:pt x="3871" y="3202"/>
                    </a:lnTo>
                    <a:lnTo>
                      <a:pt x="3913" y="3160"/>
                    </a:lnTo>
                    <a:lnTo>
                      <a:pt x="3767" y="3139"/>
                    </a:lnTo>
                    <a:lnTo>
                      <a:pt x="3704" y="3055"/>
                    </a:lnTo>
                    <a:lnTo>
                      <a:pt x="3725" y="2951"/>
                    </a:lnTo>
                    <a:lnTo>
                      <a:pt x="3704" y="2846"/>
                    </a:lnTo>
                    <a:lnTo>
                      <a:pt x="3557" y="2867"/>
                    </a:lnTo>
                    <a:lnTo>
                      <a:pt x="3495" y="2825"/>
                    </a:lnTo>
                    <a:lnTo>
                      <a:pt x="3515" y="2741"/>
                    </a:lnTo>
                    <a:lnTo>
                      <a:pt x="3495" y="2658"/>
                    </a:lnTo>
                    <a:lnTo>
                      <a:pt x="3223" y="2720"/>
                    </a:lnTo>
                    <a:lnTo>
                      <a:pt x="3097" y="2825"/>
                    </a:lnTo>
                    <a:lnTo>
                      <a:pt x="3034" y="2679"/>
                    </a:lnTo>
                    <a:lnTo>
                      <a:pt x="3055" y="2532"/>
                    </a:lnTo>
                    <a:lnTo>
                      <a:pt x="2992" y="2469"/>
                    </a:lnTo>
                    <a:lnTo>
                      <a:pt x="2930" y="2407"/>
                    </a:lnTo>
                    <a:lnTo>
                      <a:pt x="2825" y="2344"/>
                    </a:lnTo>
                    <a:lnTo>
                      <a:pt x="2825" y="2239"/>
                    </a:lnTo>
                    <a:lnTo>
                      <a:pt x="2888" y="2155"/>
                    </a:lnTo>
                    <a:lnTo>
                      <a:pt x="2825" y="2093"/>
                    </a:lnTo>
                    <a:lnTo>
                      <a:pt x="2888" y="2009"/>
                    </a:lnTo>
                    <a:lnTo>
                      <a:pt x="2971" y="1904"/>
                    </a:lnTo>
                    <a:lnTo>
                      <a:pt x="3034" y="1925"/>
                    </a:lnTo>
                    <a:lnTo>
                      <a:pt x="3097" y="1883"/>
                    </a:lnTo>
                    <a:lnTo>
                      <a:pt x="3034" y="1779"/>
                    </a:lnTo>
                    <a:lnTo>
                      <a:pt x="3055" y="1695"/>
                    </a:lnTo>
                    <a:lnTo>
                      <a:pt x="3118" y="1674"/>
                    </a:lnTo>
                    <a:lnTo>
                      <a:pt x="3139" y="1570"/>
                    </a:lnTo>
                    <a:lnTo>
                      <a:pt x="3243" y="1507"/>
                    </a:lnTo>
                    <a:lnTo>
                      <a:pt x="3285" y="1423"/>
                    </a:lnTo>
                    <a:lnTo>
                      <a:pt x="3285" y="1319"/>
                    </a:lnTo>
                    <a:lnTo>
                      <a:pt x="3306" y="1067"/>
                    </a:lnTo>
                    <a:lnTo>
                      <a:pt x="3285" y="900"/>
                    </a:lnTo>
                    <a:lnTo>
                      <a:pt x="3202" y="691"/>
                    </a:lnTo>
                    <a:lnTo>
                      <a:pt x="3202" y="544"/>
                    </a:lnTo>
                    <a:lnTo>
                      <a:pt x="3097" y="419"/>
                    </a:lnTo>
                    <a:lnTo>
                      <a:pt x="2992" y="419"/>
                    </a:lnTo>
                    <a:lnTo>
                      <a:pt x="2971" y="251"/>
                    </a:lnTo>
                    <a:lnTo>
                      <a:pt x="2825" y="147"/>
                    </a:lnTo>
                    <a:lnTo>
                      <a:pt x="2783" y="0"/>
                    </a:lnTo>
                    <a:lnTo>
                      <a:pt x="2616" y="0"/>
                    </a:lnTo>
                    <a:lnTo>
                      <a:pt x="2532" y="42"/>
                    </a:lnTo>
                    <a:lnTo>
                      <a:pt x="240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33"/>
              <p:cNvSpPr/>
              <p:nvPr/>
            </p:nvSpPr>
            <p:spPr>
              <a:xfrm>
                <a:off x="4941700" y="2836825"/>
                <a:ext cx="74300" cy="95750"/>
              </a:xfrm>
              <a:custGeom>
                <a:rect b="b" l="l" r="r" t="t"/>
                <a:pathLst>
                  <a:path extrusionOk="0" h="3830" w="2972">
                    <a:moveTo>
                      <a:pt x="209" y="1"/>
                    </a:moveTo>
                    <a:lnTo>
                      <a:pt x="189" y="63"/>
                    </a:lnTo>
                    <a:lnTo>
                      <a:pt x="147" y="63"/>
                    </a:lnTo>
                    <a:lnTo>
                      <a:pt x="147" y="147"/>
                    </a:lnTo>
                    <a:lnTo>
                      <a:pt x="189" y="210"/>
                    </a:lnTo>
                    <a:lnTo>
                      <a:pt x="147" y="356"/>
                    </a:lnTo>
                    <a:lnTo>
                      <a:pt x="21" y="482"/>
                    </a:lnTo>
                    <a:lnTo>
                      <a:pt x="0" y="628"/>
                    </a:lnTo>
                    <a:lnTo>
                      <a:pt x="293" y="733"/>
                    </a:lnTo>
                    <a:lnTo>
                      <a:pt x="398" y="670"/>
                    </a:lnTo>
                    <a:lnTo>
                      <a:pt x="523" y="691"/>
                    </a:lnTo>
                    <a:lnTo>
                      <a:pt x="502" y="754"/>
                    </a:lnTo>
                    <a:lnTo>
                      <a:pt x="544" y="900"/>
                    </a:lnTo>
                    <a:lnTo>
                      <a:pt x="481" y="963"/>
                    </a:lnTo>
                    <a:lnTo>
                      <a:pt x="398" y="942"/>
                    </a:lnTo>
                    <a:lnTo>
                      <a:pt x="314" y="984"/>
                    </a:lnTo>
                    <a:lnTo>
                      <a:pt x="272" y="1151"/>
                    </a:lnTo>
                    <a:lnTo>
                      <a:pt x="168" y="1172"/>
                    </a:lnTo>
                    <a:lnTo>
                      <a:pt x="168" y="1402"/>
                    </a:lnTo>
                    <a:lnTo>
                      <a:pt x="293" y="1570"/>
                    </a:lnTo>
                    <a:lnTo>
                      <a:pt x="419" y="1612"/>
                    </a:lnTo>
                    <a:lnTo>
                      <a:pt x="586" y="1800"/>
                    </a:lnTo>
                    <a:lnTo>
                      <a:pt x="586" y="1988"/>
                    </a:lnTo>
                    <a:lnTo>
                      <a:pt x="628" y="2114"/>
                    </a:lnTo>
                    <a:lnTo>
                      <a:pt x="607" y="2218"/>
                    </a:lnTo>
                    <a:lnTo>
                      <a:pt x="628" y="2407"/>
                    </a:lnTo>
                    <a:lnTo>
                      <a:pt x="816" y="2637"/>
                    </a:lnTo>
                    <a:lnTo>
                      <a:pt x="816" y="2783"/>
                    </a:lnTo>
                    <a:lnTo>
                      <a:pt x="837" y="2888"/>
                    </a:lnTo>
                    <a:lnTo>
                      <a:pt x="879" y="3076"/>
                    </a:lnTo>
                    <a:lnTo>
                      <a:pt x="921" y="3055"/>
                    </a:lnTo>
                    <a:lnTo>
                      <a:pt x="984" y="3160"/>
                    </a:lnTo>
                    <a:lnTo>
                      <a:pt x="1005" y="3202"/>
                    </a:lnTo>
                    <a:lnTo>
                      <a:pt x="1046" y="3202"/>
                    </a:lnTo>
                    <a:lnTo>
                      <a:pt x="1067" y="3139"/>
                    </a:lnTo>
                    <a:lnTo>
                      <a:pt x="1130" y="3097"/>
                    </a:lnTo>
                    <a:lnTo>
                      <a:pt x="1214" y="3160"/>
                    </a:lnTo>
                    <a:lnTo>
                      <a:pt x="1214" y="3181"/>
                    </a:lnTo>
                    <a:lnTo>
                      <a:pt x="1256" y="3160"/>
                    </a:lnTo>
                    <a:lnTo>
                      <a:pt x="1298" y="3055"/>
                    </a:lnTo>
                    <a:lnTo>
                      <a:pt x="1214" y="2930"/>
                    </a:lnTo>
                    <a:lnTo>
                      <a:pt x="1256" y="2888"/>
                    </a:lnTo>
                    <a:lnTo>
                      <a:pt x="1256" y="2783"/>
                    </a:lnTo>
                    <a:lnTo>
                      <a:pt x="1318" y="2721"/>
                    </a:lnTo>
                    <a:lnTo>
                      <a:pt x="1318" y="2742"/>
                    </a:lnTo>
                    <a:lnTo>
                      <a:pt x="1256" y="2951"/>
                    </a:lnTo>
                    <a:lnTo>
                      <a:pt x="1339" y="3055"/>
                    </a:lnTo>
                    <a:lnTo>
                      <a:pt x="1423" y="2930"/>
                    </a:lnTo>
                    <a:lnTo>
                      <a:pt x="1507" y="2888"/>
                    </a:lnTo>
                    <a:lnTo>
                      <a:pt x="1507" y="2888"/>
                    </a:lnTo>
                    <a:lnTo>
                      <a:pt x="1465" y="2951"/>
                    </a:lnTo>
                    <a:lnTo>
                      <a:pt x="1423" y="2972"/>
                    </a:lnTo>
                    <a:lnTo>
                      <a:pt x="1360" y="3076"/>
                    </a:lnTo>
                    <a:lnTo>
                      <a:pt x="1465" y="3139"/>
                    </a:lnTo>
                    <a:lnTo>
                      <a:pt x="1549" y="2951"/>
                    </a:lnTo>
                    <a:lnTo>
                      <a:pt x="1653" y="2930"/>
                    </a:lnTo>
                    <a:lnTo>
                      <a:pt x="1674" y="2762"/>
                    </a:lnTo>
                    <a:lnTo>
                      <a:pt x="1590" y="2637"/>
                    </a:lnTo>
                    <a:lnTo>
                      <a:pt x="1528" y="2616"/>
                    </a:lnTo>
                    <a:lnTo>
                      <a:pt x="1632" y="2553"/>
                    </a:lnTo>
                    <a:lnTo>
                      <a:pt x="1653" y="2511"/>
                    </a:lnTo>
                    <a:lnTo>
                      <a:pt x="1570" y="2365"/>
                    </a:lnTo>
                    <a:lnTo>
                      <a:pt x="1549" y="2156"/>
                    </a:lnTo>
                    <a:lnTo>
                      <a:pt x="1590" y="2344"/>
                    </a:lnTo>
                    <a:lnTo>
                      <a:pt x="1716" y="2449"/>
                    </a:lnTo>
                    <a:lnTo>
                      <a:pt x="1779" y="2428"/>
                    </a:lnTo>
                    <a:lnTo>
                      <a:pt x="1779" y="2470"/>
                    </a:lnTo>
                    <a:lnTo>
                      <a:pt x="1988" y="2574"/>
                    </a:lnTo>
                    <a:lnTo>
                      <a:pt x="2093" y="2511"/>
                    </a:lnTo>
                    <a:lnTo>
                      <a:pt x="2155" y="2532"/>
                    </a:lnTo>
                    <a:lnTo>
                      <a:pt x="2155" y="2470"/>
                    </a:lnTo>
                    <a:lnTo>
                      <a:pt x="2197" y="2470"/>
                    </a:lnTo>
                    <a:lnTo>
                      <a:pt x="2365" y="2888"/>
                    </a:lnTo>
                    <a:lnTo>
                      <a:pt x="2448" y="2951"/>
                    </a:lnTo>
                    <a:lnTo>
                      <a:pt x="2448" y="3034"/>
                    </a:lnTo>
                    <a:lnTo>
                      <a:pt x="2406" y="3160"/>
                    </a:lnTo>
                    <a:lnTo>
                      <a:pt x="2469" y="3181"/>
                    </a:lnTo>
                    <a:lnTo>
                      <a:pt x="2406" y="3348"/>
                    </a:lnTo>
                    <a:lnTo>
                      <a:pt x="2448" y="3369"/>
                    </a:lnTo>
                    <a:lnTo>
                      <a:pt x="2511" y="3306"/>
                    </a:lnTo>
                    <a:lnTo>
                      <a:pt x="2553" y="3265"/>
                    </a:lnTo>
                    <a:lnTo>
                      <a:pt x="2553" y="3265"/>
                    </a:lnTo>
                    <a:lnTo>
                      <a:pt x="2511" y="3369"/>
                    </a:lnTo>
                    <a:lnTo>
                      <a:pt x="2490" y="3411"/>
                    </a:lnTo>
                    <a:lnTo>
                      <a:pt x="2553" y="3495"/>
                    </a:lnTo>
                    <a:lnTo>
                      <a:pt x="2637" y="3620"/>
                    </a:lnTo>
                    <a:lnTo>
                      <a:pt x="2720" y="3830"/>
                    </a:lnTo>
                    <a:lnTo>
                      <a:pt x="2762" y="3830"/>
                    </a:lnTo>
                    <a:lnTo>
                      <a:pt x="2720" y="3683"/>
                    </a:lnTo>
                    <a:lnTo>
                      <a:pt x="2720" y="3620"/>
                    </a:lnTo>
                    <a:lnTo>
                      <a:pt x="2762" y="3516"/>
                    </a:lnTo>
                    <a:lnTo>
                      <a:pt x="2867" y="3390"/>
                    </a:lnTo>
                    <a:lnTo>
                      <a:pt x="2909" y="3411"/>
                    </a:lnTo>
                    <a:lnTo>
                      <a:pt x="2971" y="3286"/>
                    </a:lnTo>
                    <a:lnTo>
                      <a:pt x="2971" y="3160"/>
                    </a:lnTo>
                    <a:lnTo>
                      <a:pt x="2930" y="3139"/>
                    </a:lnTo>
                    <a:lnTo>
                      <a:pt x="2909" y="3076"/>
                    </a:lnTo>
                    <a:lnTo>
                      <a:pt x="2909" y="3034"/>
                    </a:lnTo>
                    <a:lnTo>
                      <a:pt x="2888" y="2972"/>
                    </a:lnTo>
                    <a:lnTo>
                      <a:pt x="2867" y="2888"/>
                    </a:lnTo>
                    <a:lnTo>
                      <a:pt x="2804" y="2742"/>
                    </a:lnTo>
                    <a:lnTo>
                      <a:pt x="2783" y="2511"/>
                    </a:lnTo>
                    <a:lnTo>
                      <a:pt x="2720" y="2428"/>
                    </a:lnTo>
                    <a:lnTo>
                      <a:pt x="2720" y="2302"/>
                    </a:lnTo>
                    <a:lnTo>
                      <a:pt x="2699" y="2135"/>
                    </a:lnTo>
                    <a:lnTo>
                      <a:pt x="2637" y="2051"/>
                    </a:lnTo>
                    <a:lnTo>
                      <a:pt x="2595" y="2009"/>
                    </a:lnTo>
                    <a:lnTo>
                      <a:pt x="2511" y="2009"/>
                    </a:lnTo>
                    <a:lnTo>
                      <a:pt x="2448" y="1946"/>
                    </a:lnTo>
                    <a:lnTo>
                      <a:pt x="2386" y="2009"/>
                    </a:lnTo>
                    <a:lnTo>
                      <a:pt x="2406" y="2051"/>
                    </a:lnTo>
                    <a:lnTo>
                      <a:pt x="2386" y="2114"/>
                    </a:lnTo>
                    <a:lnTo>
                      <a:pt x="2386" y="2156"/>
                    </a:lnTo>
                    <a:lnTo>
                      <a:pt x="2344" y="2239"/>
                    </a:lnTo>
                    <a:lnTo>
                      <a:pt x="2365" y="2302"/>
                    </a:lnTo>
                    <a:lnTo>
                      <a:pt x="2365" y="2365"/>
                    </a:lnTo>
                    <a:lnTo>
                      <a:pt x="2281" y="2365"/>
                    </a:lnTo>
                    <a:lnTo>
                      <a:pt x="2197" y="2260"/>
                    </a:lnTo>
                    <a:lnTo>
                      <a:pt x="2093" y="2156"/>
                    </a:lnTo>
                    <a:lnTo>
                      <a:pt x="2093" y="2114"/>
                    </a:lnTo>
                    <a:lnTo>
                      <a:pt x="2030" y="2051"/>
                    </a:lnTo>
                    <a:lnTo>
                      <a:pt x="1967" y="1905"/>
                    </a:lnTo>
                    <a:lnTo>
                      <a:pt x="1967" y="1821"/>
                    </a:lnTo>
                    <a:lnTo>
                      <a:pt x="2030" y="1800"/>
                    </a:lnTo>
                    <a:lnTo>
                      <a:pt x="2051" y="1716"/>
                    </a:lnTo>
                    <a:lnTo>
                      <a:pt x="2155" y="1633"/>
                    </a:lnTo>
                    <a:lnTo>
                      <a:pt x="2176" y="1695"/>
                    </a:lnTo>
                    <a:lnTo>
                      <a:pt x="2260" y="1695"/>
                    </a:lnTo>
                    <a:lnTo>
                      <a:pt x="2302" y="1633"/>
                    </a:lnTo>
                    <a:lnTo>
                      <a:pt x="2302" y="1570"/>
                    </a:lnTo>
                    <a:lnTo>
                      <a:pt x="2365" y="1528"/>
                    </a:lnTo>
                    <a:lnTo>
                      <a:pt x="2448" y="1319"/>
                    </a:lnTo>
                    <a:lnTo>
                      <a:pt x="2469" y="1193"/>
                    </a:lnTo>
                    <a:lnTo>
                      <a:pt x="2511" y="1068"/>
                    </a:lnTo>
                    <a:lnTo>
                      <a:pt x="2469" y="1047"/>
                    </a:lnTo>
                    <a:lnTo>
                      <a:pt x="2365" y="942"/>
                    </a:lnTo>
                    <a:lnTo>
                      <a:pt x="2302" y="963"/>
                    </a:lnTo>
                    <a:lnTo>
                      <a:pt x="2260" y="942"/>
                    </a:lnTo>
                    <a:lnTo>
                      <a:pt x="2176" y="942"/>
                    </a:lnTo>
                    <a:lnTo>
                      <a:pt x="1967" y="963"/>
                    </a:lnTo>
                    <a:lnTo>
                      <a:pt x="1779" y="942"/>
                    </a:lnTo>
                    <a:lnTo>
                      <a:pt x="1423" y="942"/>
                    </a:lnTo>
                    <a:lnTo>
                      <a:pt x="1298" y="879"/>
                    </a:lnTo>
                    <a:lnTo>
                      <a:pt x="1193" y="900"/>
                    </a:lnTo>
                    <a:lnTo>
                      <a:pt x="1067" y="858"/>
                    </a:lnTo>
                    <a:lnTo>
                      <a:pt x="1067" y="775"/>
                    </a:lnTo>
                    <a:lnTo>
                      <a:pt x="1026" y="649"/>
                    </a:lnTo>
                    <a:lnTo>
                      <a:pt x="1026" y="565"/>
                    </a:lnTo>
                    <a:lnTo>
                      <a:pt x="1005" y="440"/>
                    </a:lnTo>
                    <a:lnTo>
                      <a:pt x="921" y="314"/>
                    </a:lnTo>
                    <a:lnTo>
                      <a:pt x="879" y="314"/>
                    </a:lnTo>
                    <a:lnTo>
                      <a:pt x="837" y="356"/>
                    </a:lnTo>
                    <a:lnTo>
                      <a:pt x="733" y="314"/>
                    </a:lnTo>
                    <a:lnTo>
                      <a:pt x="691" y="252"/>
                    </a:lnTo>
                    <a:lnTo>
                      <a:pt x="607" y="168"/>
                    </a:lnTo>
                    <a:lnTo>
                      <a:pt x="544" y="168"/>
                    </a:lnTo>
                    <a:lnTo>
                      <a:pt x="523" y="252"/>
                    </a:lnTo>
                    <a:lnTo>
                      <a:pt x="607" y="314"/>
                    </a:lnTo>
                    <a:lnTo>
                      <a:pt x="544" y="335"/>
                    </a:lnTo>
                    <a:lnTo>
                      <a:pt x="419" y="314"/>
                    </a:lnTo>
                    <a:lnTo>
                      <a:pt x="356" y="210"/>
                    </a:lnTo>
                    <a:lnTo>
                      <a:pt x="356" y="147"/>
                    </a:lnTo>
                    <a:lnTo>
                      <a:pt x="272" y="42"/>
                    </a:lnTo>
                    <a:lnTo>
                      <a:pt x="209"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33"/>
              <p:cNvSpPr/>
              <p:nvPr/>
            </p:nvSpPr>
            <p:spPr>
              <a:xfrm>
                <a:off x="3787225" y="2293850"/>
                <a:ext cx="55475" cy="68025"/>
              </a:xfrm>
              <a:custGeom>
                <a:rect b="b" l="l" r="r" t="t"/>
                <a:pathLst>
                  <a:path extrusionOk="0" h="2721" w="2219">
                    <a:moveTo>
                      <a:pt x="1298" y="1"/>
                    </a:moveTo>
                    <a:lnTo>
                      <a:pt x="1152" y="168"/>
                    </a:lnTo>
                    <a:lnTo>
                      <a:pt x="984" y="231"/>
                    </a:lnTo>
                    <a:lnTo>
                      <a:pt x="880" y="231"/>
                    </a:lnTo>
                    <a:lnTo>
                      <a:pt x="817" y="336"/>
                    </a:lnTo>
                    <a:lnTo>
                      <a:pt x="754" y="482"/>
                    </a:lnTo>
                    <a:lnTo>
                      <a:pt x="649" y="545"/>
                    </a:lnTo>
                    <a:lnTo>
                      <a:pt x="524" y="545"/>
                    </a:lnTo>
                    <a:lnTo>
                      <a:pt x="357" y="649"/>
                    </a:lnTo>
                    <a:lnTo>
                      <a:pt x="315" y="629"/>
                    </a:lnTo>
                    <a:lnTo>
                      <a:pt x="231" y="629"/>
                    </a:lnTo>
                    <a:lnTo>
                      <a:pt x="210" y="754"/>
                    </a:lnTo>
                    <a:lnTo>
                      <a:pt x="126" y="838"/>
                    </a:lnTo>
                    <a:lnTo>
                      <a:pt x="189" y="901"/>
                    </a:lnTo>
                    <a:lnTo>
                      <a:pt x="231" y="859"/>
                    </a:lnTo>
                    <a:lnTo>
                      <a:pt x="357" y="1005"/>
                    </a:lnTo>
                    <a:lnTo>
                      <a:pt x="336" y="838"/>
                    </a:lnTo>
                    <a:lnTo>
                      <a:pt x="357" y="754"/>
                    </a:lnTo>
                    <a:lnTo>
                      <a:pt x="545" y="629"/>
                    </a:lnTo>
                    <a:lnTo>
                      <a:pt x="566" y="649"/>
                    </a:lnTo>
                    <a:lnTo>
                      <a:pt x="670" y="629"/>
                    </a:lnTo>
                    <a:lnTo>
                      <a:pt x="817" y="649"/>
                    </a:lnTo>
                    <a:lnTo>
                      <a:pt x="859" y="629"/>
                    </a:lnTo>
                    <a:lnTo>
                      <a:pt x="859" y="629"/>
                    </a:lnTo>
                    <a:cubicBezTo>
                      <a:pt x="859" y="649"/>
                      <a:pt x="838" y="649"/>
                      <a:pt x="838" y="691"/>
                    </a:cubicBezTo>
                    <a:lnTo>
                      <a:pt x="754" y="712"/>
                    </a:lnTo>
                    <a:lnTo>
                      <a:pt x="670" y="712"/>
                    </a:lnTo>
                    <a:lnTo>
                      <a:pt x="629" y="733"/>
                    </a:lnTo>
                    <a:lnTo>
                      <a:pt x="733" y="859"/>
                    </a:lnTo>
                    <a:lnTo>
                      <a:pt x="691" y="921"/>
                    </a:lnTo>
                    <a:lnTo>
                      <a:pt x="775" y="1026"/>
                    </a:lnTo>
                    <a:lnTo>
                      <a:pt x="775" y="1047"/>
                    </a:lnTo>
                    <a:lnTo>
                      <a:pt x="691" y="1026"/>
                    </a:lnTo>
                    <a:lnTo>
                      <a:pt x="587" y="1047"/>
                    </a:lnTo>
                    <a:lnTo>
                      <a:pt x="566" y="1005"/>
                    </a:lnTo>
                    <a:lnTo>
                      <a:pt x="629" y="942"/>
                    </a:lnTo>
                    <a:lnTo>
                      <a:pt x="566" y="838"/>
                    </a:lnTo>
                    <a:lnTo>
                      <a:pt x="545" y="838"/>
                    </a:lnTo>
                    <a:lnTo>
                      <a:pt x="461" y="963"/>
                    </a:lnTo>
                    <a:lnTo>
                      <a:pt x="524" y="1047"/>
                    </a:lnTo>
                    <a:lnTo>
                      <a:pt x="419" y="1131"/>
                    </a:lnTo>
                    <a:lnTo>
                      <a:pt x="336" y="1047"/>
                    </a:lnTo>
                    <a:lnTo>
                      <a:pt x="231" y="1047"/>
                    </a:lnTo>
                    <a:lnTo>
                      <a:pt x="147" y="1026"/>
                    </a:lnTo>
                    <a:lnTo>
                      <a:pt x="64" y="1110"/>
                    </a:lnTo>
                    <a:lnTo>
                      <a:pt x="210" y="1173"/>
                    </a:lnTo>
                    <a:lnTo>
                      <a:pt x="210" y="1277"/>
                    </a:lnTo>
                    <a:lnTo>
                      <a:pt x="126" y="1235"/>
                    </a:lnTo>
                    <a:lnTo>
                      <a:pt x="64" y="1256"/>
                    </a:lnTo>
                    <a:lnTo>
                      <a:pt x="105" y="1424"/>
                    </a:lnTo>
                    <a:lnTo>
                      <a:pt x="168" y="1465"/>
                    </a:lnTo>
                    <a:lnTo>
                      <a:pt x="168" y="1591"/>
                    </a:lnTo>
                    <a:lnTo>
                      <a:pt x="231" y="1675"/>
                    </a:lnTo>
                    <a:lnTo>
                      <a:pt x="64" y="1758"/>
                    </a:lnTo>
                    <a:lnTo>
                      <a:pt x="1" y="1905"/>
                    </a:lnTo>
                    <a:lnTo>
                      <a:pt x="64" y="1968"/>
                    </a:lnTo>
                    <a:lnTo>
                      <a:pt x="168" y="1905"/>
                    </a:lnTo>
                    <a:lnTo>
                      <a:pt x="315" y="2051"/>
                    </a:lnTo>
                    <a:lnTo>
                      <a:pt x="336" y="2219"/>
                    </a:lnTo>
                    <a:lnTo>
                      <a:pt x="273" y="2261"/>
                    </a:lnTo>
                    <a:lnTo>
                      <a:pt x="315" y="2323"/>
                    </a:lnTo>
                    <a:lnTo>
                      <a:pt x="461" y="2323"/>
                    </a:lnTo>
                    <a:lnTo>
                      <a:pt x="608" y="2533"/>
                    </a:lnTo>
                    <a:lnTo>
                      <a:pt x="649" y="2574"/>
                    </a:lnTo>
                    <a:lnTo>
                      <a:pt x="754" y="2533"/>
                    </a:lnTo>
                    <a:lnTo>
                      <a:pt x="775" y="2470"/>
                    </a:lnTo>
                    <a:lnTo>
                      <a:pt x="691" y="2386"/>
                    </a:lnTo>
                    <a:lnTo>
                      <a:pt x="649" y="2386"/>
                    </a:lnTo>
                    <a:lnTo>
                      <a:pt x="649" y="2302"/>
                    </a:lnTo>
                    <a:lnTo>
                      <a:pt x="733" y="2261"/>
                    </a:lnTo>
                    <a:lnTo>
                      <a:pt x="733" y="2177"/>
                    </a:lnTo>
                    <a:lnTo>
                      <a:pt x="670" y="2135"/>
                    </a:lnTo>
                    <a:lnTo>
                      <a:pt x="670" y="2072"/>
                    </a:lnTo>
                    <a:lnTo>
                      <a:pt x="754" y="2009"/>
                    </a:lnTo>
                    <a:cubicBezTo>
                      <a:pt x="775" y="2051"/>
                      <a:pt x="817" y="2093"/>
                      <a:pt x="838" y="2135"/>
                    </a:cubicBezTo>
                    <a:lnTo>
                      <a:pt x="838" y="2177"/>
                    </a:lnTo>
                    <a:lnTo>
                      <a:pt x="880" y="2302"/>
                    </a:lnTo>
                    <a:lnTo>
                      <a:pt x="984" y="2407"/>
                    </a:lnTo>
                    <a:lnTo>
                      <a:pt x="1089" y="2407"/>
                    </a:lnTo>
                    <a:lnTo>
                      <a:pt x="1152" y="2449"/>
                    </a:lnTo>
                    <a:lnTo>
                      <a:pt x="1256" y="2428"/>
                    </a:lnTo>
                    <a:cubicBezTo>
                      <a:pt x="1277" y="2428"/>
                      <a:pt x="1298" y="2428"/>
                      <a:pt x="1298" y="2407"/>
                    </a:cubicBezTo>
                    <a:cubicBezTo>
                      <a:pt x="1319" y="2407"/>
                      <a:pt x="1319" y="2428"/>
                      <a:pt x="1361" y="2428"/>
                    </a:cubicBezTo>
                    <a:lnTo>
                      <a:pt x="1361" y="2449"/>
                    </a:lnTo>
                    <a:lnTo>
                      <a:pt x="1298" y="2533"/>
                    </a:lnTo>
                    <a:lnTo>
                      <a:pt x="1319" y="2595"/>
                    </a:lnTo>
                    <a:lnTo>
                      <a:pt x="1382" y="2512"/>
                    </a:lnTo>
                    <a:lnTo>
                      <a:pt x="1403" y="2449"/>
                    </a:lnTo>
                    <a:cubicBezTo>
                      <a:pt x="1445" y="2491"/>
                      <a:pt x="1486" y="2512"/>
                      <a:pt x="1507" y="2553"/>
                    </a:cubicBezTo>
                    <a:lnTo>
                      <a:pt x="1507" y="2595"/>
                    </a:lnTo>
                    <a:lnTo>
                      <a:pt x="1465" y="2616"/>
                    </a:lnTo>
                    <a:lnTo>
                      <a:pt x="1507" y="2658"/>
                    </a:lnTo>
                    <a:lnTo>
                      <a:pt x="1675" y="2721"/>
                    </a:lnTo>
                    <a:lnTo>
                      <a:pt x="1821" y="2700"/>
                    </a:lnTo>
                    <a:lnTo>
                      <a:pt x="1884" y="2616"/>
                    </a:lnTo>
                    <a:lnTo>
                      <a:pt x="1905" y="2700"/>
                    </a:lnTo>
                    <a:lnTo>
                      <a:pt x="1926" y="2721"/>
                    </a:lnTo>
                    <a:lnTo>
                      <a:pt x="1926" y="2616"/>
                    </a:lnTo>
                    <a:lnTo>
                      <a:pt x="1968" y="2574"/>
                    </a:lnTo>
                    <a:cubicBezTo>
                      <a:pt x="2009" y="2533"/>
                      <a:pt x="2030" y="2512"/>
                      <a:pt x="2030" y="2470"/>
                    </a:cubicBezTo>
                    <a:lnTo>
                      <a:pt x="2093" y="2386"/>
                    </a:lnTo>
                    <a:lnTo>
                      <a:pt x="2177" y="2344"/>
                    </a:lnTo>
                    <a:lnTo>
                      <a:pt x="2135" y="2302"/>
                    </a:lnTo>
                    <a:lnTo>
                      <a:pt x="2072" y="2323"/>
                    </a:lnTo>
                    <a:lnTo>
                      <a:pt x="2009" y="2407"/>
                    </a:lnTo>
                    <a:lnTo>
                      <a:pt x="2009" y="2386"/>
                    </a:lnTo>
                    <a:cubicBezTo>
                      <a:pt x="1989" y="2344"/>
                      <a:pt x="1989" y="2344"/>
                      <a:pt x="1989" y="2323"/>
                    </a:cubicBezTo>
                    <a:lnTo>
                      <a:pt x="2009" y="2302"/>
                    </a:lnTo>
                    <a:lnTo>
                      <a:pt x="2009" y="2219"/>
                    </a:lnTo>
                    <a:lnTo>
                      <a:pt x="2135" y="2177"/>
                    </a:lnTo>
                    <a:lnTo>
                      <a:pt x="2198" y="2114"/>
                    </a:lnTo>
                    <a:lnTo>
                      <a:pt x="2177" y="2051"/>
                    </a:lnTo>
                    <a:lnTo>
                      <a:pt x="2072" y="1968"/>
                    </a:lnTo>
                    <a:lnTo>
                      <a:pt x="2072" y="1905"/>
                    </a:lnTo>
                    <a:lnTo>
                      <a:pt x="2198" y="1863"/>
                    </a:lnTo>
                    <a:lnTo>
                      <a:pt x="2219" y="1737"/>
                    </a:lnTo>
                    <a:lnTo>
                      <a:pt x="2219" y="1591"/>
                    </a:lnTo>
                    <a:lnTo>
                      <a:pt x="2198" y="1486"/>
                    </a:lnTo>
                    <a:lnTo>
                      <a:pt x="2072" y="1486"/>
                    </a:lnTo>
                    <a:lnTo>
                      <a:pt x="1905" y="1528"/>
                    </a:lnTo>
                    <a:lnTo>
                      <a:pt x="1863" y="1633"/>
                    </a:lnTo>
                    <a:lnTo>
                      <a:pt x="1905" y="1675"/>
                    </a:lnTo>
                    <a:lnTo>
                      <a:pt x="1989" y="1737"/>
                    </a:lnTo>
                    <a:lnTo>
                      <a:pt x="1989" y="1779"/>
                    </a:lnTo>
                    <a:lnTo>
                      <a:pt x="1926" y="1758"/>
                    </a:lnTo>
                    <a:lnTo>
                      <a:pt x="1905" y="1779"/>
                    </a:lnTo>
                    <a:lnTo>
                      <a:pt x="1800" y="1696"/>
                    </a:lnTo>
                    <a:lnTo>
                      <a:pt x="1800" y="1654"/>
                    </a:lnTo>
                    <a:lnTo>
                      <a:pt x="1758" y="1570"/>
                    </a:lnTo>
                    <a:lnTo>
                      <a:pt x="1696" y="1591"/>
                    </a:lnTo>
                    <a:lnTo>
                      <a:pt x="1654" y="1675"/>
                    </a:lnTo>
                    <a:lnTo>
                      <a:pt x="1570" y="1696"/>
                    </a:lnTo>
                    <a:lnTo>
                      <a:pt x="1591" y="1779"/>
                    </a:lnTo>
                    <a:lnTo>
                      <a:pt x="1654" y="1863"/>
                    </a:lnTo>
                    <a:lnTo>
                      <a:pt x="1654" y="1989"/>
                    </a:lnTo>
                    <a:lnTo>
                      <a:pt x="1717" y="2072"/>
                    </a:lnTo>
                    <a:lnTo>
                      <a:pt x="1800" y="2072"/>
                    </a:lnTo>
                    <a:lnTo>
                      <a:pt x="1926" y="2093"/>
                    </a:lnTo>
                    <a:lnTo>
                      <a:pt x="1968" y="2156"/>
                    </a:lnTo>
                    <a:lnTo>
                      <a:pt x="1905" y="2198"/>
                    </a:lnTo>
                    <a:lnTo>
                      <a:pt x="1968" y="2261"/>
                    </a:lnTo>
                    <a:cubicBezTo>
                      <a:pt x="1926" y="2281"/>
                      <a:pt x="1926" y="2323"/>
                      <a:pt x="1926" y="2365"/>
                    </a:cubicBezTo>
                    <a:lnTo>
                      <a:pt x="1905" y="2386"/>
                    </a:lnTo>
                    <a:lnTo>
                      <a:pt x="1863" y="2386"/>
                    </a:lnTo>
                    <a:lnTo>
                      <a:pt x="1779" y="2407"/>
                    </a:lnTo>
                    <a:lnTo>
                      <a:pt x="1675" y="2261"/>
                    </a:lnTo>
                    <a:lnTo>
                      <a:pt x="1612" y="2281"/>
                    </a:lnTo>
                    <a:cubicBezTo>
                      <a:pt x="1591" y="2261"/>
                      <a:pt x="1570" y="2261"/>
                      <a:pt x="1549" y="2219"/>
                    </a:cubicBezTo>
                    <a:lnTo>
                      <a:pt x="1549" y="2198"/>
                    </a:lnTo>
                    <a:lnTo>
                      <a:pt x="1465" y="2114"/>
                    </a:lnTo>
                    <a:lnTo>
                      <a:pt x="1465" y="2177"/>
                    </a:lnTo>
                    <a:cubicBezTo>
                      <a:pt x="1465" y="2177"/>
                      <a:pt x="1445" y="2177"/>
                      <a:pt x="1445" y="2156"/>
                    </a:cubicBezTo>
                    <a:cubicBezTo>
                      <a:pt x="1403" y="2156"/>
                      <a:pt x="1403" y="2156"/>
                      <a:pt x="1382" y="2177"/>
                    </a:cubicBezTo>
                    <a:lnTo>
                      <a:pt x="1403" y="2093"/>
                    </a:lnTo>
                    <a:lnTo>
                      <a:pt x="1382" y="2009"/>
                    </a:lnTo>
                    <a:lnTo>
                      <a:pt x="1298" y="1863"/>
                    </a:lnTo>
                    <a:lnTo>
                      <a:pt x="1235" y="1863"/>
                    </a:lnTo>
                    <a:lnTo>
                      <a:pt x="1089" y="1779"/>
                    </a:lnTo>
                    <a:lnTo>
                      <a:pt x="1026" y="1612"/>
                    </a:lnTo>
                    <a:lnTo>
                      <a:pt x="1047" y="1654"/>
                    </a:lnTo>
                    <a:lnTo>
                      <a:pt x="1173" y="1591"/>
                    </a:lnTo>
                    <a:lnTo>
                      <a:pt x="1173" y="1445"/>
                    </a:lnTo>
                    <a:lnTo>
                      <a:pt x="1131" y="1340"/>
                    </a:lnTo>
                    <a:lnTo>
                      <a:pt x="1193" y="1256"/>
                    </a:lnTo>
                    <a:lnTo>
                      <a:pt x="1298" y="1235"/>
                    </a:lnTo>
                    <a:lnTo>
                      <a:pt x="1382" y="1298"/>
                    </a:lnTo>
                    <a:lnTo>
                      <a:pt x="1445" y="1277"/>
                    </a:lnTo>
                    <a:lnTo>
                      <a:pt x="1486" y="1298"/>
                    </a:lnTo>
                    <a:lnTo>
                      <a:pt x="1507" y="1256"/>
                    </a:lnTo>
                    <a:lnTo>
                      <a:pt x="1549" y="1152"/>
                    </a:lnTo>
                    <a:lnTo>
                      <a:pt x="1445" y="1047"/>
                    </a:lnTo>
                    <a:lnTo>
                      <a:pt x="1382" y="1110"/>
                    </a:lnTo>
                    <a:lnTo>
                      <a:pt x="1256" y="1110"/>
                    </a:lnTo>
                    <a:lnTo>
                      <a:pt x="1193" y="1026"/>
                    </a:lnTo>
                    <a:lnTo>
                      <a:pt x="1152" y="921"/>
                    </a:lnTo>
                    <a:lnTo>
                      <a:pt x="1089" y="921"/>
                    </a:lnTo>
                    <a:lnTo>
                      <a:pt x="1152" y="859"/>
                    </a:lnTo>
                    <a:lnTo>
                      <a:pt x="1152" y="754"/>
                    </a:lnTo>
                    <a:lnTo>
                      <a:pt x="1131" y="754"/>
                    </a:lnTo>
                    <a:cubicBezTo>
                      <a:pt x="1131" y="733"/>
                      <a:pt x="1152" y="712"/>
                      <a:pt x="1152" y="691"/>
                    </a:cubicBezTo>
                    <a:lnTo>
                      <a:pt x="1173" y="691"/>
                    </a:lnTo>
                    <a:lnTo>
                      <a:pt x="1277" y="503"/>
                    </a:lnTo>
                    <a:lnTo>
                      <a:pt x="1256" y="377"/>
                    </a:lnTo>
                    <a:lnTo>
                      <a:pt x="1277" y="315"/>
                    </a:lnTo>
                    <a:lnTo>
                      <a:pt x="1256" y="210"/>
                    </a:lnTo>
                    <a:lnTo>
                      <a:pt x="1340" y="64"/>
                    </a:lnTo>
                    <a:lnTo>
                      <a:pt x="1298"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33"/>
              <p:cNvSpPr/>
              <p:nvPr/>
            </p:nvSpPr>
            <p:spPr>
              <a:xfrm>
                <a:off x="3743300" y="1958025"/>
                <a:ext cx="290325" cy="337425"/>
              </a:xfrm>
              <a:custGeom>
                <a:rect b="b" l="l" r="r" t="t"/>
                <a:pathLst>
                  <a:path extrusionOk="0" h="13497" w="11613">
                    <a:moveTo>
                      <a:pt x="9792" y="1"/>
                    </a:moveTo>
                    <a:lnTo>
                      <a:pt x="9709" y="64"/>
                    </a:lnTo>
                    <a:lnTo>
                      <a:pt x="9709" y="126"/>
                    </a:lnTo>
                    <a:lnTo>
                      <a:pt x="9792" y="231"/>
                    </a:lnTo>
                    <a:lnTo>
                      <a:pt x="9730" y="273"/>
                    </a:lnTo>
                    <a:lnTo>
                      <a:pt x="9688" y="273"/>
                    </a:lnTo>
                    <a:lnTo>
                      <a:pt x="9604" y="168"/>
                    </a:lnTo>
                    <a:lnTo>
                      <a:pt x="9541" y="231"/>
                    </a:lnTo>
                    <a:lnTo>
                      <a:pt x="9520" y="336"/>
                    </a:lnTo>
                    <a:lnTo>
                      <a:pt x="9541" y="357"/>
                    </a:lnTo>
                    <a:lnTo>
                      <a:pt x="9625" y="357"/>
                    </a:lnTo>
                    <a:lnTo>
                      <a:pt x="9688" y="419"/>
                    </a:lnTo>
                    <a:lnTo>
                      <a:pt x="9646" y="440"/>
                    </a:lnTo>
                    <a:lnTo>
                      <a:pt x="9604" y="482"/>
                    </a:lnTo>
                    <a:lnTo>
                      <a:pt x="9604" y="566"/>
                    </a:lnTo>
                    <a:lnTo>
                      <a:pt x="9520" y="587"/>
                    </a:lnTo>
                    <a:lnTo>
                      <a:pt x="9520" y="670"/>
                    </a:lnTo>
                    <a:lnTo>
                      <a:pt x="9541" y="691"/>
                    </a:lnTo>
                    <a:lnTo>
                      <a:pt x="9479" y="754"/>
                    </a:lnTo>
                    <a:lnTo>
                      <a:pt x="9520" y="859"/>
                    </a:lnTo>
                    <a:lnTo>
                      <a:pt x="9479" y="901"/>
                    </a:lnTo>
                    <a:lnTo>
                      <a:pt x="9416" y="859"/>
                    </a:lnTo>
                    <a:lnTo>
                      <a:pt x="9332" y="901"/>
                    </a:lnTo>
                    <a:lnTo>
                      <a:pt x="9332" y="942"/>
                    </a:lnTo>
                    <a:lnTo>
                      <a:pt x="9269" y="984"/>
                    </a:lnTo>
                    <a:lnTo>
                      <a:pt x="9228" y="880"/>
                    </a:lnTo>
                    <a:lnTo>
                      <a:pt x="9332" y="670"/>
                    </a:lnTo>
                    <a:lnTo>
                      <a:pt x="9269" y="649"/>
                    </a:lnTo>
                    <a:lnTo>
                      <a:pt x="9269" y="587"/>
                    </a:lnTo>
                    <a:lnTo>
                      <a:pt x="9311" y="545"/>
                    </a:lnTo>
                    <a:lnTo>
                      <a:pt x="9311" y="357"/>
                    </a:lnTo>
                    <a:lnTo>
                      <a:pt x="9290" y="315"/>
                    </a:lnTo>
                    <a:lnTo>
                      <a:pt x="9228" y="315"/>
                    </a:lnTo>
                    <a:lnTo>
                      <a:pt x="9102" y="545"/>
                    </a:lnTo>
                    <a:lnTo>
                      <a:pt x="9081" y="670"/>
                    </a:lnTo>
                    <a:lnTo>
                      <a:pt x="8956" y="880"/>
                    </a:lnTo>
                    <a:lnTo>
                      <a:pt x="8893" y="1005"/>
                    </a:lnTo>
                    <a:lnTo>
                      <a:pt x="8956" y="1068"/>
                    </a:lnTo>
                    <a:lnTo>
                      <a:pt x="8914" y="1193"/>
                    </a:lnTo>
                    <a:lnTo>
                      <a:pt x="8767" y="1361"/>
                    </a:lnTo>
                    <a:lnTo>
                      <a:pt x="8704" y="1382"/>
                    </a:lnTo>
                    <a:lnTo>
                      <a:pt x="8704" y="1298"/>
                    </a:lnTo>
                    <a:lnTo>
                      <a:pt x="8663" y="1214"/>
                    </a:lnTo>
                    <a:lnTo>
                      <a:pt x="8767" y="1068"/>
                    </a:lnTo>
                    <a:lnTo>
                      <a:pt x="8746" y="963"/>
                    </a:lnTo>
                    <a:lnTo>
                      <a:pt x="8788" y="880"/>
                    </a:lnTo>
                    <a:lnTo>
                      <a:pt x="8746" y="775"/>
                    </a:lnTo>
                    <a:lnTo>
                      <a:pt x="8893" y="587"/>
                    </a:lnTo>
                    <a:lnTo>
                      <a:pt x="8914" y="482"/>
                    </a:lnTo>
                    <a:lnTo>
                      <a:pt x="8956" y="461"/>
                    </a:lnTo>
                    <a:lnTo>
                      <a:pt x="8956" y="419"/>
                    </a:lnTo>
                    <a:lnTo>
                      <a:pt x="8851" y="419"/>
                    </a:lnTo>
                    <a:lnTo>
                      <a:pt x="8767" y="315"/>
                    </a:lnTo>
                    <a:lnTo>
                      <a:pt x="8704" y="336"/>
                    </a:lnTo>
                    <a:lnTo>
                      <a:pt x="8746" y="440"/>
                    </a:lnTo>
                    <a:lnTo>
                      <a:pt x="8663" y="482"/>
                    </a:lnTo>
                    <a:lnTo>
                      <a:pt x="8663" y="419"/>
                    </a:lnTo>
                    <a:lnTo>
                      <a:pt x="8579" y="336"/>
                    </a:lnTo>
                    <a:lnTo>
                      <a:pt x="8495" y="315"/>
                    </a:lnTo>
                    <a:lnTo>
                      <a:pt x="8432" y="336"/>
                    </a:lnTo>
                    <a:lnTo>
                      <a:pt x="8453" y="482"/>
                    </a:lnTo>
                    <a:lnTo>
                      <a:pt x="8391" y="545"/>
                    </a:lnTo>
                    <a:lnTo>
                      <a:pt x="8349" y="482"/>
                    </a:lnTo>
                    <a:lnTo>
                      <a:pt x="8286" y="461"/>
                    </a:lnTo>
                    <a:lnTo>
                      <a:pt x="8244" y="482"/>
                    </a:lnTo>
                    <a:lnTo>
                      <a:pt x="8265" y="545"/>
                    </a:lnTo>
                    <a:lnTo>
                      <a:pt x="8391" y="608"/>
                    </a:lnTo>
                    <a:lnTo>
                      <a:pt x="8432" y="733"/>
                    </a:lnTo>
                    <a:lnTo>
                      <a:pt x="8391" y="775"/>
                    </a:lnTo>
                    <a:lnTo>
                      <a:pt x="8349" y="691"/>
                    </a:lnTo>
                    <a:lnTo>
                      <a:pt x="8265" y="775"/>
                    </a:lnTo>
                    <a:lnTo>
                      <a:pt x="8265" y="838"/>
                    </a:lnTo>
                    <a:lnTo>
                      <a:pt x="8286" y="880"/>
                    </a:lnTo>
                    <a:lnTo>
                      <a:pt x="8265" y="901"/>
                    </a:lnTo>
                    <a:lnTo>
                      <a:pt x="8160" y="859"/>
                    </a:lnTo>
                    <a:lnTo>
                      <a:pt x="8119" y="859"/>
                    </a:lnTo>
                    <a:lnTo>
                      <a:pt x="8035" y="963"/>
                    </a:lnTo>
                    <a:lnTo>
                      <a:pt x="7951" y="1005"/>
                    </a:lnTo>
                    <a:lnTo>
                      <a:pt x="7951" y="1047"/>
                    </a:lnTo>
                    <a:lnTo>
                      <a:pt x="8014" y="1068"/>
                    </a:lnTo>
                    <a:lnTo>
                      <a:pt x="7909" y="1131"/>
                    </a:lnTo>
                    <a:lnTo>
                      <a:pt x="7868" y="1214"/>
                    </a:lnTo>
                    <a:lnTo>
                      <a:pt x="7972" y="1319"/>
                    </a:lnTo>
                    <a:lnTo>
                      <a:pt x="7909" y="1382"/>
                    </a:lnTo>
                    <a:lnTo>
                      <a:pt x="7972" y="1424"/>
                    </a:lnTo>
                    <a:lnTo>
                      <a:pt x="8035" y="1466"/>
                    </a:lnTo>
                    <a:lnTo>
                      <a:pt x="7972" y="1507"/>
                    </a:lnTo>
                    <a:lnTo>
                      <a:pt x="7847" y="1507"/>
                    </a:lnTo>
                    <a:lnTo>
                      <a:pt x="7805" y="1361"/>
                    </a:lnTo>
                    <a:lnTo>
                      <a:pt x="7742" y="1319"/>
                    </a:lnTo>
                    <a:lnTo>
                      <a:pt x="7805" y="1277"/>
                    </a:lnTo>
                    <a:lnTo>
                      <a:pt x="7721" y="1214"/>
                    </a:lnTo>
                    <a:lnTo>
                      <a:pt x="7491" y="1214"/>
                    </a:lnTo>
                    <a:lnTo>
                      <a:pt x="7303" y="1089"/>
                    </a:lnTo>
                    <a:lnTo>
                      <a:pt x="7240" y="1089"/>
                    </a:lnTo>
                    <a:lnTo>
                      <a:pt x="7198" y="1131"/>
                    </a:lnTo>
                    <a:lnTo>
                      <a:pt x="7177" y="1068"/>
                    </a:lnTo>
                    <a:lnTo>
                      <a:pt x="7072" y="1173"/>
                    </a:lnTo>
                    <a:lnTo>
                      <a:pt x="6968" y="1173"/>
                    </a:lnTo>
                    <a:lnTo>
                      <a:pt x="6968" y="1214"/>
                    </a:lnTo>
                    <a:lnTo>
                      <a:pt x="7093" y="1382"/>
                    </a:lnTo>
                    <a:lnTo>
                      <a:pt x="7177" y="1382"/>
                    </a:lnTo>
                    <a:lnTo>
                      <a:pt x="7219" y="1424"/>
                    </a:lnTo>
                    <a:lnTo>
                      <a:pt x="7344" y="1424"/>
                    </a:lnTo>
                    <a:lnTo>
                      <a:pt x="7303" y="1528"/>
                    </a:lnTo>
                    <a:lnTo>
                      <a:pt x="7303" y="1633"/>
                    </a:lnTo>
                    <a:lnTo>
                      <a:pt x="7407" y="1779"/>
                    </a:lnTo>
                    <a:lnTo>
                      <a:pt x="7386" y="1842"/>
                    </a:lnTo>
                    <a:lnTo>
                      <a:pt x="7303" y="1800"/>
                    </a:lnTo>
                    <a:lnTo>
                      <a:pt x="7219" y="1654"/>
                    </a:lnTo>
                    <a:lnTo>
                      <a:pt x="7114" y="1612"/>
                    </a:lnTo>
                    <a:lnTo>
                      <a:pt x="7072" y="1528"/>
                    </a:lnTo>
                    <a:lnTo>
                      <a:pt x="7031" y="1633"/>
                    </a:lnTo>
                    <a:lnTo>
                      <a:pt x="6968" y="1717"/>
                    </a:lnTo>
                    <a:lnTo>
                      <a:pt x="6926" y="1591"/>
                    </a:lnTo>
                    <a:lnTo>
                      <a:pt x="6863" y="1633"/>
                    </a:lnTo>
                    <a:lnTo>
                      <a:pt x="6863" y="1717"/>
                    </a:lnTo>
                    <a:lnTo>
                      <a:pt x="6759" y="1800"/>
                    </a:lnTo>
                    <a:lnTo>
                      <a:pt x="6759" y="1884"/>
                    </a:lnTo>
                    <a:lnTo>
                      <a:pt x="6884" y="1947"/>
                    </a:lnTo>
                    <a:lnTo>
                      <a:pt x="6926" y="2051"/>
                    </a:lnTo>
                    <a:lnTo>
                      <a:pt x="6821" y="2030"/>
                    </a:lnTo>
                    <a:lnTo>
                      <a:pt x="6779" y="1989"/>
                    </a:lnTo>
                    <a:lnTo>
                      <a:pt x="6696" y="2114"/>
                    </a:lnTo>
                    <a:lnTo>
                      <a:pt x="6675" y="2177"/>
                    </a:lnTo>
                    <a:lnTo>
                      <a:pt x="6549" y="2302"/>
                    </a:lnTo>
                    <a:lnTo>
                      <a:pt x="6549" y="2219"/>
                    </a:lnTo>
                    <a:lnTo>
                      <a:pt x="6654" y="2156"/>
                    </a:lnTo>
                    <a:lnTo>
                      <a:pt x="6591" y="2093"/>
                    </a:lnTo>
                    <a:lnTo>
                      <a:pt x="6696" y="1926"/>
                    </a:lnTo>
                    <a:lnTo>
                      <a:pt x="6612" y="1612"/>
                    </a:lnTo>
                    <a:lnTo>
                      <a:pt x="6549" y="1654"/>
                    </a:lnTo>
                    <a:lnTo>
                      <a:pt x="6403" y="1842"/>
                    </a:lnTo>
                    <a:lnTo>
                      <a:pt x="6403" y="2010"/>
                    </a:lnTo>
                    <a:lnTo>
                      <a:pt x="6445" y="2051"/>
                    </a:lnTo>
                    <a:lnTo>
                      <a:pt x="6340" y="2156"/>
                    </a:lnTo>
                    <a:lnTo>
                      <a:pt x="6340" y="2051"/>
                    </a:lnTo>
                    <a:lnTo>
                      <a:pt x="6382" y="1947"/>
                    </a:lnTo>
                    <a:lnTo>
                      <a:pt x="6340" y="1800"/>
                    </a:lnTo>
                    <a:lnTo>
                      <a:pt x="6277" y="1779"/>
                    </a:lnTo>
                    <a:lnTo>
                      <a:pt x="6173" y="1842"/>
                    </a:lnTo>
                    <a:lnTo>
                      <a:pt x="6089" y="1989"/>
                    </a:lnTo>
                    <a:lnTo>
                      <a:pt x="6152" y="2114"/>
                    </a:lnTo>
                    <a:lnTo>
                      <a:pt x="6152" y="2177"/>
                    </a:lnTo>
                    <a:lnTo>
                      <a:pt x="6298" y="2323"/>
                    </a:lnTo>
                    <a:lnTo>
                      <a:pt x="6340" y="2407"/>
                    </a:lnTo>
                    <a:lnTo>
                      <a:pt x="6277" y="2512"/>
                    </a:lnTo>
                    <a:lnTo>
                      <a:pt x="6235" y="2344"/>
                    </a:lnTo>
                    <a:lnTo>
                      <a:pt x="6131" y="2302"/>
                    </a:lnTo>
                    <a:lnTo>
                      <a:pt x="6047" y="2114"/>
                    </a:lnTo>
                    <a:lnTo>
                      <a:pt x="5984" y="2093"/>
                    </a:lnTo>
                    <a:lnTo>
                      <a:pt x="5859" y="2135"/>
                    </a:lnTo>
                    <a:lnTo>
                      <a:pt x="5838" y="2219"/>
                    </a:lnTo>
                    <a:lnTo>
                      <a:pt x="5984" y="2323"/>
                    </a:lnTo>
                    <a:lnTo>
                      <a:pt x="6047" y="2323"/>
                    </a:lnTo>
                    <a:lnTo>
                      <a:pt x="6089" y="2365"/>
                    </a:lnTo>
                    <a:lnTo>
                      <a:pt x="5984" y="2344"/>
                    </a:lnTo>
                    <a:lnTo>
                      <a:pt x="5880" y="2407"/>
                    </a:lnTo>
                    <a:lnTo>
                      <a:pt x="5963" y="2512"/>
                    </a:lnTo>
                    <a:lnTo>
                      <a:pt x="5838" y="2428"/>
                    </a:lnTo>
                    <a:lnTo>
                      <a:pt x="5838" y="2302"/>
                    </a:lnTo>
                    <a:lnTo>
                      <a:pt x="5775" y="2261"/>
                    </a:lnTo>
                    <a:lnTo>
                      <a:pt x="5754" y="2156"/>
                    </a:lnTo>
                    <a:lnTo>
                      <a:pt x="5712" y="2219"/>
                    </a:lnTo>
                    <a:lnTo>
                      <a:pt x="5671" y="2365"/>
                    </a:lnTo>
                    <a:lnTo>
                      <a:pt x="5733" y="2428"/>
                    </a:lnTo>
                    <a:lnTo>
                      <a:pt x="5712" y="2554"/>
                    </a:lnTo>
                    <a:lnTo>
                      <a:pt x="5629" y="2512"/>
                    </a:lnTo>
                    <a:lnTo>
                      <a:pt x="5545" y="2533"/>
                    </a:lnTo>
                    <a:lnTo>
                      <a:pt x="5419" y="2658"/>
                    </a:lnTo>
                    <a:lnTo>
                      <a:pt x="5440" y="2679"/>
                    </a:lnTo>
                    <a:lnTo>
                      <a:pt x="5524" y="2658"/>
                    </a:lnTo>
                    <a:lnTo>
                      <a:pt x="5608" y="2763"/>
                    </a:lnTo>
                    <a:lnTo>
                      <a:pt x="5503" y="2763"/>
                    </a:lnTo>
                    <a:lnTo>
                      <a:pt x="5440" y="2826"/>
                    </a:lnTo>
                    <a:lnTo>
                      <a:pt x="5503" y="2846"/>
                    </a:lnTo>
                    <a:lnTo>
                      <a:pt x="5461" y="2888"/>
                    </a:lnTo>
                    <a:lnTo>
                      <a:pt x="5357" y="2930"/>
                    </a:lnTo>
                    <a:lnTo>
                      <a:pt x="5357" y="2972"/>
                    </a:lnTo>
                    <a:lnTo>
                      <a:pt x="5399" y="2993"/>
                    </a:lnTo>
                    <a:lnTo>
                      <a:pt x="5336" y="2993"/>
                    </a:lnTo>
                    <a:lnTo>
                      <a:pt x="5294" y="2951"/>
                    </a:lnTo>
                    <a:lnTo>
                      <a:pt x="5210" y="2972"/>
                    </a:lnTo>
                    <a:lnTo>
                      <a:pt x="5127" y="3077"/>
                    </a:lnTo>
                    <a:lnTo>
                      <a:pt x="5147" y="3139"/>
                    </a:lnTo>
                    <a:lnTo>
                      <a:pt x="5127" y="3160"/>
                    </a:lnTo>
                    <a:lnTo>
                      <a:pt x="5022" y="3160"/>
                    </a:lnTo>
                    <a:lnTo>
                      <a:pt x="4938" y="3265"/>
                    </a:lnTo>
                    <a:lnTo>
                      <a:pt x="5043" y="3307"/>
                    </a:lnTo>
                    <a:lnTo>
                      <a:pt x="5315" y="3223"/>
                    </a:lnTo>
                    <a:lnTo>
                      <a:pt x="5357" y="3265"/>
                    </a:lnTo>
                    <a:lnTo>
                      <a:pt x="5461" y="3202"/>
                    </a:lnTo>
                    <a:lnTo>
                      <a:pt x="5524" y="3202"/>
                    </a:lnTo>
                    <a:lnTo>
                      <a:pt x="5524" y="3286"/>
                    </a:lnTo>
                    <a:lnTo>
                      <a:pt x="5461" y="3370"/>
                    </a:lnTo>
                    <a:lnTo>
                      <a:pt x="5440" y="3516"/>
                    </a:lnTo>
                    <a:lnTo>
                      <a:pt x="5419" y="3558"/>
                    </a:lnTo>
                    <a:lnTo>
                      <a:pt x="5357" y="3495"/>
                    </a:lnTo>
                    <a:lnTo>
                      <a:pt x="5336" y="3411"/>
                    </a:lnTo>
                    <a:lnTo>
                      <a:pt x="5252" y="3453"/>
                    </a:lnTo>
                    <a:lnTo>
                      <a:pt x="5210" y="3390"/>
                    </a:lnTo>
                    <a:lnTo>
                      <a:pt x="5106" y="3390"/>
                    </a:lnTo>
                    <a:lnTo>
                      <a:pt x="5127" y="3453"/>
                    </a:lnTo>
                    <a:lnTo>
                      <a:pt x="5106" y="3495"/>
                    </a:lnTo>
                    <a:lnTo>
                      <a:pt x="5022" y="3453"/>
                    </a:lnTo>
                    <a:lnTo>
                      <a:pt x="4938" y="3474"/>
                    </a:lnTo>
                    <a:lnTo>
                      <a:pt x="5043" y="3516"/>
                    </a:lnTo>
                    <a:lnTo>
                      <a:pt x="5085" y="3600"/>
                    </a:lnTo>
                    <a:lnTo>
                      <a:pt x="5022" y="3621"/>
                    </a:lnTo>
                    <a:lnTo>
                      <a:pt x="5001" y="3683"/>
                    </a:lnTo>
                    <a:lnTo>
                      <a:pt x="5001" y="3746"/>
                    </a:lnTo>
                    <a:lnTo>
                      <a:pt x="4980" y="3809"/>
                    </a:lnTo>
                    <a:lnTo>
                      <a:pt x="4938" y="3725"/>
                    </a:lnTo>
                    <a:lnTo>
                      <a:pt x="4938" y="3621"/>
                    </a:lnTo>
                    <a:lnTo>
                      <a:pt x="4875" y="3558"/>
                    </a:lnTo>
                    <a:lnTo>
                      <a:pt x="4792" y="3621"/>
                    </a:lnTo>
                    <a:lnTo>
                      <a:pt x="4708" y="3662"/>
                    </a:lnTo>
                    <a:lnTo>
                      <a:pt x="4666" y="3579"/>
                    </a:lnTo>
                    <a:lnTo>
                      <a:pt x="4687" y="3516"/>
                    </a:lnTo>
                    <a:lnTo>
                      <a:pt x="4624" y="3516"/>
                    </a:lnTo>
                    <a:lnTo>
                      <a:pt x="4520" y="3621"/>
                    </a:lnTo>
                    <a:lnTo>
                      <a:pt x="4603" y="3704"/>
                    </a:lnTo>
                    <a:lnTo>
                      <a:pt x="4729" y="3704"/>
                    </a:lnTo>
                    <a:lnTo>
                      <a:pt x="4834" y="3746"/>
                    </a:lnTo>
                    <a:lnTo>
                      <a:pt x="4792" y="3830"/>
                    </a:lnTo>
                    <a:lnTo>
                      <a:pt x="4583" y="3893"/>
                    </a:lnTo>
                    <a:lnTo>
                      <a:pt x="4520" y="3830"/>
                    </a:lnTo>
                    <a:lnTo>
                      <a:pt x="4457" y="3830"/>
                    </a:lnTo>
                    <a:lnTo>
                      <a:pt x="4394" y="3934"/>
                    </a:lnTo>
                    <a:lnTo>
                      <a:pt x="4478" y="4018"/>
                    </a:lnTo>
                    <a:lnTo>
                      <a:pt x="4394" y="4102"/>
                    </a:lnTo>
                    <a:lnTo>
                      <a:pt x="4478" y="4102"/>
                    </a:lnTo>
                    <a:lnTo>
                      <a:pt x="4583" y="3976"/>
                    </a:lnTo>
                    <a:lnTo>
                      <a:pt x="4687" y="3976"/>
                    </a:lnTo>
                    <a:lnTo>
                      <a:pt x="4729" y="4039"/>
                    </a:lnTo>
                    <a:lnTo>
                      <a:pt x="4583" y="4081"/>
                    </a:lnTo>
                    <a:lnTo>
                      <a:pt x="4562" y="4186"/>
                    </a:lnTo>
                    <a:lnTo>
                      <a:pt x="4603" y="4248"/>
                    </a:lnTo>
                    <a:lnTo>
                      <a:pt x="4729" y="4332"/>
                    </a:lnTo>
                    <a:lnTo>
                      <a:pt x="4729" y="4416"/>
                    </a:lnTo>
                    <a:lnTo>
                      <a:pt x="4666" y="4353"/>
                    </a:lnTo>
                    <a:lnTo>
                      <a:pt x="4583" y="4353"/>
                    </a:lnTo>
                    <a:lnTo>
                      <a:pt x="4499" y="4248"/>
                    </a:lnTo>
                    <a:lnTo>
                      <a:pt x="4457" y="4248"/>
                    </a:lnTo>
                    <a:lnTo>
                      <a:pt x="4373" y="4332"/>
                    </a:lnTo>
                    <a:lnTo>
                      <a:pt x="4457" y="4395"/>
                    </a:lnTo>
                    <a:lnTo>
                      <a:pt x="4352" y="4416"/>
                    </a:lnTo>
                    <a:lnTo>
                      <a:pt x="4248" y="4499"/>
                    </a:lnTo>
                    <a:lnTo>
                      <a:pt x="4248" y="4541"/>
                    </a:lnTo>
                    <a:lnTo>
                      <a:pt x="4352" y="4604"/>
                    </a:lnTo>
                    <a:lnTo>
                      <a:pt x="4457" y="4541"/>
                    </a:lnTo>
                    <a:lnTo>
                      <a:pt x="4499" y="4604"/>
                    </a:lnTo>
                    <a:lnTo>
                      <a:pt x="4603" y="4562"/>
                    </a:lnTo>
                    <a:lnTo>
                      <a:pt x="4624" y="4646"/>
                    </a:lnTo>
                    <a:lnTo>
                      <a:pt x="4708" y="4709"/>
                    </a:lnTo>
                    <a:lnTo>
                      <a:pt x="4708" y="4751"/>
                    </a:lnTo>
                    <a:lnTo>
                      <a:pt x="4562" y="4667"/>
                    </a:lnTo>
                    <a:lnTo>
                      <a:pt x="4415" y="4667"/>
                    </a:lnTo>
                    <a:lnTo>
                      <a:pt x="4373" y="4709"/>
                    </a:lnTo>
                    <a:lnTo>
                      <a:pt x="4206" y="4730"/>
                    </a:lnTo>
                    <a:lnTo>
                      <a:pt x="4206" y="4792"/>
                    </a:lnTo>
                    <a:lnTo>
                      <a:pt x="4143" y="4855"/>
                    </a:lnTo>
                    <a:lnTo>
                      <a:pt x="4080" y="4834"/>
                    </a:lnTo>
                    <a:lnTo>
                      <a:pt x="3955" y="4918"/>
                    </a:lnTo>
                    <a:lnTo>
                      <a:pt x="3871" y="4918"/>
                    </a:lnTo>
                    <a:lnTo>
                      <a:pt x="3850" y="4960"/>
                    </a:lnTo>
                    <a:lnTo>
                      <a:pt x="3955" y="4981"/>
                    </a:lnTo>
                    <a:lnTo>
                      <a:pt x="3997" y="5064"/>
                    </a:lnTo>
                    <a:lnTo>
                      <a:pt x="3934" y="5127"/>
                    </a:lnTo>
                    <a:lnTo>
                      <a:pt x="3871" y="5085"/>
                    </a:lnTo>
                    <a:lnTo>
                      <a:pt x="3850" y="5127"/>
                    </a:lnTo>
                    <a:lnTo>
                      <a:pt x="3934" y="5169"/>
                    </a:lnTo>
                    <a:lnTo>
                      <a:pt x="3892" y="5232"/>
                    </a:lnTo>
                    <a:lnTo>
                      <a:pt x="3787" y="5190"/>
                    </a:lnTo>
                    <a:lnTo>
                      <a:pt x="3766" y="5169"/>
                    </a:lnTo>
                    <a:lnTo>
                      <a:pt x="3746" y="5190"/>
                    </a:lnTo>
                    <a:lnTo>
                      <a:pt x="3829" y="5274"/>
                    </a:lnTo>
                    <a:lnTo>
                      <a:pt x="3766" y="5295"/>
                    </a:lnTo>
                    <a:lnTo>
                      <a:pt x="3787" y="5378"/>
                    </a:lnTo>
                    <a:lnTo>
                      <a:pt x="3850" y="5378"/>
                    </a:lnTo>
                    <a:lnTo>
                      <a:pt x="3787" y="5399"/>
                    </a:lnTo>
                    <a:lnTo>
                      <a:pt x="3725" y="5441"/>
                    </a:lnTo>
                    <a:lnTo>
                      <a:pt x="3662" y="5378"/>
                    </a:lnTo>
                    <a:lnTo>
                      <a:pt x="3662" y="5462"/>
                    </a:lnTo>
                    <a:lnTo>
                      <a:pt x="3641" y="5504"/>
                    </a:lnTo>
                    <a:lnTo>
                      <a:pt x="3683" y="5546"/>
                    </a:lnTo>
                    <a:lnTo>
                      <a:pt x="3850" y="5587"/>
                    </a:lnTo>
                    <a:lnTo>
                      <a:pt x="3871" y="5671"/>
                    </a:lnTo>
                    <a:lnTo>
                      <a:pt x="3934" y="5671"/>
                    </a:lnTo>
                    <a:lnTo>
                      <a:pt x="4039" y="5650"/>
                    </a:lnTo>
                    <a:lnTo>
                      <a:pt x="3955" y="5692"/>
                    </a:lnTo>
                    <a:lnTo>
                      <a:pt x="3955" y="5755"/>
                    </a:lnTo>
                    <a:lnTo>
                      <a:pt x="3850" y="5755"/>
                    </a:lnTo>
                    <a:lnTo>
                      <a:pt x="3829" y="5713"/>
                    </a:lnTo>
                    <a:lnTo>
                      <a:pt x="3662" y="5713"/>
                    </a:lnTo>
                    <a:lnTo>
                      <a:pt x="3557" y="5818"/>
                    </a:lnTo>
                    <a:lnTo>
                      <a:pt x="3578" y="5839"/>
                    </a:lnTo>
                    <a:lnTo>
                      <a:pt x="3683" y="5839"/>
                    </a:lnTo>
                    <a:lnTo>
                      <a:pt x="3725" y="5922"/>
                    </a:lnTo>
                    <a:lnTo>
                      <a:pt x="3766" y="5985"/>
                    </a:lnTo>
                    <a:lnTo>
                      <a:pt x="3766" y="6069"/>
                    </a:lnTo>
                    <a:lnTo>
                      <a:pt x="3683" y="6006"/>
                    </a:lnTo>
                    <a:lnTo>
                      <a:pt x="3641" y="6006"/>
                    </a:lnTo>
                    <a:lnTo>
                      <a:pt x="3578" y="6069"/>
                    </a:lnTo>
                    <a:lnTo>
                      <a:pt x="3578" y="6131"/>
                    </a:lnTo>
                    <a:lnTo>
                      <a:pt x="3557" y="6173"/>
                    </a:lnTo>
                    <a:lnTo>
                      <a:pt x="3620" y="6215"/>
                    </a:lnTo>
                    <a:lnTo>
                      <a:pt x="3641" y="6299"/>
                    </a:lnTo>
                    <a:lnTo>
                      <a:pt x="3578" y="6299"/>
                    </a:lnTo>
                    <a:lnTo>
                      <a:pt x="3515" y="6236"/>
                    </a:lnTo>
                    <a:lnTo>
                      <a:pt x="3474" y="6278"/>
                    </a:lnTo>
                    <a:lnTo>
                      <a:pt x="3474" y="6341"/>
                    </a:lnTo>
                    <a:lnTo>
                      <a:pt x="3578" y="6362"/>
                    </a:lnTo>
                    <a:lnTo>
                      <a:pt x="3578" y="6424"/>
                    </a:lnTo>
                    <a:lnTo>
                      <a:pt x="3578" y="6508"/>
                    </a:lnTo>
                    <a:lnTo>
                      <a:pt x="3453" y="6403"/>
                    </a:lnTo>
                    <a:lnTo>
                      <a:pt x="3411" y="6445"/>
                    </a:lnTo>
                    <a:lnTo>
                      <a:pt x="3411" y="6529"/>
                    </a:lnTo>
                    <a:lnTo>
                      <a:pt x="3432" y="6529"/>
                    </a:lnTo>
                    <a:lnTo>
                      <a:pt x="3432" y="6634"/>
                    </a:lnTo>
                    <a:lnTo>
                      <a:pt x="3474" y="6738"/>
                    </a:lnTo>
                    <a:lnTo>
                      <a:pt x="3536" y="6738"/>
                    </a:lnTo>
                    <a:lnTo>
                      <a:pt x="3578" y="6634"/>
                    </a:lnTo>
                    <a:lnTo>
                      <a:pt x="3641" y="6634"/>
                    </a:lnTo>
                    <a:lnTo>
                      <a:pt x="3578" y="6759"/>
                    </a:lnTo>
                    <a:lnTo>
                      <a:pt x="3536" y="6801"/>
                    </a:lnTo>
                    <a:lnTo>
                      <a:pt x="3432" y="6885"/>
                    </a:lnTo>
                    <a:lnTo>
                      <a:pt x="3348" y="6885"/>
                    </a:lnTo>
                    <a:lnTo>
                      <a:pt x="3264" y="6927"/>
                    </a:lnTo>
                    <a:lnTo>
                      <a:pt x="3264" y="6968"/>
                    </a:lnTo>
                    <a:lnTo>
                      <a:pt x="3202" y="7031"/>
                    </a:lnTo>
                    <a:lnTo>
                      <a:pt x="3118" y="7073"/>
                    </a:lnTo>
                    <a:lnTo>
                      <a:pt x="3202" y="7136"/>
                    </a:lnTo>
                    <a:lnTo>
                      <a:pt x="3160" y="7157"/>
                    </a:lnTo>
                    <a:lnTo>
                      <a:pt x="3013" y="7178"/>
                    </a:lnTo>
                    <a:lnTo>
                      <a:pt x="2950" y="7261"/>
                    </a:lnTo>
                    <a:lnTo>
                      <a:pt x="2950" y="7324"/>
                    </a:lnTo>
                    <a:lnTo>
                      <a:pt x="3055" y="7345"/>
                    </a:lnTo>
                    <a:lnTo>
                      <a:pt x="2992" y="7387"/>
                    </a:lnTo>
                    <a:lnTo>
                      <a:pt x="2930" y="7492"/>
                    </a:lnTo>
                    <a:lnTo>
                      <a:pt x="2846" y="7492"/>
                    </a:lnTo>
                    <a:lnTo>
                      <a:pt x="2825" y="7408"/>
                    </a:lnTo>
                    <a:lnTo>
                      <a:pt x="2783" y="7366"/>
                    </a:lnTo>
                    <a:lnTo>
                      <a:pt x="2741" y="7408"/>
                    </a:lnTo>
                    <a:lnTo>
                      <a:pt x="2678" y="7408"/>
                    </a:lnTo>
                    <a:lnTo>
                      <a:pt x="2699" y="7492"/>
                    </a:lnTo>
                    <a:lnTo>
                      <a:pt x="2637" y="7554"/>
                    </a:lnTo>
                    <a:lnTo>
                      <a:pt x="2637" y="7596"/>
                    </a:lnTo>
                    <a:lnTo>
                      <a:pt x="2678" y="7659"/>
                    </a:lnTo>
                    <a:lnTo>
                      <a:pt x="2532" y="7659"/>
                    </a:lnTo>
                    <a:lnTo>
                      <a:pt x="2490" y="7680"/>
                    </a:lnTo>
                    <a:lnTo>
                      <a:pt x="2490" y="7805"/>
                    </a:lnTo>
                    <a:lnTo>
                      <a:pt x="2386" y="7868"/>
                    </a:lnTo>
                    <a:lnTo>
                      <a:pt x="2406" y="7910"/>
                    </a:lnTo>
                    <a:lnTo>
                      <a:pt x="2386" y="8015"/>
                    </a:lnTo>
                    <a:lnTo>
                      <a:pt x="2302" y="8098"/>
                    </a:lnTo>
                    <a:lnTo>
                      <a:pt x="2197" y="8182"/>
                    </a:lnTo>
                    <a:lnTo>
                      <a:pt x="2218" y="8224"/>
                    </a:lnTo>
                    <a:lnTo>
                      <a:pt x="2365" y="8161"/>
                    </a:lnTo>
                    <a:lnTo>
                      <a:pt x="2406" y="8161"/>
                    </a:lnTo>
                    <a:lnTo>
                      <a:pt x="2406" y="8224"/>
                    </a:lnTo>
                    <a:lnTo>
                      <a:pt x="2323" y="8266"/>
                    </a:lnTo>
                    <a:lnTo>
                      <a:pt x="2323" y="8370"/>
                    </a:lnTo>
                    <a:lnTo>
                      <a:pt x="2386" y="8454"/>
                    </a:lnTo>
                    <a:lnTo>
                      <a:pt x="2511" y="8391"/>
                    </a:lnTo>
                    <a:lnTo>
                      <a:pt x="2637" y="8370"/>
                    </a:lnTo>
                    <a:lnTo>
                      <a:pt x="2804" y="8203"/>
                    </a:lnTo>
                    <a:lnTo>
                      <a:pt x="2804" y="8119"/>
                    </a:lnTo>
                    <a:lnTo>
                      <a:pt x="2720" y="8161"/>
                    </a:lnTo>
                    <a:lnTo>
                      <a:pt x="2804" y="8056"/>
                    </a:lnTo>
                    <a:lnTo>
                      <a:pt x="2825" y="7910"/>
                    </a:lnTo>
                    <a:lnTo>
                      <a:pt x="2846" y="7910"/>
                    </a:lnTo>
                    <a:lnTo>
                      <a:pt x="2909" y="7868"/>
                    </a:lnTo>
                    <a:lnTo>
                      <a:pt x="3013" y="7889"/>
                    </a:lnTo>
                    <a:lnTo>
                      <a:pt x="3055" y="7889"/>
                    </a:lnTo>
                    <a:lnTo>
                      <a:pt x="2909" y="7994"/>
                    </a:lnTo>
                    <a:lnTo>
                      <a:pt x="2909" y="8056"/>
                    </a:lnTo>
                    <a:lnTo>
                      <a:pt x="3055" y="8098"/>
                    </a:lnTo>
                    <a:lnTo>
                      <a:pt x="3013" y="8182"/>
                    </a:lnTo>
                    <a:lnTo>
                      <a:pt x="2930" y="8182"/>
                    </a:lnTo>
                    <a:lnTo>
                      <a:pt x="2783" y="8370"/>
                    </a:lnTo>
                    <a:lnTo>
                      <a:pt x="2888" y="8412"/>
                    </a:lnTo>
                    <a:lnTo>
                      <a:pt x="2804" y="8496"/>
                    </a:lnTo>
                    <a:lnTo>
                      <a:pt x="2825" y="8600"/>
                    </a:lnTo>
                    <a:lnTo>
                      <a:pt x="2720" y="8580"/>
                    </a:lnTo>
                    <a:lnTo>
                      <a:pt x="2637" y="8496"/>
                    </a:lnTo>
                    <a:lnTo>
                      <a:pt x="2511" y="8496"/>
                    </a:lnTo>
                    <a:lnTo>
                      <a:pt x="2427" y="8538"/>
                    </a:lnTo>
                    <a:lnTo>
                      <a:pt x="2427" y="8642"/>
                    </a:lnTo>
                    <a:lnTo>
                      <a:pt x="2365" y="8705"/>
                    </a:lnTo>
                    <a:lnTo>
                      <a:pt x="2260" y="8747"/>
                    </a:lnTo>
                    <a:lnTo>
                      <a:pt x="2260" y="8747"/>
                    </a:lnTo>
                    <a:lnTo>
                      <a:pt x="2323" y="8684"/>
                    </a:lnTo>
                    <a:lnTo>
                      <a:pt x="2386" y="8642"/>
                    </a:lnTo>
                    <a:lnTo>
                      <a:pt x="2302" y="8538"/>
                    </a:lnTo>
                    <a:lnTo>
                      <a:pt x="2302" y="8433"/>
                    </a:lnTo>
                    <a:lnTo>
                      <a:pt x="2218" y="8328"/>
                    </a:lnTo>
                    <a:lnTo>
                      <a:pt x="2155" y="8328"/>
                    </a:lnTo>
                    <a:lnTo>
                      <a:pt x="2093" y="8412"/>
                    </a:lnTo>
                    <a:lnTo>
                      <a:pt x="1988" y="8412"/>
                    </a:lnTo>
                    <a:lnTo>
                      <a:pt x="1988" y="8454"/>
                    </a:lnTo>
                    <a:lnTo>
                      <a:pt x="2155" y="8454"/>
                    </a:lnTo>
                    <a:lnTo>
                      <a:pt x="1988" y="8600"/>
                    </a:lnTo>
                    <a:lnTo>
                      <a:pt x="1883" y="8580"/>
                    </a:lnTo>
                    <a:lnTo>
                      <a:pt x="1800" y="8580"/>
                    </a:lnTo>
                    <a:lnTo>
                      <a:pt x="1695" y="8684"/>
                    </a:lnTo>
                    <a:lnTo>
                      <a:pt x="1758" y="8705"/>
                    </a:lnTo>
                    <a:lnTo>
                      <a:pt x="1842" y="8684"/>
                    </a:lnTo>
                    <a:lnTo>
                      <a:pt x="1862" y="8705"/>
                    </a:lnTo>
                    <a:lnTo>
                      <a:pt x="1737" y="8789"/>
                    </a:lnTo>
                    <a:lnTo>
                      <a:pt x="1674" y="8831"/>
                    </a:lnTo>
                    <a:lnTo>
                      <a:pt x="1632" y="8789"/>
                    </a:lnTo>
                    <a:lnTo>
                      <a:pt x="1549" y="8789"/>
                    </a:lnTo>
                    <a:lnTo>
                      <a:pt x="1549" y="8831"/>
                    </a:lnTo>
                    <a:lnTo>
                      <a:pt x="1674" y="8914"/>
                    </a:lnTo>
                    <a:lnTo>
                      <a:pt x="1800" y="8914"/>
                    </a:lnTo>
                    <a:lnTo>
                      <a:pt x="1779" y="8977"/>
                    </a:lnTo>
                    <a:lnTo>
                      <a:pt x="1862" y="9019"/>
                    </a:lnTo>
                    <a:lnTo>
                      <a:pt x="1842" y="9103"/>
                    </a:lnTo>
                    <a:lnTo>
                      <a:pt x="1695" y="9040"/>
                    </a:lnTo>
                    <a:lnTo>
                      <a:pt x="1695" y="8956"/>
                    </a:lnTo>
                    <a:lnTo>
                      <a:pt x="1590" y="8956"/>
                    </a:lnTo>
                    <a:lnTo>
                      <a:pt x="1486" y="8893"/>
                    </a:lnTo>
                    <a:lnTo>
                      <a:pt x="1465" y="8810"/>
                    </a:lnTo>
                    <a:lnTo>
                      <a:pt x="1444" y="8810"/>
                    </a:lnTo>
                    <a:lnTo>
                      <a:pt x="1423" y="8914"/>
                    </a:lnTo>
                    <a:lnTo>
                      <a:pt x="1528" y="9040"/>
                    </a:lnTo>
                    <a:lnTo>
                      <a:pt x="1632" y="9124"/>
                    </a:lnTo>
                    <a:lnTo>
                      <a:pt x="1695" y="9124"/>
                    </a:lnTo>
                    <a:lnTo>
                      <a:pt x="1758" y="9165"/>
                    </a:lnTo>
                    <a:lnTo>
                      <a:pt x="1653" y="9165"/>
                    </a:lnTo>
                    <a:lnTo>
                      <a:pt x="1486" y="9124"/>
                    </a:lnTo>
                    <a:lnTo>
                      <a:pt x="1360" y="8956"/>
                    </a:lnTo>
                    <a:lnTo>
                      <a:pt x="1277" y="8977"/>
                    </a:lnTo>
                    <a:lnTo>
                      <a:pt x="1214" y="8935"/>
                    </a:lnTo>
                    <a:lnTo>
                      <a:pt x="1067" y="8935"/>
                    </a:lnTo>
                    <a:lnTo>
                      <a:pt x="1026" y="8893"/>
                    </a:lnTo>
                    <a:lnTo>
                      <a:pt x="963" y="8935"/>
                    </a:lnTo>
                    <a:lnTo>
                      <a:pt x="1005" y="9019"/>
                    </a:lnTo>
                    <a:lnTo>
                      <a:pt x="942" y="9061"/>
                    </a:lnTo>
                    <a:lnTo>
                      <a:pt x="1026" y="9165"/>
                    </a:lnTo>
                    <a:lnTo>
                      <a:pt x="1214" y="9124"/>
                    </a:lnTo>
                    <a:lnTo>
                      <a:pt x="1235" y="9144"/>
                    </a:lnTo>
                    <a:lnTo>
                      <a:pt x="1151" y="9207"/>
                    </a:lnTo>
                    <a:lnTo>
                      <a:pt x="1214" y="9228"/>
                    </a:lnTo>
                    <a:lnTo>
                      <a:pt x="1339" y="9165"/>
                    </a:lnTo>
                    <a:lnTo>
                      <a:pt x="1423" y="9165"/>
                    </a:lnTo>
                    <a:lnTo>
                      <a:pt x="1381" y="9228"/>
                    </a:lnTo>
                    <a:lnTo>
                      <a:pt x="1214" y="9312"/>
                    </a:lnTo>
                    <a:lnTo>
                      <a:pt x="1151" y="9375"/>
                    </a:lnTo>
                    <a:lnTo>
                      <a:pt x="1026" y="9354"/>
                    </a:lnTo>
                    <a:lnTo>
                      <a:pt x="942" y="9228"/>
                    </a:lnTo>
                    <a:lnTo>
                      <a:pt x="900" y="9228"/>
                    </a:lnTo>
                    <a:lnTo>
                      <a:pt x="837" y="9270"/>
                    </a:lnTo>
                    <a:lnTo>
                      <a:pt x="753" y="9207"/>
                    </a:lnTo>
                    <a:lnTo>
                      <a:pt x="691" y="9249"/>
                    </a:lnTo>
                    <a:lnTo>
                      <a:pt x="628" y="9228"/>
                    </a:lnTo>
                    <a:lnTo>
                      <a:pt x="544" y="9270"/>
                    </a:lnTo>
                    <a:lnTo>
                      <a:pt x="586" y="9333"/>
                    </a:lnTo>
                    <a:lnTo>
                      <a:pt x="753" y="9354"/>
                    </a:lnTo>
                    <a:lnTo>
                      <a:pt x="858" y="9416"/>
                    </a:lnTo>
                    <a:lnTo>
                      <a:pt x="1005" y="9479"/>
                    </a:lnTo>
                    <a:lnTo>
                      <a:pt x="963" y="9584"/>
                    </a:lnTo>
                    <a:lnTo>
                      <a:pt x="1026" y="9668"/>
                    </a:lnTo>
                    <a:lnTo>
                      <a:pt x="921" y="9688"/>
                    </a:lnTo>
                    <a:lnTo>
                      <a:pt x="900" y="9668"/>
                    </a:lnTo>
                    <a:lnTo>
                      <a:pt x="900" y="9500"/>
                    </a:lnTo>
                    <a:lnTo>
                      <a:pt x="795" y="9479"/>
                    </a:lnTo>
                    <a:lnTo>
                      <a:pt x="691" y="9479"/>
                    </a:lnTo>
                    <a:lnTo>
                      <a:pt x="733" y="9563"/>
                    </a:lnTo>
                    <a:lnTo>
                      <a:pt x="712" y="9626"/>
                    </a:lnTo>
                    <a:lnTo>
                      <a:pt x="586" y="9542"/>
                    </a:lnTo>
                    <a:lnTo>
                      <a:pt x="481" y="9668"/>
                    </a:lnTo>
                    <a:lnTo>
                      <a:pt x="586" y="9730"/>
                    </a:lnTo>
                    <a:lnTo>
                      <a:pt x="502" y="9751"/>
                    </a:lnTo>
                    <a:lnTo>
                      <a:pt x="440" y="9772"/>
                    </a:lnTo>
                    <a:lnTo>
                      <a:pt x="398" y="9668"/>
                    </a:lnTo>
                    <a:lnTo>
                      <a:pt x="230" y="9647"/>
                    </a:lnTo>
                    <a:lnTo>
                      <a:pt x="293" y="9772"/>
                    </a:lnTo>
                    <a:lnTo>
                      <a:pt x="209" y="9793"/>
                    </a:lnTo>
                    <a:lnTo>
                      <a:pt x="189" y="9688"/>
                    </a:lnTo>
                    <a:lnTo>
                      <a:pt x="105" y="9626"/>
                    </a:lnTo>
                    <a:lnTo>
                      <a:pt x="63" y="9647"/>
                    </a:lnTo>
                    <a:lnTo>
                      <a:pt x="63" y="9688"/>
                    </a:lnTo>
                    <a:lnTo>
                      <a:pt x="168" y="9793"/>
                    </a:lnTo>
                    <a:lnTo>
                      <a:pt x="105" y="9856"/>
                    </a:lnTo>
                    <a:lnTo>
                      <a:pt x="168" y="9898"/>
                    </a:lnTo>
                    <a:lnTo>
                      <a:pt x="293" y="9877"/>
                    </a:lnTo>
                    <a:lnTo>
                      <a:pt x="481" y="9898"/>
                    </a:lnTo>
                    <a:lnTo>
                      <a:pt x="586" y="9981"/>
                    </a:lnTo>
                    <a:lnTo>
                      <a:pt x="733" y="9981"/>
                    </a:lnTo>
                    <a:lnTo>
                      <a:pt x="795" y="9940"/>
                    </a:lnTo>
                    <a:lnTo>
                      <a:pt x="858" y="9940"/>
                    </a:lnTo>
                    <a:lnTo>
                      <a:pt x="753" y="10023"/>
                    </a:lnTo>
                    <a:lnTo>
                      <a:pt x="607" y="10023"/>
                    </a:lnTo>
                    <a:lnTo>
                      <a:pt x="544" y="10065"/>
                    </a:lnTo>
                    <a:lnTo>
                      <a:pt x="377" y="9960"/>
                    </a:lnTo>
                    <a:lnTo>
                      <a:pt x="272" y="9981"/>
                    </a:lnTo>
                    <a:lnTo>
                      <a:pt x="209" y="9981"/>
                    </a:lnTo>
                    <a:lnTo>
                      <a:pt x="126" y="10023"/>
                    </a:lnTo>
                    <a:lnTo>
                      <a:pt x="0" y="10065"/>
                    </a:lnTo>
                    <a:lnTo>
                      <a:pt x="0" y="10107"/>
                    </a:lnTo>
                    <a:lnTo>
                      <a:pt x="189" y="10191"/>
                    </a:lnTo>
                    <a:lnTo>
                      <a:pt x="105" y="10274"/>
                    </a:lnTo>
                    <a:lnTo>
                      <a:pt x="209" y="10295"/>
                    </a:lnTo>
                    <a:lnTo>
                      <a:pt x="272" y="10253"/>
                    </a:lnTo>
                    <a:lnTo>
                      <a:pt x="419" y="10253"/>
                    </a:lnTo>
                    <a:lnTo>
                      <a:pt x="314" y="10316"/>
                    </a:lnTo>
                    <a:lnTo>
                      <a:pt x="126" y="10316"/>
                    </a:lnTo>
                    <a:lnTo>
                      <a:pt x="105" y="10358"/>
                    </a:lnTo>
                    <a:lnTo>
                      <a:pt x="63" y="10358"/>
                    </a:lnTo>
                    <a:lnTo>
                      <a:pt x="63" y="10379"/>
                    </a:lnTo>
                    <a:lnTo>
                      <a:pt x="126" y="10400"/>
                    </a:lnTo>
                    <a:lnTo>
                      <a:pt x="189" y="10400"/>
                    </a:lnTo>
                    <a:lnTo>
                      <a:pt x="105" y="10463"/>
                    </a:lnTo>
                    <a:lnTo>
                      <a:pt x="63" y="10484"/>
                    </a:lnTo>
                    <a:lnTo>
                      <a:pt x="63" y="10525"/>
                    </a:lnTo>
                    <a:lnTo>
                      <a:pt x="105" y="10546"/>
                    </a:lnTo>
                    <a:lnTo>
                      <a:pt x="168" y="10630"/>
                    </a:lnTo>
                    <a:lnTo>
                      <a:pt x="293" y="10630"/>
                    </a:lnTo>
                    <a:lnTo>
                      <a:pt x="335" y="10588"/>
                    </a:lnTo>
                    <a:lnTo>
                      <a:pt x="523" y="10546"/>
                    </a:lnTo>
                    <a:lnTo>
                      <a:pt x="649" y="10588"/>
                    </a:lnTo>
                    <a:lnTo>
                      <a:pt x="691" y="10609"/>
                    </a:lnTo>
                    <a:lnTo>
                      <a:pt x="753" y="10546"/>
                    </a:lnTo>
                    <a:lnTo>
                      <a:pt x="753" y="10484"/>
                    </a:lnTo>
                    <a:lnTo>
                      <a:pt x="837" y="10463"/>
                    </a:lnTo>
                    <a:lnTo>
                      <a:pt x="858" y="10525"/>
                    </a:lnTo>
                    <a:lnTo>
                      <a:pt x="963" y="10525"/>
                    </a:lnTo>
                    <a:lnTo>
                      <a:pt x="1067" y="10421"/>
                    </a:lnTo>
                    <a:lnTo>
                      <a:pt x="1130" y="10463"/>
                    </a:lnTo>
                    <a:lnTo>
                      <a:pt x="1130" y="10505"/>
                    </a:lnTo>
                    <a:lnTo>
                      <a:pt x="1046" y="10525"/>
                    </a:lnTo>
                    <a:lnTo>
                      <a:pt x="1151" y="10588"/>
                    </a:lnTo>
                    <a:lnTo>
                      <a:pt x="1214" y="10525"/>
                    </a:lnTo>
                    <a:lnTo>
                      <a:pt x="1214" y="10463"/>
                    </a:lnTo>
                    <a:lnTo>
                      <a:pt x="1277" y="10358"/>
                    </a:lnTo>
                    <a:lnTo>
                      <a:pt x="1256" y="10421"/>
                    </a:lnTo>
                    <a:lnTo>
                      <a:pt x="1339" y="10525"/>
                    </a:lnTo>
                    <a:lnTo>
                      <a:pt x="1277" y="10609"/>
                    </a:lnTo>
                    <a:lnTo>
                      <a:pt x="1130" y="10672"/>
                    </a:lnTo>
                    <a:lnTo>
                      <a:pt x="1046" y="10714"/>
                    </a:lnTo>
                    <a:lnTo>
                      <a:pt x="1109" y="10735"/>
                    </a:lnTo>
                    <a:lnTo>
                      <a:pt x="1046" y="10839"/>
                    </a:lnTo>
                    <a:lnTo>
                      <a:pt x="921" y="10839"/>
                    </a:lnTo>
                    <a:lnTo>
                      <a:pt x="921" y="10797"/>
                    </a:lnTo>
                    <a:lnTo>
                      <a:pt x="963" y="10735"/>
                    </a:lnTo>
                    <a:lnTo>
                      <a:pt x="942" y="10630"/>
                    </a:lnTo>
                    <a:lnTo>
                      <a:pt x="837" y="10609"/>
                    </a:lnTo>
                    <a:lnTo>
                      <a:pt x="733" y="10735"/>
                    </a:lnTo>
                    <a:lnTo>
                      <a:pt x="712" y="10797"/>
                    </a:lnTo>
                    <a:lnTo>
                      <a:pt x="628" y="10693"/>
                    </a:lnTo>
                    <a:lnTo>
                      <a:pt x="523" y="10672"/>
                    </a:lnTo>
                    <a:lnTo>
                      <a:pt x="419" y="10693"/>
                    </a:lnTo>
                    <a:lnTo>
                      <a:pt x="335" y="10672"/>
                    </a:lnTo>
                    <a:lnTo>
                      <a:pt x="209" y="10735"/>
                    </a:lnTo>
                    <a:lnTo>
                      <a:pt x="126" y="10735"/>
                    </a:lnTo>
                    <a:lnTo>
                      <a:pt x="63" y="10693"/>
                    </a:lnTo>
                    <a:lnTo>
                      <a:pt x="21" y="10693"/>
                    </a:lnTo>
                    <a:lnTo>
                      <a:pt x="63" y="10797"/>
                    </a:lnTo>
                    <a:lnTo>
                      <a:pt x="21" y="10839"/>
                    </a:lnTo>
                    <a:lnTo>
                      <a:pt x="84" y="10902"/>
                    </a:lnTo>
                    <a:lnTo>
                      <a:pt x="168" y="10881"/>
                    </a:lnTo>
                    <a:lnTo>
                      <a:pt x="209" y="10818"/>
                    </a:lnTo>
                    <a:lnTo>
                      <a:pt x="293" y="10818"/>
                    </a:lnTo>
                    <a:lnTo>
                      <a:pt x="209" y="10902"/>
                    </a:lnTo>
                    <a:lnTo>
                      <a:pt x="209" y="11007"/>
                    </a:lnTo>
                    <a:lnTo>
                      <a:pt x="168" y="11049"/>
                    </a:lnTo>
                    <a:lnTo>
                      <a:pt x="84" y="11007"/>
                    </a:lnTo>
                    <a:lnTo>
                      <a:pt x="126" y="11132"/>
                    </a:lnTo>
                    <a:lnTo>
                      <a:pt x="189" y="11195"/>
                    </a:lnTo>
                    <a:lnTo>
                      <a:pt x="335" y="11007"/>
                    </a:lnTo>
                    <a:lnTo>
                      <a:pt x="481" y="11049"/>
                    </a:lnTo>
                    <a:lnTo>
                      <a:pt x="419" y="11111"/>
                    </a:lnTo>
                    <a:lnTo>
                      <a:pt x="419" y="11195"/>
                    </a:lnTo>
                    <a:lnTo>
                      <a:pt x="293" y="11258"/>
                    </a:lnTo>
                    <a:lnTo>
                      <a:pt x="314" y="11300"/>
                    </a:lnTo>
                    <a:lnTo>
                      <a:pt x="398" y="11321"/>
                    </a:lnTo>
                    <a:lnTo>
                      <a:pt x="377" y="11404"/>
                    </a:lnTo>
                    <a:lnTo>
                      <a:pt x="419" y="11467"/>
                    </a:lnTo>
                    <a:lnTo>
                      <a:pt x="377" y="11572"/>
                    </a:lnTo>
                    <a:lnTo>
                      <a:pt x="419" y="11572"/>
                    </a:lnTo>
                    <a:lnTo>
                      <a:pt x="502" y="11446"/>
                    </a:lnTo>
                    <a:lnTo>
                      <a:pt x="586" y="11425"/>
                    </a:lnTo>
                    <a:lnTo>
                      <a:pt x="607" y="11300"/>
                    </a:lnTo>
                    <a:lnTo>
                      <a:pt x="816" y="11216"/>
                    </a:lnTo>
                    <a:lnTo>
                      <a:pt x="921" y="11216"/>
                    </a:lnTo>
                    <a:lnTo>
                      <a:pt x="1005" y="11195"/>
                    </a:lnTo>
                    <a:lnTo>
                      <a:pt x="942" y="11237"/>
                    </a:lnTo>
                    <a:lnTo>
                      <a:pt x="837" y="11321"/>
                    </a:lnTo>
                    <a:lnTo>
                      <a:pt x="837" y="11446"/>
                    </a:lnTo>
                    <a:lnTo>
                      <a:pt x="858" y="11530"/>
                    </a:lnTo>
                    <a:lnTo>
                      <a:pt x="795" y="11467"/>
                    </a:lnTo>
                    <a:lnTo>
                      <a:pt x="753" y="11341"/>
                    </a:lnTo>
                    <a:lnTo>
                      <a:pt x="712" y="11341"/>
                    </a:lnTo>
                    <a:lnTo>
                      <a:pt x="628" y="11467"/>
                    </a:lnTo>
                    <a:lnTo>
                      <a:pt x="586" y="11509"/>
                    </a:lnTo>
                    <a:lnTo>
                      <a:pt x="691" y="11530"/>
                    </a:lnTo>
                    <a:lnTo>
                      <a:pt x="586" y="11655"/>
                    </a:lnTo>
                    <a:lnTo>
                      <a:pt x="502" y="11655"/>
                    </a:lnTo>
                    <a:lnTo>
                      <a:pt x="481" y="11739"/>
                    </a:lnTo>
                    <a:lnTo>
                      <a:pt x="523" y="11760"/>
                    </a:lnTo>
                    <a:lnTo>
                      <a:pt x="691" y="11760"/>
                    </a:lnTo>
                    <a:lnTo>
                      <a:pt x="733" y="11823"/>
                    </a:lnTo>
                    <a:lnTo>
                      <a:pt x="607" y="11844"/>
                    </a:lnTo>
                    <a:lnTo>
                      <a:pt x="586" y="11885"/>
                    </a:lnTo>
                    <a:lnTo>
                      <a:pt x="544" y="11969"/>
                    </a:lnTo>
                    <a:lnTo>
                      <a:pt x="440" y="11885"/>
                    </a:lnTo>
                    <a:lnTo>
                      <a:pt x="398" y="11927"/>
                    </a:lnTo>
                    <a:lnTo>
                      <a:pt x="377" y="12032"/>
                    </a:lnTo>
                    <a:lnTo>
                      <a:pt x="335" y="11885"/>
                    </a:lnTo>
                    <a:lnTo>
                      <a:pt x="272" y="11948"/>
                    </a:lnTo>
                    <a:lnTo>
                      <a:pt x="168" y="12074"/>
                    </a:lnTo>
                    <a:lnTo>
                      <a:pt x="209" y="12178"/>
                    </a:lnTo>
                    <a:lnTo>
                      <a:pt x="335" y="12367"/>
                    </a:lnTo>
                    <a:lnTo>
                      <a:pt x="398" y="12262"/>
                    </a:lnTo>
                    <a:lnTo>
                      <a:pt x="419" y="12283"/>
                    </a:lnTo>
                    <a:lnTo>
                      <a:pt x="502" y="12262"/>
                    </a:lnTo>
                    <a:lnTo>
                      <a:pt x="481" y="12199"/>
                    </a:lnTo>
                    <a:lnTo>
                      <a:pt x="523" y="12095"/>
                    </a:lnTo>
                    <a:lnTo>
                      <a:pt x="649" y="12178"/>
                    </a:lnTo>
                    <a:lnTo>
                      <a:pt x="607" y="12241"/>
                    </a:lnTo>
                    <a:lnTo>
                      <a:pt x="649" y="12304"/>
                    </a:lnTo>
                    <a:lnTo>
                      <a:pt x="628" y="12388"/>
                    </a:lnTo>
                    <a:lnTo>
                      <a:pt x="586" y="12450"/>
                    </a:lnTo>
                    <a:lnTo>
                      <a:pt x="628" y="12597"/>
                    </a:lnTo>
                    <a:lnTo>
                      <a:pt x="691" y="12555"/>
                    </a:lnTo>
                    <a:lnTo>
                      <a:pt x="816" y="12513"/>
                    </a:lnTo>
                    <a:lnTo>
                      <a:pt x="900" y="12597"/>
                    </a:lnTo>
                    <a:lnTo>
                      <a:pt x="753" y="12597"/>
                    </a:lnTo>
                    <a:lnTo>
                      <a:pt x="712" y="12639"/>
                    </a:lnTo>
                    <a:lnTo>
                      <a:pt x="753" y="12722"/>
                    </a:lnTo>
                    <a:lnTo>
                      <a:pt x="753" y="12785"/>
                    </a:lnTo>
                    <a:lnTo>
                      <a:pt x="544" y="12618"/>
                    </a:lnTo>
                    <a:lnTo>
                      <a:pt x="481" y="12639"/>
                    </a:lnTo>
                    <a:lnTo>
                      <a:pt x="419" y="12597"/>
                    </a:lnTo>
                    <a:lnTo>
                      <a:pt x="314" y="12597"/>
                    </a:lnTo>
                    <a:lnTo>
                      <a:pt x="314" y="12701"/>
                    </a:lnTo>
                    <a:lnTo>
                      <a:pt x="272" y="12764"/>
                    </a:lnTo>
                    <a:lnTo>
                      <a:pt x="419" y="12994"/>
                    </a:lnTo>
                    <a:lnTo>
                      <a:pt x="523" y="13015"/>
                    </a:lnTo>
                    <a:lnTo>
                      <a:pt x="691" y="13141"/>
                    </a:lnTo>
                    <a:lnTo>
                      <a:pt x="900" y="13245"/>
                    </a:lnTo>
                    <a:lnTo>
                      <a:pt x="921" y="13308"/>
                    </a:lnTo>
                    <a:lnTo>
                      <a:pt x="858" y="13329"/>
                    </a:lnTo>
                    <a:lnTo>
                      <a:pt x="963" y="13413"/>
                    </a:lnTo>
                    <a:lnTo>
                      <a:pt x="1026" y="13392"/>
                    </a:lnTo>
                    <a:lnTo>
                      <a:pt x="1005" y="13287"/>
                    </a:lnTo>
                    <a:lnTo>
                      <a:pt x="1067" y="13287"/>
                    </a:lnTo>
                    <a:lnTo>
                      <a:pt x="1151" y="13329"/>
                    </a:lnTo>
                    <a:lnTo>
                      <a:pt x="1130" y="13350"/>
                    </a:lnTo>
                    <a:lnTo>
                      <a:pt x="1235" y="13497"/>
                    </a:lnTo>
                    <a:lnTo>
                      <a:pt x="1277" y="13434"/>
                    </a:lnTo>
                    <a:lnTo>
                      <a:pt x="1339" y="13455"/>
                    </a:lnTo>
                    <a:lnTo>
                      <a:pt x="1444" y="13413"/>
                    </a:lnTo>
                    <a:lnTo>
                      <a:pt x="1570" y="13308"/>
                    </a:lnTo>
                    <a:lnTo>
                      <a:pt x="1632" y="13287"/>
                    </a:lnTo>
                    <a:lnTo>
                      <a:pt x="1653" y="13225"/>
                    </a:lnTo>
                    <a:lnTo>
                      <a:pt x="1674" y="13245"/>
                    </a:lnTo>
                    <a:lnTo>
                      <a:pt x="1695" y="13329"/>
                    </a:lnTo>
                    <a:lnTo>
                      <a:pt x="1779" y="13329"/>
                    </a:lnTo>
                    <a:lnTo>
                      <a:pt x="1988" y="13120"/>
                    </a:lnTo>
                    <a:lnTo>
                      <a:pt x="1967" y="13078"/>
                    </a:lnTo>
                    <a:lnTo>
                      <a:pt x="1883" y="12932"/>
                    </a:lnTo>
                    <a:lnTo>
                      <a:pt x="2051" y="13036"/>
                    </a:lnTo>
                    <a:lnTo>
                      <a:pt x="2155" y="12911"/>
                    </a:lnTo>
                    <a:lnTo>
                      <a:pt x="2114" y="12890"/>
                    </a:lnTo>
                    <a:lnTo>
                      <a:pt x="2197" y="12827"/>
                    </a:lnTo>
                    <a:lnTo>
                      <a:pt x="2176" y="12764"/>
                    </a:lnTo>
                    <a:lnTo>
                      <a:pt x="2281" y="12701"/>
                    </a:lnTo>
                    <a:lnTo>
                      <a:pt x="2386" y="12681"/>
                    </a:lnTo>
                    <a:lnTo>
                      <a:pt x="2386" y="12597"/>
                    </a:lnTo>
                    <a:lnTo>
                      <a:pt x="2302" y="12492"/>
                    </a:lnTo>
                    <a:lnTo>
                      <a:pt x="2323" y="12409"/>
                    </a:lnTo>
                    <a:lnTo>
                      <a:pt x="2260" y="12304"/>
                    </a:lnTo>
                    <a:lnTo>
                      <a:pt x="2155" y="12241"/>
                    </a:lnTo>
                    <a:lnTo>
                      <a:pt x="2176" y="12157"/>
                    </a:lnTo>
                    <a:lnTo>
                      <a:pt x="2218" y="12178"/>
                    </a:lnTo>
                    <a:lnTo>
                      <a:pt x="2323" y="12304"/>
                    </a:lnTo>
                    <a:lnTo>
                      <a:pt x="2386" y="12471"/>
                    </a:lnTo>
                    <a:lnTo>
                      <a:pt x="2406" y="12492"/>
                    </a:lnTo>
                    <a:lnTo>
                      <a:pt x="2490" y="12513"/>
                    </a:lnTo>
                    <a:lnTo>
                      <a:pt x="2469" y="12576"/>
                    </a:lnTo>
                    <a:lnTo>
                      <a:pt x="2511" y="12639"/>
                    </a:lnTo>
                    <a:lnTo>
                      <a:pt x="2616" y="12597"/>
                    </a:lnTo>
                    <a:lnTo>
                      <a:pt x="2595" y="12513"/>
                    </a:lnTo>
                    <a:lnTo>
                      <a:pt x="2532" y="12492"/>
                    </a:lnTo>
                    <a:lnTo>
                      <a:pt x="2595" y="12409"/>
                    </a:lnTo>
                    <a:lnTo>
                      <a:pt x="2678" y="12492"/>
                    </a:lnTo>
                    <a:lnTo>
                      <a:pt x="2699" y="12555"/>
                    </a:lnTo>
                    <a:lnTo>
                      <a:pt x="2825" y="12409"/>
                    </a:lnTo>
                    <a:lnTo>
                      <a:pt x="2846" y="12283"/>
                    </a:lnTo>
                    <a:lnTo>
                      <a:pt x="2825" y="12178"/>
                    </a:lnTo>
                    <a:lnTo>
                      <a:pt x="2741" y="12157"/>
                    </a:lnTo>
                    <a:lnTo>
                      <a:pt x="2720" y="12074"/>
                    </a:lnTo>
                    <a:lnTo>
                      <a:pt x="2783" y="12053"/>
                    </a:lnTo>
                    <a:lnTo>
                      <a:pt x="2783" y="11990"/>
                    </a:lnTo>
                    <a:lnTo>
                      <a:pt x="2825" y="11990"/>
                    </a:lnTo>
                    <a:lnTo>
                      <a:pt x="2888" y="11948"/>
                    </a:lnTo>
                    <a:lnTo>
                      <a:pt x="2825" y="11865"/>
                    </a:lnTo>
                    <a:lnTo>
                      <a:pt x="2825" y="11760"/>
                    </a:lnTo>
                    <a:lnTo>
                      <a:pt x="2909" y="11718"/>
                    </a:lnTo>
                    <a:lnTo>
                      <a:pt x="2992" y="11781"/>
                    </a:lnTo>
                    <a:lnTo>
                      <a:pt x="2930" y="11885"/>
                    </a:lnTo>
                    <a:lnTo>
                      <a:pt x="2950" y="12032"/>
                    </a:lnTo>
                    <a:lnTo>
                      <a:pt x="2930" y="12095"/>
                    </a:lnTo>
                    <a:lnTo>
                      <a:pt x="2992" y="12199"/>
                    </a:lnTo>
                    <a:lnTo>
                      <a:pt x="3013" y="12283"/>
                    </a:lnTo>
                    <a:lnTo>
                      <a:pt x="3118" y="12409"/>
                    </a:lnTo>
                    <a:lnTo>
                      <a:pt x="3264" y="12409"/>
                    </a:lnTo>
                    <a:lnTo>
                      <a:pt x="3327" y="12450"/>
                    </a:lnTo>
                    <a:lnTo>
                      <a:pt x="3264" y="12492"/>
                    </a:lnTo>
                    <a:lnTo>
                      <a:pt x="3348" y="12555"/>
                    </a:lnTo>
                    <a:lnTo>
                      <a:pt x="3432" y="12639"/>
                    </a:lnTo>
                    <a:lnTo>
                      <a:pt x="3474" y="12555"/>
                    </a:lnTo>
                    <a:lnTo>
                      <a:pt x="3453" y="12178"/>
                    </a:lnTo>
                    <a:lnTo>
                      <a:pt x="3369" y="12032"/>
                    </a:lnTo>
                    <a:lnTo>
                      <a:pt x="3432" y="11948"/>
                    </a:lnTo>
                    <a:lnTo>
                      <a:pt x="3515" y="11885"/>
                    </a:lnTo>
                    <a:lnTo>
                      <a:pt x="3432" y="11781"/>
                    </a:lnTo>
                    <a:lnTo>
                      <a:pt x="3474" y="11718"/>
                    </a:lnTo>
                    <a:lnTo>
                      <a:pt x="3662" y="11676"/>
                    </a:lnTo>
                    <a:lnTo>
                      <a:pt x="3683" y="11593"/>
                    </a:lnTo>
                    <a:lnTo>
                      <a:pt x="3683" y="11467"/>
                    </a:lnTo>
                    <a:lnTo>
                      <a:pt x="3766" y="11321"/>
                    </a:lnTo>
                    <a:lnTo>
                      <a:pt x="3683" y="11195"/>
                    </a:lnTo>
                    <a:lnTo>
                      <a:pt x="3662" y="10923"/>
                    </a:lnTo>
                    <a:lnTo>
                      <a:pt x="3536" y="10714"/>
                    </a:lnTo>
                    <a:lnTo>
                      <a:pt x="3557" y="10609"/>
                    </a:lnTo>
                    <a:lnTo>
                      <a:pt x="3829" y="10525"/>
                    </a:lnTo>
                    <a:lnTo>
                      <a:pt x="3829" y="10358"/>
                    </a:lnTo>
                    <a:lnTo>
                      <a:pt x="3871" y="10212"/>
                    </a:lnTo>
                    <a:lnTo>
                      <a:pt x="3662" y="10002"/>
                    </a:lnTo>
                    <a:lnTo>
                      <a:pt x="3515" y="9898"/>
                    </a:lnTo>
                    <a:lnTo>
                      <a:pt x="3515" y="9688"/>
                    </a:lnTo>
                    <a:lnTo>
                      <a:pt x="3536" y="9479"/>
                    </a:lnTo>
                    <a:lnTo>
                      <a:pt x="3515" y="9249"/>
                    </a:lnTo>
                    <a:lnTo>
                      <a:pt x="3453" y="9103"/>
                    </a:lnTo>
                    <a:lnTo>
                      <a:pt x="3515" y="8914"/>
                    </a:lnTo>
                    <a:lnTo>
                      <a:pt x="3453" y="8621"/>
                    </a:lnTo>
                    <a:lnTo>
                      <a:pt x="3411" y="8308"/>
                    </a:lnTo>
                    <a:lnTo>
                      <a:pt x="3453" y="8077"/>
                    </a:lnTo>
                    <a:lnTo>
                      <a:pt x="3578" y="7847"/>
                    </a:lnTo>
                    <a:lnTo>
                      <a:pt x="3683" y="7764"/>
                    </a:lnTo>
                    <a:lnTo>
                      <a:pt x="3850" y="7784"/>
                    </a:lnTo>
                    <a:lnTo>
                      <a:pt x="4059" y="7805"/>
                    </a:lnTo>
                    <a:lnTo>
                      <a:pt x="4164" y="7680"/>
                    </a:lnTo>
                    <a:lnTo>
                      <a:pt x="4143" y="7450"/>
                    </a:lnTo>
                    <a:lnTo>
                      <a:pt x="4080" y="7366"/>
                    </a:lnTo>
                    <a:lnTo>
                      <a:pt x="4080" y="7240"/>
                    </a:lnTo>
                    <a:lnTo>
                      <a:pt x="4290" y="6738"/>
                    </a:lnTo>
                    <a:lnTo>
                      <a:pt x="4290" y="6487"/>
                    </a:lnTo>
                    <a:lnTo>
                      <a:pt x="4352" y="6215"/>
                    </a:lnTo>
                    <a:lnTo>
                      <a:pt x="4394" y="6069"/>
                    </a:lnTo>
                    <a:lnTo>
                      <a:pt x="4394" y="5901"/>
                    </a:lnTo>
                    <a:lnTo>
                      <a:pt x="4311" y="5818"/>
                    </a:lnTo>
                    <a:lnTo>
                      <a:pt x="4311" y="5692"/>
                    </a:lnTo>
                    <a:lnTo>
                      <a:pt x="4499" y="5587"/>
                    </a:lnTo>
                    <a:lnTo>
                      <a:pt x="4708" y="5567"/>
                    </a:lnTo>
                    <a:lnTo>
                      <a:pt x="4792" y="5483"/>
                    </a:lnTo>
                    <a:lnTo>
                      <a:pt x="4813" y="5357"/>
                    </a:lnTo>
                    <a:lnTo>
                      <a:pt x="4980" y="5064"/>
                    </a:lnTo>
                    <a:lnTo>
                      <a:pt x="5127" y="4855"/>
                    </a:lnTo>
                    <a:lnTo>
                      <a:pt x="5189" y="4730"/>
                    </a:lnTo>
                    <a:lnTo>
                      <a:pt x="5106" y="4541"/>
                    </a:lnTo>
                    <a:lnTo>
                      <a:pt x="5043" y="4458"/>
                    </a:lnTo>
                    <a:lnTo>
                      <a:pt x="5043" y="4206"/>
                    </a:lnTo>
                    <a:lnTo>
                      <a:pt x="5127" y="4186"/>
                    </a:lnTo>
                    <a:lnTo>
                      <a:pt x="5189" y="4081"/>
                    </a:lnTo>
                    <a:lnTo>
                      <a:pt x="5231" y="3934"/>
                    </a:lnTo>
                    <a:lnTo>
                      <a:pt x="5315" y="3893"/>
                    </a:lnTo>
                    <a:lnTo>
                      <a:pt x="5399" y="3704"/>
                    </a:lnTo>
                    <a:lnTo>
                      <a:pt x="5524" y="3600"/>
                    </a:lnTo>
                    <a:lnTo>
                      <a:pt x="5629" y="3683"/>
                    </a:lnTo>
                    <a:lnTo>
                      <a:pt x="5712" y="3725"/>
                    </a:lnTo>
                    <a:lnTo>
                      <a:pt x="5754" y="3725"/>
                    </a:lnTo>
                    <a:lnTo>
                      <a:pt x="5859" y="3621"/>
                    </a:lnTo>
                    <a:lnTo>
                      <a:pt x="5775" y="3516"/>
                    </a:lnTo>
                    <a:lnTo>
                      <a:pt x="5859" y="3474"/>
                    </a:lnTo>
                    <a:lnTo>
                      <a:pt x="5859" y="3390"/>
                    </a:lnTo>
                    <a:lnTo>
                      <a:pt x="5880" y="3349"/>
                    </a:lnTo>
                    <a:lnTo>
                      <a:pt x="5775" y="3181"/>
                    </a:lnTo>
                    <a:lnTo>
                      <a:pt x="5838" y="3160"/>
                    </a:lnTo>
                    <a:lnTo>
                      <a:pt x="6026" y="3160"/>
                    </a:lnTo>
                    <a:lnTo>
                      <a:pt x="6152" y="3077"/>
                    </a:lnTo>
                    <a:lnTo>
                      <a:pt x="6340" y="3139"/>
                    </a:lnTo>
                    <a:lnTo>
                      <a:pt x="6445" y="3202"/>
                    </a:lnTo>
                    <a:lnTo>
                      <a:pt x="6570" y="3223"/>
                    </a:lnTo>
                    <a:lnTo>
                      <a:pt x="6654" y="3286"/>
                    </a:lnTo>
                    <a:lnTo>
                      <a:pt x="6696" y="3265"/>
                    </a:lnTo>
                    <a:lnTo>
                      <a:pt x="6759" y="3307"/>
                    </a:lnTo>
                    <a:lnTo>
                      <a:pt x="6759" y="3160"/>
                    </a:lnTo>
                    <a:lnTo>
                      <a:pt x="6696" y="3077"/>
                    </a:lnTo>
                    <a:lnTo>
                      <a:pt x="6717" y="2888"/>
                    </a:lnTo>
                    <a:lnTo>
                      <a:pt x="6800" y="2846"/>
                    </a:lnTo>
                    <a:lnTo>
                      <a:pt x="6779" y="2700"/>
                    </a:lnTo>
                    <a:lnTo>
                      <a:pt x="6696" y="2658"/>
                    </a:lnTo>
                    <a:lnTo>
                      <a:pt x="6675" y="2554"/>
                    </a:lnTo>
                    <a:lnTo>
                      <a:pt x="6675" y="2554"/>
                    </a:lnTo>
                    <a:lnTo>
                      <a:pt x="6800" y="2616"/>
                    </a:lnTo>
                    <a:lnTo>
                      <a:pt x="6926" y="2574"/>
                    </a:lnTo>
                    <a:lnTo>
                      <a:pt x="6989" y="2554"/>
                    </a:lnTo>
                    <a:lnTo>
                      <a:pt x="7010" y="2533"/>
                    </a:lnTo>
                    <a:lnTo>
                      <a:pt x="7072" y="2533"/>
                    </a:lnTo>
                    <a:lnTo>
                      <a:pt x="7093" y="2512"/>
                    </a:lnTo>
                    <a:lnTo>
                      <a:pt x="7072" y="2428"/>
                    </a:lnTo>
                    <a:lnTo>
                      <a:pt x="7093" y="2323"/>
                    </a:lnTo>
                    <a:lnTo>
                      <a:pt x="7177" y="2261"/>
                    </a:lnTo>
                    <a:lnTo>
                      <a:pt x="7282" y="2261"/>
                    </a:lnTo>
                    <a:lnTo>
                      <a:pt x="7344" y="2407"/>
                    </a:lnTo>
                    <a:lnTo>
                      <a:pt x="7616" y="2616"/>
                    </a:lnTo>
                    <a:lnTo>
                      <a:pt x="7637" y="2742"/>
                    </a:lnTo>
                    <a:lnTo>
                      <a:pt x="7742" y="2846"/>
                    </a:lnTo>
                    <a:lnTo>
                      <a:pt x="7909" y="2930"/>
                    </a:lnTo>
                    <a:lnTo>
                      <a:pt x="8160" y="2930"/>
                    </a:lnTo>
                    <a:lnTo>
                      <a:pt x="8328" y="2784"/>
                    </a:lnTo>
                    <a:lnTo>
                      <a:pt x="8391" y="2700"/>
                    </a:lnTo>
                    <a:lnTo>
                      <a:pt x="8495" y="2700"/>
                    </a:lnTo>
                    <a:lnTo>
                      <a:pt x="8704" y="2846"/>
                    </a:lnTo>
                    <a:lnTo>
                      <a:pt x="8851" y="2867"/>
                    </a:lnTo>
                    <a:lnTo>
                      <a:pt x="8893" y="2742"/>
                    </a:lnTo>
                    <a:lnTo>
                      <a:pt x="8976" y="2679"/>
                    </a:lnTo>
                    <a:lnTo>
                      <a:pt x="9060" y="2616"/>
                    </a:lnTo>
                    <a:lnTo>
                      <a:pt x="9165" y="2616"/>
                    </a:lnTo>
                    <a:lnTo>
                      <a:pt x="9269" y="2554"/>
                    </a:lnTo>
                    <a:lnTo>
                      <a:pt x="9311" y="2470"/>
                    </a:lnTo>
                    <a:lnTo>
                      <a:pt x="9269" y="2365"/>
                    </a:lnTo>
                    <a:lnTo>
                      <a:pt x="9207" y="2219"/>
                    </a:lnTo>
                    <a:lnTo>
                      <a:pt x="9228" y="1905"/>
                    </a:lnTo>
                    <a:lnTo>
                      <a:pt x="9290" y="1821"/>
                    </a:lnTo>
                    <a:lnTo>
                      <a:pt x="9228" y="1717"/>
                    </a:lnTo>
                    <a:lnTo>
                      <a:pt x="9290" y="1696"/>
                    </a:lnTo>
                    <a:lnTo>
                      <a:pt x="9395" y="1570"/>
                    </a:lnTo>
                    <a:lnTo>
                      <a:pt x="9374" y="1507"/>
                    </a:lnTo>
                    <a:lnTo>
                      <a:pt x="9500" y="1424"/>
                    </a:lnTo>
                    <a:lnTo>
                      <a:pt x="9646" y="1486"/>
                    </a:lnTo>
                    <a:lnTo>
                      <a:pt x="9730" y="1466"/>
                    </a:lnTo>
                    <a:lnTo>
                      <a:pt x="9730" y="1403"/>
                    </a:lnTo>
                    <a:lnTo>
                      <a:pt x="9813" y="1298"/>
                    </a:lnTo>
                    <a:lnTo>
                      <a:pt x="10065" y="1298"/>
                    </a:lnTo>
                    <a:lnTo>
                      <a:pt x="10169" y="1382"/>
                    </a:lnTo>
                    <a:lnTo>
                      <a:pt x="10316" y="1528"/>
                    </a:lnTo>
                    <a:lnTo>
                      <a:pt x="10378" y="1633"/>
                    </a:lnTo>
                    <a:lnTo>
                      <a:pt x="10525" y="1654"/>
                    </a:lnTo>
                    <a:lnTo>
                      <a:pt x="10692" y="1696"/>
                    </a:lnTo>
                    <a:lnTo>
                      <a:pt x="10755" y="1800"/>
                    </a:lnTo>
                    <a:lnTo>
                      <a:pt x="10860" y="1905"/>
                    </a:lnTo>
                    <a:lnTo>
                      <a:pt x="10839" y="2030"/>
                    </a:lnTo>
                    <a:lnTo>
                      <a:pt x="10734" y="2177"/>
                    </a:lnTo>
                    <a:lnTo>
                      <a:pt x="10755" y="2428"/>
                    </a:lnTo>
                    <a:lnTo>
                      <a:pt x="10839" y="2428"/>
                    </a:lnTo>
                    <a:lnTo>
                      <a:pt x="10839" y="2219"/>
                    </a:lnTo>
                    <a:lnTo>
                      <a:pt x="10985" y="2051"/>
                    </a:lnTo>
                    <a:lnTo>
                      <a:pt x="11111" y="2030"/>
                    </a:lnTo>
                    <a:lnTo>
                      <a:pt x="11194" y="1926"/>
                    </a:lnTo>
                    <a:lnTo>
                      <a:pt x="11194" y="1779"/>
                    </a:lnTo>
                    <a:lnTo>
                      <a:pt x="11299" y="1738"/>
                    </a:lnTo>
                    <a:lnTo>
                      <a:pt x="11404" y="1800"/>
                    </a:lnTo>
                    <a:lnTo>
                      <a:pt x="11487" y="1717"/>
                    </a:lnTo>
                    <a:lnTo>
                      <a:pt x="11487" y="1591"/>
                    </a:lnTo>
                    <a:lnTo>
                      <a:pt x="11425" y="1591"/>
                    </a:lnTo>
                    <a:lnTo>
                      <a:pt x="11362" y="1507"/>
                    </a:lnTo>
                    <a:lnTo>
                      <a:pt x="11299" y="1507"/>
                    </a:lnTo>
                    <a:lnTo>
                      <a:pt x="11278" y="1528"/>
                    </a:lnTo>
                    <a:lnTo>
                      <a:pt x="11278" y="1612"/>
                    </a:lnTo>
                    <a:lnTo>
                      <a:pt x="11215" y="1570"/>
                    </a:lnTo>
                    <a:lnTo>
                      <a:pt x="11194" y="1507"/>
                    </a:lnTo>
                    <a:lnTo>
                      <a:pt x="11153" y="1507"/>
                    </a:lnTo>
                    <a:lnTo>
                      <a:pt x="11153" y="1570"/>
                    </a:lnTo>
                    <a:lnTo>
                      <a:pt x="11111" y="1696"/>
                    </a:lnTo>
                    <a:lnTo>
                      <a:pt x="11090" y="1654"/>
                    </a:lnTo>
                    <a:lnTo>
                      <a:pt x="11048" y="1591"/>
                    </a:lnTo>
                    <a:lnTo>
                      <a:pt x="10964" y="1633"/>
                    </a:lnTo>
                    <a:lnTo>
                      <a:pt x="10943" y="1696"/>
                    </a:lnTo>
                    <a:lnTo>
                      <a:pt x="10901" y="1612"/>
                    </a:lnTo>
                    <a:lnTo>
                      <a:pt x="10881" y="1486"/>
                    </a:lnTo>
                    <a:lnTo>
                      <a:pt x="10839" y="1486"/>
                    </a:lnTo>
                    <a:lnTo>
                      <a:pt x="10776" y="1361"/>
                    </a:lnTo>
                    <a:lnTo>
                      <a:pt x="10734" y="1319"/>
                    </a:lnTo>
                    <a:lnTo>
                      <a:pt x="10650" y="1319"/>
                    </a:lnTo>
                    <a:lnTo>
                      <a:pt x="10567" y="1298"/>
                    </a:lnTo>
                    <a:lnTo>
                      <a:pt x="10420" y="1277"/>
                    </a:lnTo>
                    <a:lnTo>
                      <a:pt x="10357" y="1193"/>
                    </a:lnTo>
                    <a:lnTo>
                      <a:pt x="10378" y="1173"/>
                    </a:lnTo>
                    <a:lnTo>
                      <a:pt x="10546" y="1214"/>
                    </a:lnTo>
                    <a:lnTo>
                      <a:pt x="10692" y="1193"/>
                    </a:lnTo>
                    <a:lnTo>
                      <a:pt x="10797" y="1214"/>
                    </a:lnTo>
                    <a:lnTo>
                      <a:pt x="11048" y="1256"/>
                    </a:lnTo>
                    <a:lnTo>
                      <a:pt x="11194" y="1193"/>
                    </a:lnTo>
                    <a:lnTo>
                      <a:pt x="11299" y="984"/>
                    </a:lnTo>
                    <a:lnTo>
                      <a:pt x="11508" y="942"/>
                    </a:lnTo>
                    <a:lnTo>
                      <a:pt x="11613" y="859"/>
                    </a:lnTo>
                    <a:lnTo>
                      <a:pt x="11613" y="838"/>
                    </a:lnTo>
                    <a:lnTo>
                      <a:pt x="11529" y="796"/>
                    </a:lnTo>
                    <a:lnTo>
                      <a:pt x="11508" y="754"/>
                    </a:lnTo>
                    <a:lnTo>
                      <a:pt x="11425" y="733"/>
                    </a:lnTo>
                    <a:lnTo>
                      <a:pt x="11320" y="754"/>
                    </a:lnTo>
                    <a:lnTo>
                      <a:pt x="11194" y="608"/>
                    </a:lnTo>
                    <a:lnTo>
                      <a:pt x="11111" y="608"/>
                    </a:lnTo>
                    <a:lnTo>
                      <a:pt x="11006" y="733"/>
                    </a:lnTo>
                    <a:lnTo>
                      <a:pt x="10964" y="733"/>
                    </a:lnTo>
                    <a:lnTo>
                      <a:pt x="10943" y="691"/>
                    </a:lnTo>
                    <a:lnTo>
                      <a:pt x="11048" y="649"/>
                    </a:lnTo>
                    <a:lnTo>
                      <a:pt x="11048" y="566"/>
                    </a:lnTo>
                    <a:lnTo>
                      <a:pt x="10943" y="524"/>
                    </a:lnTo>
                    <a:lnTo>
                      <a:pt x="10901" y="482"/>
                    </a:lnTo>
                    <a:lnTo>
                      <a:pt x="10839" y="482"/>
                    </a:lnTo>
                    <a:lnTo>
                      <a:pt x="10776" y="608"/>
                    </a:lnTo>
                    <a:lnTo>
                      <a:pt x="10734" y="608"/>
                    </a:lnTo>
                    <a:lnTo>
                      <a:pt x="10734" y="524"/>
                    </a:lnTo>
                    <a:lnTo>
                      <a:pt x="10671" y="545"/>
                    </a:lnTo>
                    <a:lnTo>
                      <a:pt x="10650" y="587"/>
                    </a:lnTo>
                    <a:lnTo>
                      <a:pt x="10588" y="587"/>
                    </a:lnTo>
                    <a:lnTo>
                      <a:pt x="10567" y="545"/>
                    </a:lnTo>
                    <a:lnTo>
                      <a:pt x="10650" y="482"/>
                    </a:lnTo>
                    <a:lnTo>
                      <a:pt x="10650" y="419"/>
                    </a:lnTo>
                    <a:lnTo>
                      <a:pt x="10546" y="357"/>
                    </a:lnTo>
                    <a:lnTo>
                      <a:pt x="10420" y="357"/>
                    </a:lnTo>
                    <a:lnTo>
                      <a:pt x="10357" y="377"/>
                    </a:lnTo>
                    <a:lnTo>
                      <a:pt x="10337" y="545"/>
                    </a:lnTo>
                    <a:lnTo>
                      <a:pt x="10253" y="587"/>
                    </a:lnTo>
                    <a:lnTo>
                      <a:pt x="10253" y="649"/>
                    </a:lnTo>
                    <a:lnTo>
                      <a:pt x="10316" y="796"/>
                    </a:lnTo>
                    <a:lnTo>
                      <a:pt x="10316" y="880"/>
                    </a:lnTo>
                    <a:lnTo>
                      <a:pt x="10253" y="942"/>
                    </a:lnTo>
                    <a:lnTo>
                      <a:pt x="10211" y="838"/>
                    </a:lnTo>
                    <a:lnTo>
                      <a:pt x="10127" y="838"/>
                    </a:lnTo>
                    <a:lnTo>
                      <a:pt x="10127" y="859"/>
                    </a:lnTo>
                    <a:lnTo>
                      <a:pt x="10023" y="838"/>
                    </a:lnTo>
                    <a:lnTo>
                      <a:pt x="9897" y="901"/>
                    </a:lnTo>
                    <a:lnTo>
                      <a:pt x="9897" y="901"/>
                    </a:lnTo>
                    <a:lnTo>
                      <a:pt x="10002" y="754"/>
                    </a:lnTo>
                    <a:lnTo>
                      <a:pt x="10065" y="733"/>
                    </a:lnTo>
                    <a:lnTo>
                      <a:pt x="10127" y="608"/>
                    </a:lnTo>
                    <a:lnTo>
                      <a:pt x="10127" y="566"/>
                    </a:lnTo>
                    <a:lnTo>
                      <a:pt x="10065" y="566"/>
                    </a:lnTo>
                    <a:lnTo>
                      <a:pt x="9960" y="649"/>
                    </a:lnTo>
                    <a:lnTo>
                      <a:pt x="9897" y="649"/>
                    </a:lnTo>
                    <a:lnTo>
                      <a:pt x="9918" y="587"/>
                    </a:lnTo>
                    <a:lnTo>
                      <a:pt x="10002" y="524"/>
                    </a:lnTo>
                    <a:lnTo>
                      <a:pt x="10002" y="482"/>
                    </a:lnTo>
                    <a:lnTo>
                      <a:pt x="9897" y="461"/>
                    </a:lnTo>
                    <a:lnTo>
                      <a:pt x="9855" y="419"/>
                    </a:lnTo>
                    <a:lnTo>
                      <a:pt x="9960" y="377"/>
                    </a:lnTo>
                    <a:lnTo>
                      <a:pt x="10002" y="419"/>
                    </a:lnTo>
                    <a:lnTo>
                      <a:pt x="10127" y="419"/>
                    </a:lnTo>
                    <a:lnTo>
                      <a:pt x="10169" y="231"/>
                    </a:lnTo>
                    <a:lnTo>
                      <a:pt x="10169" y="168"/>
                    </a:lnTo>
                    <a:lnTo>
                      <a:pt x="10044" y="210"/>
                    </a:lnTo>
                    <a:lnTo>
                      <a:pt x="10002" y="147"/>
                    </a:lnTo>
                    <a:lnTo>
                      <a:pt x="10023" y="64"/>
                    </a:lnTo>
                    <a:lnTo>
                      <a:pt x="10002" y="1"/>
                    </a:lnTo>
                    <a:lnTo>
                      <a:pt x="9918" y="64"/>
                    </a:lnTo>
                    <a:lnTo>
                      <a:pt x="9855" y="64"/>
                    </a:lnTo>
                    <a:lnTo>
                      <a:pt x="979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33"/>
              <p:cNvSpPr/>
              <p:nvPr/>
            </p:nvSpPr>
            <p:spPr>
              <a:xfrm>
                <a:off x="3823325" y="2021850"/>
                <a:ext cx="143875" cy="324875"/>
              </a:xfrm>
              <a:custGeom>
                <a:rect b="b" l="l" r="r" t="t"/>
                <a:pathLst>
                  <a:path extrusionOk="0" h="12995" w="5755">
                    <a:moveTo>
                      <a:pt x="3788" y="1"/>
                    </a:moveTo>
                    <a:lnTo>
                      <a:pt x="3725" y="21"/>
                    </a:lnTo>
                    <a:lnTo>
                      <a:pt x="3599" y="63"/>
                    </a:lnTo>
                    <a:lnTo>
                      <a:pt x="3474" y="1"/>
                    </a:lnTo>
                    <a:lnTo>
                      <a:pt x="3474" y="1"/>
                    </a:lnTo>
                    <a:lnTo>
                      <a:pt x="3495" y="105"/>
                    </a:lnTo>
                    <a:lnTo>
                      <a:pt x="3578" y="147"/>
                    </a:lnTo>
                    <a:lnTo>
                      <a:pt x="3599" y="293"/>
                    </a:lnTo>
                    <a:lnTo>
                      <a:pt x="3516" y="335"/>
                    </a:lnTo>
                    <a:lnTo>
                      <a:pt x="3495" y="524"/>
                    </a:lnTo>
                    <a:lnTo>
                      <a:pt x="3558" y="607"/>
                    </a:lnTo>
                    <a:lnTo>
                      <a:pt x="3558" y="754"/>
                    </a:lnTo>
                    <a:lnTo>
                      <a:pt x="3495" y="712"/>
                    </a:lnTo>
                    <a:lnTo>
                      <a:pt x="3453" y="733"/>
                    </a:lnTo>
                    <a:lnTo>
                      <a:pt x="3369" y="670"/>
                    </a:lnTo>
                    <a:lnTo>
                      <a:pt x="3244" y="649"/>
                    </a:lnTo>
                    <a:lnTo>
                      <a:pt x="3139" y="586"/>
                    </a:lnTo>
                    <a:lnTo>
                      <a:pt x="2951" y="524"/>
                    </a:lnTo>
                    <a:lnTo>
                      <a:pt x="2825" y="607"/>
                    </a:lnTo>
                    <a:lnTo>
                      <a:pt x="2637" y="607"/>
                    </a:lnTo>
                    <a:lnTo>
                      <a:pt x="2574" y="628"/>
                    </a:lnTo>
                    <a:lnTo>
                      <a:pt x="2679" y="796"/>
                    </a:lnTo>
                    <a:lnTo>
                      <a:pt x="2658" y="837"/>
                    </a:lnTo>
                    <a:lnTo>
                      <a:pt x="2658" y="921"/>
                    </a:lnTo>
                    <a:lnTo>
                      <a:pt x="2574" y="963"/>
                    </a:lnTo>
                    <a:lnTo>
                      <a:pt x="2658" y="1068"/>
                    </a:lnTo>
                    <a:lnTo>
                      <a:pt x="2553" y="1172"/>
                    </a:lnTo>
                    <a:lnTo>
                      <a:pt x="2511" y="1172"/>
                    </a:lnTo>
                    <a:lnTo>
                      <a:pt x="2428" y="1130"/>
                    </a:lnTo>
                    <a:lnTo>
                      <a:pt x="2323" y="1047"/>
                    </a:lnTo>
                    <a:lnTo>
                      <a:pt x="2198" y="1151"/>
                    </a:lnTo>
                    <a:lnTo>
                      <a:pt x="2114" y="1340"/>
                    </a:lnTo>
                    <a:lnTo>
                      <a:pt x="2030" y="1381"/>
                    </a:lnTo>
                    <a:lnTo>
                      <a:pt x="1988" y="1528"/>
                    </a:lnTo>
                    <a:lnTo>
                      <a:pt x="1926" y="1633"/>
                    </a:lnTo>
                    <a:lnTo>
                      <a:pt x="1842" y="1653"/>
                    </a:lnTo>
                    <a:lnTo>
                      <a:pt x="1842" y="1905"/>
                    </a:lnTo>
                    <a:lnTo>
                      <a:pt x="1905" y="1988"/>
                    </a:lnTo>
                    <a:lnTo>
                      <a:pt x="1988" y="2177"/>
                    </a:lnTo>
                    <a:lnTo>
                      <a:pt x="1926" y="2302"/>
                    </a:lnTo>
                    <a:lnTo>
                      <a:pt x="1779" y="2511"/>
                    </a:lnTo>
                    <a:lnTo>
                      <a:pt x="1612" y="2804"/>
                    </a:lnTo>
                    <a:lnTo>
                      <a:pt x="1591" y="2930"/>
                    </a:lnTo>
                    <a:lnTo>
                      <a:pt x="1507" y="3014"/>
                    </a:lnTo>
                    <a:lnTo>
                      <a:pt x="1298" y="3034"/>
                    </a:lnTo>
                    <a:lnTo>
                      <a:pt x="1110" y="3139"/>
                    </a:lnTo>
                    <a:lnTo>
                      <a:pt x="1110" y="3265"/>
                    </a:lnTo>
                    <a:lnTo>
                      <a:pt x="1193" y="3348"/>
                    </a:lnTo>
                    <a:lnTo>
                      <a:pt x="1193" y="3516"/>
                    </a:lnTo>
                    <a:lnTo>
                      <a:pt x="1151" y="3662"/>
                    </a:lnTo>
                    <a:lnTo>
                      <a:pt x="1089" y="3934"/>
                    </a:lnTo>
                    <a:lnTo>
                      <a:pt x="1089" y="4185"/>
                    </a:lnTo>
                    <a:lnTo>
                      <a:pt x="879" y="4687"/>
                    </a:lnTo>
                    <a:lnTo>
                      <a:pt x="879" y="4813"/>
                    </a:lnTo>
                    <a:lnTo>
                      <a:pt x="942" y="4897"/>
                    </a:lnTo>
                    <a:lnTo>
                      <a:pt x="963" y="5127"/>
                    </a:lnTo>
                    <a:lnTo>
                      <a:pt x="858" y="5252"/>
                    </a:lnTo>
                    <a:lnTo>
                      <a:pt x="649" y="5231"/>
                    </a:lnTo>
                    <a:lnTo>
                      <a:pt x="482" y="5211"/>
                    </a:lnTo>
                    <a:lnTo>
                      <a:pt x="377" y="5294"/>
                    </a:lnTo>
                    <a:lnTo>
                      <a:pt x="252" y="5524"/>
                    </a:lnTo>
                    <a:lnTo>
                      <a:pt x="210" y="5755"/>
                    </a:lnTo>
                    <a:lnTo>
                      <a:pt x="252" y="6068"/>
                    </a:lnTo>
                    <a:lnTo>
                      <a:pt x="314" y="6361"/>
                    </a:lnTo>
                    <a:lnTo>
                      <a:pt x="252" y="6550"/>
                    </a:lnTo>
                    <a:lnTo>
                      <a:pt x="314" y="6696"/>
                    </a:lnTo>
                    <a:lnTo>
                      <a:pt x="335" y="6926"/>
                    </a:lnTo>
                    <a:lnTo>
                      <a:pt x="314" y="7135"/>
                    </a:lnTo>
                    <a:lnTo>
                      <a:pt x="314" y="7345"/>
                    </a:lnTo>
                    <a:lnTo>
                      <a:pt x="461" y="7449"/>
                    </a:lnTo>
                    <a:lnTo>
                      <a:pt x="670" y="7659"/>
                    </a:lnTo>
                    <a:lnTo>
                      <a:pt x="628" y="7805"/>
                    </a:lnTo>
                    <a:lnTo>
                      <a:pt x="628" y="7972"/>
                    </a:lnTo>
                    <a:lnTo>
                      <a:pt x="356" y="8056"/>
                    </a:lnTo>
                    <a:lnTo>
                      <a:pt x="335" y="8161"/>
                    </a:lnTo>
                    <a:lnTo>
                      <a:pt x="461" y="8370"/>
                    </a:lnTo>
                    <a:lnTo>
                      <a:pt x="482" y="8642"/>
                    </a:lnTo>
                    <a:lnTo>
                      <a:pt x="565" y="8768"/>
                    </a:lnTo>
                    <a:lnTo>
                      <a:pt x="482" y="8914"/>
                    </a:lnTo>
                    <a:lnTo>
                      <a:pt x="482" y="9040"/>
                    </a:lnTo>
                    <a:lnTo>
                      <a:pt x="461" y="9123"/>
                    </a:lnTo>
                    <a:lnTo>
                      <a:pt x="273" y="9165"/>
                    </a:lnTo>
                    <a:lnTo>
                      <a:pt x="231" y="9228"/>
                    </a:lnTo>
                    <a:lnTo>
                      <a:pt x="314" y="9332"/>
                    </a:lnTo>
                    <a:lnTo>
                      <a:pt x="231" y="9395"/>
                    </a:lnTo>
                    <a:lnTo>
                      <a:pt x="168" y="9479"/>
                    </a:lnTo>
                    <a:lnTo>
                      <a:pt x="252" y="9625"/>
                    </a:lnTo>
                    <a:lnTo>
                      <a:pt x="273" y="10002"/>
                    </a:lnTo>
                    <a:lnTo>
                      <a:pt x="231" y="10086"/>
                    </a:lnTo>
                    <a:lnTo>
                      <a:pt x="147" y="10002"/>
                    </a:lnTo>
                    <a:lnTo>
                      <a:pt x="63" y="9939"/>
                    </a:lnTo>
                    <a:lnTo>
                      <a:pt x="63" y="9960"/>
                    </a:lnTo>
                    <a:lnTo>
                      <a:pt x="1" y="10023"/>
                    </a:lnTo>
                    <a:lnTo>
                      <a:pt x="21" y="10253"/>
                    </a:lnTo>
                    <a:lnTo>
                      <a:pt x="42" y="10337"/>
                    </a:lnTo>
                    <a:lnTo>
                      <a:pt x="63" y="10525"/>
                    </a:lnTo>
                    <a:lnTo>
                      <a:pt x="147" y="10546"/>
                    </a:lnTo>
                    <a:lnTo>
                      <a:pt x="168" y="10588"/>
                    </a:lnTo>
                    <a:lnTo>
                      <a:pt x="147" y="10734"/>
                    </a:lnTo>
                    <a:lnTo>
                      <a:pt x="273" y="10672"/>
                    </a:lnTo>
                    <a:lnTo>
                      <a:pt x="210" y="10567"/>
                    </a:lnTo>
                    <a:lnTo>
                      <a:pt x="231" y="10483"/>
                    </a:lnTo>
                    <a:lnTo>
                      <a:pt x="273" y="10483"/>
                    </a:lnTo>
                    <a:lnTo>
                      <a:pt x="252" y="10546"/>
                    </a:lnTo>
                    <a:lnTo>
                      <a:pt x="335" y="10588"/>
                    </a:lnTo>
                    <a:lnTo>
                      <a:pt x="377" y="10672"/>
                    </a:lnTo>
                    <a:lnTo>
                      <a:pt x="252" y="10755"/>
                    </a:lnTo>
                    <a:lnTo>
                      <a:pt x="231" y="10860"/>
                    </a:lnTo>
                    <a:lnTo>
                      <a:pt x="273" y="10944"/>
                    </a:lnTo>
                    <a:lnTo>
                      <a:pt x="252" y="11069"/>
                    </a:lnTo>
                    <a:lnTo>
                      <a:pt x="210" y="11111"/>
                    </a:lnTo>
                    <a:lnTo>
                      <a:pt x="273" y="11216"/>
                    </a:lnTo>
                    <a:lnTo>
                      <a:pt x="356" y="11257"/>
                    </a:lnTo>
                    <a:lnTo>
                      <a:pt x="440" y="11383"/>
                    </a:lnTo>
                    <a:lnTo>
                      <a:pt x="482" y="11425"/>
                    </a:lnTo>
                    <a:lnTo>
                      <a:pt x="586" y="11634"/>
                    </a:lnTo>
                    <a:lnTo>
                      <a:pt x="586" y="11801"/>
                    </a:lnTo>
                    <a:lnTo>
                      <a:pt x="733" y="11843"/>
                    </a:lnTo>
                    <a:lnTo>
                      <a:pt x="754" y="11948"/>
                    </a:lnTo>
                    <a:lnTo>
                      <a:pt x="858" y="12094"/>
                    </a:lnTo>
                    <a:lnTo>
                      <a:pt x="984" y="12011"/>
                    </a:lnTo>
                    <a:lnTo>
                      <a:pt x="1005" y="12136"/>
                    </a:lnTo>
                    <a:lnTo>
                      <a:pt x="942" y="12304"/>
                    </a:lnTo>
                    <a:lnTo>
                      <a:pt x="775" y="12325"/>
                    </a:lnTo>
                    <a:lnTo>
                      <a:pt x="754" y="12366"/>
                    </a:lnTo>
                    <a:lnTo>
                      <a:pt x="838" y="12429"/>
                    </a:lnTo>
                    <a:lnTo>
                      <a:pt x="858" y="12534"/>
                    </a:lnTo>
                    <a:lnTo>
                      <a:pt x="984" y="12555"/>
                    </a:lnTo>
                    <a:lnTo>
                      <a:pt x="1047" y="12848"/>
                    </a:lnTo>
                    <a:lnTo>
                      <a:pt x="963" y="12952"/>
                    </a:lnTo>
                    <a:lnTo>
                      <a:pt x="1005" y="12994"/>
                    </a:lnTo>
                    <a:lnTo>
                      <a:pt x="1151" y="12994"/>
                    </a:lnTo>
                    <a:lnTo>
                      <a:pt x="1423" y="12931"/>
                    </a:lnTo>
                    <a:lnTo>
                      <a:pt x="1570" y="12973"/>
                    </a:lnTo>
                    <a:lnTo>
                      <a:pt x="1695" y="12869"/>
                    </a:lnTo>
                    <a:lnTo>
                      <a:pt x="1674" y="12764"/>
                    </a:lnTo>
                    <a:lnTo>
                      <a:pt x="1612" y="12701"/>
                    </a:lnTo>
                    <a:lnTo>
                      <a:pt x="1695" y="12534"/>
                    </a:lnTo>
                    <a:lnTo>
                      <a:pt x="1884" y="12513"/>
                    </a:lnTo>
                    <a:lnTo>
                      <a:pt x="1905" y="12325"/>
                    </a:lnTo>
                    <a:lnTo>
                      <a:pt x="1926" y="12408"/>
                    </a:lnTo>
                    <a:lnTo>
                      <a:pt x="2135" y="12450"/>
                    </a:lnTo>
                    <a:lnTo>
                      <a:pt x="2260" y="12366"/>
                    </a:lnTo>
                    <a:lnTo>
                      <a:pt x="2365" y="12429"/>
                    </a:lnTo>
                    <a:lnTo>
                      <a:pt x="2449" y="12513"/>
                    </a:lnTo>
                    <a:lnTo>
                      <a:pt x="2553" y="12345"/>
                    </a:lnTo>
                    <a:lnTo>
                      <a:pt x="2616" y="12115"/>
                    </a:lnTo>
                    <a:lnTo>
                      <a:pt x="2679" y="12032"/>
                    </a:lnTo>
                    <a:lnTo>
                      <a:pt x="2721" y="11739"/>
                    </a:lnTo>
                    <a:lnTo>
                      <a:pt x="2762" y="11634"/>
                    </a:lnTo>
                    <a:lnTo>
                      <a:pt x="2658" y="11571"/>
                    </a:lnTo>
                    <a:lnTo>
                      <a:pt x="2679" y="11467"/>
                    </a:lnTo>
                    <a:lnTo>
                      <a:pt x="2783" y="11320"/>
                    </a:lnTo>
                    <a:lnTo>
                      <a:pt x="2679" y="11216"/>
                    </a:lnTo>
                    <a:lnTo>
                      <a:pt x="2783" y="11111"/>
                    </a:lnTo>
                    <a:lnTo>
                      <a:pt x="2658" y="11048"/>
                    </a:lnTo>
                    <a:lnTo>
                      <a:pt x="2721" y="10965"/>
                    </a:lnTo>
                    <a:lnTo>
                      <a:pt x="2658" y="10839"/>
                    </a:lnTo>
                    <a:lnTo>
                      <a:pt x="2762" y="10881"/>
                    </a:lnTo>
                    <a:lnTo>
                      <a:pt x="2930" y="10860"/>
                    </a:lnTo>
                    <a:lnTo>
                      <a:pt x="2783" y="10755"/>
                    </a:lnTo>
                    <a:lnTo>
                      <a:pt x="2846" y="10609"/>
                    </a:lnTo>
                    <a:lnTo>
                      <a:pt x="2846" y="10546"/>
                    </a:lnTo>
                    <a:lnTo>
                      <a:pt x="2658" y="10483"/>
                    </a:lnTo>
                    <a:lnTo>
                      <a:pt x="2888" y="10483"/>
                    </a:lnTo>
                    <a:lnTo>
                      <a:pt x="2762" y="10358"/>
                    </a:lnTo>
                    <a:lnTo>
                      <a:pt x="2679" y="10358"/>
                    </a:lnTo>
                    <a:lnTo>
                      <a:pt x="2742" y="10274"/>
                    </a:lnTo>
                    <a:lnTo>
                      <a:pt x="2783" y="10274"/>
                    </a:lnTo>
                    <a:lnTo>
                      <a:pt x="2825" y="10316"/>
                    </a:lnTo>
                    <a:lnTo>
                      <a:pt x="2888" y="10232"/>
                    </a:lnTo>
                    <a:lnTo>
                      <a:pt x="2867" y="10148"/>
                    </a:lnTo>
                    <a:lnTo>
                      <a:pt x="2972" y="10232"/>
                    </a:lnTo>
                    <a:lnTo>
                      <a:pt x="2993" y="10128"/>
                    </a:lnTo>
                    <a:lnTo>
                      <a:pt x="3076" y="10023"/>
                    </a:lnTo>
                    <a:lnTo>
                      <a:pt x="3160" y="10023"/>
                    </a:lnTo>
                    <a:lnTo>
                      <a:pt x="3139" y="9939"/>
                    </a:lnTo>
                    <a:lnTo>
                      <a:pt x="3181" y="9897"/>
                    </a:lnTo>
                    <a:lnTo>
                      <a:pt x="3202" y="9939"/>
                    </a:lnTo>
                    <a:lnTo>
                      <a:pt x="3181" y="10044"/>
                    </a:lnTo>
                    <a:lnTo>
                      <a:pt x="3265" y="10044"/>
                    </a:lnTo>
                    <a:lnTo>
                      <a:pt x="3369" y="9897"/>
                    </a:lnTo>
                    <a:lnTo>
                      <a:pt x="3453" y="9897"/>
                    </a:lnTo>
                    <a:lnTo>
                      <a:pt x="3516" y="9835"/>
                    </a:lnTo>
                    <a:lnTo>
                      <a:pt x="3495" y="9730"/>
                    </a:lnTo>
                    <a:lnTo>
                      <a:pt x="3411" y="9646"/>
                    </a:lnTo>
                    <a:lnTo>
                      <a:pt x="3286" y="9625"/>
                    </a:lnTo>
                    <a:lnTo>
                      <a:pt x="3181" y="9688"/>
                    </a:lnTo>
                    <a:lnTo>
                      <a:pt x="3139" y="9646"/>
                    </a:lnTo>
                    <a:lnTo>
                      <a:pt x="3055" y="9709"/>
                    </a:lnTo>
                    <a:lnTo>
                      <a:pt x="2972" y="9604"/>
                    </a:lnTo>
                    <a:lnTo>
                      <a:pt x="2846" y="9563"/>
                    </a:lnTo>
                    <a:lnTo>
                      <a:pt x="2762" y="9521"/>
                    </a:lnTo>
                    <a:lnTo>
                      <a:pt x="2616" y="9542"/>
                    </a:lnTo>
                    <a:lnTo>
                      <a:pt x="2616" y="9604"/>
                    </a:lnTo>
                    <a:lnTo>
                      <a:pt x="2553" y="9542"/>
                    </a:lnTo>
                    <a:lnTo>
                      <a:pt x="2407" y="9542"/>
                    </a:lnTo>
                    <a:lnTo>
                      <a:pt x="2365" y="9500"/>
                    </a:lnTo>
                    <a:lnTo>
                      <a:pt x="2470" y="9479"/>
                    </a:lnTo>
                    <a:lnTo>
                      <a:pt x="2553" y="9521"/>
                    </a:lnTo>
                    <a:lnTo>
                      <a:pt x="2637" y="9395"/>
                    </a:lnTo>
                    <a:lnTo>
                      <a:pt x="2679" y="9437"/>
                    </a:lnTo>
                    <a:lnTo>
                      <a:pt x="2783" y="9416"/>
                    </a:lnTo>
                    <a:lnTo>
                      <a:pt x="2825" y="9332"/>
                    </a:lnTo>
                    <a:lnTo>
                      <a:pt x="2930" y="9374"/>
                    </a:lnTo>
                    <a:lnTo>
                      <a:pt x="2972" y="9416"/>
                    </a:lnTo>
                    <a:lnTo>
                      <a:pt x="3034" y="9416"/>
                    </a:lnTo>
                    <a:lnTo>
                      <a:pt x="3055" y="9332"/>
                    </a:lnTo>
                    <a:lnTo>
                      <a:pt x="3097" y="9416"/>
                    </a:lnTo>
                    <a:lnTo>
                      <a:pt x="3244" y="9437"/>
                    </a:lnTo>
                    <a:lnTo>
                      <a:pt x="3202" y="9521"/>
                    </a:lnTo>
                    <a:lnTo>
                      <a:pt x="3306" y="9563"/>
                    </a:lnTo>
                    <a:lnTo>
                      <a:pt x="3474" y="9542"/>
                    </a:lnTo>
                    <a:lnTo>
                      <a:pt x="3495" y="9416"/>
                    </a:lnTo>
                    <a:lnTo>
                      <a:pt x="3662" y="9270"/>
                    </a:lnTo>
                    <a:lnTo>
                      <a:pt x="3725" y="9102"/>
                    </a:lnTo>
                    <a:lnTo>
                      <a:pt x="3599" y="8977"/>
                    </a:lnTo>
                    <a:lnTo>
                      <a:pt x="3599" y="8893"/>
                    </a:lnTo>
                    <a:lnTo>
                      <a:pt x="3453" y="8788"/>
                    </a:lnTo>
                    <a:lnTo>
                      <a:pt x="3474" y="8747"/>
                    </a:lnTo>
                    <a:lnTo>
                      <a:pt x="3265" y="8579"/>
                    </a:lnTo>
                    <a:lnTo>
                      <a:pt x="3244" y="8475"/>
                    </a:lnTo>
                    <a:lnTo>
                      <a:pt x="3160" y="8391"/>
                    </a:lnTo>
                    <a:lnTo>
                      <a:pt x="3055" y="8516"/>
                    </a:lnTo>
                    <a:lnTo>
                      <a:pt x="2993" y="8433"/>
                    </a:lnTo>
                    <a:lnTo>
                      <a:pt x="2951" y="8454"/>
                    </a:lnTo>
                    <a:lnTo>
                      <a:pt x="2951" y="8349"/>
                    </a:lnTo>
                    <a:lnTo>
                      <a:pt x="2867" y="8349"/>
                    </a:lnTo>
                    <a:lnTo>
                      <a:pt x="2825" y="8244"/>
                    </a:lnTo>
                    <a:lnTo>
                      <a:pt x="2742" y="8182"/>
                    </a:lnTo>
                    <a:lnTo>
                      <a:pt x="2825" y="8077"/>
                    </a:lnTo>
                    <a:lnTo>
                      <a:pt x="2762" y="7952"/>
                    </a:lnTo>
                    <a:lnTo>
                      <a:pt x="2825" y="7931"/>
                    </a:lnTo>
                    <a:lnTo>
                      <a:pt x="2825" y="7847"/>
                    </a:lnTo>
                    <a:lnTo>
                      <a:pt x="2742" y="7826"/>
                    </a:lnTo>
                    <a:lnTo>
                      <a:pt x="2825" y="7721"/>
                    </a:lnTo>
                    <a:lnTo>
                      <a:pt x="2783" y="7533"/>
                    </a:lnTo>
                    <a:lnTo>
                      <a:pt x="2825" y="7512"/>
                    </a:lnTo>
                    <a:lnTo>
                      <a:pt x="2867" y="7554"/>
                    </a:lnTo>
                    <a:lnTo>
                      <a:pt x="2888" y="7449"/>
                    </a:lnTo>
                    <a:lnTo>
                      <a:pt x="2825" y="7345"/>
                    </a:lnTo>
                    <a:lnTo>
                      <a:pt x="2846" y="7198"/>
                    </a:lnTo>
                    <a:lnTo>
                      <a:pt x="2825" y="7073"/>
                    </a:lnTo>
                    <a:lnTo>
                      <a:pt x="2846" y="7010"/>
                    </a:lnTo>
                    <a:lnTo>
                      <a:pt x="2825" y="6884"/>
                    </a:lnTo>
                    <a:lnTo>
                      <a:pt x="2679" y="6696"/>
                    </a:lnTo>
                    <a:lnTo>
                      <a:pt x="2679" y="6696"/>
                    </a:lnTo>
                    <a:lnTo>
                      <a:pt x="2783" y="6759"/>
                    </a:lnTo>
                    <a:lnTo>
                      <a:pt x="2951" y="6717"/>
                    </a:lnTo>
                    <a:lnTo>
                      <a:pt x="3055" y="6571"/>
                    </a:lnTo>
                    <a:lnTo>
                      <a:pt x="2993" y="6466"/>
                    </a:lnTo>
                    <a:lnTo>
                      <a:pt x="3034" y="6403"/>
                    </a:lnTo>
                    <a:lnTo>
                      <a:pt x="3139" y="6424"/>
                    </a:lnTo>
                    <a:lnTo>
                      <a:pt x="3286" y="6299"/>
                    </a:lnTo>
                    <a:lnTo>
                      <a:pt x="3286" y="6236"/>
                    </a:lnTo>
                    <a:lnTo>
                      <a:pt x="3202" y="6236"/>
                    </a:lnTo>
                    <a:lnTo>
                      <a:pt x="3265" y="6131"/>
                    </a:lnTo>
                    <a:lnTo>
                      <a:pt x="3348" y="6047"/>
                    </a:lnTo>
                    <a:lnTo>
                      <a:pt x="3390" y="6089"/>
                    </a:lnTo>
                    <a:lnTo>
                      <a:pt x="3453" y="6089"/>
                    </a:lnTo>
                    <a:lnTo>
                      <a:pt x="3474" y="5964"/>
                    </a:lnTo>
                    <a:lnTo>
                      <a:pt x="3516" y="5964"/>
                    </a:lnTo>
                    <a:lnTo>
                      <a:pt x="3558" y="6047"/>
                    </a:lnTo>
                    <a:lnTo>
                      <a:pt x="3620" y="5964"/>
                    </a:lnTo>
                    <a:lnTo>
                      <a:pt x="3620" y="5838"/>
                    </a:lnTo>
                    <a:lnTo>
                      <a:pt x="3683" y="5734"/>
                    </a:lnTo>
                    <a:lnTo>
                      <a:pt x="3788" y="5734"/>
                    </a:lnTo>
                    <a:lnTo>
                      <a:pt x="3788" y="5817"/>
                    </a:lnTo>
                    <a:lnTo>
                      <a:pt x="3871" y="5817"/>
                    </a:lnTo>
                    <a:lnTo>
                      <a:pt x="3913" y="5713"/>
                    </a:lnTo>
                    <a:lnTo>
                      <a:pt x="4039" y="5629"/>
                    </a:lnTo>
                    <a:lnTo>
                      <a:pt x="4018" y="5524"/>
                    </a:lnTo>
                    <a:lnTo>
                      <a:pt x="4018" y="5420"/>
                    </a:lnTo>
                    <a:lnTo>
                      <a:pt x="4102" y="5503"/>
                    </a:lnTo>
                    <a:lnTo>
                      <a:pt x="4206" y="5378"/>
                    </a:lnTo>
                    <a:lnTo>
                      <a:pt x="4290" y="5378"/>
                    </a:lnTo>
                    <a:lnTo>
                      <a:pt x="4395" y="5190"/>
                    </a:lnTo>
                    <a:lnTo>
                      <a:pt x="4395" y="5001"/>
                    </a:lnTo>
                    <a:lnTo>
                      <a:pt x="4457" y="4897"/>
                    </a:lnTo>
                    <a:lnTo>
                      <a:pt x="4541" y="4897"/>
                    </a:lnTo>
                    <a:lnTo>
                      <a:pt x="4646" y="4771"/>
                    </a:lnTo>
                    <a:lnTo>
                      <a:pt x="4562" y="4771"/>
                    </a:lnTo>
                    <a:lnTo>
                      <a:pt x="4499" y="4666"/>
                    </a:lnTo>
                    <a:lnTo>
                      <a:pt x="4562" y="4625"/>
                    </a:lnTo>
                    <a:lnTo>
                      <a:pt x="4541" y="4562"/>
                    </a:lnTo>
                    <a:lnTo>
                      <a:pt x="4436" y="4562"/>
                    </a:lnTo>
                    <a:lnTo>
                      <a:pt x="4332" y="4457"/>
                    </a:lnTo>
                    <a:lnTo>
                      <a:pt x="4457" y="4415"/>
                    </a:lnTo>
                    <a:lnTo>
                      <a:pt x="4436" y="4332"/>
                    </a:lnTo>
                    <a:lnTo>
                      <a:pt x="4520" y="4164"/>
                    </a:lnTo>
                    <a:lnTo>
                      <a:pt x="4541" y="4081"/>
                    </a:lnTo>
                    <a:lnTo>
                      <a:pt x="4499" y="3997"/>
                    </a:lnTo>
                    <a:lnTo>
                      <a:pt x="4415" y="3997"/>
                    </a:lnTo>
                    <a:lnTo>
                      <a:pt x="4395" y="3934"/>
                    </a:lnTo>
                    <a:lnTo>
                      <a:pt x="4415" y="3892"/>
                    </a:lnTo>
                    <a:lnTo>
                      <a:pt x="4499" y="3934"/>
                    </a:lnTo>
                    <a:lnTo>
                      <a:pt x="4520" y="3955"/>
                    </a:lnTo>
                    <a:lnTo>
                      <a:pt x="4541" y="3955"/>
                    </a:lnTo>
                    <a:lnTo>
                      <a:pt x="4541" y="3871"/>
                    </a:lnTo>
                    <a:lnTo>
                      <a:pt x="4436" y="3850"/>
                    </a:lnTo>
                    <a:lnTo>
                      <a:pt x="4541" y="3788"/>
                    </a:lnTo>
                    <a:lnTo>
                      <a:pt x="4625" y="3788"/>
                    </a:lnTo>
                    <a:lnTo>
                      <a:pt x="4729" y="3725"/>
                    </a:lnTo>
                    <a:lnTo>
                      <a:pt x="4646" y="3662"/>
                    </a:lnTo>
                    <a:lnTo>
                      <a:pt x="4562" y="3516"/>
                    </a:lnTo>
                    <a:lnTo>
                      <a:pt x="4646" y="3537"/>
                    </a:lnTo>
                    <a:lnTo>
                      <a:pt x="4708" y="3620"/>
                    </a:lnTo>
                    <a:lnTo>
                      <a:pt x="4813" y="3578"/>
                    </a:lnTo>
                    <a:lnTo>
                      <a:pt x="4834" y="3474"/>
                    </a:lnTo>
                    <a:lnTo>
                      <a:pt x="4855" y="3369"/>
                    </a:lnTo>
                    <a:lnTo>
                      <a:pt x="4918" y="3327"/>
                    </a:lnTo>
                    <a:lnTo>
                      <a:pt x="4980" y="3453"/>
                    </a:lnTo>
                    <a:lnTo>
                      <a:pt x="5064" y="3348"/>
                    </a:lnTo>
                    <a:lnTo>
                      <a:pt x="5127" y="3453"/>
                    </a:lnTo>
                    <a:lnTo>
                      <a:pt x="5190" y="3474"/>
                    </a:lnTo>
                    <a:lnTo>
                      <a:pt x="5252" y="3369"/>
                    </a:lnTo>
                    <a:lnTo>
                      <a:pt x="5357" y="3432"/>
                    </a:lnTo>
                    <a:lnTo>
                      <a:pt x="5483" y="3348"/>
                    </a:lnTo>
                    <a:lnTo>
                      <a:pt x="5545" y="3432"/>
                    </a:lnTo>
                    <a:lnTo>
                      <a:pt x="5671" y="3432"/>
                    </a:lnTo>
                    <a:lnTo>
                      <a:pt x="5713" y="3369"/>
                    </a:lnTo>
                    <a:lnTo>
                      <a:pt x="5755" y="3411"/>
                    </a:lnTo>
                    <a:lnTo>
                      <a:pt x="5755" y="3265"/>
                    </a:lnTo>
                    <a:lnTo>
                      <a:pt x="5671" y="3202"/>
                    </a:lnTo>
                    <a:lnTo>
                      <a:pt x="5587" y="2993"/>
                    </a:lnTo>
                    <a:lnTo>
                      <a:pt x="5462" y="2951"/>
                    </a:lnTo>
                    <a:lnTo>
                      <a:pt x="5399" y="2762"/>
                    </a:lnTo>
                    <a:lnTo>
                      <a:pt x="5462" y="2700"/>
                    </a:lnTo>
                    <a:lnTo>
                      <a:pt x="5462" y="2490"/>
                    </a:lnTo>
                    <a:lnTo>
                      <a:pt x="5441" y="2386"/>
                    </a:lnTo>
                    <a:lnTo>
                      <a:pt x="5462" y="2302"/>
                    </a:lnTo>
                    <a:lnTo>
                      <a:pt x="5399" y="2093"/>
                    </a:lnTo>
                    <a:lnTo>
                      <a:pt x="5357" y="1988"/>
                    </a:lnTo>
                    <a:lnTo>
                      <a:pt x="5336" y="1842"/>
                    </a:lnTo>
                    <a:lnTo>
                      <a:pt x="5378" y="1758"/>
                    </a:lnTo>
                    <a:lnTo>
                      <a:pt x="5357" y="1633"/>
                    </a:lnTo>
                    <a:lnTo>
                      <a:pt x="5190" y="1591"/>
                    </a:lnTo>
                    <a:lnTo>
                      <a:pt x="5190" y="1486"/>
                    </a:lnTo>
                    <a:lnTo>
                      <a:pt x="5252" y="1361"/>
                    </a:lnTo>
                    <a:lnTo>
                      <a:pt x="5190" y="1172"/>
                    </a:lnTo>
                    <a:lnTo>
                      <a:pt x="5252" y="1068"/>
                    </a:lnTo>
                    <a:lnTo>
                      <a:pt x="5190" y="1005"/>
                    </a:lnTo>
                    <a:lnTo>
                      <a:pt x="5127" y="1005"/>
                    </a:lnTo>
                    <a:lnTo>
                      <a:pt x="5022" y="858"/>
                    </a:lnTo>
                    <a:lnTo>
                      <a:pt x="4939" y="858"/>
                    </a:lnTo>
                    <a:lnTo>
                      <a:pt x="4876" y="754"/>
                    </a:lnTo>
                    <a:lnTo>
                      <a:pt x="4771" y="628"/>
                    </a:lnTo>
                    <a:lnTo>
                      <a:pt x="4708" y="607"/>
                    </a:lnTo>
                    <a:lnTo>
                      <a:pt x="4604" y="545"/>
                    </a:lnTo>
                    <a:lnTo>
                      <a:pt x="4395" y="524"/>
                    </a:lnTo>
                    <a:lnTo>
                      <a:pt x="4227" y="419"/>
                    </a:lnTo>
                    <a:lnTo>
                      <a:pt x="4018" y="189"/>
                    </a:lnTo>
                    <a:lnTo>
                      <a:pt x="3892" y="105"/>
                    </a:lnTo>
                    <a:lnTo>
                      <a:pt x="3788"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33"/>
              <p:cNvSpPr/>
              <p:nvPr/>
            </p:nvSpPr>
            <p:spPr>
              <a:xfrm>
                <a:off x="3976075" y="2250975"/>
                <a:ext cx="57550" cy="52325"/>
              </a:xfrm>
              <a:custGeom>
                <a:rect b="b" l="l" r="r" t="t"/>
                <a:pathLst>
                  <a:path extrusionOk="0" h="2093" w="2302">
                    <a:moveTo>
                      <a:pt x="1026" y="0"/>
                    </a:moveTo>
                    <a:lnTo>
                      <a:pt x="1026" y="63"/>
                    </a:lnTo>
                    <a:lnTo>
                      <a:pt x="942" y="63"/>
                    </a:lnTo>
                    <a:lnTo>
                      <a:pt x="942" y="105"/>
                    </a:lnTo>
                    <a:lnTo>
                      <a:pt x="1005" y="167"/>
                    </a:lnTo>
                    <a:lnTo>
                      <a:pt x="900" y="230"/>
                    </a:lnTo>
                    <a:lnTo>
                      <a:pt x="837" y="209"/>
                    </a:lnTo>
                    <a:lnTo>
                      <a:pt x="628" y="209"/>
                    </a:lnTo>
                    <a:lnTo>
                      <a:pt x="607" y="147"/>
                    </a:lnTo>
                    <a:lnTo>
                      <a:pt x="586" y="251"/>
                    </a:lnTo>
                    <a:lnTo>
                      <a:pt x="481" y="230"/>
                    </a:lnTo>
                    <a:lnTo>
                      <a:pt x="335" y="272"/>
                    </a:lnTo>
                    <a:lnTo>
                      <a:pt x="335" y="356"/>
                    </a:lnTo>
                    <a:lnTo>
                      <a:pt x="272" y="356"/>
                    </a:lnTo>
                    <a:lnTo>
                      <a:pt x="84" y="439"/>
                    </a:lnTo>
                    <a:lnTo>
                      <a:pt x="0" y="544"/>
                    </a:lnTo>
                    <a:lnTo>
                      <a:pt x="21" y="900"/>
                    </a:lnTo>
                    <a:lnTo>
                      <a:pt x="84" y="900"/>
                    </a:lnTo>
                    <a:lnTo>
                      <a:pt x="126" y="879"/>
                    </a:lnTo>
                    <a:lnTo>
                      <a:pt x="230" y="900"/>
                    </a:lnTo>
                    <a:lnTo>
                      <a:pt x="189" y="983"/>
                    </a:lnTo>
                    <a:lnTo>
                      <a:pt x="105" y="983"/>
                    </a:lnTo>
                    <a:lnTo>
                      <a:pt x="105" y="1151"/>
                    </a:lnTo>
                    <a:lnTo>
                      <a:pt x="209" y="1276"/>
                    </a:lnTo>
                    <a:lnTo>
                      <a:pt x="377" y="1423"/>
                    </a:lnTo>
                    <a:lnTo>
                      <a:pt x="419" y="1423"/>
                    </a:lnTo>
                    <a:lnTo>
                      <a:pt x="419" y="1318"/>
                    </a:lnTo>
                    <a:lnTo>
                      <a:pt x="544" y="1214"/>
                    </a:lnTo>
                    <a:lnTo>
                      <a:pt x="586" y="1318"/>
                    </a:lnTo>
                    <a:lnTo>
                      <a:pt x="523" y="1611"/>
                    </a:lnTo>
                    <a:lnTo>
                      <a:pt x="523" y="1695"/>
                    </a:lnTo>
                    <a:lnTo>
                      <a:pt x="586" y="1674"/>
                    </a:lnTo>
                    <a:lnTo>
                      <a:pt x="754" y="1569"/>
                    </a:lnTo>
                    <a:lnTo>
                      <a:pt x="900" y="1507"/>
                    </a:lnTo>
                    <a:lnTo>
                      <a:pt x="1046" y="1632"/>
                    </a:lnTo>
                    <a:lnTo>
                      <a:pt x="1130" y="1611"/>
                    </a:lnTo>
                    <a:lnTo>
                      <a:pt x="1151" y="1507"/>
                    </a:lnTo>
                    <a:lnTo>
                      <a:pt x="1235" y="1590"/>
                    </a:lnTo>
                    <a:lnTo>
                      <a:pt x="1277" y="1674"/>
                    </a:lnTo>
                    <a:lnTo>
                      <a:pt x="1339" y="1674"/>
                    </a:lnTo>
                    <a:lnTo>
                      <a:pt x="1528" y="1779"/>
                    </a:lnTo>
                    <a:lnTo>
                      <a:pt x="1570" y="1925"/>
                    </a:lnTo>
                    <a:lnTo>
                      <a:pt x="1695" y="1967"/>
                    </a:lnTo>
                    <a:lnTo>
                      <a:pt x="1779" y="2092"/>
                    </a:lnTo>
                    <a:lnTo>
                      <a:pt x="1988" y="2009"/>
                    </a:lnTo>
                    <a:lnTo>
                      <a:pt x="2155" y="2030"/>
                    </a:lnTo>
                    <a:lnTo>
                      <a:pt x="2260" y="1904"/>
                    </a:lnTo>
                    <a:lnTo>
                      <a:pt x="2218" y="1800"/>
                    </a:lnTo>
                    <a:lnTo>
                      <a:pt x="2302" y="1716"/>
                    </a:lnTo>
                    <a:lnTo>
                      <a:pt x="2302" y="1611"/>
                    </a:lnTo>
                    <a:lnTo>
                      <a:pt x="2051" y="1109"/>
                    </a:lnTo>
                    <a:lnTo>
                      <a:pt x="2093" y="691"/>
                    </a:lnTo>
                    <a:lnTo>
                      <a:pt x="2155" y="649"/>
                    </a:lnTo>
                    <a:lnTo>
                      <a:pt x="2197" y="481"/>
                    </a:lnTo>
                    <a:lnTo>
                      <a:pt x="2281" y="356"/>
                    </a:lnTo>
                    <a:lnTo>
                      <a:pt x="2302" y="335"/>
                    </a:lnTo>
                    <a:lnTo>
                      <a:pt x="2302" y="314"/>
                    </a:lnTo>
                    <a:lnTo>
                      <a:pt x="2260" y="230"/>
                    </a:lnTo>
                    <a:lnTo>
                      <a:pt x="2218" y="272"/>
                    </a:lnTo>
                    <a:lnTo>
                      <a:pt x="1758" y="251"/>
                    </a:lnTo>
                    <a:lnTo>
                      <a:pt x="1570" y="126"/>
                    </a:lnTo>
                    <a:lnTo>
                      <a:pt x="1339" y="126"/>
                    </a:lnTo>
                    <a:lnTo>
                      <a:pt x="1235" y="63"/>
                    </a:lnTo>
                    <a:lnTo>
                      <a:pt x="1130" y="105"/>
                    </a:lnTo>
                    <a:lnTo>
                      <a:pt x="1026"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33"/>
              <p:cNvSpPr/>
              <p:nvPr/>
            </p:nvSpPr>
            <p:spPr>
              <a:xfrm>
                <a:off x="3949400" y="2288625"/>
                <a:ext cx="91550" cy="49725"/>
              </a:xfrm>
              <a:custGeom>
                <a:rect b="b" l="l" r="r" t="t"/>
                <a:pathLst>
                  <a:path extrusionOk="0" h="1989" w="3662">
                    <a:moveTo>
                      <a:pt x="1967" y="1"/>
                    </a:moveTo>
                    <a:lnTo>
                      <a:pt x="1821" y="63"/>
                    </a:lnTo>
                    <a:lnTo>
                      <a:pt x="1653" y="168"/>
                    </a:lnTo>
                    <a:lnTo>
                      <a:pt x="1590" y="189"/>
                    </a:lnTo>
                    <a:lnTo>
                      <a:pt x="1590" y="314"/>
                    </a:lnTo>
                    <a:lnTo>
                      <a:pt x="1653" y="586"/>
                    </a:lnTo>
                    <a:lnTo>
                      <a:pt x="1590" y="754"/>
                    </a:lnTo>
                    <a:lnTo>
                      <a:pt x="1402" y="963"/>
                    </a:lnTo>
                    <a:lnTo>
                      <a:pt x="1256" y="963"/>
                    </a:lnTo>
                    <a:lnTo>
                      <a:pt x="1130" y="838"/>
                    </a:lnTo>
                    <a:lnTo>
                      <a:pt x="1130" y="733"/>
                    </a:lnTo>
                    <a:lnTo>
                      <a:pt x="837" y="440"/>
                    </a:lnTo>
                    <a:lnTo>
                      <a:pt x="837" y="294"/>
                    </a:lnTo>
                    <a:lnTo>
                      <a:pt x="774" y="294"/>
                    </a:lnTo>
                    <a:lnTo>
                      <a:pt x="670" y="398"/>
                    </a:lnTo>
                    <a:lnTo>
                      <a:pt x="523" y="419"/>
                    </a:lnTo>
                    <a:lnTo>
                      <a:pt x="460" y="461"/>
                    </a:lnTo>
                    <a:lnTo>
                      <a:pt x="335" y="461"/>
                    </a:lnTo>
                    <a:lnTo>
                      <a:pt x="251" y="607"/>
                    </a:lnTo>
                    <a:lnTo>
                      <a:pt x="293" y="733"/>
                    </a:lnTo>
                    <a:lnTo>
                      <a:pt x="230" y="712"/>
                    </a:lnTo>
                    <a:lnTo>
                      <a:pt x="230" y="921"/>
                    </a:lnTo>
                    <a:lnTo>
                      <a:pt x="84" y="1110"/>
                    </a:lnTo>
                    <a:lnTo>
                      <a:pt x="84" y="1214"/>
                    </a:lnTo>
                    <a:lnTo>
                      <a:pt x="84" y="1319"/>
                    </a:lnTo>
                    <a:lnTo>
                      <a:pt x="0" y="1382"/>
                    </a:lnTo>
                    <a:lnTo>
                      <a:pt x="42" y="1674"/>
                    </a:lnTo>
                    <a:lnTo>
                      <a:pt x="126" y="1737"/>
                    </a:lnTo>
                    <a:lnTo>
                      <a:pt x="126" y="1758"/>
                    </a:lnTo>
                    <a:lnTo>
                      <a:pt x="230" y="1737"/>
                    </a:lnTo>
                    <a:lnTo>
                      <a:pt x="251" y="1591"/>
                    </a:lnTo>
                    <a:lnTo>
                      <a:pt x="440" y="1465"/>
                    </a:lnTo>
                    <a:lnTo>
                      <a:pt x="670" y="1382"/>
                    </a:lnTo>
                    <a:lnTo>
                      <a:pt x="879" y="1423"/>
                    </a:lnTo>
                    <a:lnTo>
                      <a:pt x="1025" y="1423"/>
                    </a:lnTo>
                    <a:lnTo>
                      <a:pt x="1088" y="1465"/>
                    </a:lnTo>
                    <a:lnTo>
                      <a:pt x="1235" y="1382"/>
                    </a:lnTo>
                    <a:lnTo>
                      <a:pt x="1339" y="1361"/>
                    </a:lnTo>
                    <a:lnTo>
                      <a:pt x="1360" y="1444"/>
                    </a:lnTo>
                    <a:lnTo>
                      <a:pt x="1465" y="1444"/>
                    </a:lnTo>
                    <a:lnTo>
                      <a:pt x="1548" y="1549"/>
                    </a:lnTo>
                    <a:lnTo>
                      <a:pt x="1716" y="1549"/>
                    </a:lnTo>
                    <a:lnTo>
                      <a:pt x="1779" y="1570"/>
                    </a:lnTo>
                    <a:lnTo>
                      <a:pt x="1967" y="1444"/>
                    </a:lnTo>
                    <a:lnTo>
                      <a:pt x="2176" y="1549"/>
                    </a:lnTo>
                    <a:lnTo>
                      <a:pt x="2344" y="1570"/>
                    </a:lnTo>
                    <a:lnTo>
                      <a:pt x="2511" y="1758"/>
                    </a:lnTo>
                    <a:lnTo>
                      <a:pt x="2637" y="1758"/>
                    </a:lnTo>
                    <a:lnTo>
                      <a:pt x="2762" y="1946"/>
                    </a:lnTo>
                    <a:lnTo>
                      <a:pt x="2929" y="1967"/>
                    </a:lnTo>
                    <a:lnTo>
                      <a:pt x="2971" y="1988"/>
                    </a:lnTo>
                    <a:lnTo>
                      <a:pt x="3160" y="1905"/>
                    </a:lnTo>
                    <a:lnTo>
                      <a:pt x="3390" y="1884"/>
                    </a:lnTo>
                    <a:lnTo>
                      <a:pt x="3432" y="1737"/>
                    </a:lnTo>
                    <a:lnTo>
                      <a:pt x="3536" y="1674"/>
                    </a:lnTo>
                    <a:lnTo>
                      <a:pt x="3578" y="1570"/>
                    </a:lnTo>
                    <a:lnTo>
                      <a:pt x="3662" y="1549"/>
                    </a:lnTo>
                    <a:lnTo>
                      <a:pt x="3662" y="1382"/>
                    </a:lnTo>
                    <a:lnTo>
                      <a:pt x="3578" y="1277"/>
                    </a:lnTo>
                    <a:lnTo>
                      <a:pt x="3494" y="1110"/>
                    </a:lnTo>
                    <a:lnTo>
                      <a:pt x="3473" y="1047"/>
                    </a:lnTo>
                    <a:lnTo>
                      <a:pt x="3390" y="921"/>
                    </a:lnTo>
                    <a:lnTo>
                      <a:pt x="3432" y="838"/>
                    </a:lnTo>
                    <a:lnTo>
                      <a:pt x="3369" y="733"/>
                    </a:lnTo>
                    <a:lnTo>
                      <a:pt x="3327" y="712"/>
                    </a:lnTo>
                    <a:lnTo>
                      <a:pt x="3348" y="649"/>
                    </a:lnTo>
                    <a:lnTo>
                      <a:pt x="3348" y="545"/>
                    </a:lnTo>
                    <a:lnTo>
                      <a:pt x="3055" y="503"/>
                    </a:lnTo>
                    <a:lnTo>
                      <a:pt x="2846" y="586"/>
                    </a:lnTo>
                    <a:lnTo>
                      <a:pt x="2762" y="461"/>
                    </a:lnTo>
                    <a:lnTo>
                      <a:pt x="2637" y="419"/>
                    </a:lnTo>
                    <a:lnTo>
                      <a:pt x="2595" y="273"/>
                    </a:lnTo>
                    <a:lnTo>
                      <a:pt x="2406" y="168"/>
                    </a:lnTo>
                    <a:lnTo>
                      <a:pt x="2344" y="168"/>
                    </a:lnTo>
                    <a:lnTo>
                      <a:pt x="2302" y="84"/>
                    </a:lnTo>
                    <a:lnTo>
                      <a:pt x="2218" y="1"/>
                    </a:lnTo>
                    <a:lnTo>
                      <a:pt x="2197" y="105"/>
                    </a:lnTo>
                    <a:lnTo>
                      <a:pt x="2113" y="126"/>
                    </a:lnTo>
                    <a:lnTo>
                      <a:pt x="196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33"/>
              <p:cNvSpPr/>
              <p:nvPr/>
            </p:nvSpPr>
            <p:spPr>
              <a:xfrm>
                <a:off x="3952525" y="2322625"/>
                <a:ext cx="71175" cy="52325"/>
              </a:xfrm>
              <a:custGeom>
                <a:rect b="b" l="l" r="r" t="t"/>
                <a:pathLst>
                  <a:path extrusionOk="0" h="2093" w="2847">
                    <a:moveTo>
                      <a:pt x="1214" y="1"/>
                    </a:moveTo>
                    <a:lnTo>
                      <a:pt x="1110" y="22"/>
                    </a:lnTo>
                    <a:lnTo>
                      <a:pt x="963" y="105"/>
                    </a:lnTo>
                    <a:lnTo>
                      <a:pt x="900" y="63"/>
                    </a:lnTo>
                    <a:lnTo>
                      <a:pt x="754" y="63"/>
                    </a:lnTo>
                    <a:lnTo>
                      <a:pt x="545" y="22"/>
                    </a:lnTo>
                    <a:lnTo>
                      <a:pt x="315" y="105"/>
                    </a:lnTo>
                    <a:lnTo>
                      <a:pt x="126" y="231"/>
                    </a:lnTo>
                    <a:lnTo>
                      <a:pt x="105" y="377"/>
                    </a:lnTo>
                    <a:lnTo>
                      <a:pt x="1" y="398"/>
                    </a:lnTo>
                    <a:lnTo>
                      <a:pt x="1" y="586"/>
                    </a:lnTo>
                    <a:lnTo>
                      <a:pt x="63" y="712"/>
                    </a:lnTo>
                    <a:lnTo>
                      <a:pt x="1" y="796"/>
                    </a:lnTo>
                    <a:lnTo>
                      <a:pt x="22" y="817"/>
                    </a:lnTo>
                    <a:lnTo>
                      <a:pt x="231" y="754"/>
                    </a:lnTo>
                    <a:lnTo>
                      <a:pt x="398" y="1005"/>
                    </a:lnTo>
                    <a:lnTo>
                      <a:pt x="524" y="1047"/>
                    </a:lnTo>
                    <a:lnTo>
                      <a:pt x="733" y="1005"/>
                    </a:lnTo>
                    <a:lnTo>
                      <a:pt x="817" y="1047"/>
                    </a:lnTo>
                    <a:lnTo>
                      <a:pt x="838" y="1151"/>
                    </a:lnTo>
                    <a:lnTo>
                      <a:pt x="921" y="1172"/>
                    </a:lnTo>
                    <a:lnTo>
                      <a:pt x="963" y="1235"/>
                    </a:lnTo>
                    <a:lnTo>
                      <a:pt x="921" y="1340"/>
                    </a:lnTo>
                    <a:lnTo>
                      <a:pt x="921" y="1549"/>
                    </a:lnTo>
                    <a:lnTo>
                      <a:pt x="1047" y="1528"/>
                    </a:lnTo>
                    <a:lnTo>
                      <a:pt x="1172" y="1633"/>
                    </a:lnTo>
                    <a:lnTo>
                      <a:pt x="1256" y="1633"/>
                    </a:lnTo>
                    <a:lnTo>
                      <a:pt x="1319" y="1863"/>
                    </a:lnTo>
                    <a:lnTo>
                      <a:pt x="1319" y="1988"/>
                    </a:lnTo>
                    <a:lnTo>
                      <a:pt x="1361" y="2093"/>
                    </a:lnTo>
                    <a:lnTo>
                      <a:pt x="1486" y="2009"/>
                    </a:lnTo>
                    <a:lnTo>
                      <a:pt x="1696" y="1947"/>
                    </a:lnTo>
                    <a:lnTo>
                      <a:pt x="1863" y="2009"/>
                    </a:lnTo>
                    <a:lnTo>
                      <a:pt x="2009" y="1947"/>
                    </a:lnTo>
                    <a:lnTo>
                      <a:pt x="2114" y="1947"/>
                    </a:lnTo>
                    <a:lnTo>
                      <a:pt x="2051" y="1779"/>
                    </a:lnTo>
                    <a:lnTo>
                      <a:pt x="2219" y="1758"/>
                    </a:lnTo>
                    <a:lnTo>
                      <a:pt x="2281" y="1633"/>
                    </a:lnTo>
                    <a:lnTo>
                      <a:pt x="2386" y="1570"/>
                    </a:lnTo>
                    <a:lnTo>
                      <a:pt x="2407" y="1654"/>
                    </a:lnTo>
                    <a:lnTo>
                      <a:pt x="2532" y="1654"/>
                    </a:lnTo>
                    <a:lnTo>
                      <a:pt x="2532" y="1528"/>
                    </a:lnTo>
                    <a:lnTo>
                      <a:pt x="2386" y="1444"/>
                    </a:lnTo>
                    <a:lnTo>
                      <a:pt x="2428" y="1277"/>
                    </a:lnTo>
                    <a:lnTo>
                      <a:pt x="2512" y="1256"/>
                    </a:lnTo>
                    <a:lnTo>
                      <a:pt x="2616" y="1068"/>
                    </a:lnTo>
                    <a:lnTo>
                      <a:pt x="2825" y="963"/>
                    </a:lnTo>
                    <a:lnTo>
                      <a:pt x="2825" y="858"/>
                    </a:lnTo>
                    <a:lnTo>
                      <a:pt x="2721" y="817"/>
                    </a:lnTo>
                    <a:lnTo>
                      <a:pt x="2846" y="628"/>
                    </a:lnTo>
                    <a:lnTo>
                      <a:pt x="2804" y="607"/>
                    </a:lnTo>
                    <a:lnTo>
                      <a:pt x="2637" y="586"/>
                    </a:lnTo>
                    <a:lnTo>
                      <a:pt x="2512" y="398"/>
                    </a:lnTo>
                    <a:lnTo>
                      <a:pt x="2386" y="398"/>
                    </a:lnTo>
                    <a:lnTo>
                      <a:pt x="2219" y="210"/>
                    </a:lnTo>
                    <a:lnTo>
                      <a:pt x="2051" y="189"/>
                    </a:lnTo>
                    <a:lnTo>
                      <a:pt x="1842" y="84"/>
                    </a:lnTo>
                    <a:lnTo>
                      <a:pt x="1654" y="210"/>
                    </a:lnTo>
                    <a:lnTo>
                      <a:pt x="1591" y="189"/>
                    </a:lnTo>
                    <a:lnTo>
                      <a:pt x="1423" y="189"/>
                    </a:lnTo>
                    <a:lnTo>
                      <a:pt x="1340" y="84"/>
                    </a:lnTo>
                    <a:lnTo>
                      <a:pt x="1235" y="84"/>
                    </a:lnTo>
                    <a:lnTo>
                      <a:pt x="1214"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33"/>
              <p:cNvSpPr/>
              <p:nvPr/>
            </p:nvSpPr>
            <p:spPr>
              <a:xfrm>
                <a:off x="3986525" y="2326300"/>
                <a:ext cx="120875" cy="93650"/>
              </a:xfrm>
              <a:custGeom>
                <a:rect b="b" l="l" r="r" t="t"/>
                <a:pathLst>
                  <a:path extrusionOk="0" h="3746" w="4835">
                    <a:moveTo>
                      <a:pt x="2470" y="0"/>
                    </a:moveTo>
                    <a:lnTo>
                      <a:pt x="2323" y="84"/>
                    </a:lnTo>
                    <a:lnTo>
                      <a:pt x="2219" y="42"/>
                    </a:lnTo>
                    <a:lnTo>
                      <a:pt x="2093" y="63"/>
                    </a:lnTo>
                    <a:lnTo>
                      <a:pt x="2051" y="167"/>
                    </a:lnTo>
                    <a:lnTo>
                      <a:pt x="1947" y="230"/>
                    </a:lnTo>
                    <a:lnTo>
                      <a:pt x="1905" y="377"/>
                    </a:lnTo>
                    <a:lnTo>
                      <a:pt x="1675" y="398"/>
                    </a:lnTo>
                    <a:lnTo>
                      <a:pt x="1486" y="481"/>
                    </a:lnTo>
                    <a:lnTo>
                      <a:pt x="1361" y="670"/>
                    </a:lnTo>
                    <a:lnTo>
                      <a:pt x="1465" y="711"/>
                    </a:lnTo>
                    <a:lnTo>
                      <a:pt x="1465" y="816"/>
                    </a:lnTo>
                    <a:lnTo>
                      <a:pt x="1256" y="921"/>
                    </a:lnTo>
                    <a:lnTo>
                      <a:pt x="1152" y="1109"/>
                    </a:lnTo>
                    <a:lnTo>
                      <a:pt x="1068" y="1130"/>
                    </a:lnTo>
                    <a:lnTo>
                      <a:pt x="1026" y="1297"/>
                    </a:lnTo>
                    <a:lnTo>
                      <a:pt x="1172" y="1381"/>
                    </a:lnTo>
                    <a:lnTo>
                      <a:pt x="1172" y="1507"/>
                    </a:lnTo>
                    <a:lnTo>
                      <a:pt x="1047" y="1507"/>
                    </a:lnTo>
                    <a:lnTo>
                      <a:pt x="1026" y="1423"/>
                    </a:lnTo>
                    <a:lnTo>
                      <a:pt x="921" y="1486"/>
                    </a:lnTo>
                    <a:lnTo>
                      <a:pt x="859" y="1611"/>
                    </a:lnTo>
                    <a:lnTo>
                      <a:pt x="691" y="1632"/>
                    </a:lnTo>
                    <a:lnTo>
                      <a:pt x="754" y="1800"/>
                    </a:lnTo>
                    <a:lnTo>
                      <a:pt x="649" y="1800"/>
                    </a:lnTo>
                    <a:lnTo>
                      <a:pt x="503" y="1862"/>
                    </a:lnTo>
                    <a:lnTo>
                      <a:pt x="336" y="1800"/>
                    </a:lnTo>
                    <a:lnTo>
                      <a:pt x="126" y="1862"/>
                    </a:lnTo>
                    <a:lnTo>
                      <a:pt x="1" y="1946"/>
                    </a:lnTo>
                    <a:lnTo>
                      <a:pt x="22" y="2009"/>
                    </a:lnTo>
                    <a:lnTo>
                      <a:pt x="126" y="2260"/>
                    </a:lnTo>
                    <a:lnTo>
                      <a:pt x="210" y="2385"/>
                    </a:lnTo>
                    <a:lnTo>
                      <a:pt x="231" y="2532"/>
                    </a:lnTo>
                    <a:lnTo>
                      <a:pt x="294" y="2574"/>
                    </a:lnTo>
                    <a:lnTo>
                      <a:pt x="294" y="2950"/>
                    </a:lnTo>
                    <a:lnTo>
                      <a:pt x="189" y="2992"/>
                    </a:lnTo>
                    <a:lnTo>
                      <a:pt x="105" y="3118"/>
                    </a:lnTo>
                    <a:lnTo>
                      <a:pt x="126" y="3306"/>
                    </a:lnTo>
                    <a:lnTo>
                      <a:pt x="273" y="3494"/>
                    </a:lnTo>
                    <a:lnTo>
                      <a:pt x="273" y="3536"/>
                    </a:lnTo>
                    <a:lnTo>
                      <a:pt x="336" y="3536"/>
                    </a:lnTo>
                    <a:lnTo>
                      <a:pt x="524" y="3620"/>
                    </a:lnTo>
                    <a:lnTo>
                      <a:pt x="628" y="3578"/>
                    </a:lnTo>
                    <a:lnTo>
                      <a:pt x="1047" y="3515"/>
                    </a:lnTo>
                    <a:lnTo>
                      <a:pt x="1235" y="3515"/>
                    </a:lnTo>
                    <a:lnTo>
                      <a:pt x="1340" y="3411"/>
                    </a:lnTo>
                    <a:lnTo>
                      <a:pt x="1424" y="3411"/>
                    </a:lnTo>
                    <a:lnTo>
                      <a:pt x="1549" y="3494"/>
                    </a:lnTo>
                    <a:lnTo>
                      <a:pt x="1884" y="3536"/>
                    </a:lnTo>
                    <a:lnTo>
                      <a:pt x="2009" y="3620"/>
                    </a:lnTo>
                    <a:lnTo>
                      <a:pt x="2051" y="3683"/>
                    </a:lnTo>
                    <a:lnTo>
                      <a:pt x="2260" y="3599"/>
                    </a:lnTo>
                    <a:lnTo>
                      <a:pt x="2365" y="3683"/>
                    </a:lnTo>
                    <a:lnTo>
                      <a:pt x="2428" y="3683"/>
                    </a:lnTo>
                    <a:lnTo>
                      <a:pt x="2470" y="3620"/>
                    </a:lnTo>
                    <a:lnTo>
                      <a:pt x="2637" y="3641"/>
                    </a:lnTo>
                    <a:lnTo>
                      <a:pt x="2721" y="3704"/>
                    </a:lnTo>
                    <a:lnTo>
                      <a:pt x="2909" y="3599"/>
                    </a:lnTo>
                    <a:lnTo>
                      <a:pt x="3056" y="3599"/>
                    </a:lnTo>
                    <a:lnTo>
                      <a:pt x="3097" y="3724"/>
                    </a:lnTo>
                    <a:lnTo>
                      <a:pt x="3202" y="3745"/>
                    </a:lnTo>
                    <a:lnTo>
                      <a:pt x="3307" y="3620"/>
                    </a:lnTo>
                    <a:lnTo>
                      <a:pt x="3411" y="3599"/>
                    </a:lnTo>
                    <a:lnTo>
                      <a:pt x="3516" y="3683"/>
                    </a:lnTo>
                    <a:lnTo>
                      <a:pt x="3662" y="3620"/>
                    </a:lnTo>
                    <a:lnTo>
                      <a:pt x="3767" y="3704"/>
                    </a:lnTo>
                    <a:lnTo>
                      <a:pt x="3893" y="3704"/>
                    </a:lnTo>
                    <a:lnTo>
                      <a:pt x="3893" y="3494"/>
                    </a:lnTo>
                    <a:lnTo>
                      <a:pt x="3997" y="3285"/>
                    </a:lnTo>
                    <a:lnTo>
                      <a:pt x="4165" y="3264"/>
                    </a:lnTo>
                    <a:lnTo>
                      <a:pt x="4395" y="3201"/>
                    </a:lnTo>
                    <a:lnTo>
                      <a:pt x="4416" y="3201"/>
                    </a:lnTo>
                    <a:lnTo>
                      <a:pt x="4416" y="3055"/>
                    </a:lnTo>
                    <a:lnTo>
                      <a:pt x="4290" y="2908"/>
                    </a:lnTo>
                    <a:lnTo>
                      <a:pt x="4311" y="2762"/>
                    </a:lnTo>
                    <a:lnTo>
                      <a:pt x="4185" y="2574"/>
                    </a:lnTo>
                    <a:lnTo>
                      <a:pt x="4185" y="2427"/>
                    </a:lnTo>
                    <a:lnTo>
                      <a:pt x="4248" y="2344"/>
                    </a:lnTo>
                    <a:lnTo>
                      <a:pt x="4374" y="2448"/>
                    </a:lnTo>
                    <a:lnTo>
                      <a:pt x="4667" y="2427"/>
                    </a:lnTo>
                    <a:lnTo>
                      <a:pt x="4771" y="2218"/>
                    </a:lnTo>
                    <a:lnTo>
                      <a:pt x="4834" y="2155"/>
                    </a:lnTo>
                    <a:lnTo>
                      <a:pt x="4688" y="2051"/>
                    </a:lnTo>
                    <a:lnTo>
                      <a:pt x="4688" y="1946"/>
                    </a:lnTo>
                    <a:lnTo>
                      <a:pt x="4457" y="1758"/>
                    </a:lnTo>
                    <a:lnTo>
                      <a:pt x="4269" y="1716"/>
                    </a:lnTo>
                    <a:lnTo>
                      <a:pt x="4206" y="1527"/>
                    </a:lnTo>
                    <a:lnTo>
                      <a:pt x="4102" y="1423"/>
                    </a:lnTo>
                    <a:lnTo>
                      <a:pt x="3955" y="1214"/>
                    </a:lnTo>
                    <a:lnTo>
                      <a:pt x="3872" y="1046"/>
                    </a:lnTo>
                    <a:lnTo>
                      <a:pt x="3746" y="921"/>
                    </a:lnTo>
                    <a:lnTo>
                      <a:pt x="3746" y="753"/>
                    </a:lnTo>
                    <a:lnTo>
                      <a:pt x="3662" y="649"/>
                    </a:lnTo>
                    <a:lnTo>
                      <a:pt x="3683" y="481"/>
                    </a:lnTo>
                    <a:lnTo>
                      <a:pt x="3662" y="356"/>
                    </a:lnTo>
                    <a:lnTo>
                      <a:pt x="3411" y="272"/>
                    </a:lnTo>
                    <a:lnTo>
                      <a:pt x="3328" y="272"/>
                    </a:lnTo>
                    <a:lnTo>
                      <a:pt x="3265" y="167"/>
                    </a:lnTo>
                    <a:lnTo>
                      <a:pt x="3097" y="230"/>
                    </a:lnTo>
                    <a:lnTo>
                      <a:pt x="2930" y="356"/>
                    </a:lnTo>
                    <a:lnTo>
                      <a:pt x="2825" y="147"/>
                    </a:lnTo>
                    <a:lnTo>
                      <a:pt x="2721" y="147"/>
                    </a:lnTo>
                    <a:lnTo>
                      <a:pt x="2574" y="188"/>
                    </a:lnTo>
                    <a:lnTo>
                      <a:pt x="247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33"/>
              <p:cNvSpPr/>
              <p:nvPr/>
            </p:nvSpPr>
            <p:spPr>
              <a:xfrm>
                <a:off x="3903350" y="2478500"/>
                <a:ext cx="83200" cy="53900"/>
              </a:xfrm>
              <a:custGeom>
                <a:rect b="b" l="l" r="r" t="t"/>
                <a:pathLst>
                  <a:path extrusionOk="0" h="2156" w="3328">
                    <a:moveTo>
                      <a:pt x="2993" y="1"/>
                    </a:moveTo>
                    <a:lnTo>
                      <a:pt x="2867" y="64"/>
                    </a:lnTo>
                    <a:lnTo>
                      <a:pt x="2679" y="43"/>
                    </a:lnTo>
                    <a:lnTo>
                      <a:pt x="2449" y="43"/>
                    </a:lnTo>
                    <a:lnTo>
                      <a:pt x="2302" y="22"/>
                    </a:lnTo>
                    <a:lnTo>
                      <a:pt x="2135" y="43"/>
                    </a:lnTo>
                    <a:lnTo>
                      <a:pt x="2030" y="210"/>
                    </a:lnTo>
                    <a:lnTo>
                      <a:pt x="1926" y="273"/>
                    </a:lnTo>
                    <a:lnTo>
                      <a:pt x="1926" y="377"/>
                    </a:lnTo>
                    <a:lnTo>
                      <a:pt x="1758" y="210"/>
                    </a:lnTo>
                    <a:lnTo>
                      <a:pt x="1549" y="357"/>
                    </a:lnTo>
                    <a:lnTo>
                      <a:pt x="1403" y="419"/>
                    </a:lnTo>
                    <a:lnTo>
                      <a:pt x="1403" y="545"/>
                    </a:lnTo>
                    <a:lnTo>
                      <a:pt x="1089" y="566"/>
                    </a:lnTo>
                    <a:lnTo>
                      <a:pt x="880" y="629"/>
                    </a:lnTo>
                    <a:lnTo>
                      <a:pt x="691" y="587"/>
                    </a:lnTo>
                    <a:lnTo>
                      <a:pt x="294" y="357"/>
                    </a:lnTo>
                    <a:lnTo>
                      <a:pt x="294" y="440"/>
                    </a:lnTo>
                    <a:lnTo>
                      <a:pt x="315" y="566"/>
                    </a:lnTo>
                    <a:lnTo>
                      <a:pt x="294" y="670"/>
                    </a:lnTo>
                    <a:lnTo>
                      <a:pt x="64" y="670"/>
                    </a:lnTo>
                    <a:lnTo>
                      <a:pt x="43" y="733"/>
                    </a:lnTo>
                    <a:lnTo>
                      <a:pt x="147" y="838"/>
                    </a:lnTo>
                    <a:lnTo>
                      <a:pt x="85" y="984"/>
                    </a:lnTo>
                    <a:lnTo>
                      <a:pt x="64" y="1089"/>
                    </a:lnTo>
                    <a:lnTo>
                      <a:pt x="147" y="1193"/>
                    </a:lnTo>
                    <a:lnTo>
                      <a:pt x="43" y="1298"/>
                    </a:lnTo>
                    <a:lnTo>
                      <a:pt x="1" y="1298"/>
                    </a:lnTo>
                    <a:lnTo>
                      <a:pt x="168" y="1486"/>
                    </a:lnTo>
                    <a:lnTo>
                      <a:pt x="189" y="1675"/>
                    </a:lnTo>
                    <a:lnTo>
                      <a:pt x="273" y="1696"/>
                    </a:lnTo>
                    <a:lnTo>
                      <a:pt x="524" y="1905"/>
                    </a:lnTo>
                    <a:lnTo>
                      <a:pt x="629" y="1947"/>
                    </a:lnTo>
                    <a:lnTo>
                      <a:pt x="733" y="2030"/>
                    </a:lnTo>
                    <a:lnTo>
                      <a:pt x="1026" y="2093"/>
                    </a:lnTo>
                    <a:lnTo>
                      <a:pt x="1235" y="2156"/>
                    </a:lnTo>
                    <a:lnTo>
                      <a:pt x="1340" y="2030"/>
                    </a:lnTo>
                    <a:lnTo>
                      <a:pt x="1403" y="2051"/>
                    </a:lnTo>
                    <a:lnTo>
                      <a:pt x="1466" y="1989"/>
                    </a:lnTo>
                    <a:lnTo>
                      <a:pt x="1612" y="1926"/>
                    </a:lnTo>
                    <a:lnTo>
                      <a:pt x="1717" y="1926"/>
                    </a:lnTo>
                    <a:lnTo>
                      <a:pt x="1738" y="1884"/>
                    </a:lnTo>
                    <a:lnTo>
                      <a:pt x="1863" y="1779"/>
                    </a:lnTo>
                    <a:lnTo>
                      <a:pt x="1968" y="1800"/>
                    </a:lnTo>
                    <a:lnTo>
                      <a:pt x="2072" y="1821"/>
                    </a:lnTo>
                    <a:lnTo>
                      <a:pt x="2156" y="1842"/>
                    </a:lnTo>
                    <a:lnTo>
                      <a:pt x="2282" y="1717"/>
                    </a:lnTo>
                    <a:lnTo>
                      <a:pt x="2386" y="1696"/>
                    </a:lnTo>
                    <a:lnTo>
                      <a:pt x="2449" y="1591"/>
                    </a:lnTo>
                    <a:lnTo>
                      <a:pt x="2595" y="1612"/>
                    </a:lnTo>
                    <a:lnTo>
                      <a:pt x="2700" y="1507"/>
                    </a:lnTo>
                    <a:lnTo>
                      <a:pt x="2679" y="1403"/>
                    </a:lnTo>
                    <a:lnTo>
                      <a:pt x="2888" y="1089"/>
                    </a:lnTo>
                    <a:lnTo>
                      <a:pt x="3014" y="754"/>
                    </a:lnTo>
                    <a:lnTo>
                      <a:pt x="3118" y="524"/>
                    </a:lnTo>
                    <a:lnTo>
                      <a:pt x="3286" y="482"/>
                    </a:lnTo>
                    <a:lnTo>
                      <a:pt x="3328" y="357"/>
                    </a:lnTo>
                    <a:lnTo>
                      <a:pt x="3307" y="336"/>
                    </a:lnTo>
                    <a:lnTo>
                      <a:pt x="3286" y="231"/>
                    </a:lnTo>
                    <a:lnTo>
                      <a:pt x="3118" y="126"/>
                    </a:lnTo>
                    <a:lnTo>
                      <a:pt x="299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33"/>
              <p:cNvSpPr/>
              <p:nvPr/>
            </p:nvSpPr>
            <p:spPr>
              <a:xfrm>
                <a:off x="3910150" y="2462825"/>
                <a:ext cx="71700" cy="31400"/>
              </a:xfrm>
              <a:custGeom>
                <a:rect b="b" l="l" r="r" t="t"/>
                <a:pathLst>
                  <a:path extrusionOk="0" h="1256" w="2868">
                    <a:moveTo>
                      <a:pt x="2240" y="0"/>
                    </a:moveTo>
                    <a:lnTo>
                      <a:pt x="2177" y="21"/>
                    </a:lnTo>
                    <a:lnTo>
                      <a:pt x="2093" y="105"/>
                    </a:lnTo>
                    <a:lnTo>
                      <a:pt x="2010" y="42"/>
                    </a:lnTo>
                    <a:lnTo>
                      <a:pt x="1884" y="42"/>
                    </a:lnTo>
                    <a:lnTo>
                      <a:pt x="1779" y="21"/>
                    </a:lnTo>
                    <a:lnTo>
                      <a:pt x="1696" y="42"/>
                    </a:lnTo>
                    <a:lnTo>
                      <a:pt x="1612" y="147"/>
                    </a:lnTo>
                    <a:lnTo>
                      <a:pt x="1507" y="168"/>
                    </a:lnTo>
                    <a:lnTo>
                      <a:pt x="1486" y="147"/>
                    </a:lnTo>
                    <a:lnTo>
                      <a:pt x="1235" y="126"/>
                    </a:lnTo>
                    <a:lnTo>
                      <a:pt x="1089" y="230"/>
                    </a:lnTo>
                    <a:lnTo>
                      <a:pt x="942" y="251"/>
                    </a:lnTo>
                    <a:lnTo>
                      <a:pt x="775" y="419"/>
                    </a:lnTo>
                    <a:lnTo>
                      <a:pt x="566" y="440"/>
                    </a:lnTo>
                    <a:lnTo>
                      <a:pt x="336" y="523"/>
                    </a:lnTo>
                    <a:lnTo>
                      <a:pt x="294" y="460"/>
                    </a:lnTo>
                    <a:lnTo>
                      <a:pt x="147" y="481"/>
                    </a:lnTo>
                    <a:lnTo>
                      <a:pt x="22" y="565"/>
                    </a:lnTo>
                    <a:lnTo>
                      <a:pt x="1" y="565"/>
                    </a:lnTo>
                    <a:lnTo>
                      <a:pt x="1" y="753"/>
                    </a:lnTo>
                    <a:lnTo>
                      <a:pt x="22" y="984"/>
                    </a:lnTo>
                    <a:lnTo>
                      <a:pt x="419" y="1214"/>
                    </a:lnTo>
                    <a:lnTo>
                      <a:pt x="608" y="1256"/>
                    </a:lnTo>
                    <a:lnTo>
                      <a:pt x="817" y="1193"/>
                    </a:lnTo>
                    <a:lnTo>
                      <a:pt x="1131" y="1172"/>
                    </a:lnTo>
                    <a:lnTo>
                      <a:pt x="1131" y="1046"/>
                    </a:lnTo>
                    <a:lnTo>
                      <a:pt x="1277" y="984"/>
                    </a:lnTo>
                    <a:lnTo>
                      <a:pt x="1486" y="837"/>
                    </a:lnTo>
                    <a:lnTo>
                      <a:pt x="1654" y="1004"/>
                    </a:lnTo>
                    <a:lnTo>
                      <a:pt x="1654" y="900"/>
                    </a:lnTo>
                    <a:lnTo>
                      <a:pt x="1758" y="837"/>
                    </a:lnTo>
                    <a:lnTo>
                      <a:pt x="1863" y="670"/>
                    </a:lnTo>
                    <a:lnTo>
                      <a:pt x="2030" y="649"/>
                    </a:lnTo>
                    <a:lnTo>
                      <a:pt x="2177" y="670"/>
                    </a:lnTo>
                    <a:lnTo>
                      <a:pt x="2407" y="670"/>
                    </a:lnTo>
                    <a:lnTo>
                      <a:pt x="2595" y="691"/>
                    </a:lnTo>
                    <a:lnTo>
                      <a:pt x="2742" y="628"/>
                    </a:lnTo>
                    <a:lnTo>
                      <a:pt x="2763" y="419"/>
                    </a:lnTo>
                    <a:lnTo>
                      <a:pt x="2867" y="147"/>
                    </a:lnTo>
                    <a:lnTo>
                      <a:pt x="2637" y="21"/>
                    </a:lnTo>
                    <a:lnTo>
                      <a:pt x="2407" y="21"/>
                    </a:lnTo>
                    <a:lnTo>
                      <a:pt x="2344" y="42"/>
                    </a:lnTo>
                    <a:lnTo>
                      <a:pt x="224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33"/>
              <p:cNvSpPr/>
              <p:nvPr/>
            </p:nvSpPr>
            <p:spPr>
              <a:xfrm>
                <a:off x="3947825" y="2585750"/>
                <a:ext cx="27225" cy="52325"/>
              </a:xfrm>
              <a:custGeom>
                <a:rect b="b" l="l" r="r" t="t"/>
                <a:pathLst>
                  <a:path extrusionOk="0" h="2093" w="1089">
                    <a:moveTo>
                      <a:pt x="419" y="0"/>
                    </a:moveTo>
                    <a:lnTo>
                      <a:pt x="314" y="126"/>
                    </a:lnTo>
                    <a:lnTo>
                      <a:pt x="272" y="21"/>
                    </a:lnTo>
                    <a:lnTo>
                      <a:pt x="210" y="21"/>
                    </a:lnTo>
                    <a:lnTo>
                      <a:pt x="84" y="147"/>
                    </a:lnTo>
                    <a:lnTo>
                      <a:pt x="0" y="314"/>
                    </a:lnTo>
                    <a:lnTo>
                      <a:pt x="0" y="544"/>
                    </a:lnTo>
                    <a:lnTo>
                      <a:pt x="189" y="628"/>
                    </a:lnTo>
                    <a:lnTo>
                      <a:pt x="168" y="691"/>
                    </a:lnTo>
                    <a:lnTo>
                      <a:pt x="105" y="733"/>
                    </a:lnTo>
                    <a:lnTo>
                      <a:pt x="63" y="984"/>
                    </a:lnTo>
                    <a:lnTo>
                      <a:pt x="105" y="1172"/>
                    </a:lnTo>
                    <a:lnTo>
                      <a:pt x="63" y="1277"/>
                    </a:lnTo>
                    <a:lnTo>
                      <a:pt x="63" y="1423"/>
                    </a:lnTo>
                    <a:lnTo>
                      <a:pt x="147" y="1528"/>
                    </a:lnTo>
                    <a:lnTo>
                      <a:pt x="84" y="1674"/>
                    </a:lnTo>
                    <a:lnTo>
                      <a:pt x="147" y="1716"/>
                    </a:lnTo>
                    <a:lnTo>
                      <a:pt x="377" y="1737"/>
                    </a:lnTo>
                    <a:lnTo>
                      <a:pt x="482" y="2009"/>
                    </a:lnTo>
                    <a:lnTo>
                      <a:pt x="565" y="2093"/>
                    </a:lnTo>
                    <a:lnTo>
                      <a:pt x="628" y="2030"/>
                    </a:lnTo>
                    <a:lnTo>
                      <a:pt x="712" y="1883"/>
                    </a:lnTo>
                    <a:lnTo>
                      <a:pt x="733" y="1737"/>
                    </a:lnTo>
                    <a:lnTo>
                      <a:pt x="942" y="1674"/>
                    </a:lnTo>
                    <a:lnTo>
                      <a:pt x="1047" y="1507"/>
                    </a:lnTo>
                    <a:lnTo>
                      <a:pt x="1088" y="1360"/>
                    </a:lnTo>
                    <a:lnTo>
                      <a:pt x="942" y="1256"/>
                    </a:lnTo>
                    <a:lnTo>
                      <a:pt x="900" y="1109"/>
                    </a:lnTo>
                    <a:lnTo>
                      <a:pt x="795" y="963"/>
                    </a:lnTo>
                    <a:lnTo>
                      <a:pt x="775" y="753"/>
                    </a:lnTo>
                    <a:lnTo>
                      <a:pt x="795" y="544"/>
                    </a:lnTo>
                    <a:lnTo>
                      <a:pt x="775" y="481"/>
                    </a:lnTo>
                    <a:lnTo>
                      <a:pt x="775" y="335"/>
                    </a:lnTo>
                    <a:lnTo>
                      <a:pt x="712" y="230"/>
                    </a:lnTo>
                    <a:lnTo>
                      <a:pt x="607" y="147"/>
                    </a:lnTo>
                    <a:lnTo>
                      <a:pt x="565" y="147"/>
                    </a:lnTo>
                    <a:lnTo>
                      <a:pt x="482" y="21"/>
                    </a:lnTo>
                    <a:lnTo>
                      <a:pt x="41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33"/>
              <p:cNvSpPr/>
              <p:nvPr/>
            </p:nvSpPr>
            <p:spPr>
              <a:xfrm>
                <a:off x="3934750" y="2566400"/>
                <a:ext cx="26175" cy="32975"/>
              </a:xfrm>
              <a:custGeom>
                <a:rect b="b" l="l" r="r" t="t"/>
                <a:pathLst>
                  <a:path extrusionOk="0" h="1319" w="1047">
                    <a:moveTo>
                      <a:pt x="293" y="0"/>
                    </a:moveTo>
                    <a:lnTo>
                      <a:pt x="210" y="63"/>
                    </a:lnTo>
                    <a:lnTo>
                      <a:pt x="210" y="167"/>
                    </a:lnTo>
                    <a:lnTo>
                      <a:pt x="314" y="209"/>
                    </a:lnTo>
                    <a:lnTo>
                      <a:pt x="356" y="293"/>
                    </a:lnTo>
                    <a:lnTo>
                      <a:pt x="272" y="356"/>
                    </a:lnTo>
                    <a:lnTo>
                      <a:pt x="189" y="356"/>
                    </a:lnTo>
                    <a:lnTo>
                      <a:pt x="147" y="481"/>
                    </a:lnTo>
                    <a:lnTo>
                      <a:pt x="147" y="628"/>
                    </a:lnTo>
                    <a:lnTo>
                      <a:pt x="84" y="732"/>
                    </a:lnTo>
                    <a:lnTo>
                      <a:pt x="0" y="795"/>
                    </a:lnTo>
                    <a:lnTo>
                      <a:pt x="63" y="837"/>
                    </a:lnTo>
                    <a:lnTo>
                      <a:pt x="168" y="879"/>
                    </a:lnTo>
                    <a:lnTo>
                      <a:pt x="377" y="1151"/>
                    </a:lnTo>
                    <a:lnTo>
                      <a:pt x="398" y="1235"/>
                    </a:lnTo>
                    <a:lnTo>
                      <a:pt x="523" y="1318"/>
                    </a:lnTo>
                    <a:lnTo>
                      <a:pt x="523" y="1088"/>
                    </a:lnTo>
                    <a:lnTo>
                      <a:pt x="607" y="921"/>
                    </a:lnTo>
                    <a:lnTo>
                      <a:pt x="733" y="795"/>
                    </a:lnTo>
                    <a:lnTo>
                      <a:pt x="795" y="795"/>
                    </a:lnTo>
                    <a:lnTo>
                      <a:pt x="837" y="900"/>
                    </a:lnTo>
                    <a:lnTo>
                      <a:pt x="942" y="774"/>
                    </a:lnTo>
                    <a:lnTo>
                      <a:pt x="984" y="711"/>
                    </a:lnTo>
                    <a:lnTo>
                      <a:pt x="1046" y="628"/>
                    </a:lnTo>
                    <a:lnTo>
                      <a:pt x="1046" y="502"/>
                    </a:lnTo>
                    <a:lnTo>
                      <a:pt x="900" y="481"/>
                    </a:lnTo>
                    <a:lnTo>
                      <a:pt x="816" y="398"/>
                    </a:lnTo>
                    <a:lnTo>
                      <a:pt x="691" y="398"/>
                    </a:lnTo>
                    <a:lnTo>
                      <a:pt x="628" y="314"/>
                    </a:lnTo>
                    <a:lnTo>
                      <a:pt x="628" y="251"/>
                    </a:lnTo>
                    <a:lnTo>
                      <a:pt x="502" y="105"/>
                    </a:lnTo>
                    <a:lnTo>
                      <a:pt x="502" y="146"/>
                    </a:lnTo>
                    <a:lnTo>
                      <a:pt x="398" y="84"/>
                    </a:lnTo>
                    <a:lnTo>
                      <a:pt x="29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33"/>
              <p:cNvSpPr/>
              <p:nvPr/>
            </p:nvSpPr>
            <p:spPr>
              <a:xfrm>
                <a:off x="3895525" y="2538675"/>
                <a:ext cx="54425" cy="47625"/>
              </a:xfrm>
              <a:custGeom>
                <a:rect b="b" l="l" r="r" t="t"/>
                <a:pathLst>
                  <a:path extrusionOk="0" h="1905" w="2177">
                    <a:moveTo>
                      <a:pt x="105" y="0"/>
                    </a:moveTo>
                    <a:lnTo>
                      <a:pt x="63" y="42"/>
                    </a:lnTo>
                    <a:lnTo>
                      <a:pt x="63" y="167"/>
                    </a:lnTo>
                    <a:lnTo>
                      <a:pt x="0" y="230"/>
                    </a:lnTo>
                    <a:lnTo>
                      <a:pt x="42" y="314"/>
                    </a:lnTo>
                    <a:lnTo>
                      <a:pt x="84" y="314"/>
                    </a:lnTo>
                    <a:lnTo>
                      <a:pt x="209" y="439"/>
                    </a:lnTo>
                    <a:lnTo>
                      <a:pt x="251" y="544"/>
                    </a:lnTo>
                    <a:lnTo>
                      <a:pt x="314" y="649"/>
                    </a:lnTo>
                    <a:lnTo>
                      <a:pt x="272" y="670"/>
                    </a:lnTo>
                    <a:lnTo>
                      <a:pt x="293" y="753"/>
                    </a:lnTo>
                    <a:lnTo>
                      <a:pt x="774" y="1151"/>
                    </a:lnTo>
                    <a:lnTo>
                      <a:pt x="1151" y="1611"/>
                    </a:lnTo>
                    <a:lnTo>
                      <a:pt x="1109" y="1695"/>
                    </a:lnTo>
                    <a:lnTo>
                      <a:pt x="1193" y="1716"/>
                    </a:lnTo>
                    <a:lnTo>
                      <a:pt x="1402" y="1737"/>
                    </a:lnTo>
                    <a:lnTo>
                      <a:pt x="1465" y="1716"/>
                    </a:lnTo>
                    <a:lnTo>
                      <a:pt x="1569" y="1904"/>
                    </a:lnTo>
                    <a:lnTo>
                      <a:pt x="1653" y="1841"/>
                    </a:lnTo>
                    <a:lnTo>
                      <a:pt x="1716" y="1737"/>
                    </a:lnTo>
                    <a:lnTo>
                      <a:pt x="1716" y="1590"/>
                    </a:lnTo>
                    <a:lnTo>
                      <a:pt x="1758" y="1465"/>
                    </a:lnTo>
                    <a:lnTo>
                      <a:pt x="1841" y="1465"/>
                    </a:lnTo>
                    <a:lnTo>
                      <a:pt x="1925" y="1402"/>
                    </a:lnTo>
                    <a:lnTo>
                      <a:pt x="1883" y="1318"/>
                    </a:lnTo>
                    <a:lnTo>
                      <a:pt x="1779" y="1276"/>
                    </a:lnTo>
                    <a:lnTo>
                      <a:pt x="1779" y="1172"/>
                    </a:lnTo>
                    <a:lnTo>
                      <a:pt x="1862" y="1109"/>
                    </a:lnTo>
                    <a:lnTo>
                      <a:pt x="1967" y="1193"/>
                    </a:lnTo>
                    <a:lnTo>
                      <a:pt x="2071" y="1255"/>
                    </a:lnTo>
                    <a:lnTo>
                      <a:pt x="2134" y="1193"/>
                    </a:lnTo>
                    <a:lnTo>
                      <a:pt x="1988" y="1046"/>
                    </a:lnTo>
                    <a:lnTo>
                      <a:pt x="1988" y="900"/>
                    </a:lnTo>
                    <a:lnTo>
                      <a:pt x="2051" y="879"/>
                    </a:lnTo>
                    <a:lnTo>
                      <a:pt x="2155" y="942"/>
                    </a:lnTo>
                    <a:lnTo>
                      <a:pt x="2176" y="858"/>
                    </a:lnTo>
                    <a:lnTo>
                      <a:pt x="2134" y="795"/>
                    </a:lnTo>
                    <a:lnTo>
                      <a:pt x="2030" y="774"/>
                    </a:lnTo>
                    <a:lnTo>
                      <a:pt x="1862" y="649"/>
                    </a:lnTo>
                    <a:lnTo>
                      <a:pt x="1862" y="565"/>
                    </a:lnTo>
                    <a:lnTo>
                      <a:pt x="1967" y="419"/>
                    </a:lnTo>
                    <a:lnTo>
                      <a:pt x="1988" y="251"/>
                    </a:lnTo>
                    <a:lnTo>
                      <a:pt x="1925" y="251"/>
                    </a:lnTo>
                    <a:lnTo>
                      <a:pt x="1862" y="272"/>
                    </a:lnTo>
                    <a:lnTo>
                      <a:pt x="1820" y="230"/>
                    </a:lnTo>
                    <a:lnTo>
                      <a:pt x="1653" y="230"/>
                    </a:lnTo>
                    <a:lnTo>
                      <a:pt x="1548" y="126"/>
                    </a:lnTo>
                    <a:lnTo>
                      <a:pt x="1465" y="147"/>
                    </a:lnTo>
                    <a:lnTo>
                      <a:pt x="1339" y="105"/>
                    </a:lnTo>
                    <a:lnTo>
                      <a:pt x="1214" y="126"/>
                    </a:lnTo>
                    <a:lnTo>
                      <a:pt x="1193" y="63"/>
                    </a:lnTo>
                    <a:lnTo>
                      <a:pt x="1088" y="126"/>
                    </a:lnTo>
                    <a:lnTo>
                      <a:pt x="942" y="63"/>
                    </a:lnTo>
                    <a:lnTo>
                      <a:pt x="900" y="126"/>
                    </a:lnTo>
                    <a:lnTo>
                      <a:pt x="837" y="21"/>
                    </a:lnTo>
                    <a:lnTo>
                      <a:pt x="732" y="0"/>
                    </a:lnTo>
                    <a:lnTo>
                      <a:pt x="690" y="42"/>
                    </a:lnTo>
                    <a:lnTo>
                      <a:pt x="607" y="0"/>
                    </a:lnTo>
                    <a:lnTo>
                      <a:pt x="565" y="63"/>
                    </a:lnTo>
                    <a:lnTo>
                      <a:pt x="481" y="42"/>
                    </a:lnTo>
                    <a:lnTo>
                      <a:pt x="377" y="63"/>
                    </a:lnTo>
                    <a:lnTo>
                      <a:pt x="377" y="147"/>
                    </a:lnTo>
                    <a:lnTo>
                      <a:pt x="293" y="167"/>
                    </a:lnTo>
                    <a:lnTo>
                      <a:pt x="251" y="105"/>
                    </a:lnTo>
                    <a:lnTo>
                      <a:pt x="105"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33"/>
              <p:cNvSpPr/>
              <p:nvPr/>
            </p:nvSpPr>
            <p:spPr>
              <a:xfrm>
                <a:off x="3865700" y="2510950"/>
                <a:ext cx="42400" cy="26700"/>
              </a:xfrm>
              <a:custGeom>
                <a:rect b="b" l="l" r="r" t="t"/>
                <a:pathLst>
                  <a:path extrusionOk="0" h="1068" w="1696">
                    <a:moveTo>
                      <a:pt x="1507" y="0"/>
                    </a:moveTo>
                    <a:lnTo>
                      <a:pt x="1381" y="63"/>
                    </a:lnTo>
                    <a:lnTo>
                      <a:pt x="1130" y="209"/>
                    </a:lnTo>
                    <a:lnTo>
                      <a:pt x="1067" y="188"/>
                    </a:lnTo>
                    <a:lnTo>
                      <a:pt x="984" y="209"/>
                    </a:lnTo>
                    <a:lnTo>
                      <a:pt x="858" y="272"/>
                    </a:lnTo>
                    <a:lnTo>
                      <a:pt x="733" y="272"/>
                    </a:lnTo>
                    <a:lnTo>
                      <a:pt x="607" y="314"/>
                    </a:lnTo>
                    <a:lnTo>
                      <a:pt x="523" y="230"/>
                    </a:lnTo>
                    <a:lnTo>
                      <a:pt x="251" y="230"/>
                    </a:lnTo>
                    <a:lnTo>
                      <a:pt x="147" y="209"/>
                    </a:lnTo>
                    <a:lnTo>
                      <a:pt x="21" y="419"/>
                    </a:lnTo>
                    <a:lnTo>
                      <a:pt x="84" y="502"/>
                    </a:lnTo>
                    <a:lnTo>
                      <a:pt x="0" y="628"/>
                    </a:lnTo>
                    <a:lnTo>
                      <a:pt x="21" y="816"/>
                    </a:lnTo>
                    <a:lnTo>
                      <a:pt x="42" y="816"/>
                    </a:lnTo>
                    <a:lnTo>
                      <a:pt x="147" y="858"/>
                    </a:lnTo>
                    <a:lnTo>
                      <a:pt x="147" y="942"/>
                    </a:lnTo>
                    <a:lnTo>
                      <a:pt x="42" y="963"/>
                    </a:lnTo>
                    <a:lnTo>
                      <a:pt x="42" y="1067"/>
                    </a:lnTo>
                    <a:lnTo>
                      <a:pt x="251" y="1067"/>
                    </a:lnTo>
                    <a:lnTo>
                      <a:pt x="398" y="963"/>
                    </a:lnTo>
                    <a:lnTo>
                      <a:pt x="523" y="921"/>
                    </a:lnTo>
                    <a:lnTo>
                      <a:pt x="733" y="1025"/>
                    </a:lnTo>
                    <a:lnTo>
                      <a:pt x="858" y="1025"/>
                    </a:lnTo>
                    <a:lnTo>
                      <a:pt x="879" y="816"/>
                    </a:lnTo>
                    <a:lnTo>
                      <a:pt x="1067" y="732"/>
                    </a:lnTo>
                    <a:lnTo>
                      <a:pt x="1088" y="586"/>
                    </a:lnTo>
                    <a:lnTo>
                      <a:pt x="1444" y="398"/>
                    </a:lnTo>
                    <a:lnTo>
                      <a:pt x="1695" y="398"/>
                    </a:lnTo>
                    <a:lnTo>
                      <a:pt x="1674" y="188"/>
                    </a:lnTo>
                    <a:lnTo>
                      <a:pt x="150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33"/>
              <p:cNvSpPr/>
              <p:nvPr/>
            </p:nvSpPr>
            <p:spPr>
              <a:xfrm>
                <a:off x="3811300" y="2470650"/>
                <a:ext cx="99925" cy="48150"/>
              </a:xfrm>
              <a:custGeom>
                <a:rect b="b" l="l" r="r" t="t"/>
                <a:pathLst>
                  <a:path extrusionOk="0" h="1926" w="3997">
                    <a:moveTo>
                      <a:pt x="2846" y="1"/>
                    </a:moveTo>
                    <a:lnTo>
                      <a:pt x="2804" y="106"/>
                    </a:lnTo>
                    <a:lnTo>
                      <a:pt x="2741" y="147"/>
                    </a:lnTo>
                    <a:lnTo>
                      <a:pt x="2720" y="252"/>
                    </a:lnTo>
                    <a:lnTo>
                      <a:pt x="2574" y="252"/>
                    </a:lnTo>
                    <a:lnTo>
                      <a:pt x="2511" y="315"/>
                    </a:lnTo>
                    <a:lnTo>
                      <a:pt x="2218" y="147"/>
                    </a:lnTo>
                    <a:lnTo>
                      <a:pt x="2155" y="147"/>
                    </a:lnTo>
                    <a:lnTo>
                      <a:pt x="2114" y="252"/>
                    </a:lnTo>
                    <a:lnTo>
                      <a:pt x="2114" y="357"/>
                    </a:lnTo>
                    <a:lnTo>
                      <a:pt x="2051" y="357"/>
                    </a:lnTo>
                    <a:lnTo>
                      <a:pt x="1967" y="461"/>
                    </a:lnTo>
                    <a:lnTo>
                      <a:pt x="1842" y="545"/>
                    </a:lnTo>
                    <a:lnTo>
                      <a:pt x="1674" y="733"/>
                    </a:lnTo>
                    <a:lnTo>
                      <a:pt x="1674" y="796"/>
                    </a:lnTo>
                    <a:lnTo>
                      <a:pt x="1842" y="880"/>
                    </a:lnTo>
                    <a:lnTo>
                      <a:pt x="1863" y="984"/>
                    </a:lnTo>
                    <a:lnTo>
                      <a:pt x="1779" y="1047"/>
                    </a:lnTo>
                    <a:lnTo>
                      <a:pt x="1653" y="963"/>
                    </a:lnTo>
                    <a:lnTo>
                      <a:pt x="1528" y="984"/>
                    </a:lnTo>
                    <a:lnTo>
                      <a:pt x="1381" y="963"/>
                    </a:lnTo>
                    <a:lnTo>
                      <a:pt x="1319" y="963"/>
                    </a:lnTo>
                    <a:lnTo>
                      <a:pt x="1130" y="1089"/>
                    </a:lnTo>
                    <a:lnTo>
                      <a:pt x="1026" y="1110"/>
                    </a:lnTo>
                    <a:lnTo>
                      <a:pt x="942" y="1089"/>
                    </a:lnTo>
                    <a:lnTo>
                      <a:pt x="837" y="1110"/>
                    </a:lnTo>
                    <a:lnTo>
                      <a:pt x="754" y="1047"/>
                    </a:lnTo>
                    <a:lnTo>
                      <a:pt x="440" y="1047"/>
                    </a:lnTo>
                    <a:lnTo>
                      <a:pt x="440" y="1110"/>
                    </a:lnTo>
                    <a:lnTo>
                      <a:pt x="419" y="1173"/>
                    </a:lnTo>
                    <a:lnTo>
                      <a:pt x="272" y="1152"/>
                    </a:lnTo>
                    <a:lnTo>
                      <a:pt x="189" y="1047"/>
                    </a:lnTo>
                    <a:lnTo>
                      <a:pt x="84" y="1089"/>
                    </a:lnTo>
                    <a:lnTo>
                      <a:pt x="21" y="1110"/>
                    </a:lnTo>
                    <a:lnTo>
                      <a:pt x="0" y="1110"/>
                    </a:lnTo>
                    <a:lnTo>
                      <a:pt x="63" y="1173"/>
                    </a:lnTo>
                    <a:lnTo>
                      <a:pt x="63" y="1256"/>
                    </a:lnTo>
                    <a:lnTo>
                      <a:pt x="105" y="1298"/>
                    </a:lnTo>
                    <a:lnTo>
                      <a:pt x="105" y="1403"/>
                    </a:lnTo>
                    <a:lnTo>
                      <a:pt x="210" y="1403"/>
                    </a:lnTo>
                    <a:lnTo>
                      <a:pt x="293" y="1382"/>
                    </a:lnTo>
                    <a:lnTo>
                      <a:pt x="398" y="1507"/>
                    </a:lnTo>
                    <a:lnTo>
                      <a:pt x="502" y="1403"/>
                    </a:lnTo>
                    <a:lnTo>
                      <a:pt x="586" y="1403"/>
                    </a:lnTo>
                    <a:lnTo>
                      <a:pt x="628" y="1507"/>
                    </a:lnTo>
                    <a:lnTo>
                      <a:pt x="837" y="1591"/>
                    </a:lnTo>
                    <a:lnTo>
                      <a:pt x="1130" y="1403"/>
                    </a:lnTo>
                    <a:lnTo>
                      <a:pt x="1256" y="1424"/>
                    </a:lnTo>
                    <a:lnTo>
                      <a:pt x="1444" y="1424"/>
                    </a:lnTo>
                    <a:lnTo>
                      <a:pt x="1444" y="1528"/>
                    </a:lnTo>
                    <a:lnTo>
                      <a:pt x="1737" y="1717"/>
                    </a:lnTo>
                    <a:lnTo>
                      <a:pt x="2072" y="1779"/>
                    </a:lnTo>
                    <a:lnTo>
                      <a:pt x="2260" y="1738"/>
                    </a:lnTo>
                    <a:lnTo>
                      <a:pt x="2323" y="1821"/>
                    </a:lnTo>
                    <a:lnTo>
                      <a:pt x="2427" y="1842"/>
                    </a:lnTo>
                    <a:lnTo>
                      <a:pt x="2699" y="1842"/>
                    </a:lnTo>
                    <a:lnTo>
                      <a:pt x="2783" y="1926"/>
                    </a:lnTo>
                    <a:lnTo>
                      <a:pt x="2909" y="1884"/>
                    </a:lnTo>
                    <a:lnTo>
                      <a:pt x="3034" y="1884"/>
                    </a:lnTo>
                    <a:lnTo>
                      <a:pt x="3160" y="1821"/>
                    </a:lnTo>
                    <a:lnTo>
                      <a:pt x="3243" y="1800"/>
                    </a:lnTo>
                    <a:lnTo>
                      <a:pt x="3306" y="1821"/>
                    </a:lnTo>
                    <a:lnTo>
                      <a:pt x="3557" y="1675"/>
                    </a:lnTo>
                    <a:lnTo>
                      <a:pt x="3683" y="1612"/>
                    </a:lnTo>
                    <a:lnTo>
                      <a:pt x="3725" y="1612"/>
                    </a:lnTo>
                    <a:lnTo>
                      <a:pt x="3829" y="1507"/>
                    </a:lnTo>
                    <a:lnTo>
                      <a:pt x="3746" y="1403"/>
                    </a:lnTo>
                    <a:lnTo>
                      <a:pt x="3767" y="1298"/>
                    </a:lnTo>
                    <a:lnTo>
                      <a:pt x="3829" y="1152"/>
                    </a:lnTo>
                    <a:lnTo>
                      <a:pt x="3725" y="1047"/>
                    </a:lnTo>
                    <a:lnTo>
                      <a:pt x="3746" y="984"/>
                    </a:lnTo>
                    <a:lnTo>
                      <a:pt x="3976" y="984"/>
                    </a:lnTo>
                    <a:lnTo>
                      <a:pt x="3997" y="880"/>
                    </a:lnTo>
                    <a:lnTo>
                      <a:pt x="3976" y="754"/>
                    </a:lnTo>
                    <a:lnTo>
                      <a:pt x="3976" y="671"/>
                    </a:lnTo>
                    <a:lnTo>
                      <a:pt x="3955" y="440"/>
                    </a:lnTo>
                    <a:lnTo>
                      <a:pt x="3955" y="252"/>
                    </a:lnTo>
                    <a:lnTo>
                      <a:pt x="3725" y="210"/>
                    </a:lnTo>
                    <a:lnTo>
                      <a:pt x="3641" y="127"/>
                    </a:lnTo>
                    <a:lnTo>
                      <a:pt x="3474" y="147"/>
                    </a:lnTo>
                    <a:lnTo>
                      <a:pt x="3327" y="147"/>
                    </a:lnTo>
                    <a:lnTo>
                      <a:pt x="3160" y="43"/>
                    </a:lnTo>
                    <a:lnTo>
                      <a:pt x="2951" y="43"/>
                    </a:lnTo>
                    <a:lnTo>
                      <a:pt x="284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33"/>
              <p:cNvSpPr/>
              <p:nvPr/>
            </p:nvSpPr>
            <p:spPr>
              <a:xfrm>
                <a:off x="3867800" y="2355575"/>
                <a:ext cx="132350" cy="111450"/>
              </a:xfrm>
              <a:custGeom>
                <a:rect b="b" l="l" r="r" t="t"/>
                <a:pathLst>
                  <a:path extrusionOk="0" h="4458" w="5294">
                    <a:moveTo>
                      <a:pt x="1883" y="1"/>
                    </a:moveTo>
                    <a:lnTo>
                      <a:pt x="1632" y="105"/>
                    </a:lnTo>
                    <a:lnTo>
                      <a:pt x="1486" y="105"/>
                    </a:lnTo>
                    <a:lnTo>
                      <a:pt x="1318" y="147"/>
                    </a:lnTo>
                    <a:lnTo>
                      <a:pt x="1214" y="315"/>
                    </a:lnTo>
                    <a:lnTo>
                      <a:pt x="1046" y="315"/>
                    </a:lnTo>
                    <a:lnTo>
                      <a:pt x="942" y="398"/>
                    </a:lnTo>
                    <a:lnTo>
                      <a:pt x="942" y="524"/>
                    </a:lnTo>
                    <a:lnTo>
                      <a:pt x="753" y="524"/>
                    </a:lnTo>
                    <a:lnTo>
                      <a:pt x="481" y="670"/>
                    </a:lnTo>
                    <a:lnTo>
                      <a:pt x="314" y="670"/>
                    </a:lnTo>
                    <a:lnTo>
                      <a:pt x="251" y="796"/>
                    </a:lnTo>
                    <a:lnTo>
                      <a:pt x="209" y="963"/>
                    </a:lnTo>
                    <a:lnTo>
                      <a:pt x="147" y="984"/>
                    </a:lnTo>
                    <a:lnTo>
                      <a:pt x="167" y="1047"/>
                    </a:lnTo>
                    <a:lnTo>
                      <a:pt x="126" y="1047"/>
                    </a:lnTo>
                    <a:lnTo>
                      <a:pt x="167" y="1298"/>
                    </a:lnTo>
                    <a:lnTo>
                      <a:pt x="147" y="1486"/>
                    </a:lnTo>
                    <a:lnTo>
                      <a:pt x="0" y="1570"/>
                    </a:lnTo>
                    <a:lnTo>
                      <a:pt x="0" y="1633"/>
                    </a:lnTo>
                    <a:lnTo>
                      <a:pt x="167" y="1842"/>
                    </a:lnTo>
                    <a:lnTo>
                      <a:pt x="147" y="1947"/>
                    </a:lnTo>
                    <a:lnTo>
                      <a:pt x="230" y="2051"/>
                    </a:lnTo>
                    <a:lnTo>
                      <a:pt x="230" y="2135"/>
                    </a:lnTo>
                    <a:lnTo>
                      <a:pt x="272" y="2261"/>
                    </a:lnTo>
                    <a:lnTo>
                      <a:pt x="230" y="2365"/>
                    </a:lnTo>
                    <a:lnTo>
                      <a:pt x="335" y="2616"/>
                    </a:lnTo>
                    <a:lnTo>
                      <a:pt x="419" y="2658"/>
                    </a:lnTo>
                    <a:lnTo>
                      <a:pt x="481" y="2742"/>
                    </a:lnTo>
                    <a:lnTo>
                      <a:pt x="481" y="3056"/>
                    </a:lnTo>
                    <a:lnTo>
                      <a:pt x="460" y="3097"/>
                    </a:lnTo>
                    <a:lnTo>
                      <a:pt x="523" y="3181"/>
                    </a:lnTo>
                    <a:lnTo>
                      <a:pt x="565" y="3139"/>
                    </a:lnTo>
                    <a:lnTo>
                      <a:pt x="649" y="3160"/>
                    </a:lnTo>
                    <a:lnTo>
                      <a:pt x="732" y="3097"/>
                    </a:lnTo>
                    <a:lnTo>
                      <a:pt x="963" y="3160"/>
                    </a:lnTo>
                    <a:lnTo>
                      <a:pt x="942" y="3202"/>
                    </a:lnTo>
                    <a:lnTo>
                      <a:pt x="1046" y="3307"/>
                    </a:lnTo>
                    <a:lnTo>
                      <a:pt x="1151" y="3307"/>
                    </a:lnTo>
                    <a:lnTo>
                      <a:pt x="1214" y="3390"/>
                    </a:lnTo>
                    <a:lnTo>
                      <a:pt x="1172" y="3495"/>
                    </a:lnTo>
                    <a:lnTo>
                      <a:pt x="1193" y="3579"/>
                    </a:lnTo>
                    <a:lnTo>
                      <a:pt x="1255" y="3600"/>
                    </a:lnTo>
                    <a:lnTo>
                      <a:pt x="1255" y="3704"/>
                    </a:lnTo>
                    <a:lnTo>
                      <a:pt x="1318" y="3725"/>
                    </a:lnTo>
                    <a:lnTo>
                      <a:pt x="1381" y="3683"/>
                    </a:lnTo>
                    <a:lnTo>
                      <a:pt x="1465" y="3683"/>
                    </a:lnTo>
                    <a:lnTo>
                      <a:pt x="1318" y="3516"/>
                    </a:lnTo>
                    <a:lnTo>
                      <a:pt x="1381" y="3474"/>
                    </a:lnTo>
                    <a:lnTo>
                      <a:pt x="1632" y="3621"/>
                    </a:lnTo>
                    <a:lnTo>
                      <a:pt x="1820" y="3600"/>
                    </a:lnTo>
                    <a:lnTo>
                      <a:pt x="1779" y="3704"/>
                    </a:lnTo>
                    <a:lnTo>
                      <a:pt x="1904" y="3809"/>
                    </a:lnTo>
                    <a:lnTo>
                      <a:pt x="2134" y="3767"/>
                    </a:lnTo>
                    <a:lnTo>
                      <a:pt x="2302" y="3809"/>
                    </a:lnTo>
                    <a:lnTo>
                      <a:pt x="2636" y="4081"/>
                    </a:lnTo>
                    <a:lnTo>
                      <a:pt x="2762" y="4248"/>
                    </a:lnTo>
                    <a:lnTo>
                      <a:pt x="2846" y="4248"/>
                    </a:lnTo>
                    <a:lnTo>
                      <a:pt x="2888" y="4206"/>
                    </a:lnTo>
                    <a:lnTo>
                      <a:pt x="3055" y="4206"/>
                    </a:lnTo>
                    <a:lnTo>
                      <a:pt x="3139" y="4290"/>
                    </a:lnTo>
                    <a:lnTo>
                      <a:pt x="3180" y="4437"/>
                    </a:lnTo>
                    <a:lnTo>
                      <a:pt x="3201" y="4458"/>
                    </a:lnTo>
                    <a:lnTo>
                      <a:pt x="3306" y="4437"/>
                    </a:lnTo>
                    <a:lnTo>
                      <a:pt x="3390" y="4332"/>
                    </a:lnTo>
                    <a:lnTo>
                      <a:pt x="3473" y="4311"/>
                    </a:lnTo>
                    <a:lnTo>
                      <a:pt x="3578" y="4332"/>
                    </a:lnTo>
                    <a:lnTo>
                      <a:pt x="3704" y="4332"/>
                    </a:lnTo>
                    <a:lnTo>
                      <a:pt x="3787" y="4395"/>
                    </a:lnTo>
                    <a:lnTo>
                      <a:pt x="3871" y="4311"/>
                    </a:lnTo>
                    <a:lnTo>
                      <a:pt x="3934" y="4290"/>
                    </a:lnTo>
                    <a:lnTo>
                      <a:pt x="4038" y="4332"/>
                    </a:lnTo>
                    <a:lnTo>
                      <a:pt x="4101" y="4311"/>
                    </a:lnTo>
                    <a:lnTo>
                      <a:pt x="4331" y="4311"/>
                    </a:lnTo>
                    <a:lnTo>
                      <a:pt x="4561" y="4437"/>
                    </a:lnTo>
                    <a:lnTo>
                      <a:pt x="4708" y="4458"/>
                    </a:lnTo>
                    <a:lnTo>
                      <a:pt x="4708" y="4290"/>
                    </a:lnTo>
                    <a:lnTo>
                      <a:pt x="4666" y="4123"/>
                    </a:lnTo>
                    <a:lnTo>
                      <a:pt x="5043" y="3725"/>
                    </a:lnTo>
                    <a:lnTo>
                      <a:pt x="5064" y="3558"/>
                    </a:lnTo>
                    <a:lnTo>
                      <a:pt x="5168" y="3474"/>
                    </a:lnTo>
                    <a:lnTo>
                      <a:pt x="5252" y="3474"/>
                    </a:lnTo>
                    <a:lnTo>
                      <a:pt x="5294" y="3286"/>
                    </a:lnTo>
                    <a:lnTo>
                      <a:pt x="5252" y="3202"/>
                    </a:lnTo>
                    <a:lnTo>
                      <a:pt x="5231" y="3139"/>
                    </a:lnTo>
                    <a:lnTo>
                      <a:pt x="5273" y="3056"/>
                    </a:lnTo>
                    <a:lnTo>
                      <a:pt x="5147" y="2972"/>
                    </a:lnTo>
                    <a:lnTo>
                      <a:pt x="5064" y="2825"/>
                    </a:lnTo>
                    <a:lnTo>
                      <a:pt x="5022" y="2742"/>
                    </a:lnTo>
                    <a:lnTo>
                      <a:pt x="4980" y="2470"/>
                    </a:lnTo>
                    <a:lnTo>
                      <a:pt x="5022" y="2365"/>
                    </a:lnTo>
                    <a:lnTo>
                      <a:pt x="5022" y="2323"/>
                    </a:lnTo>
                    <a:lnTo>
                      <a:pt x="4875" y="2135"/>
                    </a:lnTo>
                    <a:lnTo>
                      <a:pt x="4854" y="1947"/>
                    </a:lnTo>
                    <a:lnTo>
                      <a:pt x="4938" y="1821"/>
                    </a:lnTo>
                    <a:lnTo>
                      <a:pt x="5043" y="1779"/>
                    </a:lnTo>
                    <a:lnTo>
                      <a:pt x="5043" y="1403"/>
                    </a:lnTo>
                    <a:lnTo>
                      <a:pt x="4980" y="1361"/>
                    </a:lnTo>
                    <a:lnTo>
                      <a:pt x="4959" y="1214"/>
                    </a:lnTo>
                    <a:lnTo>
                      <a:pt x="4875" y="1089"/>
                    </a:lnTo>
                    <a:lnTo>
                      <a:pt x="4771" y="838"/>
                    </a:lnTo>
                    <a:lnTo>
                      <a:pt x="4750" y="775"/>
                    </a:lnTo>
                    <a:lnTo>
                      <a:pt x="4708" y="670"/>
                    </a:lnTo>
                    <a:lnTo>
                      <a:pt x="4708" y="545"/>
                    </a:lnTo>
                    <a:lnTo>
                      <a:pt x="4645" y="315"/>
                    </a:lnTo>
                    <a:lnTo>
                      <a:pt x="4561" y="315"/>
                    </a:lnTo>
                    <a:lnTo>
                      <a:pt x="4436" y="210"/>
                    </a:lnTo>
                    <a:lnTo>
                      <a:pt x="4310" y="231"/>
                    </a:lnTo>
                    <a:lnTo>
                      <a:pt x="3683" y="273"/>
                    </a:lnTo>
                    <a:lnTo>
                      <a:pt x="2950" y="231"/>
                    </a:lnTo>
                    <a:lnTo>
                      <a:pt x="2867" y="252"/>
                    </a:lnTo>
                    <a:lnTo>
                      <a:pt x="2678" y="440"/>
                    </a:lnTo>
                    <a:lnTo>
                      <a:pt x="2511" y="482"/>
                    </a:lnTo>
                    <a:lnTo>
                      <a:pt x="2469" y="440"/>
                    </a:lnTo>
                    <a:lnTo>
                      <a:pt x="2636" y="356"/>
                    </a:lnTo>
                    <a:lnTo>
                      <a:pt x="2783" y="210"/>
                    </a:lnTo>
                    <a:lnTo>
                      <a:pt x="2741" y="210"/>
                    </a:lnTo>
                    <a:lnTo>
                      <a:pt x="2616" y="315"/>
                    </a:lnTo>
                    <a:lnTo>
                      <a:pt x="2406" y="398"/>
                    </a:lnTo>
                    <a:lnTo>
                      <a:pt x="2134" y="356"/>
                    </a:lnTo>
                    <a:lnTo>
                      <a:pt x="2092" y="210"/>
                    </a:lnTo>
                    <a:lnTo>
                      <a:pt x="2134" y="126"/>
                    </a:lnTo>
                    <a:lnTo>
                      <a:pt x="2260" y="126"/>
                    </a:lnTo>
                    <a:lnTo>
                      <a:pt x="2323" y="168"/>
                    </a:lnTo>
                    <a:lnTo>
                      <a:pt x="2323" y="126"/>
                    </a:lnTo>
                    <a:lnTo>
                      <a:pt x="2155" y="43"/>
                    </a:lnTo>
                    <a:lnTo>
                      <a:pt x="188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33"/>
              <p:cNvSpPr/>
              <p:nvPr/>
            </p:nvSpPr>
            <p:spPr>
              <a:xfrm>
                <a:off x="3841625" y="2432475"/>
                <a:ext cx="105700" cy="46050"/>
              </a:xfrm>
              <a:custGeom>
                <a:rect b="b" l="l" r="r" t="t"/>
                <a:pathLst>
                  <a:path extrusionOk="0" h="1842" w="4228">
                    <a:moveTo>
                      <a:pt x="1403" y="1"/>
                    </a:moveTo>
                    <a:lnTo>
                      <a:pt x="1319" y="63"/>
                    </a:lnTo>
                    <a:lnTo>
                      <a:pt x="1152" y="21"/>
                    </a:lnTo>
                    <a:lnTo>
                      <a:pt x="1152" y="126"/>
                    </a:lnTo>
                    <a:lnTo>
                      <a:pt x="1068" y="189"/>
                    </a:lnTo>
                    <a:lnTo>
                      <a:pt x="984" y="168"/>
                    </a:lnTo>
                    <a:lnTo>
                      <a:pt x="775" y="168"/>
                    </a:lnTo>
                    <a:lnTo>
                      <a:pt x="733" y="273"/>
                    </a:lnTo>
                    <a:lnTo>
                      <a:pt x="587" y="273"/>
                    </a:lnTo>
                    <a:lnTo>
                      <a:pt x="482" y="398"/>
                    </a:lnTo>
                    <a:lnTo>
                      <a:pt x="378" y="398"/>
                    </a:lnTo>
                    <a:lnTo>
                      <a:pt x="168" y="586"/>
                    </a:lnTo>
                    <a:lnTo>
                      <a:pt x="106" y="545"/>
                    </a:lnTo>
                    <a:lnTo>
                      <a:pt x="22" y="503"/>
                    </a:lnTo>
                    <a:lnTo>
                      <a:pt x="1" y="524"/>
                    </a:lnTo>
                    <a:lnTo>
                      <a:pt x="1" y="628"/>
                    </a:lnTo>
                    <a:lnTo>
                      <a:pt x="147" y="712"/>
                    </a:lnTo>
                    <a:lnTo>
                      <a:pt x="252" y="900"/>
                    </a:lnTo>
                    <a:lnTo>
                      <a:pt x="252" y="1047"/>
                    </a:lnTo>
                    <a:lnTo>
                      <a:pt x="273" y="1130"/>
                    </a:lnTo>
                    <a:lnTo>
                      <a:pt x="378" y="1172"/>
                    </a:lnTo>
                    <a:lnTo>
                      <a:pt x="587" y="1319"/>
                    </a:lnTo>
                    <a:lnTo>
                      <a:pt x="691" y="1382"/>
                    </a:lnTo>
                    <a:lnTo>
                      <a:pt x="942" y="1674"/>
                    </a:lnTo>
                    <a:lnTo>
                      <a:pt x="1005" y="1674"/>
                    </a:lnTo>
                    <a:lnTo>
                      <a:pt x="1298" y="1842"/>
                    </a:lnTo>
                    <a:lnTo>
                      <a:pt x="1361" y="1779"/>
                    </a:lnTo>
                    <a:lnTo>
                      <a:pt x="1507" y="1779"/>
                    </a:lnTo>
                    <a:lnTo>
                      <a:pt x="1528" y="1674"/>
                    </a:lnTo>
                    <a:lnTo>
                      <a:pt x="1591" y="1633"/>
                    </a:lnTo>
                    <a:lnTo>
                      <a:pt x="1633" y="1528"/>
                    </a:lnTo>
                    <a:lnTo>
                      <a:pt x="1738" y="1570"/>
                    </a:lnTo>
                    <a:lnTo>
                      <a:pt x="1947" y="1570"/>
                    </a:lnTo>
                    <a:lnTo>
                      <a:pt x="2114" y="1674"/>
                    </a:lnTo>
                    <a:lnTo>
                      <a:pt x="2261" y="1674"/>
                    </a:lnTo>
                    <a:lnTo>
                      <a:pt x="2428" y="1654"/>
                    </a:lnTo>
                    <a:lnTo>
                      <a:pt x="2512" y="1737"/>
                    </a:lnTo>
                    <a:lnTo>
                      <a:pt x="2742" y="1779"/>
                    </a:lnTo>
                    <a:lnTo>
                      <a:pt x="2763" y="1779"/>
                    </a:lnTo>
                    <a:lnTo>
                      <a:pt x="2888" y="1695"/>
                    </a:lnTo>
                    <a:lnTo>
                      <a:pt x="3035" y="1674"/>
                    </a:lnTo>
                    <a:lnTo>
                      <a:pt x="3077" y="1737"/>
                    </a:lnTo>
                    <a:lnTo>
                      <a:pt x="3307" y="1654"/>
                    </a:lnTo>
                    <a:lnTo>
                      <a:pt x="3516" y="1633"/>
                    </a:lnTo>
                    <a:lnTo>
                      <a:pt x="3683" y="1465"/>
                    </a:lnTo>
                    <a:lnTo>
                      <a:pt x="3830" y="1444"/>
                    </a:lnTo>
                    <a:lnTo>
                      <a:pt x="3976" y="1340"/>
                    </a:lnTo>
                    <a:lnTo>
                      <a:pt x="4227" y="1361"/>
                    </a:lnTo>
                    <a:lnTo>
                      <a:pt x="4186" y="1214"/>
                    </a:lnTo>
                    <a:lnTo>
                      <a:pt x="4102" y="1130"/>
                    </a:lnTo>
                    <a:lnTo>
                      <a:pt x="3935" y="1130"/>
                    </a:lnTo>
                    <a:lnTo>
                      <a:pt x="3893" y="1172"/>
                    </a:lnTo>
                    <a:lnTo>
                      <a:pt x="3809" y="1172"/>
                    </a:lnTo>
                    <a:lnTo>
                      <a:pt x="3683" y="1005"/>
                    </a:lnTo>
                    <a:lnTo>
                      <a:pt x="3349" y="733"/>
                    </a:lnTo>
                    <a:lnTo>
                      <a:pt x="3181" y="691"/>
                    </a:lnTo>
                    <a:lnTo>
                      <a:pt x="2951" y="733"/>
                    </a:lnTo>
                    <a:lnTo>
                      <a:pt x="2826" y="628"/>
                    </a:lnTo>
                    <a:lnTo>
                      <a:pt x="2867" y="524"/>
                    </a:lnTo>
                    <a:lnTo>
                      <a:pt x="2679" y="545"/>
                    </a:lnTo>
                    <a:lnTo>
                      <a:pt x="2428" y="398"/>
                    </a:lnTo>
                    <a:lnTo>
                      <a:pt x="2365" y="440"/>
                    </a:lnTo>
                    <a:lnTo>
                      <a:pt x="2512" y="607"/>
                    </a:lnTo>
                    <a:lnTo>
                      <a:pt x="2428" y="607"/>
                    </a:lnTo>
                    <a:lnTo>
                      <a:pt x="2365" y="649"/>
                    </a:lnTo>
                    <a:lnTo>
                      <a:pt x="2302" y="628"/>
                    </a:lnTo>
                    <a:lnTo>
                      <a:pt x="2302" y="524"/>
                    </a:lnTo>
                    <a:lnTo>
                      <a:pt x="2240" y="503"/>
                    </a:lnTo>
                    <a:lnTo>
                      <a:pt x="2219" y="419"/>
                    </a:lnTo>
                    <a:lnTo>
                      <a:pt x="2261" y="314"/>
                    </a:lnTo>
                    <a:lnTo>
                      <a:pt x="2198" y="231"/>
                    </a:lnTo>
                    <a:lnTo>
                      <a:pt x="2093" y="231"/>
                    </a:lnTo>
                    <a:lnTo>
                      <a:pt x="1989" y="126"/>
                    </a:lnTo>
                    <a:lnTo>
                      <a:pt x="2010" y="84"/>
                    </a:lnTo>
                    <a:lnTo>
                      <a:pt x="1779" y="21"/>
                    </a:lnTo>
                    <a:lnTo>
                      <a:pt x="1696" y="84"/>
                    </a:lnTo>
                    <a:lnTo>
                      <a:pt x="1612" y="63"/>
                    </a:lnTo>
                    <a:lnTo>
                      <a:pt x="1570" y="105"/>
                    </a:lnTo>
                    <a:lnTo>
                      <a:pt x="1507" y="21"/>
                    </a:lnTo>
                    <a:lnTo>
                      <a:pt x="1486" y="63"/>
                    </a:lnTo>
                    <a:lnTo>
                      <a:pt x="140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33"/>
              <p:cNvSpPr/>
              <p:nvPr/>
            </p:nvSpPr>
            <p:spPr>
              <a:xfrm>
                <a:off x="3759500" y="2356100"/>
                <a:ext cx="120350" cy="143875"/>
              </a:xfrm>
              <a:custGeom>
                <a:rect b="b" l="l" r="r" t="t"/>
                <a:pathLst>
                  <a:path extrusionOk="0" h="5755" w="4814">
                    <a:moveTo>
                      <a:pt x="1340" y="1"/>
                    </a:moveTo>
                    <a:lnTo>
                      <a:pt x="1340" y="22"/>
                    </a:lnTo>
                    <a:lnTo>
                      <a:pt x="1340" y="126"/>
                    </a:lnTo>
                    <a:lnTo>
                      <a:pt x="1424" y="189"/>
                    </a:lnTo>
                    <a:lnTo>
                      <a:pt x="1466" y="189"/>
                    </a:lnTo>
                    <a:lnTo>
                      <a:pt x="1466" y="252"/>
                    </a:lnTo>
                    <a:lnTo>
                      <a:pt x="1612" y="377"/>
                    </a:lnTo>
                    <a:lnTo>
                      <a:pt x="1507" y="419"/>
                    </a:lnTo>
                    <a:lnTo>
                      <a:pt x="1403" y="419"/>
                    </a:lnTo>
                    <a:lnTo>
                      <a:pt x="1403" y="524"/>
                    </a:lnTo>
                    <a:lnTo>
                      <a:pt x="1507" y="461"/>
                    </a:lnTo>
                    <a:lnTo>
                      <a:pt x="1507" y="628"/>
                    </a:lnTo>
                    <a:lnTo>
                      <a:pt x="1612" y="670"/>
                    </a:lnTo>
                    <a:lnTo>
                      <a:pt x="1528" y="754"/>
                    </a:lnTo>
                    <a:lnTo>
                      <a:pt x="1528" y="838"/>
                    </a:lnTo>
                    <a:lnTo>
                      <a:pt x="1612" y="880"/>
                    </a:lnTo>
                    <a:lnTo>
                      <a:pt x="1738" y="880"/>
                    </a:lnTo>
                    <a:lnTo>
                      <a:pt x="1926" y="1068"/>
                    </a:lnTo>
                    <a:lnTo>
                      <a:pt x="2156" y="1172"/>
                    </a:lnTo>
                    <a:lnTo>
                      <a:pt x="1926" y="1131"/>
                    </a:lnTo>
                    <a:lnTo>
                      <a:pt x="1738" y="942"/>
                    </a:lnTo>
                    <a:lnTo>
                      <a:pt x="1612" y="963"/>
                    </a:lnTo>
                    <a:lnTo>
                      <a:pt x="1507" y="942"/>
                    </a:lnTo>
                    <a:lnTo>
                      <a:pt x="1424" y="942"/>
                    </a:lnTo>
                    <a:lnTo>
                      <a:pt x="1340" y="1068"/>
                    </a:lnTo>
                    <a:lnTo>
                      <a:pt x="1361" y="1152"/>
                    </a:lnTo>
                    <a:lnTo>
                      <a:pt x="1361" y="1340"/>
                    </a:lnTo>
                    <a:lnTo>
                      <a:pt x="1424" y="1444"/>
                    </a:lnTo>
                    <a:lnTo>
                      <a:pt x="1298" y="1277"/>
                    </a:lnTo>
                    <a:lnTo>
                      <a:pt x="1319" y="1152"/>
                    </a:lnTo>
                    <a:lnTo>
                      <a:pt x="1235" y="1068"/>
                    </a:lnTo>
                    <a:lnTo>
                      <a:pt x="1194" y="1089"/>
                    </a:lnTo>
                    <a:lnTo>
                      <a:pt x="1194" y="1172"/>
                    </a:lnTo>
                    <a:lnTo>
                      <a:pt x="1235" y="1277"/>
                    </a:lnTo>
                    <a:lnTo>
                      <a:pt x="1152" y="1361"/>
                    </a:lnTo>
                    <a:lnTo>
                      <a:pt x="1089" y="1235"/>
                    </a:lnTo>
                    <a:lnTo>
                      <a:pt x="1089" y="1089"/>
                    </a:lnTo>
                    <a:lnTo>
                      <a:pt x="942" y="1026"/>
                    </a:lnTo>
                    <a:lnTo>
                      <a:pt x="880" y="1047"/>
                    </a:lnTo>
                    <a:lnTo>
                      <a:pt x="608" y="1131"/>
                    </a:lnTo>
                    <a:lnTo>
                      <a:pt x="587" y="1235"/>
                    </a:lnTo>
                    <a:lnTo>
                      <a:pt x="629" y="1340"/>
                    </a:lnTo>
                    <a:lnTo>
                      <a:pt x="775" y="1361"/>
                    </a:lnTo>
                    <a:lnTo>
                      <a:pt x="796" y="1465"/>
                    </a:lnTo>
                    <a:lnTo>
                      <a:pt x="796" y="1486"/>
                    </a:lnTo>
                    <a:lnTo>
                      <a:pt x="733" y="1507"/>
                    </a:lnTo>
                    <a:lnTo>
                      <a:pt x="733" y="1591"/>
                    </a:lnTo>
                    <a:lnTo>
                      <a:pt x="691" y="1696"/>
                    </a:lnTo>
                    <a:lnTo>
                      <a:pt x="691" y="1800"/>
                    </a:lnTo>
                    <a:lnTo>
                      <a:pt x="608" y="1863"/>
                    </a:lnTo>
                    <a:lnTo>
                      <a:pt x="503" y="1800"/>
                    </a:lnTo>
                    <a:lnTo>
                      <a:pt x="461" y="1926"/>
                    </a:lnTo>
                    <a:lnTo>
                      <a:pt x="482" y="1988"/>
                    </a:lnTo>
                    <a:lnTo>
                      <a:pt x="608" y="1988"/>
                    </a:lnTo>
                    <a:lnTo>
                      <a:pt x="670" y="2030"/>
                    </a:lnTo>
                    <a:lnTo>
                      <a:pt x="629" y="2114"/>
                    </a:lnTo>
                    <a:lnTo>
                      <a:pt x="608" y="2240"/>
                    </a:lnTo>
                    <a:lnTo>
                      <a:pt x="524" y="2302"/>
                    </a:lnTo>
                    <a:lnTo>
                      <a:pt x="608" y="2407"/>
                    </a:lnTo>
                    <a:lnTo>
                      <a:pt x="524" y="2449"/>
                    </a:lnTo>
                    <a:lnTo>
                      <a:pt x="378" y="2407"/>
                    </a:lnTo>
                    <a:lnTo>
                      <a:pt x="210" y="2449"/>
                    </a:lnTo>
                    <a:lnTo>
                      <a:pt x="168" y="2553"/>
                    </a:lnTo>
                    <a:lnTo>
                      <a:pt x="85" y="2658"/>
                    </a:lnTo>
                    <a:lnTo>
                      <a:pt x="105" y="2825"/>
                    </a:lnTo>
                    <a:lnTo>
                      <a:pt x="85" y="3035"/>
                    </a:lnTo>
                    <a:lnTo>
                      <a:pt x="43" y="3139"/>
                    </a:lnTo>
                    <a:lnTo>
                      <a:pt x="43" y="3160"/>
                    </a:lnTo>
                    <a:lnTo>
                      <a:pt x="1" y="3244"/>
                    </a:lnTo>
                    <a:lnTo>
                      <a:pt x="85" y="3432"/>
                    </a:lnTo>
                    <a:lnTo>
                      <a:pt x="85" y="3474"/>
                    </a:lnTo>
                    <a:lnTo>
                      <a:pt x="168" y="3579"/>
                    </a:lnTo>
                    <a:lnTo>
                      <a:pt x="85" y="3746"/>
                    </a:lnTo>
                    <a:lnTo>
                      <a:pt x="147" y="3746"/>
                    </a:lnTo>
                    <a:lnTo>
                      <a:pt x="273" y="3913"/>
                    </a:lnTo>
                    <a:lnTo>
                      <a:pt x="294" y="4060"/>
                    </a:lnTo>
                    <a:lnTo>
                      <a:pt x="357" y="4102"/>
                    </a:lnTo>
                    <a:lnTo>
                      <a:pt x="357" y="4290"/>
                    </a:lnTo>
                    <a:lnTo>
                      <a:pt x="461" y="4374"/>
                    </a:lnTo>
                    <a:lnTo>
                      <a:pt x="461" y="4437"/>
                    </a:lnTo>
                    <a:lnTo>
                      <a:pt x="566" y="4520"/>
                    </a:lnTo>
                    <a:lnTo>
                      <a:pt x="629" y="4478"/>
                    </a:lnTo>
                    <a:lnTo>
                      <a:pt x="733" y="4478"/>
                    </a:lnTo>
                    <a:lnTo>
                      <a:pt x="817" y="4520"/>
                    </a:lnTo>
                    <a:lnTo>
                      <a:pt x="922" y="4478"/>
                    </a:lnTo>
                    <a:lnTo>
                      <a:pt x="1047" y="4541"/>
                    </a:lnTo>
                    <a:lnTo>
                      <a:pt x="1152" y="4541"/>
                    </a:lnTo>
                    <a:lnTo>
                      <a:pt x="1298" y="4625"/>
                    </a:lnTo>
                    <a:lnTo>
                      <a:pt x="1152" y="4750"/>
                    </a:lnTo>
                    <a:lnTo>
                      <a:pt x="1089" y="4918"/>
                    </a:lnTo>
                    <a:lnTo>
                      <a:pt x="1089" y="5022"/>
                    </a:lnTo>
                    <a:lnTo>
                      <a:pt x="1005" y="5106"/>
                    </a:lnTo>
                    <a:lnTo>
                      <a:pt x="942" y="5273"/>
                    </a:lnTo>
                    <a:lnTo>
                      <a:pt x="942" y="5441"/>
                    </a:lnTo>
                    <a:lnTo>
                      <a:pt x="1047" y="5525"/>
                    </a:lnTo>
                    <a:lnTo>
                      <a:pt x="1110" y="5629"/>
                    </a:lnTo>
                    <a:lnTo>
                      <a:pt x="1214" y="5650"/>
                    </a:lnTo>
                    <a:lnTo>
                      <a:pt x="1319" y="5587"/>
                    </a:lnTo>
                    <a:lnTo>
                      <a:pt x="1445" y="5650"/>
                    </a:lnTo>
                    <a:lnTo>
                      <a:pt x="1507" y="5566"/>
                    </a:lnTo>
                    <a:lnTo>
                      <a:pt x="1466" y="5525"/>
                    </a:lnTo>
                    <a:lnTo>
                      <a:pt x="1612" y="5462"/>
                    </a:lnTo>
                    <a:lnTo>
                      <a:pt x="1633" y="5566"/>
                    </a:lnTo>
                    <a:lnTo>
                      <a:pt x="1717" y="5587"/>
                    </a:lnTo>
                    <a:lnTo>
                      <a:pt x="1758" y="5545"/>
                    </a:lnTo>
                    <a:lnTo>
                      <a:pt x="1842" y="5545"/>
                    </a:lnTo>
                    <a:lnTo>
                      <a:pt x="1989" y="5671"/>
                    </a:lnTo>
                    <a:lnTo>
                      <a:pt x="2072" y="5692"/>
                    </a:lnTo>
                    <a:lnTo>
                      <a:pt x="2093" y="5692"/>
                    </a:lnTo>
                    <a:lnTo>
                      <a:pt x="2156" y="5671"/>
                    </a:lnTo>
                    <a:lnTo>
                      <a:pt x="2261" y="5629"/>
                    </a:lnTo>
                    <a:lnTo>
                      <a:pt x="2344" y="5734"/>
                    </a:lnTo>
                    <a:lnTo>
                      <a:pt x="2491" y="5755"/>
                    </a:lnTo>
                    <a:lnTo>
                      <a:pt x="2512" y="5692"/>
                    </a:lnTo>
                    <a:lnTo>
                      <a:pt x="2512" y="5629"/>
                    </a:lnTo>
                    <a:lnTo>
                      <a:pt x="2826" y="5629"/>
                    </a:lnTo>
                    <a:lnTo>
                      <a:pt x="2909" y="5692"/>
                    </a:lnTo>
                    <a:lnTo>
                      <a:pt x="3014" y="5671"/>
                    </a:lnTo>
                    <a:lnTo>
                      <a:pt x="3098" y="5692"/>
                    </a:lnTo>
                    <a:lnTo>
                      <a:pt x="3202" y="5671"/>
                    </a:lnTo>
                    <a:lnTo>
                      <a:pt x="3391" y="5545"/>
                    </a:lnTo>
                    <a:lnTo>
                      <a:pt x="3453" y="5545"/>
                    </a:lnTo>
                    <a:lnTo>
                      <a:pt x="3600" y="5566"/>
                    </a:lnTo>
                    <a:lnTo>
                      <a:pt x="3725" y="5545"/>
                    </a:lnTo>
                    <a:lnTo>
                      <a:pt x="3851" y="5629"/>
                    </a:lnTo>
                    <a:lnTo>
                      <a:pt x="3935" y="5566"/>
                    </a:lnTo>
                    <a:lnTo>
                      <a:pt x="3914" y="5462"/>
                    </a:lnTo>
                    <a:lnTo>
                      <a:pt x="3746" y="5378"/>
                    </a:lnTo>
                    <a:lnTo>
                      <a:pt x="3746" y="5315"/>
                    </a:lnTo>
                    <a:lnTo>
                      <a:pt x="3914" y="5127"/>
                    </a:lnTo>
                    <a:lnTo>
                      <a:pt x="4039" y="5043"/>
                    </a:lnTo>
                    <a:lnTo>
                      <a:pt x="4123" y="4939"/>
                    </a:lnTo>
                    <a:lnTo>
                      <a:pt x="4186" y="4939"/>
                    </a:lnTo>
                    <a:lnTo>
                      <a:pt x="4186" y="4834"/>
                    </a:lnTo>
                    <a:lnTo>
                      <a:pt x="4227" y="4729"/>
                    </a:lnTo>
                    <a:lnTo>
                      <a:pt x="3976" y="4437"/>
                    </a:lnTo>
                    <a:lnTo>
                      <a:pt x="3872" y="4374"/>
                    </a:lnTo>
                    <a:lnTo>
                      <a:pt x="3663" y="4227"/>
                    </a:lnTo>
                    <a:lnTo>
                      <a:pt x="3558" y="4185"/>
                    </a:lnTo>
                    <a:lnTo>
                      <a:pt x="3537" y="4102"/>
                    </a:lnTo>
                    <a:lnTo>
                      <a:pt x="3537" y="3955"/>
                    </a:lnTo>
                    <a:lnTo>
                      <a:pt x="3432" y="3767"/>
                    </a:lnTo>
                    <a:lnTo>
                      <a:pt x="3286" y="3683"/>
                    </a:lnTo>
                    <a:lnTo>
                      <a:pt x="3286" y="3579"/>
                    </a:lnTo>
                    <a:lnTo>
                      <a:pt x="3307" y="3558"/>
                    </a:lnTo>
                    <a:lnTo>
                      <a:pt x="3391" y="3600"/>
                    </a:lnTo>
                    <a:lnTo>
                      <a:pt x="3453" y="3641"/>
                    </a:lnTo>
                    <a:lnTo>
                      <a:pt x="3663" y="3453"/>
                    </a:lnTo>
                    <a:lnTo>
                      <a:pt x="3767" y="3453"/>
                    </a:lnTo>
                    <a:lnTo>
                      <a:pt x="3872" y="3328"/>
                    </a:lnTo>
                    <a:lnTo>
                      <a:pt x="4018" y="3328"/>
                    </a:lnTo>
                    <a:lnTo>
                      <a:pt x="4060" y="3223"/>
                    </a:lnTo>
                    <a:lnTo>
                      <a:pt x="4269" y="3223"/>
                    </a:lnTo>
                    <a:lnTo>
                      <a:pt x="4353" y="3244"/>
                    </a:lnTo>
                    <a:lnTo>
                      <a:pt x="4437" y="3181"/>
                    </a:lnTo>
                    <a:lnTo>
                      <a:pt x="4437" y="3076"/>
                    </a:lnTo>
                    <a:lnTo>
                      <a:pt x="4604" y="3118"/>
                    </a:lnTo>
                    <a:lnTo>
                      <a:pt x="4688" y="3056"/>
                    </a:lnTo>
                    <a:lnTo>
                      <a:pt x="4771" y="3118"/>
                    </a:lnTo>
                    <a:lnTo>
                      <a:pt x="4792" y="3076"/>
                    </a:lnTo>
                    <a:lnTo>
                      <a:pt x="4813" y="3035"/>
                    </a:lnTo>
                    <a:lnTo>
                      <a:pt x="4813" y="2721"/>
                    </a:lnTo>
                    <a:lnTo>
                      <a:pt x="4751" y="2637"/>
                    </a:lnTo>
                    <a:lnTo>
                      <a:pt x="4667" y="2595"/>
                    </a:lnTo>
                    <a:lnTo>
                      <a:pt x="4562" y="2344"/>
                    </a:lnTo>
                    <a:lnTo>
                      <a:pt x="4604" y="2240"/>
                    </a:lnTo>
                    <a:lnTo>
                      <a:pt x="4562" y="2114"/>
                    </a:lnTo>
                    <a:lnTo>
                      <a:pt x="4562" y="2030"/>
                    </a:lnTo>
                    <a:lnTo>
                      <a:pt x="4479" y="1926"/>
                    </a:lnTo>
                    <a:lnTo>
                      <a:pt x="4499" y="1821"/>
                    </a:lnTo>
                    <a:lnTo>
                      <a:pt x="4332" y="1612"/>
                    </a:lnTo>
                    <a:lnTo>
                      <a:pt x="4332" y="1549"/>
                    </a:lnTo>
                    <a:lnTo>
                      <a:pt x="4479" y="1465"/>
                    </a:lnTo>
                    <a:lnTo>
                      <a:pt x="4499" y="1277"/>
                    </a:lnTo>
                    <a:lnTo>
                      <a:pt x="4458" y="1026"/>
                    </a:lnTo>
                    <a:lnTo>
                      <a:pt x="4353" y="1026"/>
                    </a:lnTo>
                    <a:lnTo>
                      <a:pt x="4269" y="963"/>
                    </a:lnTo>
                    <a:lnTo>
                      <a:pt x="4165" y="963"/>
                    </a:lnTo>
                    <a:lnTo>
                      <a:pt x="4060" y="880"/>
                    </a:lnTo>
                    <a:lnTo>
                      <a:pt x="4081" y="775"/>
                    </a:lnTo>
                    <a:lnTo>
                      <a:pt x="4039" y="670"/>
                    </a:lnTo>
                    <a:lnTo>
                      <a:pt x="3914" y="712"/>
                    </a:lnTo>
                    <a:lnTo>
                      <a:pt x="3767" y="545"/>
                    </a:lnTo>
                    <a:lnTo>
                      <a:pt x="3663" y="545"/>
                    </a:lnTo>
                    <a:lnTo>
                      <a:pt x="3621" y="461"/>
                    </a:lnTo>
                    <a:lnTo>
                      <a:pt x="3558" y="503"/>
                    </a:lnTo>
                    <a:lnTo>
                      <a:pt x="3432" y="524"/>
                    </a:lnTo>
                    <a:lnTo>
                      <a:pt x="3328" y="608"/>
                    </a:lnTo>
                    <a:lnTo>
                      <a:pt x="3286" y="545"/>
                    </a:lnTo>
                    <a:lnTo>
                      <a:pt x="3349" y="503"/>
                    </a:lnTo>
                    <a:lnTo>
                      <a:pt x="3349" y="524"/>
                    </a:lnTo>
                    <a:lnTo>
                      <a:pt x="3411" y="461"/>
                    </a:lnTo>
                    <a:lnTo>
                      <a:pt x="3516" y="419"/>
                    </a:lnTo>
                    <a:lnTo>
                      <a:pt x="3391" y="419"/>
                    </a:lnTo>
                    <a:lnTo>
                      <a:pt x="3328" y="440"/>
                    </a:lnTo>
                    <a:lnTo>
                      <a:pt x="3307" y="503"/>
                    </a:lnTo>
                    <a:lnTo>
                      <a:pt x="3202" y="545"/>
                    </a:lnTo>
                    <a:lnTo>
                      <a:pt x="3202" y="608"/>
                    </a:lnTo>
                    <a:lnTo>
                      <a:pt x="2993" y="628"/>
                    </a:lnTo>
                    <a:lnTo>
                      <a:pt x="2909" y="733"/>
                    </a:lnTo>
                    <a:lnTo>
                      <a:pt x="2888" y="838"/>
                    </a:lnTo>
                    <a:lnTo>
                      <a:pt x="2763" y="838"/>
                    </a:lnTo>
                    <a:lnTo>
                      <a:pt x="2721" y="775"/>
                    </a:lnTo>
                    <a:lnTo>
                      <a:pt x="2616" y="754"/>
                    </a:lnTo>
                    <a:lnTo>
                      <a:pt x="2574" y="775"/>
                    </a:lnTo>
                    <a:lnTo>
                      <a:pt x="2407" y="733"/>
                    </a:lnTo>
                    <a:lnTo>
                      <a:pt x="2512" y="670"/>
                    </a:lnTo>
                    <a:lnTo>
                      <a:pt x="2595" y="670"/>
                    </a:lnTo>
                    <a:lnTo>
                      <a:pt x="2679" y="608"/>
                    </a:lnTo>
                    <a:lnTo>
                      <a:pt x="2679" y="503"/>
                    </a:lnTo>
                    <a:lnTo>
                      <a:pt x="2616" y="461"/>
                    </a:lnTo>
                    <a:lnTo>
                      <a:pt x="2512" y="545"/>
                    </a:lnTo>
                    <a:lnTo>
                      <a:pt x="2491" y="566"/>
                    </a:lnTo>
                    <a:lnTo>
                      <a:pt x="2365" y="461"/>
                    </a:lnTo>
                    <a:lnTo>
                      <a:pt x="2302" y="419"/>
                    </a:lnTo>
                    <a:lnTo>
                      <a:pt x="2261" y="440"/>
                    </a:lnTo>
                    <a:lnTo>
                      <a:pt x="2240" y="524"/>
                    </a:lnTo>
                    <a:lnTo>
                      <a:pt x="2135" y="566"/>
                    </a:lnTo>
                    <a:lnTo>
                      <a:pt x="2093" y="461"/>
                    </a:lnTo>
                    <a:lnTo>
                      <a:pt x="2030" y="440"/>
                    </a:lnTo>
                    <a:lnTo>
                      <a:pt x="1968" y="377"/>
                    </a:lnTo>
                    <a:lnTo>
                      <a:pt x="2051" y="335"/>
                    </a:lnTo>
                    <a:lnTo>
                      <a:pt x="2093" y="210"/>
                    </a:lnTo>
                    <a:lnTo>
                      <a:pt x="1989" y="189"/>
                    </a:lnTo>
                    <a:lnTo>
                      <a:pt x="1863" y="84"/>
                    </a:lnTo>
                    <a:lnTo>
                      <a:pt x="1758" y="84"/>
                    </a:lnTo>
                    <a:lnTo>
                      <a:pt x="1717" y="43"/>
                    </a:lnTo>
                    <a:lnTo>
                      <a:pt x="150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33"/>
              <p:cNvSpPr/>
              <p:nvPr/>
            </p:nvSpPr>
            <p:spPr>
              <a:xfrm>
                <a:off x="3727600" y="2387500"/>
                <a:ext cx="51800" cy="47100"/>
              </a:xfrm>
              <a:custGeom>
                <a:rect b="b" l="l" r="r" t="t"/>
                <a:pathLst>
                  <a:path extrusionOk="0" h="1884" w="2072">
                    <a:moveTo>
                      <a:pt x="1695" y="0"/>
                    </a:moveTo>
                    <a:lnTo>
                      <a:pt x="1549" y="21"/>
                    </a:lnTo>
                    <a:lnTo>
                      <a:pt x="1444" y="126"/>
                    </a:lnTo>
                    <a:lnTo>
                      <a:pt x="1340" y="84"/>
                    </a:lnTo>
                    <a:lnTo>
                      <a:pt x="1277" y="126"/>
                    </a:lnTo>
                    <a:lnTo>
                      <a:pt x="1130" y="126"/>
                    </a:lnTo>
                    <a:lnTo>
                      <a:pt x="1005" y="251"/>
                    </a:lnTo>
                    <a:lnTo>
                      <a:pt x="796" y="398"/>
                    </a:lnTo>
                    <a:lnTo>
                      <a:pt x="754" y="335"/>
                    </a:lnTo>
                    <a:lnTo>
                      <a:pt x="628" y="398"/>
                    </a:lnTo>
                    <a:lnTo>
                      <a:pt x="628" y="544"/>
                    </a:lnTo>
                    <a:lnTo>
                      <a:pt x="524" y="628"/>
                    </a:lnTo>
                    <a:lnTo>
                      <a:pt x="545" y="753"/>
                    </a:lnTo>
                    <a:lnTo>
                      <a:pt x="524" y="879"/>
                    </a:lnTo>
                    <a:lnTo>
                      <a:pt x="482" y="984"/>
                    </a:lnTo>
                    <a:lnTo>
                      <a:pt x="440" y="1046"/>
                    </a:lnTo>
                    <a:lnTo>
                      <a:pt x="335" y="1130"/>
                    </a:lnTo>
                    <a:lnTo>
                      <a:pt x="335" y="1193"/>
                    </a:lnTo>
                    <a:lnTo>
                      <a:pt x="482" y="1339"/>
                    </a:lnTo>
                    <a:lnTo>
                      <a:pt x="607" y="1360"/>
                    </a:lnTo>
                    <a:lnTo>
                      <a:pt x="482" y="1360"/>
                    </a:lnTo>
                    <a:lnTo>
                      <a:pt x="419" y="1402"/>
                    </a:lnTo>
                    <a:lnTo>
                      <a:pt x="377" y="1444"/>
                    </a:lnTo>
                    <a:lnTo>
                      <a:pt x="419" y="1507"/>
                    </a:lnTo>
                    <a:lnTo>
                      <a:pt x="503" y="1507"/>
                    </a:lnTo>
                    <a:lnTo>
                      <a:pt x="503" y="1569"/>
                    </a:lnTo>
                    <a:lnTo>
                      <a:pt x="398" y="1569"/>
                    </a:lnTo>
                    <a:lnTo>
                      <a:pt x="293" y="1486"/>
                    </a:lnTo>
                    <a:lnTo>
                      <a:pt x="189" y="1444"/>
                    </a:lnTo>
                    <a:lnTo>
                      <a:pt x="105" y="1465"/>
                    </a:lnTo>
                    <a:lnTo>
                      <a:pt x="126" y="1507"/>
                    </a:lnTo>
                    <a:lnTo>
                      <a:pt x="210" y="1548"/>
                    </a:lnTo>
                    <a:lnTo>
                      <a:pt x="314" y="1611"/>
                    </a:lnTo>
                    <a:lnTo>
                      <a:pt x="335" y="1590"/>
                    </a:lnTo>
                    <a:lnTo>
                      <a:pt x="440" y="1674"/>
                    </a:lnTo>
                    <a:lnTo>
                      <a:pt x="335" y="1611"/>
                    </a:lnTo>
                    <a:lnTo>
                      <a:pt x="273" y="1653"/>
                    </a:lnTo>
                    <a:lnTo>
                      <a:pt x="105" y="1590"/>
                    </a:lnTo>
                    <a:lnTo>
                      <a:pt x="1" y="1590"/>
                    </a:lnTo>
                    <a:lnTo>
                      <a:pt x="84" y="1611"/>
                    </a:lnTo>
                    <a:lnTo>
                      <a:pt x="126" y="1695"/>
                    </a:lnTo>
                    <a:lnTo>
                      <a:pt x="210" y="1695"/>
                    </a:lnTo>
                    <a:lnTo>
                      <a:pt x="293" y="1758"/>
                    </a:lnTo>
                    <a:lnTo>
                      <a:pt x="335" y="1695"/>
                    </a:lnTo>
                    <a:lnTo>
                      <a:pt x="440" y="1674"/>
                    </a:lnTo>
                    <a:lnTo>
                      <a:pt x="482" y="1653"/>
                    </a:lnTo>
                    <a:lnTo>
                      <a:pt x="545" y="1653"/>
                    </a:lnTo>
                    <a:lnTo>
                      <a:pt x="586" y="1548"/>
                    </a:lnTo>
                    <a:lnTo>
                      <a:pt x="796" y="1548"/>
                    </a:lnTo>
                    <a:lnTo>
                      <a:pt x="837" y="1611"/>
                    </a:lnTo>
                    <a:lnTo>
                      <a:pt x="942" y="1611"/>
                    </a:lnTo>
                    <a:lnTo>
                      <a:pt x="1005" y="1695"/>
                    </a:lnTo>
                    <a:lnTo>
                      <a:pt x="1151" y="1695"/>
                    </a:lnTo>
                    <a:lnTo>
                      <a:pt x="1214" y="1779"/>
                    </a:lnTo>
                    <a:lnTo>
                      <a:pt x="1214" y="1862"/>
                    </a:lnTo>
                    <a:lnTo>
                      <a:pt x="1319" y="1883"/>
                    </a:lnTo>
                    <a:lnTo>
                      <a:pt x="1361" y="1779"/>
                    </a:lnTo>
                    <a:lnTo>
                      <a:pt x="1381" y="1569"/>
                    </a:lnTo>
                    <a:lnTo>
                      <a:pt x="1361" y="1402"/>
                    </a:lnTo>
                    <a:lnTo>
                      <a:pt x="1444" y="1297"/>
                    </a:lnTo>
                    <a:lnTo>
                      <a:pt x="1486" y="1193"/>
                    </a:lnTo>
                    <a:lnTo>
                      <a:pt x="1654" y="1151"/>
                    </a:lnTo>
                    <a:lnTo>
                      <a:pt x="1800" y="1193"/>
                    </a:lnTo>
                    <a:lnTo>
                      <a:pt x="1884" y="1151"/>
                    </a:lnTo>
                    <a:lnTo>
                      <a:pt x="1800" y="1046"/>
                    </a:lnTo>
                    <a:lnTo>
                      <a:pt x="1884" y="984"/>
                    </a:lnTo>
                    <a:lnTo>
                      <a:pt x="1905" y="858"/>
                    </a:lnTo>
                    <a:lnTo>
                      <a:pt x="1946" y="774"/>
                    </a:lnTo>
                    <a:lnTo>
                      <a:pt x="1884" y="732"/>
                    </a:lnTo>
                    <a:lnTo>
                      <a:pt x="1758" y="732"/>
                    </a:lnTo>
                    <a:lnTo>
                      <a:pt x="1737" y="670"/>
                    </a:lnTo>
                    <a:lnTo>
                      <a:pt x="1779" y="544"/>
                    </a:lnTo>
                    <a:lnTo>
                      <a:pt x="1884" y="607"/>
                    </a:lnTo>
                    <a:lnTo>
                      <a:pt x="1967" y="544"/>
                    </a:lnTo>
                    <a:lnTo>
                      <a:pt x="1967" y="440"/>
                    </a:lnTo>
                    <a:lnTo>
                      <a:pt x="2009" y="335"/>
                    </a:lnTo>
                    <a:lnTo>
                      <a:pt x="2009" y="251"/>
                    </a:lnTo>
                    <a:lnTo>
                      <a:pt x="2072" y="230"/>
                    </a:lnTo>
                    <a:lnTo>
                      <a:pt x="2072" y="209"/>
                    </a:lnTo>
                    <a:lnTo>
                      <a:pt x="1967" y="147"/>
                    </a:lnTo>
                    <a:lnTo>
                      <a:pt x="1863" y="84"/>
                    </a:lnTo>
                    <a:lnTo>
                      <a:pt x="1695"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33"/>
              <p:cNvSpPr/>
              <p:nvPr/>
            </p:nvSpPr>
            <p:spPr>
              <a:xfrm>
                <a:off x="3722900" y="2426200"/>
                <a:ext cx="40825" cy="35075"/>
              </a:xfrm>
              <a:custGeom>
                <a:rect b="b" l="l" r="r" t="t"/>
                <a:pathLst>
                  <a:path extrusionOk="0" h="1403" w="1633">
                    <a:moveTo>
                      <a:pt x="774" y="0"/>
                    </a:moveTo>
                    <a:lnTo>
                      <a:pt x="733" y="105"/>
                    </a:lnTo>
                    <a:lnTo>
                      <a:pt x="670" y="105"/>
                    </a:lnTo>
                    <a:lnTo>
                      <a:pt x="628" y="126"/>
                    </a:lnTo>
                    <a:lnTo>
                      <a:pt x="523" y="147"/>
                    </a:lnTo>
                    <a:lnTo>
                      <a:pt x="481" y="210"/>
                    </a:lnTo>
                    <a:lnTo>
                      <a:pt x="398" y="147"/>
                    </a:lnTo>
                    <a:lnTo>
                      <a:pt x="314" y="147"/>
                    </a:lnTo>
                    <a:lnTo>
                      <a:pt x="272" y="63"/>
                    </a:lnTo>
                    <a:lnTo>
                      <a:pt x="189" y="42"/>
                    </a:lnTo>
                    <a:lnTo>
                      <a:pt x="84" y="126"/>
                    </a:lnTo>
                    <a:lnTo>
                      <a:pt x="0" y="272"/>
                    </a:lnTo>
                    <a:lnTo>
                      <a:pt x="63" y="335"/>
                    </a:lnTo>
                    <a:lnTo>
                      <a:pt x="84" y="524"/>
                    </a:lnTo>
                    <a:lnTo>
                      <a:pt x="209" y="565"/>
                    </a:lnTo>
                    <a:lnTo>
                      <a:pt x="251" y="670"/>
                    </a:lnTo>
                    <a:lnTo>
                      <a:pt x="398" y="796"/>
                    </a:lnTo>
                    <a:lnTo>
                      <a:pt x="481" y="796"/>
                    </a:lnTo>
                    <a:lnTo>
                      <a:pt x="565" y="858"/>
                    </a:lnTo>
                    <a:lnTo>
                      <a:pt x="628" y="879"/>
                    </a:lnTo>
                    <a:lnTo>
                      <a:pt x="628" y="1047"/>
                    </a:lnTo>
                    <a:lnTo>
                      <a:pt x="774" y="1109"/>
                    </a:lnTo>
                    <a:lnTo>
                      <a:pt x="816" y="1068"/>
                    </a:lnTo>
                    <a:lnTo>
                      <a:pt x="900" y="1068"/>
                    </a:lnTo>
                    <a:lnTo>
                      <a:pt x="942" y="1109"/>
                    </a:lnTo>
                    <a:lnTo>
                      <a:pt x="1025" y="1151"/>
                    </a:lnTo>
                    <a:lnTo>
                      <a:pt x="1151" y="1298"/>
                    </a:lnTo>
                    <a:lnTo>
                      <a:pt x="1256" y="1319"/>
                    </a:lnTo>
                    <a:lnTo>
                      <a:pt x="1360" y="1402"/>
                    </a:lnTo>
                    <a:lnTo>
                      <a:pt x="1423" y="1361"/>
                    </a:lnTo>
                    <a:lnTo>
                      <a:pt x="1507" y="1361"/>
                    </a:lnTo>
                    <a:lnTo>
                      <a:pt x="1507" y="1298"/>
                    </a:lnTo>
                    <a:lnTo>
                      <a:pt x="1444" y="1256"/>
                    </a:lnTo>
                    <a:lnTo>
                      <a:pt x="1444" y="1172"/>
                    </a:lnTo>
                    <a:lnTo>
                      <a:pt x="1423" y="1109"/>
                    </a:lnTo>
                    <a:lnTo>
                      <a:pt x="1465" y="1047"/>
                    </a:lnTo>
                    <a:lnTo>
                      <a:pt x="1528" y="942"/>
                    </a:lnTo>
                    <a:lnTo>
                      <a:pt x="1549" y="942"/>
                    </a:lnTo>
                    <a:lnTo>
                      <a:pt x="1632" y="775"/>
                    </a:lnTo>
                    <a:lnTo>
                      <a:pt x="1549" y="670"/>
                    </a:lnTo>
                    <a:lnTo>
                      <a:pt x="1549" y="628"/>
                    </a:lnTo>
                    <a:lnTo>
                      <a:pt x="1465" y="440"/>
                    </a:lnTo>
                    <a:lnTo>
                      <a:pt x="1507" y="356"/>
                    </a:lnTo>
                    <a:lnTo>
                      <a:pt x="1507" y="335"/>
                    </a:lnTo>
                    <a:lnTo>
                      <a:pt x="1402" y="314"/>
                    </a:lnTo>
                    <a:lnTo>
                      <a:pt x="1402" y="231"/>
                    </a:lnTo>
                    <a:lnTo>
                      <a:pt x="1339" y="147"/>
                    </a:lnTo>
                    <a:lnTo>
                      <a:pt x="1193" y="147"/>
                    </a:lnTo>
                    <a:lnTo>
                      <a:pt x="1130" y="63"/>
                    </a:lnTo>
                    <a:lnTo>
                      <a:pt x="1025" y="63"/>
                    </a:lnTo>
                    <a:lnTo>
                      <a:pt x="984"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33"/>
              <p:cNvSpPr/>
              <p:nvPr/>
            </p:nvSpPr>
            <p:spPr>
              <a:xfrm>
                <a:off x="3758475" y="2449750"/>
                <a:ext cx="9950" cy="14125"/>
              </a:xfrm>
              <a:custGeom>
                <a:rect b="b" l="l" r="r" t="t"/>
                <a:pathLst>
                  <a:path extrusionOk="0" h="565" w="398">
                    <a:moveTo>
                      <a:pt x="105" y="0"/>
                    </a:moveTo>
                    <a:lnTo>
                      <a:pt x="42" y="105"/>
                    </a:lnTo>
                    <a:lnTo>
                      <a:pt x="0" y="167"/>
                    </a:lnTo>
                    <a:lnTo>
                      <a:pt x="21" y="230"/>
                    </a:lnTo>
                    <a:lnTo>
                      <a:pt x="21" y="314"/>
                    </a:lnTo>
                    <a:lnTo>
                      <a:pt x="84" y="356"/>
                    </a:lnTo>
                    <a:lnTo>
                      <a:pt x="84" y="419"/>
                    </a:lnTo>
                    <a:lnTo>
                      <a:pt x="105" y="419"/>
                    </a:lnTo>
                    <a:lnTo>
                      <a:pt x="146" y="523"/>
                    </a:lnTo>
                    <a:lnTo>
                      <a:pt x="314" y="565"/>
                    </a:lnTo>
                    <a:lnTo>
                      <a:pt x="398" y="544"/>
                    </a:lnTo>
                    <a:lnTo>
                      <a:pt x="398" y="356"/>
                    </a:lnTo>
                    <a:lnTo>
                      <a:pt x="335" y="314"/>
                    </a:lnTo>
                    <a:lnTo>
                      <a:pt x="314" y="167"/>
                    </a:lnTo>
                    <a:lnTo>
                      <a:pt x="188"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33"/>
              <p:cNvSpPr/>
              <p:nvPr/>
            </p:nvSpPr>
            <p:spPr>
              <a:xfrm>
                <a:off x="3552375" y="2346700"/>
                <a:ext cx="58075" cy="76900"/>
              </a:xfrm>
              <a:custGeom>
                <a:rect b="b" l="l" r="r" t="t"/>
                <a:pathLst>
                  <a:path extrusionOk="0" h="3076" w="2323">
                    <a:moveTo>
                      <a:pt x="1737" y="0"/>
                    </a:moveTo>
                    <a:lnTo>
                      <a:pt x="1779" y="84"/>
                    </a:lnTo>
                    <a:lnTo>
                      <a:pt x="1653" y="84"/>
                    </a:lnTo>
                    <a:lnTo>
                      <a:pt x="1674" y="209"/>
                    </a:lnTo>
                    <a:lnTo>
                      <a:pt x="1590" y="314"/>
                    </a:lnTo>
                    <a:lnTo>
                      <a:pt x="1590" y="230"/>
                    </a:lnTo>
                    <a:lnTo>
                      <a:pt x="1653" y="188"/>
                    </a:lnTo>
                    <a:lnTo>
                      <a:pt x="1590" y="84"/>
                    </a:lnTo>
                    <a:lnTo>
                      <a:pt x="1528" y="105"/>
                    </a:lnTo>
                    <a:lnTo>
                      <a:pt x="1569" y="167"/>
                    </a:lnTo>
                    <a:lnTo>
                      <a:pt x="1465" y="188"/>
                    </a:lnTo>
                    <a:lnTo>
                      <a:pt x="1423" y="147"/>
                    </a:lnTo>
                    <a:lnTo>
                      <a:pt x="1256" y="167"/>
                    </a:lnTo>
                    <a:lnTo>
                      <a:pt x="1256" y="230"/>
                    </a:lnTo>
                    <a:lnTo>
                      <a:pt x="1214" y="230"/>
                    </a:lnTo>
                    <a:lnTo>
                      <a:pt x="1172" y="356"/>
                    </a:lnTo>
                    <a:lnTo>
                      <a:pt x="1256" y="377"/>
                    </a:lnTo>
                    <a:lnTo>
                      <a:pt x="1235" y="419"/>
                    </a:lnTo>
                    <a:lnTo>
                      <a:pt x="1151" y="419"/>
                    </a:lnTo>
                    <a:lnTo>
                      <a:pt x="1151" y="481"/>
                    </a:lnTo>
                    <a:lnTo>
                      <a:pt x="1046" y="502"/>
                    </a:lnTo>
                    <a:lnTo>
                      <a:pt x="1067" y="586"/>
                    </a:lnTo>
                    <a:lnTo>
                      <a:pt x="1214" y="586"/>
                    </a:lnTo>
                    <a:lnTo>
                      <a:pt x="1172" y="607"/>
                    </a:lnTo>
                    <a:lnTo>
                      <a:pt x="1276" y="586"/>
                    </a:lnTo>
                    <a:lnTo>
                      <a:pt x="1360" y="586"/>
                    </a:lnTo>
                    <a:lnTo>
                      <a:pt x="1235" y="711"/>
                    </a:lnTo>
                    <a:lnTo>
                      <a:pt x="1046" y="795"/>
                    </a:lnTo>
                    <a:lnTo>
                      <a:pt x="1130" y="837"/>
                    </a:lnTo>
                    <a:lnTo>
                      <a:pt x="942" y="879"/>
                    </a:lnTo>
                    <a:lnTo>
                      <a:pt x="858" y="837"/>
                    </a:lnTo>
                    <a:lnTo>
                      <a:pt x="795" y="921"/>
                    </a:lnTo>
                    <a:lnTo>
                      <a:pt x="753" y="816"/>
                    </a:lnTo>
                    <a:lnTo>
                      <a:pt x="502" y="753"/>
                    </a:lnTo>
                    <a:lnTo>
                      <a:pt x="502" y="816"/>
                    </a:lnTo>
                    <a:lnTo>
                      <a:pt x="335" y="753"/>
                    </a:lnTo>
                    <a:lnTo>
                      <a:pt x="314" y="942"/>
                    </a:lnTo>
                    <a:lnTo>
                      <a:pt x="398" y="879"/>
                    </a:lnTo>
                    <a:lnTo>
                      <a:pt x="419" y="942"/>
                    </a:lnTo>
                    <a:lnTo>
                      <a:pt x="440" y="984"/>
                    </a:lnTo>
                    <a:lnTo>
                      <a:pt x="481" y="1088"/>
                    </a:lnTo>
                    <a:lnTo>
                      <a:pt x="419" y="1088"/>
                    </a:lnTo>
                    <a:lnTo>
                      <a:pt x="398" y="1025"/>
                    </a:lnTo>
                    <a:lnTo>
                      <a:pt x="272" y="1025"/>
                    </a:lnTo>
                    <a:lnTo>
                      <a:pt x="419" y="1130"/>
                    </a:lnTo>
                    <a:lnTo>
                      <a:pt x="544" y="1109"/>
                    </a:lnTo>
                    <a:lnTo>
                      <a:pt x="586" y="1214"/>
                    </a:lnTo>
                    <a:lnTo>
                      <a:pt x="440" y="1235"/>
                    </a:lnTo>
                    <a:lnTo>
                      <a:pt x="419" y="1276"/>
                    </a:lnTo>
                    <a:lnTo>
                      <a:pt x="440" y="1339"/>
                    </a:lnTo>
                    <a:lnTo>
                      <a:pt x="293" y="1360"/>
                    </a:lnTo>
                    <a:lnTo>
                      <a:pt x="335" y="1444"/>
                    </a:lnTo>
                    <a:lnTo>
                      <a:pt x="272" y="1465"/>
                    </a:lnTo>
                    <a:lnTo>
                      <a:pt x="377" y="1528"/>
                    </a:lnTo>
                    <a:lnTo>
                      <a:pt x="419" y="1507"/>
                    </a:lnTo>
                    <a:lnTo>
                      <a:pt x="398" y="1548"/>
                    </a:lnTo>
                    <a:lnTo>
                      <a:pt x="523" y="1528"/>
                    </a:lnTo>
                    <a:lnTo>
                      <a:pt x="544" y="1674"/>
                    </a:lnTo>
                    <a:lnTo>
                      <a:pt x="858" y="1674"/>
                    </a:lnTo>
                    <a:lnTo>
                      <a:pt x="753" y="1758"/>
                    </a:lnTo>
                    <a:lnTo>
                      <a:pt x="691" y="1737"/>
                    </a:lnTo>
                    <a:lnTo>
                      <a:pt x="586" y="1925"/>
                    </a:lnTo>
                    <a:lnTo>
                      <a:pt x="628" y="1925"/>
                    </a:lnTo>
                    <a:lnTo>
                      <a:pt x="523" y="2051"/>
                    </a:lnTo>
                    <a:lnTo>
                      <a:pt x="335" y="2176"/>
                    </a:lnTo>
                    <a:lnTo>
                      <a:pt x="419" y="2176"/>
                    </a:lnTo>
                    <a:lnTo>
                      <a:pt x="523" y="2134"/>
                    </a:lnTo>
                    <a:lnTo>
                      <a:pt x="586" y="2155"/>
                    </a:lnTo>
                    <a:lnTo>
                      <a:pt x="732" y="2155"/>
                    </a:lnTo>
                    <a:lnTo>
                      <a:pt x="816" y="2072"/>
                    </a:lnTo>
                    <a:lnTo>
                      <a:pt x="816" y="2092"/>
                    </a:lnTo>
                    <a:lnTo>
                      <a:pt x="942" y="2134"/>
                    </a:lnTo>
                    <a:lnTo>
                      <a:pt x="691" y="2176"/>
                    </a:lnTo>
                    <a:lnTo>
                      <a:pt x="502" y="2197"/>
                    </a:lnTo>
                    <a:lnTo>
                      <a:pt x="440" y="2281"/>
                    </a:lnTo>
                    <a:lnTo>
                      <a:pt x="314" y="2302"/>
                    </a:lnTo>
                    <a:lnTo>
                      <a:pt x="377" y="2364"/>
                    </a:lnTo>
                    <a:lnTo>
                      <a:pt x="335" y="2406"/>
                    </a:lnTo>
                    <a:lnTo>
                      <a:pt x="398" y="2448"/>
                    </a:lnTo>
                    <a:lnTo>
                      <a:pt x="293" y="2469"/>
                    </a:lnTo>
                    <a:lnTo>
                      <a:pt x="209" y="2385"/>
                    </a:lnTo>
                    <a:lnTo>
                      <a:pt x="188" y="2448"/>
                    </a:lnTo>
                    <a:lnTo>
                      <a:pt x="168" y="2406"/>
                    </a:lnTo>
                    <a:lnTo>
                      <a:pt x="0" y="2490"/>
                    </a:lnTo>
                    <a:lnTo>
                      <a:pt x="21" y="2511"/>
                    </a:lnTo>
                    <a:lnTo>
                      <a:pt x="398" y="2511"/>
                    </a:lnTo>
                    <a:lnTo>
                      <a:pt x="272" y="2595"/>
                    </a:lnTo>
                    <a:lnTo>
                      <a:pt x="105" y="2657"/>
                    </a:lnTo>
                    <a:lnTo>
                      <a:pt x="63" y="2762"/>
                    </a:lnTo>
                    <a:lnTo>
                      <a:pt x="168" y="2762"/>
                    </a:lnTo>
                    <a:lnTo>
                      <a:pt x="188" y="2825"/>
                    </a:lnTo>
                    <a:lnTo>
                      <a:pt x="440" y="2762"/>
                    </a:lnTo>
                    <a:lnTo>
                      <a:pt x="440" y="2762"/>
                    </a:lnTo>
                    <a:lnTo>
                      <a:pt x="230" y="2888"/>
                    </a:lnTo>
                    <a:lnTo>
                      <a:pt x="168" y="2929"/>
                    </a:lnTo>
                    <a:lnTo>
                      <a:pt x="314" y="2929"/>
                    </a:lnTo>
                    <a:lnTo>
                      <a:pt x="502" y="2825"/>
                    </a:lnTo>
                    <a:lnTo>
                      <a:pt x="481" y="2908"/>
                    </a:lnTo>
                    <a:lnTo>
                      <a:pt x="314" y="2992"/>
                    </a:lnTo>
                    <a:lnTo>
                      <a:pt x="419" y="2992"/>
                    </a:lnTo>
                    <a:lnTo>
                      <a:pt x="398" y="3034"/>
                    </a:lnTo>
                    <a:lnTo>
                      <a:pt x="398" y="3034"/>
                    </a:lnTo>
                    <a:lnTo>
                      <a:pt x="523" y="3013"/>
                    </a:lnTo>
                    <a:lnTo>
                      <a:pt x="607" y="3076"/>
                    </a:lnTo>
                    <a:lnTo>
                      <a:pt x="795" y="3034"/>
                    </a:lnTo>
                    <a:lnTo>
                      <a:pt x="963" y="2992"/>
                    </a:lnTo>
                    <a:lnTo>
                      <a:pt x="1130" y="2888"/>
                    </a:lnTo>
                    <a:lnTo>
                      <a:pt x="1067" y="2783"/>
                    </a:lnTo>
                    <a:lnTo>
                      <a:pt x="1172" y="2783"/>
                    </a:lnTo>
                    <a:lnTo>
                      <a:pt x="1151" y="2867"/>
                    </a:lnTo>
                    <a:lnTo>
                      <a:pt x="1256" y="2867"/>
                    </a:lnTo>
                    <a:lnTo>
                      <a:pt x="1360" y="2720"/>
                    </a:lnTo>
                    <a:lnTo>
                      <a:pt x="1444" y="2762"/>
                    </a:lnTo>
                    <a:lnTo>
                      <a:pt x="1465" y="2657"/>
                    </a:lnTo>
                    <a:lnTo>
                      <a:pt x="1800" y="2595"/>
                    </a:lnTo>
                    <a:lnTo>
                      <a:pt x="1841" y="2511"/>
                    </a:lnTo>
                    <a:lnTo>
                      <a:pt x="1862" y="2616"/>
                    </a:lnTo>
                    <a:lnTo>
                      <a:pt x="1946" y="2553"/>
                    </a:lnTo>
                    <a:lnTo>
                      <a:pt x="2009" y="2574"/>
                    </a:lnTo>
                    <a:lnTo>
                      <a:pt x="2176" y="2574"/>
                    </a:lnTo>
                    <a:lnTo>
                      <a:pt x="2072" y="2406"/>
                    </a:lnTo>
                    <a:lnTo>
                      <a:pt x="2155" y="2385"/>
                    </a:lnTo>
                    <a:lnTo>
                      <a:pt x="2218" y="2281"/>
                    </a:lnTo>
                    <a:lnTo>
                      <a:pt x="2218" y="2176"/>
                    </a:lnTo>
                    <a:lnTo>
                      <a:pt x="2302" y="2072"/>
                    </a:lnTo>
                    <a:lnTo>
                      <a:pt x="2323" y="1967"/>
                    </a:lnTo>
                    <a:lnTo>
                      <a:pt x="2302" y="1716"/>
                    </a:lnTo>
                    <a:lnTo>
                      <a:pt x="2218" y="1674"/>
                    </a:lnTo>
                    <a:lnTo>
                      <a:pt x="2302" y="1632"/>
                    </a:lnTo>
                    <a:lnTo>
                      <a:pt x="2302" y="1507"/>
                    </a:lnTo>
                    <a:lnTo>
                      <a:pt x="2218" y="1402"/>
                    </a:lnTo>
                    <a:lnTo>
                      <a:pt x="2260" y="1256"/>
                    </a:lnTo>
                    <a:lnTo>
                      <a:pt x="2176" y="1214"/>
                    </a:lnTo>
                    <a:lnTo>
                      <a:pt x="2197" y="1130"/>
                    </a:lnTo>
                    <a:lnTo>
                      <a:pt x="2281" y="1151"/>
                    </a:lnTo>
                    <a:lnTo>
                      <a:pt x="2281" y="1151"/>
                    </a:lnTo>
                    <a:lnTo>
                      <a:pt x="2155" y="1088"/>
                    </a:lnTo>
                    <a:lnTo>
                      <a:pt x="2072" y="1046"/>
                    </a:lnTo>
                    <a:lnTo>
                      <a:pt x="1967" y="837"/>
                    </a:lnTo>
                    <a:lnTo>
                      <a:pt x="1800" y="732"/>
                    </a:lnTo>
                    <a:lnTo>
                      <a:pt x="1737" y="795"/>
                    </a:lnTo>
                    <a:lnTo>
                      <a:pt x="1695" y="942"/>
                    </a:lnTo>
                    <a:lnTo>
                      <a:pt x="1632" y="984"/>
                    </a:lnTo>
                    <a:lnTo>
                      <a:pt x="1360" y="732"/>
                    </a:lnTo>
                    <a:lnTo>
                      <a:pt x="1486" y="502"/>
                    </a:lnTo>
                    <a:lnTo>
                      <a:pt x="1632" y="481"/>
                    </a:lnTo>
                    <a:lnTo>
                      <a:pt x="1653" y="377"/>
                    </a:lnTo>
                    <a:lnTo>
                      <a:pt x="1737" y="356"/>
                    </a:lnTo>
                    <a:lnTo>
                      <a:pt x="1779" y="272"/>
                    </a:lnTo>
                    <a:lnTo>
                      <a:pt x="1737" y="293"/>
                    </a:lnTo>
                    <a:lnTo>
                      <a:pt x="1737" y="293"/>
                    </a:lnTo>
                    <a:lnTo>
                      <a:pt x="1841" y="188"/>
                    </a:lnTo>
                    <a:lnTo>
                      <a:pt x="1946" y="147"/>
                    </a:lnTo>
                    <a:lnTo>
                      <a:pt x="1841" y="84"/>
                    </a:lnTo>
                    <a:lnTo>
                      <a:pt x="173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5" name="Google Shape;555;p33"/>
              <p:cNvGrpSpPr/>
              <p:nvPr/>
            </p:nvGrpSpPr>
            <p:grpSpPr>
              <a:xfrm>
                <a:off x="3586375" y="2281300"/>
                <a:ext cx="125025" cy="175275"/>
                <a:chOff x="3586375" y="2281300"/>
                <a:chExt cx="125025" cy="175275"/>
              </a:xfrm>
            </p:grpSpPr>
            <p:sp>
              <p:nvSpPr>
                <p:cNvPr id="556" name="Google Shape;556;p33"/>
                <p:cNvSpPr/>
                <p:nvPr/>
              </p:nvSpPr>
              <p:spPr>
                <a:xfrm>
                  <a:off x="3609900" y="2281300"/>
                  <a:ext cx="101500" cy="175275"/>
                </a:xfrm>
                <a:custGeom>
                  <a:rect b="b" l="l" r="r" t="t"/>
                  <a:pathLst>
                    <a:path extrusionOk="0" h="7011" w="4060">
                      <a:moveTo>
                        <a:pt x="1340" y="1"/>
                      </a:moveTo>
                      <a:lnTo>
                        <a:pt x="1277" y="63"/>
                      </a:lnTo>
                      <a:lnTo>
                        <a:pt x="1235" y="42"/>
                      </a:lnTo>
                      <a:lnTo>
                        <a:pt x="1110" y="84"/>
                      </a:lnTo>
                      <a:lnTo>
                        <a:pt x="1026" y="84"/>
                      </a:lnTo>
                      <a:lnTo>
                        <a:pt x="921" y="105"/>
                      </a:lnTo>
                      <a:lnTo>
                        <a:pt x="859" y="105"/>
                      </a:lnTo>
                      <a:lnTo>
                        <a:pt x="838" y="168"/>
                      </a:lnTo>
                      <a:lnTo>
                        <a:pt x="838" y="105"/>
                      </a:lnTo>
                      <a:lnTo>
                        <a:pt x="796" y="84"/>
                      </a:lnTo>
                      <a:lnTo>
                        <a:pt x="712" y="168"/>
                      </a:lnTo>
                      <a:lnTo>
                        <a:pt x="733" y="105"/>
                      </a:lnTo>
                      <a:lnTo>
                        <a:pt x="608" y="42"/>
                      </a:lnTo>
                      <a:lnTo>
                        <a:pt x="587" y="105"/>
                      </a:lnTo>
                      <a:lnTo>
                        <a:pt x="524" y="168"/>
                      </a:lnTo>
                      <a:lnTo>
                        <a:pt x="545" y="231"/>
                      </a:lnTo>
                      <a:lnTo>
                        <a:pt x="524" y="231"/>
                      </a:lnTo>
                      <a:lnTo>
                        <a:pt x="524" y="314"/>
                      </a:lnTo>
                      <a:lnTo>
                        <a:pt x="419" y="356"/>
                      </a:lnTo>
                      <a:lnTo>
                        <a:pt x="482" y="419"/>
                      </a:lnTo>
                      <a:lnTo>
                        <a:pt x="440" y="503"/>
                      </a:lnTo>
                      <a:lnTo>
                        <a:pt x="398" y="503"/>
                      </a:lnTo>
                      <a:lnTo>
                        <a:pt x="503" y="607"/>
                      </a:lnTo>
                      <a:lnTo>
                        <a:pt x="545" y="670"/>
                      </a:lnTo>
                      <a:lnTo>
                        <a:pt x="419" y="607"/>
                      </a:lnTo>
                      <a:lnTo>
                        <a:pt x="398" y="670"/>
                      </a:lnTo>
                      <a:lnTo>
                        <a:pt x="315" y="587"/>
                      </a:lnTo>
                      <a:lnTo>
                        <a:pt x="294" y="628"/>
                      </a:lnTo>
                      <a:lnTo>
                        <a:pt x="315" y="691"/>
                      </a:lnTo>
                      <a:lnTo>
                        <a:pt x="294" y="733"/>
                      </a:lnTo>
                      <a:lnTo>
                        <a:pt x="273" y="628"/>
                      </a:lnTo>
                      <a:lnTo>
                        <a:pt x="210" y="733"/>
                      </a:lnTo>
                      <a:lnTo>
                        <a:pt x="273" y="796"/>
                      </a:lnTo>
                      <a:lnTo>
                        <a:pt x="210" y="817"/>
                      </a:lnTo>
                      <a:lnTo>
                        <a:pt x="294" y="900"/>
                      </a:lnTo>
                      <a:lnTo>
                        <a:pt x="336" y="900"/>
                      </a:lnTo>
                      <a:lnTo>
                        <a:pt x="294" y="942"/>
                      </a:lnTo>
                      <a:lnTo>
                        <a:pt x="210" y="900"/>
                      </a:lnTo>
                      <a:lnTo>
                        <a:pt x="210" y="1026"/>
                      </a:lnTo>
                      <a:lnTo>
                        <a:pt x="210" y="1047"/>
                      </a:lnTo>
                      <a:lnTo>
                        <a:pt x="377" y="1026"/>
                      </a:lnTo>
                      <a:lnTo>
                        <a:pt x="273" y="1089"/>
                      </a:lnTo>
                      <a:lnTo>
                        <a:pt x="273" y="1110"/>
                      </a:lnTo>
                      <a:lnTo>
                        <a:pt x="294" y="1131"/>
                      </a:lnTo>
                      <a:lnTo>
                        <a:pt x="377" y="1110"/>
                      </a:lnTo>
                      <a:lnTo>
                        <a:pt x="336" y="1131"/>
                      </a:lnTo>
                      <a:lnTo>
                        <a:pt x="398" y="1151"/>
                      </a:lnTo>
                      <a:lnTo>
                        <a:pt x="398" y="1151"/>
                      </a:lnTo>
                      <a:lnTo>
                        <a:pt x="315" y="1131"/>
                      </a:lnTo>
                      <a:lnTo>
                        <a:pt x="294" y="1151"/>
                      </a:lnTo>
                      <a:lnTo>
                        <a:pt x="294" y="1214"/>
                      </a:lnTo>
                      <a:lnTo>
                        <a:pt x="315" y="1235"/>
                      </a:lnTo>
                      <a:lnTo>
                        <a:pt x="273" y="1256"/>
                      </a:lnTo>
                      <a:lnTo>
                        <a:pt x="231" y="1319"/>
                      </a:lnTo>
                      <a:lnTo>
                        <a:pt x="294" y="1319"/>
                      </a:lnTo>
                      <a:lnTo>
                        <a:pt x="294" y="1361"/>
                      </a:lnTo>
                      <a:lnTo>
                        <a:pt x="210" y="1340"/>
                      </a:lnTo>
                      <a:lnTo>
                        <a:pt x="189" y="1403"/>
                      </a:lnTo>
                      <a:lnTo>
                        <a:pt x="210" y="1444"/>
                      </a:lnTo>
                      <a:lnTo>
                        <a:pt x="189" y="1465"/>
                      </a:lnTo>
                      <a:lnTo>
                        <a:pt x="168" y="1528"/>
                      </a:lnTo>
                      <a:lnTo>
                        <a:pt x="63" y="1528"/>
                      </a:lnTo>
                      <a:lnTo>
                        <a:pt x="1" y="1549"/>
                      </a:lnTo>
                      <a:lnTo>
                        <a:pt x="63" y="1570"/>
                      </a:lnTo>
                      <a:lnTo>
                        <a:pt x="126" y="1570"/>
                      </a:lnTo>
                      <a:lnTo>
                        <a:pt x="189" y="1612"/>
                      </a:lnTo>
                      <a:lnTo>
                        <a:pt x="168" y="1633"/>
                      </a:lnTo>
                      <a:lnTo>
                        <a:pt x="105" y="1633"/>
                      </a:lnTo>
                      <a:lnTo>
                        <a:pt x="189" y="1716"/>
                      </a:lnTo>
                      <a:lnTo>
                        <a:pt x="210" y="1716"/>
                      </a:lnTo>
                      <a:lnTo>
                        <a:pt x="273" y="1737"/>
                      </a:lnTo>
                      <a:lnTo>
                        <a:pt x="503" y="1507"/>
                      </a:lnTo>
                      <a:lnTo>
                        <a:pt x="482" y="1570"/>
                      </a:lnTo>
                      <a:lnTo>
                        <a:pt x="503" y="1612"/>
                      </a:lnTo>
                      <a:lnTo>
                        <a:pt x="419" y="1633"/>
                      </a:lnTo>
                      <a:lnTo>
                        <a:pt x="377" y="1758"/>
                      </a:lnTo>
                      <a:lnTo>
                        <a:pt x="377" y="1779"/>
                      </a:lnTo>
                      <a:lnTo>
                        <a:pt x="315" y="1947"/>
                      </a:lnTo>
                      <a:lnTo>
                        <a:pt x="336" y="1947"/>
                      </a:lnTo>
                      <a:lnTo>
                        <a:pt x="294" y="2135"/>
                      </a:lnTo>
                      <a:lnTo>
                        <a:pt x="294" y="2239"/>
                      </a:lnTo>
                      <a:lnTo>
                        <a:pt x="231" y="2281"/>
                      </a:lnTo>
                      <a:lnTo>
                        <a:pt x="294" y="2323"/>
                      </a:lnTo>
                      <a:lnTo>
                        <a:pt x="315" y="2302"/>
                      </a:lnTo>
                      <a:lnTo>
                        <a:pt x="231" y="2449"/>
                      </a:lnTo>
                      <a:lnTo>
                        <a:pt x="231" y="2595"/>
                      </a:lnTo>
                      <a:lnTo>
                        <a:pt x="189" y="2658"/>
                      </a:lnTo>
                      <a:lnTo>
                        <a:pt x="189" y="2700"/>
                      </a:lnTo>
                      <a:lnTo>
                        <a:pt x="315" y="2700"/>
                      </a:lnTo>
                      <a:lnTo>
                        <a:pt x="294" y="2595"/>
                      </a:lnTo>
                      <a:lnTo>
                        <a:pt x="336" y="2491"/>
                      </a:lnTo>
                      <a:lnTo>
                        <a:pt x="336" y="2407"/>
                      </a:lnTo>
                      <a:lnTo>
                        <a:pt x="398" y="2323"/>
                      </a:lnTo>
                      <a:lnTo>
                        <a:pt x="336" y="2135"/>
                      </a:lnTo>
                      <a:lnTo>
                        <a:pt x="398" y="2135"/>
                      </a:lnTo>
                      <a:lnTo>
                        <a:pt x="545" y="1947"/>
                      </a:lnTo>
                      <a:lnTo>
                        <a:pt x="440" y="2135"/>
                      </a:lnTo>
                      <a:lnTo>
                        <a:pt x="419" y="2239"/>
                      </a:lnTo>
                      <a:lnTo>
                        <a:pt x="482" y="2260"/>
                      </a:lnTo>
                      <a:lnTo>
                        <a:pt x="482" y="2198"/>
                      </a:lnTo>
                      <a:lnTo>
                        <a:pt x="545" y="2135"/>
                      </a:lnTo>
                      <a:lnTo>
                        <a:pt x="587" y="2260"/>
                      </a:lnTo>
                      <a:lnTo>
                        <a:pt x="628" y="2135"/>
                      </a:lnTo>
                      <a:lnTo>
                        <a:pt x="628" y="2030"/>
                      </a:lnTo>
                      <a:lnTo>
                        <a:pt x="691" y="1988"/>
                      </a:lnTo>
                      <a:lnTo>
                        <a:pt x="649" y="2135"/>
                      </a:lnTo>
                      <a:lnTo>
                        <a:pt x="754" y="2198"/>
                      </a:lnTo>
                      <a:lnTo>
                        <a:pt x="649" y="2177"/>
                      </a:lnTo>
                      <a:lnTo>
                        <a:pt x="628" y="2323"/>
                      </a:lnTo>
                      <a:lnTo>
                        <a:pt x="649" y="2449"/>
                      </a:lnTo>
                      <a:lnTo>
                        <a:pt x="712" y="2470"/>
                      </a:lnTo>
                      <a:lnTo>
                        <a:pt x="754" y="2574"/>
                      </a:lnTo>
                      <a:lnTo>
                        <a:pt x="649" y="2658"/>
                      </a:lnTo>
                      <a:lnTo>
                        <a:pt x="587" y="2909"/>
                      </a:lnTo>
                      <a:lnTo>
                        <a:pt x="587" y="3014"/>
                      </a:lnTo>
                      <a:lnTo>
                        <a:pt x="503" y="2972"/>
                      </a:lnTo>
                      <a:lnTo>
                        <a:pt x="503" y="3097"/>
                      </a:lnTo>
                      <a:lnTo>
                        <a:pt x="628" y="3244"/>
                      </a:lnTo>
                      <a:lnTo>
                        <a:pt x="587" y="3097"/>
                      </a:lnTo>
                      <a:lnTo>
                        <a:pt x="649" y="3076"/>
                      </a:lnTo>
                      <a:lnTo>
                        <a:pt x="859" y="3223"/>
                      </a:lnTo>
                      <a:lnTo>
                        <a:pt x="859" y="3097"/>
                      </a:lnTo>
                      <a:lnTo>
                        <a:pt x="796" y="3035"/>
                      </a:lnTo>
                      <a:lnTo>
                        <a:pt x="838" y="3014"/>
                      </a:lnTo>
                      <a:lnTo>
                        <a:pt x="1005" y="3118"/>
                      </a:lnTo>
                      <a:lnTo>
                        <a:pt x="1131" y="3118"/>
                      </a:lnTo>
                      <a:lnTo>
                        <a:pt x="1131" y="3076"/>
                      </a:lnTo>
                      <a:lnTo>
                        <a:pt x="1235" y="3076"/>
                      </a:lnTo>
                      <a:lnTo>
                        <a:pt x="1256" y="2972"/>
                      </a:lnTo>
                      <a:lnTo>
                        <a:pt x="1549" y="2993"/>
                      </a:lnTo>
                      <a:lnTo>
                        <a:pt x="1361" y="3014"/>
                      </a:lnTo>
                      <a:lnTo>
                        <a:pt x="1235" y="3348"/>
                      </a:lnTo>
                      <a:lnTo>
                        <a:pt x="1382" y="3620"/>
                      </a:lnTo>
                      <a:lnTo>
                        <a:pt x="1444" y="3558"/>
                      </a:lnTo>
                      <a:lnTo>
                        <a:pt x="1444" y="3704"/>
                      </a:lnTo>
                      <a:lnTo>
                        <a:pt x="1549" y="3600"/>
                      </a:lnTo>
                      <a:lnTo>
                        <a:pt x="1654" y="3600"/>
                      </a:lnTo>
                      <a:lnTo>
                        <a:pt x="1633" y="3746"/>
                      </a:lnTo>
                      <a:lnTo>
                        <a:pt x="1654" y="3767"/>
                      </a:lnTo>
                      <a:lnTo>
                        <a:pt x="1549" y="3851"/>
                      </a:lnTo>
                      <a:lnTo>
                        <a:pt x="1570" y="4018"/>
                      </a:lnTo>
                      <a:lnTo>
                        <a:pt x="1528" y="4123"/>
                      </a:lnTo>
                      <a:lnTo>
                        <a:pt x="1570" y="4227"/>
                      </a:lnTo>
                      <a:lnTo>
                        <a:pt x="1654" y="4290"/>
                      </a:lnTo>
                      <a:lnTo>
                        <a:pt x="1737" y="4290"/>
                      </a:lnTo>
                      <a:lnTo>
                        <a:pt x="1675" y="4332"/>
                      </a:lnTo>
                      <a:lnTo>
                        <a:pt x="1591" y="4332"/>
                      </a:lnTo>
                      <a:lnTo>
                        <a:pt x="1549" y="4248"/>
                      </a:lnTo>
                      <a:lnTo>
                        <a:pt x="1465" y="4269"/>
                      </a:lnTo>
                      <a:lnTo>
                        <a:pt x="1528" y="4353"/>
                      </a:lnTo>
                      <a:lnTo>
                        <a:pt x="1591" y="4395"/>
                      </a:lnTo>
                      <a:lnTo>
                        <a:pt x="1486" y="4374"/>
                      </a:lnTo>
                      <a:lnTo>
                        <a:pt x="1424" y="4290"/>
                      </a:lnTo>
                      <a:lnTo>
                        <a:pt x="1235" y="4353"/>
                      </a:lnTo>
                      <a:lnTo>
                        <a:pt x="1152" y="4353"/>
                      </a:lnTo>
                      <a:lnTo>
                        <a:pt x="963" y="4436"/>
                      </a:lnTo>
                      <a:lnTo>
                        <a:pt x="859" y="4583"/>
                      </a:lnTo>
                      <a:lnTo>
                        <a:pt x="733" y="4667"/>
                      </a:lnTo>
                      <a:lnTo>
                        <a:pt x="691" y="4750"/>
                      </a:lnTo>
                      <a:lnTo>
                        <a:pt x="817" y="4750"/>
                      </a:lnTo>
                      <a:lnTo>
                        <a:pt x="817" y="4688"/>
                      </a:lnTo>
                      <a:lnTo>
                        <a:pt x="1026" y="4646"/>
                      </a:lnTo>
                      <a:lnTo>
                        <a:pt x="1005" y="4750"/>
                      </a:lnTo>
                      <a:lnTo>
                        <a:pt x="1068" y="4813"/>
                      </a:lnTo>
                      <a:lnTo>
                        <a:pt x="1005" y="4876"/>
                      </a:lnTo>
                      <a:lnTo>
                        <a:pt x="1026" y="4960"/>
                      </a:lnTo>
                      <a:lnTo>
                        <a:pt x="1068" y="4960"/>
                      </a:lnTo>
                      <a:lnTo>
                        <a:pt x="942" y="5190"/>
                      </a:lnTo>
                      <a:lnTo>
                        <a:pt x="859" y="5232"/>
                      </a:lnTo>
                      <a:lnTo>
                        <a:pt x="754" y="5294"/>
                      </a:lnTo>
                      <a:lnTo>
                        <a:pt x="733" y="5294"/>
                      </a:lnTo>
                      <a:lnTo>
                        <a:pt x="608" y="5378"/>
                      </a:lnTo>
                      <a:lnTo>
                        <a:pt x="524" y="5378"/>
                      </a:lnTo>
                      <a:lnTo>
                        <a:pt x="398" y="5483"/>
                      </a:lnTo>
                      <a:lnTo>
                        <a:pt x="503" y="5483"/>
                      </a:lnTo>
                      <a:lnTo>
                        <a:pt x="503" y="5545"/>
                      </a:lnTo>
                      <a:lnTo>
                        <a:pt x="419" y="5608"/>
                      </a:lnTo>
                      <a:lnTo>
                        <a:pt x="545" y="5629"/>
                      </a:lnTo>
                      <a:lnTo>
                        <a:pt x="524" y="5650"/>
                      </a:lnTo>
                      <a:lnTo>
                        <a:pt x="587" y="5692"/>
                      </a:lnTo>
                      <a:lnTo>
                        <a:pt x="649" y="5650"/>
                      </a:lnTo>
                      <a:lnTo>
                        <a:pt x="754" y="5608"/>
                      </a:lnTo>
                      <a:lnTo>
                        <a:pt x="900" y="5545"/>
                      </a:lnTo>
                      <a:lnTo>
                        <a:pt x="921" y="5629"/>
                      </a:lnTo>
                      <a:lnTo>
                        <a:pt x="1026" y="5650"/>
                      </a:lnTo>
                      <a:lnTo>
                        <a:pt x="942" y="5692"/>
                      </a:lnTo>
                      <a:lnTo>
                        <a:pt x="921" y="5734"/>
                      </a:lnTo>
                      <a:lnTo>
                        <a:pt x="1068" y="5734"/>
                      </a:lnTo>
                      <a:lnTo>
                        <a:pt x="1068" y="5713"/>
                      </a:lnTo>
                      <a:lnTo>
                        <a:pt x="1152" y="5692"/>
                      </a:lnTo>
                      <a:lnTo>
                        <a:pt x="1256" y="5796"/>
                      </a:lnTo>
                      <a:lnTo>
                        <a:pt x="1319" y="5859"/>
                      </a:lnTo>
                      <a:lnTo>
                        <a:pt x="1486" y="5859"/>
                      </a:lnTo>
                      <a:lnTo>
                        <a:pt x="1549" y="5796"/>
                      </a:lnTo>
                      <a:lnTo>
                        <a:pt x="1633" y="5755"/>
                      </a:lnTo>
                      <a:lnTo>
                        <a:pt x="1758" y="5713"/>
                      </a:lnTo>
                      <a:lnTo>
                        <a:pt x="1800" y="5650"/>
                      </a:lnTo>
                      <a:lnTo>
                        <a:pt x="1905" y="5608"/>
                      </a:lnTo>
                      <a:lnTo>
                        <a:pt x="1758" y="5755"/>
                      </a:lnTo>
                      <a:lnTo>
                        <a:pt x="1633" y="5901"/>
                      </a:lnTo>
                      <a:lnTo>
                        <a:pt x="1633" y="6048"/>
                      </a:lnTo>
                      <a:lnTo>
                        <a:pt x="1528" y="6048"/>
                      </a:lnTo>
                      <a:lnTo>
                        <a:pt x="1444" y="6068"/>
                      </a:lnTo>
                      <a:lnTo>
                        <a:pt x="1361" y="6027"/>
                      </a:lnTo>
                      <a:lnTo>
                        <a:pt x="1131" y="6006"/>
                      </a:lnTo>
                      <a:lnTo>
                        <a:pt x="963" y="6048"/>
                      </a:lnTo>
                      <a:lnTo>
                        <a:pt x="963" y="6131"/>
                      </a:lnTo>
                      <a:lnTo>
                        <a:pt x="900" y="6215"/>
                      </a:lnTo>
                      <a:lnTo>
                        <a:pt x="796" y="6215"/>
                      </a:lnTo>
                      <a:lnTo>
                        <a:pt x="796" y="6382"/>
                      </a:lnTo>
                      <a:lnTo>
                        <a:pt x="691" y="6487"/>
                      </a:lnTo>
                      <a:lnTo>
                        <a:pt x="649" y="6550"/>
                      </a:lnTo>
                      <a:lnTo>
                        <a:pt x="545" y="6550"/>
                      </a:lnTo>
                      <a:lnTo>
                        <a:pt x="524" y="6675"/>
                      </a:lnTo>
                      <a:lnTo>
                        <a:pt x="482" y="6675"/>
                      </a:lnTo>
                      <a:lnTo>
                        <a:pt x="440" y="6738"/>
                      </a:lnTo>
                      <a:lnTo>
                        <a:pt x="315" y="6843"/>
                      </a:lnTo>
                      <a:lnTo>
                        <a:pt x="231" y="6801"/>
                      </a:lnTo>
                      <a:lnTo>
                        <a:pt x="168" y="6864"/>
                      </a:lnTo>
                      <a:lnTo>
                        <a:pt x="168" y="6968"/>
                      </a:lnTo>
                      <a:lnTo>
                        <a:pt x="273" y="6968"/>
                      </a:lnTo>
                      <a:lnTo>
                        <a:pt x="273" y="6885"/>
                      </a:lnTo>
                      <a:lnTo>
                        <a:pt x="377" y="6905"/>
                      </a:lnTo>
                      <a:lnTo>
                        <a:pt x="419" y="7010"/>
                      </a:lnTo>
                      <a:lnTo>
                        <a:pt x="503" y="6968"/>
                      </a:lnTo>
                      <a:lnTo>
                        <a:pt x="482" y="6905"/>
                      </a:lnTo>
                      <a:lnTo>
                        <a:pt x="524" y="6843"/>
                      </a:lnTo>
                      <a:lnTo>
                        <a:pt x="545" y="6864"/>
                      </a:lnTo>
                      <a:lnTo>
                        <a:pt x="628" y="6801"/>
                      </a:lnTo>
                      <a:lnTo>
                        <a:pt x="649" y="6801"/>
                      </a:lnTo>
                      <a:lnTo>
                        <a:pt x="712" y="6696"/>
                      </a:lnTo>
                      <a:lnTo>
                        <a:pt x="817" y="6759"/>
                      </a:lnTo>
                      <a:lnTo>
                        <a:pt x="900" y="6696"/>
                      </a:lnTo>
                      <a:lnTo>
                        <a:pt x="963" y="6738"/>
                      </a:lnTo>
                      <a:lnTo>
                        <a:pt x="1005" y="6696"/>
                      </a:lnTo>
                      <a:lnTo>
                        <a:pt x="1047" y="6759"/>
                      </a:lnTo>
                      <a:lnTo>
                        <a:pt x="1110" y="6759"/>
                      </a:lnTo>
                      <a:lnTo>
                        <a:pt x="1172" y="6801"/>
                      </a:lnTo>
                      <a:lnTo>
                        <a:pt x="1277" y="6801"/>
                      </a:lnTo>
                      <a:lnTo>
                        <a:pt x="1256" y="6759"/>
                      </a:lnTo>
                      <a:lnTo>
                        <a:pt x="1340" y="6738"/>
                      </a:lnTo>
                      <a:lnTo>
                        <a:pt x="1361" y="6654"/>
                      </a:lnTo>
                      <a:lnTo>
                        <a:pt x="1340" y="6571"/>
                      </a:lnTo>
                      <a:lnTo>
                        <a:pt x="1382" y="6487"/>
                      </a:lnTo>
                      <a:lnTo>
                        <a:pt x="1444" y="6487"/>
                      </a:lnTo>
                      <a:lnTo>
                        <a:pt x="1465" y="6445"/>
                      </a:lnTo>
                      <a:lnTo>
                        <a:pt x="1675" y="6424"/>
                      </a:lnTo>
                      <a:lnTo>
                        <a:pt x="1779" y="6424"/>
                      </a:lnTo>
                      <a:lnTo>
                        <a:pt x="1905" y="6487"/>
                      </a:lnTo>
                      <a:lnTo>
                        <a:pt x="2093" y="6487"/>
                      </a:lnTo>
                      <a:lnTo>
                        <a:pt x="2177" y="6529"/>
                      </a:lnTo>
                      <a:lnTo>
                        <a:pt x="2198" y="6445"/>
                      </a:lnTo>
                      <a:lnTo>
                        <a:pt x="2323" y="6361"/>
                      </a:lnTo>
                      <a:lnTo>
                        <a:pt x="2407" y="6382"/>
                      </a:lnTo>
                      <a:lnTo>
                        <a:pt x="2512" y="6320"/>
                      </a:lnTo>
                      <a:lnTo>
                        <a:pt x="2616" y="6340"/>
                      </a:lnTo>
                      <a:lnTo>
                        <a:pt x="2637" y="6320"/>
                      </a:lnTo>
                      <a:lnTo>
                        <a:pt x="2721" y="6278"/>
                      </a:lnTo>
                      <a:lnTo>
                        <a:pt x="2721" y="6320"/>
                      </a:lnTo>
                      <a:lnTo>
                        <a:pt x="2804" y="6361"/>
                      </a:lnTo>
                      <a:lnTo>
                        <a:pt x="2888" y="6320"/>
                      </a:lnTo>
                      <a:lnTo>
                        <a:pt x="3056" y="6320"/>
                      </a:lnTo>
                      <a:lnTo>
                        <a:pt x="3202" y="6278"/>
                      </a:lnTo>
                      <a:lnTo>
                        <a:pt x="3307" y="6320"/>
                      </a:lnTo>
                      <a:lnTo>
                        <a:pt x="3349" y="6340"/>
                      </a:lnTo>
                      <a:lnTo>
                        <a:pt x="3453" y="6257"/>
                      </a:lnTo>
                      <a:lnTo>
                        <a:pt x="3537" y="6236"/>
                      </a:lnTo>
                      <a:lnTo>
                        <a:pt x="3621" y="6152"/>
                      </a:lnTo>
                      <a:lnTo>
                        <a:pt x="3683" y="6152"/>
                      </a:lnTo>
                      <a:lnTo>
                        <a:pt x="3746" y="6173"/>
                      </a:lnTo>
                      <a:lnTo>
                        <a:pt x="3725" y="6110"/>
                      </a:lnTo>
                      <a:lnTo>
                        <a:pt x="3851" y="6027"/>
                      </a:lnTo>
                      <a:lnTo>
                        <a:pt x="3955" y="6006"/>
                      </a:lnTo>
                      <a:lnTo>
                        <a:pt x="3955" y="5922"/>
                      </a:lnTo>
                      <a:lnTo>
                        <a:pt x="3934" y="5859"/>
                      </a:lnTo>
                      <a:lnTo>
                        <a:pt x="3955" y="5796"/>
                      </a:lnTo>
                      <a:lnTo>
                        <a:pt x="3788" y="5796"/>
                      </a:lnTo>
                      <a:lnTo>
                        <a:pt x="3683" y="5838"/>
                      </a:lnTo>
                      <a:lnTo>
                        <a:pt x="3641" y="5838"/>
                      </a:lnTo>
                      <a:lnTo>
                        <a:pt x="3537" y="5817"/>
                      </a:lnTo>
                      <a:lnTo>
                        <a:pt x="3474" y="5796"/>
                      </a:lnTo>
                      <a:lnTo>
                        <a:pt x="3537" y="5755"/>
                      </a:lnTo>
                      <a:lnTo>
                        <a:pt x="3558" y="5755"/>
                      </a:lnTo>
                      <a:lnTo>
                        <a:pt x="3558" y="5734"/>
                      </a:lnTo>
                      <a:lnTo>
                        <a:pt x="3474" y="5713"/>
                      </a:lnTo>
                      <a:lnTo>
                        <a:pt x="3411" y="5734"/>
                      </a:lnTo>
                      <a:lnTo>
                        <a:pt x="3516" y="5650"/>
                      </a:lnTo>
                      <a:lnTo>
                        <a:pt x="3579" y="5692"/>
                      </a:lnTo>
                      <a:lnTo>
                        <a:pt x="3662" y="5629"/>
                      </a:lnTo>
                      <a:lnTo>
                        <a:pt x="3641" y="5545"/>
                      </a:lnTo>
                      <a:lnTo>
                        <a:pt x="3558" y="5545"/>
                      </a:lnTo>
                      <a:lnTo>
                        <a:pt x="3621" y="5504"/>
                      </a:lnTo>
                      <a:lnTo>
                        <a:pt x="3662" y="5441"/>
                      </a:lnTo>
                      <a:lnTo>
                        <a:pt x="3725" y="5504"/>
                      </a:lnTo>
                      <a:lnTo>
                        <a:pt x="3788" y="5441"/>
                      </a:lnTo>
                      <a:lnTo>
                        <a:pt x="3851" y="5399"/>
                      </a:lnTo>
                      <a:lnTo>
                        <a:pt x="3788" y="5378"/>
                      </a:lnTo>
                      <a:lnTo>
                        <a:pt x="3830" y="5336"/>
                      </a:lnTo>
                      <a:lnTo>
                        <a:pt x="3725" y="5336"/>
                      </a:lnTo>
                      <a:lnTo>
                        <a:pt x="3767" y="5273"/>
                      </a:lnTo>
                      <a:lnTo>
                        <a:pt x="3830" y="5294"/>
                      </a:lnTo>
                      <a:lnTo>
                        <a:pt x="3851" y="5315"/>
                      </a:lnTo>
                      <a:lnTo>
                        <a:pt x="3893" y="5232"/>
                      </a:lnTo>
                      <a:lnTo>
                        <a:pt x="3976" y="5211"/>
                      </a:lnTo>
                      <a:lnTo>
                        <a:pt x="3976" y="5064"/>
                      </a:lnTo>
                      <a:lnTo>
                        <a:pt x="4060" y="4897"/>
                      </a:lnTo>
                      <a:lnTo>
                        <a:pt x="3997" y="4813"/>
                      </a:lnTo>
                      <a:lnTo>
                        <a:pt x="3976" y="4688"/>
                      </a:lnTo>
                      <a:lnTo>
                        <a:pt x="3767" y="4541"/>
                      </a:lnTo>
                      <a:lnTo>
                        <a:pt x="3349" y="4541"/>
                      </a:lnTo>
                      <a:lnTo>
                        <a:pt x="3328" y="4667"/>
                      </a:lnTo>
                      <a:lnTo>
                        <a:pt x="3307" y="4708"/>
                      </a:lnTo>
                      <a:lnTo>
                        <a:pt x="3202" y="4646"/>
                      </a:lnTo>
                      <a:lnTo>
                        <a:pt x="3097" y="4604"/>
                      </a:lnTo>
                      <a:lnTo>
                        <a:pt x="3265" y="4436"/>
                      </a:lnTo>
                      <a:lnTo>
                        <a:pt x="3265" y="4332"/>
                      </a:lnTo>
                      <a:lnTo>
                        <a:pt x="3139" y="4123"/>
                      </a:lnTo>
                      <a:lnTo>
                        <a:pt x="3097" y="4123"/>
                      </a:lnTo>
                      <a:lnTo>
                        <a:pt x="2951" y="4039"/>
                      </a:lnTo>
                      <a:lnTo>
                        <a:pt x="2909" y="3955"/>
                      </a:lnTo>
                      <a:lnTo>
                        <a:pt x="2846" y="3976"/>
                      </a:lnTo>
                      <a:lnTo>
                        <a:pt x="2825" y="3976"/>
                      </a:lnTo>
                      <a:lnTo>
                        <a:pt x="2742" y="3955"/>
                      </a:lnTo>
                      <a:lnTo>
                        <a:pt x="2825" y="3955"/>
                      </a:lnTo>
                      <a:lnTo>
                        <a:pt x="2930" y="3934"/>
                      </a:lnTo>
                      <a:lnTo>
                        <a:pt x="2993" y="3955"/>
                      </a:lnTo>
                      <a:lnTo>
                        <a:pt x="3014" y="4018"/>
                      </a:lnTo>
                      <a:lnTo>
                        <a:pt x="3139" y="4018"/>
                      </a:lnTo>
                      <a:lnTo>
                        <a:pt x="2993" y="3830"/>
                      </a:lnTo>
                      <a:lnTo>
                        <a:pt x="2909" y="3725"/>
                      </a:lnTo>
                      <a:lnTo>
                        <a:pt x="2951" y="3641"/>
                      </a:lnTo>
                      <a:lnTo>
                        <a:pt x="2993" y="3641"/>
                      </a:lnTo>
                      <a:lnTo>
                        <a:pt x="2909" y="3600"/>
                      </a:lnTo>
                      <a:lnTo>
                        <a:pt x="2888" y="3537"/>
                      </a:lnTo>
                      <a:lnTo>
                        <a:pt x="2846" y="3537"/>
                      </a:lnTo>
                      <a:lnTo>
                        <a:pt x="2784" y="3348"/>
                      </a:lnTo>
                      <a:lnTo>
                        <a:pt x="2616" y="3307"/>
                      </a:lnTo>
                      <a:lnTo>
                        <a:pt x="2428" y="3244"/>
                      </a:lnTo>
                      <a:lnTo>
                        <a:pt x="2428" y="3181"/>
                      </a:lnTo>
                      <a:lnTo>
                        <a:pt x="2386" y="3139"/>
                      </a:lnTo>
                      <a:lnTo>
                        <a:pt x="2323" y="2930"/>
                      </a:lnTo>
                      <a:lnTo>
                        <a:pt x="2260" y="2825"/>
                      </a:lnTo>
                      <a:lnTo>
                        <a:pt x="2198" y="2574"/>
                      </a:lnTo>
                      <a:lnTo>
                        <a:pt x="2156" y="2470"/>
                      </a:lnTo>
                      <a:lnTo>
                        <a:pt x="2093" y="2470"/>
                      </a:lnTo>
                      <a:lnTo>
                        <a:pt x="1947" y="2239"/>
                      </a:lnTo>
                      <a:lnTo>
                        <a:pt x="1842" y="2198"/>
                      </a:lnTo>
                      <a:lnTo>
                        <a:pt x="1758" y="2156"/>
                      </a:lnTo>
                      <a:lnTo>
                        <a:pt x="1654" y="2093"/>
                      </a:lnTo>
                      <a:lnTo>
                        <a:pt x="1591" y="2156"/>
                      </a:lnTo>
                      <a:lnTo>
                        <a:pt x="1486" y="2198"/>
                      </a:lnTo>
                      <a:lnTo>
                        <a:pt x="1361" y="2177"/>
                      </a:lnTo>
                      <a:lnTo>
                        <a:pt x="1277" y="2177"/>
                      </a:lnTo>
                      <a:lnTo>
                        <a:pt x="1172" y="2156"/>
                      </a:lnTo>
                      <a:lnTo>
                        <a:pt x="1152" y="2072"/>
                      </a:lnTo>
                      <a:lnTo>
                        <a:pt x="1152" y="2072"/>
                      </a:lnTo>
                      <a:lnTo>
                        <a:pt x="1214" y="2093"/>
                      </a:lnTo>
                      <a:lnTo>
                        <a:pt x="1340" y="2135"/>
                      </a:lnTo>
                      <a:lnTo>
                        <a:pt x="1465" y="2093"/>
                      </a:lnTo>
                      <a:lnTo>
                        <a:pt x="1486" y="1988"/>
                      </a:lnTo>
                      <a:lnTo>
                        <a:pt x="1591" y="1988"/>
                      </a:lnTo>
                      <a:lnTo>
                        <a:pt x="1696" y="1926"/>
                      </a:lnTo>
                      <a:lnTo>
                        <a:pt x="1591" y="1884"/>
                      </a:lnTo>
                      <a:lnTo>
                        <a:pt x="1591" y="1800"/>
                      </a:lnTo>
                      <a:lnTo>
                        <a:pt x="1549" y="1779"/>
                      </a:lnTo>
                      <a:lnTo>
                        <a:pt x="1424" y="1863"/>
                      </a:lnTo>
                      <a:lnTo>
                        <a:pt x="1382" y="1842"/>
                      </a:lnTo>
                      <a:lnTo>
                        <a:pt x="1486" y="1758"/>
                      </a:lnTo>
                      <a:lnTo>
                        <a:pt x="1633" y="1758"/>
                      </a:lnTo>
                      <a:lnTo>
                        <a:pt x="1696" y="1716"/>
                      </a:lnTo>
                      <a:lnTo>
                        <a:pt x="1696" y="1633"/>
                      </a:lnTo>
                      <a:lnTo>
                        <a:pt x="1758" y="1612"/>
                      </a:lnTo>
                      <a:lnTo>
                        <a:pt x="1842" y="1444"/>
                      </a:lnTo>
                      <a:lnTo>
                        <a:pt x="1884" y="1403"/>
                      </a:lnTo>
                      <a:lnTo>
                        <a:pt x="1884" y="1340"/>
                      </a:lnTo>
                      <a:lnTo>
                        <a:pt x="1947" y="1235"/>
                      </a:lnTo>
                      <a:lnTo>
                        <a:pt x="1905" y="1214"/>
                      </a:lnTo>
                      <a:lnTo>
                        <a:pt x="1968" y="1047"/>
                      </a:lnTo>
                      <a:lnTo>
                        <a:pt x="2072" y="984"/>
                      </a:lnTo>
                      <a:lnTo>
                        <a:pt x="2072" y="900"/>
                      </a:lnTo>
                      <a:lnTo>
                        <a:pt x="1905" y="754"/>
                      </a:lnTo>
                      <a:lnTo>
                        <a:pt x="1884" y="796"/>
                      </a:lnTo>
                      <a:lnTo>
                        <a:pt x="1675" y="796"/>
                      </a:lnTo>
                      <a:lnTo>
                        <a:pt x="1528" y="754"/>
                      </a:lnTo>
                      <a:lnTo>
                        <a:pt x="1486" y="817"/>
                      </a:lnTo>
                      <a:lnTo>
                        <a:pt x="1424" y="817"/>
                      </a:lnTo>
                      <a:lnTo>
                        <a:pt x="1340" y="754"/>
                      </a:lnTo>
                      <a:lnTo>
                        <a:pt x="1256" y="796"/>
                      </a:lnTo>
                      <a:lnTo>
                        <a:pt x="1256" y="817"/>
                      </a:lnTo>
                      <a:lnTo>
                        <a:pt x="1172" y="838"/>
                      </a:lnTo>
                      <a:lnTo>
                        <a:pt x="1068" y="900"/>
                      </a:lnTo>
                      <a:lnTo>
                        <a:pt x="1047" y="900"/>
                      </a:lnTo>
                      <a:lnTo>
                        <a:pt x="963" y="942"/>
                      </a:lnTo>
                      <a:lnTo>
                        <a:pt x="942" y="921"/>
                      </a:lnTo>
                      <a:lnTo>
                        <a:pt x="1047" y="817"/>
                      </a:lnTo>
                      <a:lnTo>
                        <a:pt x="1131" y="691"/>
                      </a:lnTo>
                      <a:lnTo>
                        <a:pt x="1131" y="691"/>
                      </a:lnTo>
                      <a:lnTo>
                        <a:pt x="1068" y="712"/>
                      </a:lnTo>
                      <a:lnTo>
                        <a:pt x="963" y="691"/>
                      </a:lnTo>
                      <a:lnTo>
                        <a:pt x="1026" y="670"/>
                      </a:lnTo>
                      <a:lnTo>
                        <a:pt x="1047" y="587"/>
                      </a:lnTo>
                      <a:lnTo>
                        <a:pt x="1277" y="419"/>
                      </a:lnTo>
                      <a:lnTo>
                        <a:pt x="1340" y="294"/>
                      </a:lnTo>
                      <a:lnTo>
                        <a:pt x="1424" y="273"/>
                      </a:lnTo>
                      <a:lnTo>
                        <a:pt x="1444" y="168"/>
                      </a:lnTo>
                      <a:lnTo>
                        <a:pt x="1424" y="147"/>
                      </a:lnTo>
                      <a:lnTo>
                        <a:pt x="1465" y="63"/>
                      </a:lnTo>
                      <a:lnTo>
                        <a:pt x="1444"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33"/>
                <p:cNvSpPr/>
                <p:nvPr/>
              </p:nvSpPr>
              <p:spPr>
                <a:xfrm>
                  <a:off x="3586375" y="2350350"/>
                  <a:ext cx="31925" cy="25125"/>
                </a:xfrm>
                <a:custGeom>
                  <a:rect b="b" l="l" r="r" t="t"/>
                  <a:pathLst>
                    <a:path extrusionOk="0" h="1005" w="1277">
                      <a:moveTo>
                        <a:pt x="732" y="1"/>
                      </a:moveTo>
                      <a:lnTo>
                        <a:pt x="628" y="63"/>
                      </a:lnTo>
                      <a:lnTo>
                        <a:pt x="544" y="63"/>
                      </a:lnTo>
                      <a:lnTo>
                        <a:pt x="523" y="126"/>
                      </a:lnTo>
                      <a:lnTo>
                        <a:pt x="419" y="126"/>
                      </a:lnTo>
                      <a:lnTo>
                        <a:pt x="377" y="210"/>
                      </a:lnTo>
                      <a:lnTo>
                        <a:pt x="293" y="231"/>
                      </a:lnTo>
                      <a:lnTo>
                        <a:pt x="272" y="335"/>
                      </a:lnTo>
                      <a:lnTo>
                        <a:pt x="126" y="356"/>
                      </a:lnTo>
                      <a:lnTo>
                        <a:pt x="0" y="586"/>
                      </a:lnTo>
                      <a:lnTo>
                        <a:pt x="272" y="838"/>
                      </a:lnTo>
                      <a:lnTo>
                        <a:pt x="335" y="796"/>
                      </a:lnTo>
                      <a:lnTo>
                        <a:pt x="377" y="649"/>
                      </a:lnTo>
                      <a:lnTo>
                        <a:pt x="440" y="586"/>
                      </a:lnTo>
                      <a:lnTo>
                        <a:pt x="607" y="691"/>
                      </a:lnTo>
                      <a:lnTo>
                        <a:pt x="712" y="900"/>
                      </a:lnTo>
                      <a:lnTo>
                        <a:pt x="795" y="942"/>
                      </a:lnTo>
                      <a:lnTo>
                        <a:pt x="921" y="1005"/>
                      </a:lnTo>
                      <a:lnTo>
                        <a:pt x="942" y="1005"/>
                      </a:lnTo>
                      <a:lnTo>
                        <a:pt x="942" y="942"/>
                      </a:lnTo>
                      <a:lnTo>
                        <a:pt x="1004" y="942"/>
                      </a:lnTo>
                      <a:lnTo>
                        <a:pt x="1067" y="858"/>
                      </a:lnTo>
                      <a:lnTo>
                        <a:pt x="1067" y="775"/>
                      </a:lnTo>
                      <a:lnTo>
                        <a:pt x="1214" y="796"/>
                      </a:lnTo>
                      <a:lnTo>
                        <a:pt x="1235" y="691"/>
                      </a:lnTo>
                      <a:lnTo>
                        <a:pt x="1151" y="691"/>
                      </a:lnTo>
                      <a:lnTo>
                        <a:pt x="1172" y="586"/>
                      </a:lnTo>
                      <a:lnTo>
                        <a:pt x="1151" y="545"/>
                      </a:lnTo>
                      <a:lnTo>
                        <a:pt x="1214" y="524"/>
                      </a:lnTo>
                      <a:lnTo>
                        <a:pt x="1277" y="733"/>
                      </a:lnTo>
                      <a:lnTo>
                        <a:pt x="1235" y="461"/>
                      </a:lnTo>
                      <a:lnTo>
                        <a:pt x="1109" y="461"/>
                      </a:lnTo>
                      <a:lnTo>
                        <a:pt x="1172" y="419"/>
                      </a:lnTo>
                      <a:lnTo>
                        <a:pt x="1004" y="147"/>
                      </a:lnTo>
                      <a:lnTo>
                        <a:pt x="1004" y="42"/>
                      </a:lnTo>
                      <a:lnTo>
                        <a:pt x="921" y="21"/>
                      </a:lnTo>
                      <a:lnTo>
                        <a:pt x="73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8" name="Google Shape;558;p33"/>
              <p:cNvSpPr/>
              <p:nvPr/>
            </p:nvSpPr>
            <p:spPr>
              <a:xfrm>
                <a:off x="4300900" y="3419025"/>
                <a:ext cx="109875" cy="205600"/>
              </a:xfrm>
              <a:custGeom>
                <a:rect b="b" l="l" r="r" t="t"/>
                <a:pathLst>
                  <a:path extrusionOk="0" h="8224" w="4395">
                    <a:moveTo>
                      <a:pt x="3914" y="1"/>
                    </a:moveTo>
                    <a:lnTo>
                      <a:pt x="3746" y="168"/>
                    </a:lnTo>
                    <a:lnTo>
                      <a:pt x="3809" y="252"/>
                    </a:lnTo>
                    <a:lnTo>
                      <a:pt x="3704" y="293"/>
                    </a:lnTo>
                    <a:lnTo>
                      <a:pt x="3600" y="252"/>
                    </a:lnTo>
                    <a:lnTo>
                      <a:pt x="3537" y="252"/>
                    </a:lnTo>
                    <a:lnTo>
                      <a:pt x="3621" y="377"/>
                    </a:lnTo>
                    <a:lnTo>
                      <a:pt x="3621" y="419"/>
                    </a:lnTo>
                    <a:lnTo>
                      <a:pt x="3704" y="503"/>
                    </a:lnTo>
                    <a:lnTo>
                      <a:pt x="3704" y="524"/>
                    </a:lnTo>
                    <a:lnTo>
                      <a:pt x="3600" y="670"/>
                    </a:lnTo>
                    <a:lnTo>
                      <a:pt x="3600" y="817"/>
                    </a:lnTo>
                    <a:lnTo>
                      <a:pt x="3516" y="921"/>
                    </a:lnTo>
                    <a:lnTo>
                      <a:pt x="3432" y="900"/>
                    </a:lnTo>
                    <a:lnTo>
                      <a:pt x="3328" y="1026"/>
                    </a:lnTo>
                    <a:lnTo>
                      <a:pt x="3328" y="1109"/>
                    </a:lnTo>
                    <a:lnTo>
                      <a:pt x="3244" y="1151"/>
                    </a:lnTo>
                    <a:lnTo>
                      <a:pt x="3181" y="1130"/>
                    </a:lnTo>
                    <a:lnTo>
                      <a:pt x="3181" y="1005"/>
                    </a:lnTo>
                    <a:lnTo>
                      <a:pt x="3118" y="984"/>
                    </a:lnTo>
                    <a:lnTo>
                      <a:pt x="3035" y="1047"/>
                    </a:lnTo>
                    <a:lnTo>
                      <a:pt x="3035" y="1193"/>
                    </a:lnTo>
                    <a:lnTo>
                      <a:pt x="3139" y="1298"/>
                    </a:lnTo>
                    <a:lnTo>
                      <a:pt x="3181" y="1340"/>
                    </a:lnTo>
                    <a:lnTo>
                      <a:pt x="3139" y="1402"/>
                    </a:lnTo>
                    <a:lnTo>
                      <a:pt x="3077" y="1361"/>
                    </a:lnTo>
                    <a:lnTo>
                      <a:pt x="2930" y="1402"/>
                    </a:lnTo>
                    <a:lnTo>
                      <a:pt x="2993" y="1507"/>
                    </a:lnTo>
                    <a:lnTo>
                      <a:pt x="3098" y="1549"/>
                    </a:lnTo>
                    <a:lnTo>
                      <a:pt x="3098" y="1612"/>
                    </a:lnTo>
                    <a:lnTo>
                      <a:pt x="3077" y="1674"/>
                    </a:lnTo>
                    <a:lnTo>
                      <a:pt x="2993" y="1612"/>
                    </a:lnTo>
                    <a:lnTo>
                      <a:pt x="2909" y="1633"/>
                    </a:lnTo>
                    <a:lnTo>
                      <a:pt x="2888" y="1716"/>
                    </a:lnTo>
                    <a:lnTo>
                      <a:pt x="2721" y="1842"/>
                    </a:lnTo>
                    <a:lnTo>
                      <a:pt x="2721" y="1716"/>
                    </a:lnTo>
                    <a:lnTo>
                      <a:pt x="2763" y="1674"/>
                    </a:lnTo>
                    <a:lnTo>
                      <a:pt x="2721" y="1612"/>
                    </a:lnTo>
                    <a:lnTo>
                      <a:pt x="2616" y="1716"/>
                    </a:lnTo>
                    <a:lnTo>
                      <a:pt x="2679" y="1758"/>
                    </a:lnTo>
                    <a:lnTo>
                      <a:pt x="2658" y="1821"/>
                    </a:lnTo>
                    <a:lnTo>
                      <a:pt x="2512" y="1884"/>
                    </a:lnTo>
                    <a:lnTo>
                      <a:pt x="2574" y="1988"/>
                    </a:lnTo>
                    <a:lnTo>
                      <a:pt x="2658" y="2030"/>
                    </a:lnTo>
                    <a:lnTo>
                      <a:pt x="2658" y="2072"/>
                    </a:lnTo>
                    <a:lnTo>
                      <a:pt x="2574" y="2093"/>
                    </a:lnTo>
                    <a:lnTo>
                      <a:pt x="2470" y="2156"/>
                    </a:lnTo>
                    <a:lnTo>
                      <a:pt x="2470" y="2072"/>
                    </a:lnTo>
                    <a:lnTo>
                      <a:pt x="2407" y="2072"/>
                    </a:lnTo>
                    <a:lnTo>
                      <a:pt x="2470" y="1967"/>
                    </a:lnTo>
                    <a:lnTo>
                      <a:pt x="2407" y="1946"/>
                    </a:lnTo>
                    <a:lnTo>
                      <a:pt x="2198" y="2135"/>
                    </a:lnTo>
                    <a:lnTo>
                      <a:pt x="2177" y="2281"/>
                    </a:lnTo>
                    <a:lnTo>
                      <a:pt x="2198" y="2365"/>
                    </a:lnTo>
                    <a:lnTo>
                      <a:pt x="2156" y="2407"/>
                    </a:lnTo>
                    <a:lnTo>
                      <a:pt x="2093" y="2386"/>
                    </a:lnTo>
                    <a:lnTo>
                      <a:pt x="2051" y="2365"/>
                    </a:lnTo>
                    <a:lnTo>
                      <a:pt x="2051" y="2197"/>
                    </a:lnTo>
                    <a:lnTo>
                      <a:pt x="1989" y="2197"/>
                    </a:lnTo>
                    <a:lnTo>
                      <a:pt x="1863" y="2344"/>
                    </a:lnTo>
                    <a:lnTo>
                      <a:pt x="1717" y="2239"/>
                    </a:lnTo>
                    <a:lnTo>
                      <a:pt x="1675" y="2281"/>
                    </a:lnTo>
                    <a:lnTo>
                      <a:pt x="1633" y="2281"/>
                    </a:lnTo>
                    <a:lnTo>
                      <a:pt x="1654" y="2449"/>
                    </a:lnTo>
                    <a:lnTo>
                      <a:pt x="1612" y="2449"/>
                    </a:lnTo>
                    <a:lnTo>
                      <a:pt x="1549" y="2469"/>
                    </a:lnTo>
                    <a:lnTo>
                      <a:pt x="1549" y="2365"/>
                    </a:lnTo>
                    <a:lnTo>
                      <a:pt x="1507" y="2344"/>
                    </a:lnTo>
                    <a:lnTo>
                      <a:pt x="1445" y="2449"/>
                    </a:lnTo>
                    <a:lnTo>
                      <a:pt x="1403" y="2344"/>
                    </a:lnTo>
                    <a:lnTo>
                      <a:pt x="1152" y="2553"/>
                    </a:lnTo>
                    <a:lnTo>
                      <a:pt x="1110" y="2553"/>
                    </a:lnTo>
                    <a:lnTo>
                      <a:pt x="1047" y="2511"/>
                    </a:lnTo>
                    <a:lnTo>
                      <a:pt x="921" y="2511"/>
                    </a:lnTo>
                    <a:lnTo>
                      <a:pt x="880" y="2595"/>
                    </a:lnTo>
                    <a:lnTo>
                      <a:pt x="901" y="2783"/>
                    </a:lnTo>
                    <a:lnTo>
                      <a:pt x="733" y="3034"/>
                    </a:lnTo>
                    <a:lnTo>
                      <a:pt x="733" y="3097"/>
                    </a:lnTo>
                    <a:lnTo>
                      <a:pt x="587" y="3244"/>
                    </a:lnTo>
                    <a:lnTo>
                      <a:pt x="587" y="3327"/>
                    </a:lnTo>
                    <a:lnTo>
                      <a:pt x="670" y="3411"/>
                    </a:lnTo>
                    <a:lnTo>
                      <a:pt x="587" y="3516"/>
                    </a:lnTo>
                    <a:lnTo>
                      <a:pt x="629" y="3704"/>
                    </a:lnTo>
                    <a:lnTo>
                      <a:pt x="629" y="3830"/>
                    </a:lnTo>
                    <a:lnTo>
                      <a:pt x="796" y="4143"/>
                    </a:lnTo>
                    <a:lnTo>
                      <a:pt x="796" y="4227"/>
                    </a:lnTo>
                    <a:lnTo>
                      <a:pt x="880" y="4332"/>
                    </a:lnTo>
                    <a:lnTo>
                      <a:pt x="880" y="4374"/>
                    </a:lnTo>
                    <a:lnTo>
                      <a:pt x="796" y="4457"/>
                    </a:lnTo>
                    <a:lnTo>
                      <a:pt x="817" y="4541"/>
                    </a:lnTo>
                    <a:lnTo>
                      <a:pt x="775" y="4792"/>
                    </a:lnTo>
                    <a:lnTo>
                      <a:pt x="670" y="4876"/>
                    </a:lnTo>
                    <a:lnTo>
                      <a:pt x="629" y="5022"/>
                    </a:lnTo>
                    <a:lnTo>
                      <a:pt x="566" y="5064"/>
                    </a:lnTo>
                    <a:lnTo>
                      <a:pt x="524" y="5127"/>
                    </a:lnTo>
                    <a:lnTo>
                      <a:pt x="419" y="5231"/>
                    </a:lnTo>
                    <a:lnTo>
                      <a:pt x="419" y="5441"/>
                    </a:lnTo>
                    <a:lnTo>
                      <a:pt x="357" y="5524"/>
                    </a:lnTo>
                    <a:lnTo>
                      <a:pt x="168" y="5545"/>
                    </a:lnTo>
                    <a:lnTo>
                      <a:pt x="147" y="5608"/>
                    </a:lnTo>
                    <a:lnTo>
                      <a:pt x="147" y="5796"/>
                    </a:lnTo>
                    <a:lnTo>
                      <a:pt x="43" y="5943"/>
                    </a:lnTo>
                    <a:lnTo>
                      <a:pt x="43" y="6068"/>
                    </a:lnTo>
                    <a:lnTo>
                      <a:pt x="1" y="6173"/>
                    </a:lnTo>
                    <a:lnTo>
                      <a:pt x="43" y="6236"/>
                    </a:lnTo>
                    <a:lnTo>
                      <a:pt x="43" y="6424"/>
                    </a:lnTo>
                    <a:lnTo>
                      <a:pt x="189" y="6591"/>
                    </a:lnTo>
                    <a:lnTo>
                      <a:pt x="168" y="6738"/>
                    </a:lnTo>
                    <a:lnTo>
                      <a:pt x="189" y="6843"/>
                    </a:lnTo>
                    <a:lnTo>
                      <a:pt x="273" y="6863"/>
                    </a:lnTo>
                    <a:lnTo>
                      <a:pt x="294" y="6863"/>
                    </a:lnTo>
                    <a:lnTo>
                      <a:pt x="273" y="6884"/>
                    </a:lnTo>
                    <a:lnTo>
                      <a:pt x="147" y="6905"/>
                    </a:lnTo>
                    <a:lnTo>
                      <a:pt x="147" y="7052"/>
                    </a:lnTo>
                    <a:lnTo>
                      <a:pt x="168" y="7219"/>
                    </a:lnTo>
                    <a:lnTo>
                      <a:pt x="147" y="7470"/>
                    </a:lnTo>
                    <a:lnTo>
                      <a:pt x="189" y="7512"/>
                    </a:lnTo>
                    <a:lnTo>
                      <a:pt x="189" y="7596"/>
                    </a:lnTo>
                    <a:lnTo>
                      <a:pt x="273" y="7638"/>
                    </a:lnTo>
                    <a:lnTo>
                      <a:pt x="357" y="7742"/>
                    </a:lnTo>
                    <a:lnTo>
                      <a:pt x="398" y="7784"/>
                    </a:lnTo>
                    <a:lnTo>
                      <a:pt x="461" y="7847"/>
                    </a:lnTo>
                    <a:lnTo>
                      <a:pt x="524" y="7951"/>
                    </a:lnTo>
                    <a:lnTo>
                      <a:pt x="608" y="7931"/>
                    </a:lnTo>
                    <a:lnTo>
                      <a:pt x="629" y="7951"/>
                    </a:lnTo>
                    <a:lnTo>
                      <a:pt x="733" y="7993"/>
                    </a:lnTo>
                    <a:lnTo>
                      <a:pt x="817" y="8119"/>
                    </a:lnTo>
                    <a:lnTo>
                      <a:pt x="901" y="8140"/>
                    </a:lnTo>
                    <a:lnTo>
                      <a:pt x="901" y="8161"/>
                    </a:lnTo>
                    <a:lnTo>
                      <a:pt x="921" y="8223"/>
                    </a:lnTo>
                    <a:lnTo>
                      <a:pt x="1005" y="8161"/>
                    </a:lnTo>
                    <a:lnTo>
                      <a:pt x="1131" y="8161"/>
                    </a:lnTo>
                    <a:lnTo>
                      <a:pt x="1256" y="8098"/>
                    </a:lnTo>
                    <a:lnTo>
                      <a:pt x="1361" y="7951"/>
                    </a:lnTo>
                    <a:lnTo>
                      <a:pt x="1737" y="7931"/>
                    </a:lnTo>
                    <a:lnTo>
                      <a:pt x="1842" y="7951"/>
                    </a:lnTo>
                    <a:lnTo>
                      <a:pt x="2030" y="7889"/>
                    </a:lnTo>
                    <a:lnTo>
                      <a:pt x="2093" y="7784"/>
                    </a:lnTo>
                    <a:lnTo>
                      <a:pt x="2177" y="7742"/>
                    </a:lnTo>
                    <a:lnTo>
                      <a:pt x="2240" y="7596"/>
                    </a:lnTo>
                    <a:lnTo>
                      <a:pt x="2344" y="7428"/>
                    </a:lnTo>
                    <a:lnTo>
                      <a:pt x="2344" y="7324"/>
                    </a:lnTo>
                    <a:lnTo>
                      <a:pt x="2449" y="7261"/>
                    </a:lnTo>
                    <a:lnTo>
                      <a:pt x="2449" y="7094"/>
                    </a:lnTo>
                    <a:lnTo>
                      <a:pt x="2407" y="7073"/>
                    </a:lnTo>
                    <a:lnTo>
                      <a:pt x="2491" y="6989"/>
                    </a:lnTo>
                    <a:lnTo>
                      <a:pt x="2554" y="6801"/>
                    </a:lnTo>
                    <a:lnTo>
                      <a:pt x="2512" y="6780"/>
                    </a:lnTo>
                    <a:lnTo>
                      <a:pt x="2574" y="6780"/>
                    </a:lnTo>
                    <a:lnTo>
                      <a:pt x="2679" y="6591"/>
                    </a:lnTo>
                    <a:lnTo>
                      <a:pt x="2763" y="6236"/>
                    </a:lnTo>
                    <a:lnTo>
                      <a:pt x="2805" y="6027"/>
                    </a:lnTo>
                    <a:lnTo>
                      <a:pt x="2909" y="5922"/>
                    </a:lnTo>
                    <a:lnTo>
                      <a:pt x="2972" y="5692"/>
                    </a:lnTo>
                    <a:lnTo>
                      <a:pt x="3118" y="5420"/>
                    </a:lnTo>
                    <a:lnTo>
                      <a:pt x="3286" y="4959"/>
                    </a:lnTo>
                    <a:lnTo>
                      <a:pt x="3390" y="4792"/>
                    </a:lnTo>
                    <a:lnTo>
                      <a:pt x="3390" y="4583"/>
                    </a:lnTo>
                    <a:lnTo>
                      <a:pt x="3495" y="4374"/>
                    </a:lnTo>
                    <a:lnTo>
                      <a:pt x="3516" y="4269"/>
                    </a:lnTo>
                    <a:lnTo>
                      <a:pt x="3642" y="4060"/>
                    </a:lnTo>
                    <a:lnTo>
                      <a:pt x="3704" y="3746"/>
                    </a:lnTo>
                    <a:lnTo>
                      <a:pt x="3746" y="3516"/>
                    </a:lnTo>
                    <a:lnTo>
                      <a:pt x="3809" y="3453"/>
                    </a:lnTo>
                    <a:lnTo>
                      <a:pt x="3830" y="3286"/>
                    </a:lnTo>
                    <a:lnTo>
                      <a:pt x="3809" y="3202"/>
                    </a:lnTo>
                    <a:lnTo>
                      <a:pt x="3830" y="3076"/>
                    </a:lnTo>
                    <a:lnTo>
                      <a:pt x="3934" y="2888"/>
                    </a:lnTo>
                    <a:lnTo>
                      <a:pt x="3934" y="2804"/>
                    </a:lnTo>
                    <a:lnTo>
                      <a:pt x="4018" y="2700"/>
                    </a:lnTo>
                    <a:lnTo>
                      <a:pt x="3976" y="2574"/>
                    </a:lnTo>
                    <a:lnTo>
                      <a:pt x="3934" y="2511"/>
                    </a:lnTo>
                    <a:lnTo>
                      <a:pt x="3976" y="2449"/>
                    </a:lnTo>
                    <a:lnTo>
                      <a:pt x="3976" y="2281"/>
                    </a:lnTo>
                    <a:lnTo>
                      <a:pt x="3934" y="2260"/>
                    </a:lnTo>
                    <a:lnTo>
                      <a:pt x="3934" y="2135"/>
                    </a:lnTo>
                    <a:lnTo>
                      <a:pt x="4018" y="2072"/>
                    </a:lnTo>
                    <a:lnTo>
                      <a:pt x="4060" y="2135"/>
                    </a:lnTo>
                    <a:lnTo>
                      <a:pt x="4081" y="2260"/>
                    </a:lnTo>
                    <a:lnTo>
                      <a:pt x="4186" y="2386"/>
                    </a:lnTo>
                    <a:lnTo>
                      <a:pt x="4269" y="2386"/>
                    </a:lnTo>
                    <a:lnTo>
                      <a:pt x="4290" y="2302"/>
                    </a:lnTo>
                    <a:lnTo>
                      <a:pt x="4332" y="2239"/>
                    </a:lnTo>
                    <a:lnTo>
                      <a:pt x="4353" y="2177"/>
                    </a:lnTo>
                    <a:lnTo>
                      <a:pt x="4353" y="2072"/>
                    </a:lnTo>
                    <a:lnTo>
                      <a:pt x="4395" y="2051"/>
                    </a:lnTo>
                    <a:lnTo>
                      <a:pt x="4374" y="1925"/>
                    </a:lnTo>
                    <a:lnTo>
                      <a:pt x="4269" y="1779"/>
                    </a:lnTo>
                    <a:lnTo>
                      <a:pt x="4248" y="1674"/>
                    </a:lnTo>
                    <a:lnTo>
                      <a:pt x="4269" y="1633"/>
                    </a:lnTo>
                    <a:lnTo>
                      <a:pt x="4269" y="1507"/>
                    </a:lnTo>
                    <a:lnTo>
                      <a:pt x="4248" y="1340"/>
                    </a:lnTo>
                    <a:lnTo>
                      <a:pt x="4269" y="1256"/>
                    </a:lnTo>
                    <a:lnTo>
                      <a:pt x="4269" y="984"/>
                    </a:lnTo>
                    <a:lnTo>
                      <a:pt x="4186" y="879"/>
                    </a:lnTo>
                    <a:lnTo>
                      <a:pt x="4186" y="607"/>
                    </a:lnTo>
                    <a:lnTo>
                      <a:pt x="4144" y="524"/>
                    </a:lnTo>
                    <a:lnTo>
                      <a:pt x="4081" y="524"/>
                    </a:lnTo>
                    <a:lnTo>
                      <a:pt x="3976" y="398"/>
                    </a:lnTo>
                    <a:lnTo>
                      <a:pt x="3976" y="293"/>
                    </a:lnTo>
                    <a:lnTo>
                      <a:pt x="3872" y="252"/>
                    </a:lnTo>
                    <a:lnTo>
                      <a:pt x="3934" y="147"/>
                    </a:lnTo>
                    <a:lnTo>
                      <a:pt x="3914"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9" name="Google Shape;559;p33"/>
              <p:cNvGrpSpPr/>
              <p:nvPr/>
            </p:nvGrpSpPr>
            <p:grpSpPr>
              <a:xfrm>
                <a:off x="5298975" y="3412225"/>
                <a:ext cx="576450" cy="616225"/>
                <a:chOff x="5298975" y="3412225"/>
                <a:chExt cx="576450" cy="616225"/>
              </a:xfrm>
            </p:grpSpPr>
            <p:sp>
              <p:nvSpPr>
                <p:cNvPr id="560" name="Google Shape;560;p33"/>
                <p:cNvSpPr/>
                <p:nvPr/>
              </p:nvSpPr>
              <p:spPr>
                <a:xfrm>
                  <a:off x="5298975" y="3412225"/>
                  <a:ext cx="576450" cy="515275"/>
                </a:xfrm>
                <a:custGeom>
                  <a:rect b="b" l="l" r="r" t="t"/>
                  <a:pathLst>
                    <a:path extrusionOk="0" h="20611" w="23058">
                      <a:moveTo>
                        <a:pt x="18015" y="1"/>
                      </a:moveTo>
                      <a:lnTo>
                        <a:pt x="17890" y="42"/>
                      </a:lnTo>
                      <a:lnTo>
                        <a:pt x="17806" y="147"/>
                      </a:lnTo>
                      <a:lnTo>
                        <a:pt x="17806" y="335"/>
                      </a:lnTo>
                      <a:lnTo>
                        <a:pt x="17764" y="524"/>
                      </a:lnTo>
                      <a:lnTo>
                        <a:pt x="17764" y="565"/>
                      </a:lnTo>
                      <a:lnTo>
                        <a:pt x="17722" y="670"/>
                      </a:lnTo>
                      <a:lnTo>
                        <a:pt x="17660" y="670"/>
                      </a:lnTo>
                      <a:lnTo>
                        <a:pt x="17597" y="858"/>
                      </a:lnTo>
                      <a:lnTo>
                        <a:pt x="17492" y="1005"/>
                      </a:lnTo>
                      <a:lnTo>
                        <a:pt x="17576" y="1089"/>
                      </a:lnTo>
                      <a:lnTo>
                        <a:pt x="17681" y="1172"/>
                      </a:lnTo>
                      <a:lnTo>
                        <a:pt x="17618" y="1214"/>
                      </a:lnTo>
                      <a:lnTo>
                        <a:pt x="17555" y="1193"/>
                      </a:lnTo>
                      <a:lnTo>
                        <a:pt x="17492" y="1319"/>
                      </a:lnTo>
                      <a:lnTo>
                        <a:pt x="17450" y="1423"/>
                      </a:lnTo>
                      <a:lnTo>
                        <a:pt x="17513" y="1570"/>
                      </a:lnTo>
                      <a:lnTo>
                        <a:pt x="17513" y="1674"/>
                      </a:lnTo>
                      <a:lnTo>
                        <a:pt x="17450" y="1633"/>
                      </a:lnTo>
                      <a:lnTo>
                        <a:pt x="17367" y="1674"/>
                      </a:lnTo>
                      <a:lnTo>
                        <a:pt x="17304" y="1946"/>
                      </a:lnTo>
                      <a:lnTo>
                        <a:pt x="17367" y="2156"/>
                      </a:lnTo>
                      <a:lnTo>
                        <a:pt x="17346" y="2365"/>
                      </a:lnTo>
                      <a:lnTo>
                        <a:pt x="17388" y="2511"/>
                      </a:lnTo>
                      <a:lnTo>
                        <a:pt x="17388" y="2679"/>
                      </a:lnTo>
                      <a:lnTo>
                        <a:pt x="17262" y="2783"/>
                      </a:lnTo>
                      <a:lnTo>
                        <a:pt x="17262" y="2867"/>
                      </a:lnTo>
                      <a:lnTo>
                        <a:pt x="17157" y="3097"/>
                      </a:lnTo>
                      <a:lnTo>
                        <a:pt x="17137" y="3411"/>
                      </a:lnTo>
                      <a:lnTo>
                        <a:pt x="17032" y="3558"/>
                      </a:lnTo>
                      <a:lnTo>
                        <a:pt x="17074" y="3662"/>
                      </a:lnTo>
                      <a:lnTo>
                        <a:pt x="16990" y="3830"/>
                      </a:lnTo>
                      <a:lnTo>
                        <a:pt x="16885" y="3934"/>
                      </a:lnTo>
                      <a:lnTo>
                        <a:pt x="16885" y="4143"/>
                      </a:lnTo>
                      <a:lnTo>
                        <a:pt x="16718" y="4290"/>
                      </a:lnTo>
                      <a:lnTo>
                        <a:pt x="16341" y="4436"/>
                      </a:lnTo>
                      <a:lnTo>
                        <a:pt x="16195" y="4332"/>
                      </a:lnTo>
                      <a:lnTo>
                        <a:pt x="16028" y="4311"/>
                      </a:lnTo>
                      <a:lnTo>
                        <a:pt x="15944" y="4227"/>
                      </a:lnTo>
                      <a:lnTo>
                        <a:pt x="15818" y="4102"/>
                      </a:lnTo>
                      <a:lnTo>
                        <a:pt x="15818" y="4039"/>
                      </a:lnTo>
                      <a:lnTo>
                        <a:pt x="15776" y="3997"/>
                      </a:lnTo>
                      <a:lnTo>
                        <a:pt x="15735" y="3871"/>
                      </a:lnTo>
                      <a:lnTo>
                        <a:pt x="15609" y="3830"/>
                      </a:lnTo>
                      <a:lnTo>
                        <a:pt x="15484" y="3788"/>
                      </a:lnTo>
                      <a:lnTo>
                        <a:pt x="15316" y="3788"/>
                      </a:lnTo>
                      <a:lnTo>
                        <a:pt x="15149" y="3683"/>
                      </a:lnTo>
                      <a:lnTo>
                        <a:pt x="15107" y="3578"/>
                      </a:lnTo>
                      <a:lnTo>
                        <a:pt x="14981" y="3411"/>
                      </a:lnTo>
                      <a:lnTo>
                        <a:pt x="14835" y="3390"/>
                      </a:lnTo>
                      <a:lnTo>
                        <a:pt x="14688" y="3306"/>
                      </a:lnTo>
                      <a:lnTo>
                        <a:pt x="14688" y="3244"/>
                      </a:lnTo>
                      <a:lnTo>
                        <a:pt x="14626" y="3244"/>
                      </a:lnTo>
                      <a:lnTo>
                        <a:pt x="14563" y="3181"/>
                      </a:lnTo>
                      <a:lnTo>
                        <a:pt x="14437" y="3181"/>
                      </a:lnTo>
                      <a:lnTo>
                        <a:pt x="14333" y="3160"/>
                      </a:lnTo>
                      <a:lnTo>
                        <a:pt x="14354" y="3097"/>
                      </a:lnTo>
                      <a:lnTo>
                        <a:pt x="14207" y="2993"/>
                      </a:lnTo>
                      <a:lnTo>
                        <a:pt x="14165" y="2867"/>
                      </a:lnTo>
                      <a:lnTo>
                        <a:pt x="14040" y="2721"/>
                      </a:lnTo>
                      <a:lnTo>
                        <a:pt x="13935" y="2721"/>
                      </a:lnTo>
                      <a:lnTo>
                        <a:pt x="13810" y="2553"/>
                      </a:lnTo>
                      <a:lnTo>
                        <a:pt x="13810" y="2428"/>
                      </a:lnTo>
                      <a:lnTo>
                        <a:pt x="13914" y="2239"/>
                      </a:lnTo>
                      <a:lnTo>
                        <a:pt x="13935" y="2114"/>
                      </a:lnTo>
                      <a:lnTo>
                        <a:pt x="14061" y="2030"/>
                      </a:lnTo>
                      <a:lnTo>
                        <a:pt x="14103" y="1884"/>
                      </a:lnTo>
                      <a:lnTo>
                        <a:pt x="14144" y="1779"/>
                      </a:lnTo>
                      <a:lnTo>
                        <a:pt x="14040" y="1821"/>
                      </a:lnTo>
                      <a:lnTo>
                        <a:pt x="13956" y="1674"/>
                      </a:lnTo>
                      <a:lnTo>
                        <a:pt x="14061" y="1591"/>
                      </a:lnTo>
                      <a:lnTo>
                        <a:pt x="14040" y="1486"/>
                      </a:lnTo>
                      <a:lnTo>
                        <a:pt x="14124" y="1486"/>
                      </a:lnTo>
                      <a:lnTo>
                        <a:pt x="14165" y="1465"/>
                      </a:lnTo>
                      <a:lnTo>
                        <a:pt x="14228" y="1486"/>
                      </a:lnTo>
                      <a:lnTo>
                        <a:pt x="14333" y="1507"/>
                      </a:lnTo>
                      <a:lnTo>
                        <a:pt x="14458" y="1465"/>
                      </a:lnTo>
                      <a:lnTo>
                        <a:pt x="14521" y="1319"/>
                      </a:lnTo>
                      <a:lnTo>
                        <a:pt x="14416" y="1256"/>
                      </a:lnTo>
                      <a:lnTo>
                        <a:pt x="14479" y="1172"/>
                      </a:lnTo>
                      <a:lnTo>
                        <a:pt x="14563" y="1193"/>
                      </a:lnTo>
                      <a:lnTo>
                        <a:pt x="14626" y="1005"/>
                      </a:lnTo>
                      <a:lnTo>
                        <a:pt x="14688" y="963"/>
                      </a:lnTo>
                      <a:lnTo>
                        <a:pt x="14772" y="858"/>
                      </a:lnTo>
                      <a:lnTo>
                        <a:pt x="14772" y="796"/>
                      </a:lnTo>
                      <a:lnTo>
                        <a:pt x="14668" y="754"/>
                      </a:lnTo>
                      <a:lnTo>
                        <a:pt x="14584" y="837"/>
                      </a:lnTo>
                      <a:lnTo>
                        <a:pt x="14521" y="796"/>
                      </a:lnTo>
                      <a:lnTo>
                        <a:pt x="14521" y="586"/>
                      </a:lnTo>
                      <a:lnTo>
                        <a:pt x="14416" y="649"/>
                      </a:lnTo>
                      <a:lnTo>
                        <a:pt x="14270" y="796"/>
                      </a:lnTo>
                      <a:lnTo>
                        <a:pt x="14333" y="837"/>
                      </a:lnTo>
                      <a:lnTo>
                        <a:pt x="14333" y="900"/>
                      </a:lnTo>
                      <a:lnTo>
                        <a:pt x="14249" y="963"/>
                      </a:lnTo>
                      <a:lnTo>
                        <a:pt x="14144" y="900"/>
                      </a:lnTo>
                      <a:lnTo>
                        <a:pt x="14124" y="837"/>
                      </a:lnTo>
                      <a:lnTo>
                        <a:pt x="14103" y="775"/>
                      </a:lnTo>
                      <a:lnTo>
                        <a:pt x="14040" y="858"/>
                      </a:lnTo>
                      <a:lnTo>
                        <a:pt x="13956" y="879"/>
                      </a:lnTo>
                      <a:lnTo>
                        <a:pt x="13956" y="796"/>
                      </a:lnTo>
                      <a:lnTo>
                        <a:pt x="14040" y="733"/>
                      </a:lnTo>
                      <a:lnTo>
                        <a:pt x="14061" y="670"/>
                      </a:lnTo>
                      <a:lnTo>
                        <a:pt x="13998" y="691"/>
                      </a:lnTo>
                      <a:lnTo>
                        <a:pt x="13914" y="775"/>
                      </a:lnTo>
                      <a:lnTo>
                        <a:pt x="13789" y="837"/>
                      </a:lnTo>
                      <a:lnTo>
                        <a:pt x="13789" y="858"/>
                      </a:lnTo>
                      <a:lnTo>
                        <a:pt x="13705" y="879"/>
                      </a:lnTo>
                      <a:lnTo>
                        <a:pt x="13684" y="837"/>
                      </a:lnTo>
                      <a:lnTo>
                        <a:pt x="13538" y="837"/>
                      </a:lnTo>
                      <a:lnTo>
                        <a:pt x="13538" y="775"/>
                      </a:lnTo>
                      <a:lnTo>
                        <a:pt x="13475" y="649"/>
                      </a:lnTo>
                      <a:lnTo>
                        <a:pt x="13412" y="649"/>
                      </a:lnTo>
                      <a:lnTo>
                        <a:pt x="13287" y="691"/>
                      </a:lnTo>
                      <a:lnTo>
                        <a:pt x="13182" y="670"/>
                      </a:lnTo>
                      <a:lnTo>
                        <a:pt x="13119" y="691"/>
                      </a:lnTo>
                      <a:lnTo>
                        <a:pt x="13077" y="628"/>
                      </a:lnTo>
                      <a:lnTo>
                        <a:pt x="13015" y="628"/>
                      </a:lnTo>
                      <a:lnTo>
                        <a:pt x="12973" y="482"/>
                      </a:lnTo>
                      <a:lnTo>
                        <a:pt x="12847" y="545"/>
                      </a:lnTo>
                      <a:lnTo>
                        <a:pt x="12701" y="524"/>
                      </a:lnTo>
                      <a:lnTo>
                        <a:pt x="12575" y="461"/>
                      </a:lnTo>
                      <a:lnTo>
                        <a:pt x="12575" y="377"/>
                      </a:lnTo>
                      <a:lnTo>
                        <a:pt x="12491" y="273"/>
                      </a:lnTo>
                      <a:lnTo>
                        <a:pt x="12450" y="273"/>
                      </a:lnTo>
                      <a:lnTo>
                        <a:pt x="12450" y="335"/>
                      </a:lnTo>
                      <a:lnTo>
                        <a:pt x="12282" y="377"/>
                      </a:lnTo>
                      <a:lnTo>
                        <a:pt x="12240" y="273"/>
                      </a:lnTo>
                      <a:lnTo>
                        <a:pt x="12136" y="252"/>
                      </a:lnTo>
                      <a:lnTo>
                        <a:pt x="11968" y="168"/>
                      </a:lnTo>
                      <a:lnTo>
                        <a:pt x="11968" y="210"/>
                      </a:lnTo>
                      <a:lnTo>
                        <a:pt x="11906" y="147"/>
                      </a:lnTo>
                      <a:lnTo>
                        <a:pt x="11801" y="231"/>
                      </a:lnTo>
                      <a:lnTo>
                        <a:pt x="11906" y="314"/>
                      </a:lnTo>
                      <a:lnTo>
                        <a:pt x="11864" y="335"/>
                      </a:lnTo>
                      <a:lnTo>
                        <a:pt x="11968" y="356"/>
                      </a:lnTo>
                      <a:lnTo>
                        <a:pt x="12073" y="335"/>
                      </a:lnTo>
                      <a:lnTo>
                        <a:pt x="12240" y="461"/>
                      </a:lnTo>
                      <a:lnTo>
                        <a:pt x="12240" y="545"/>
                      </a:lnTo>
                      <a:lnTo>
                        <a:pt x="12261" y="733"/>
                      </a:lnTo>
                      <a:lnTo>
                        <a:pt x="12136" y="733"/>
                      </a:lnTo>
                      <a:lnTo>
                        <a:pt x="12115" y="858"/>
                      </a:lnTo>
                      <a:lnTo>
                        <a:pt x="12052" y="775"/>
                      </a:lnTo>
                      <a:lnTo>
                        <a:pt x="11968" y="754"/>
                      </a:lnTo>
                      <a:lnTo>
                        <a:pt x="11864" y="837"/>
                      </a:lnTo>
                      <a:lnTo>
                        <a:pt x="11550" y="837"/>
                      </a:lnTo>
                      <a:lnTo>
                        <a:pt x="11424" y="733"/>
                      </a:lnTo>
                      <a:lnTo>
                        <a:pt x="11403" y="775"/>
                      </a:lnTo>
                      <a:lnTo>
                        <a:pt x="11278" y="837"/>
                      </a:lnTo>
                      <a:lnTo>
                        <a:pt x="11299" y="942"/>
                      </a:lnTo>
                      <a:lnTo>
                        <a:pt x="11194" y="900"/>
                      </a:lnTo>
                      <a:lnTo>
                        <a:pt x="11215" y="1068"/>
                      </a:lnTo>
                      <a:lnTo>
                        <a:pt x="11173" y="1005"/>
                      </a:lnTo>
                      <a:lnTo>
                        <a:pt x="11027" y="963"/>
                      </a:lnTo>
                      <a:lnTo>
                        <a:pt x="10985" y="1047"/>
                      </a:lnTo>
                      <a:lnTo>
                        <a:pt x="11027" y="1109"/>
                      </a:lnTo>
                      <a:lnTo>
                        <a:pt x="11027" y="1172"/>
                      </a:lnTo>
                      <a:lnTo>
                        <a:pt x="10880" y="1109"/>
                      </a:lnTo>
                      <a:lnTo>
                        <a:pt x="10818" y="1193"/>
                      </a:lnTo>
                      <a:lnTo>
                        <a:pt x="10880" y="1256"/>
                      </a:lnTo>
                      <a:lnTo>
                        <a:pt x="10797" y="1298"/>
                      </a:lnTo>
                      <a:lnTo>
                        <a:pt x="10713" y="1361"/>
                      </a:lnTo>
                      <a:lnTo>
                        <a:pt x="10713" y="1402"/>
                      </a:lnTo>
                      <a:lnTo>
                        <a:pt x="10797" y="1507"/>
                      </a:lnTo>
                      <a:lnTo>
                        <a:pt x="10818" y="1570"/>
                      </a:lnTo>
                      <a:lnTo>
                        <a:pt x="10818" y="1570"/>
                      </a:lnTo>
                      <a:lnTo>
                        <a:pt x="10713" y="1507"/>
                      </a:lnTo>
                      <a:lnTo>
                        <a:pt x="10650" y="1591"/>
                      </a:lnTo>
                      <a:lnTo>
                        <a:pt x="10546" y="1591"/>
                      </a:lnTo>
                      <a:lnTo>
                        <a:pt x="10462" y="1737"/>
                      </a:lnTo>
                      <a:lnTo>
                        <a:pt x="10357" y="1925"/>
                      </a:lnTo>
                      <a:lnTo>
                        <a:pt x="10274" y="1946"/>
                      </a:lnTo>
                      <a:lnTo>
                        <a:pt x="10253" y="2114"/>
                      </a:lnTo>
                      <a:lnTo>
                        <a:pt x="10148" y="2156"/>
                      </a:lnTo>
                      <a:lnTo>
                        <a:pt x="10232" y="2239"/>
                      </a:lnTo>
                      <a:lnTo>
                        <a:pt x="10441" y="2260"/>
                      </a:lnTo>
                      <a:lnTo>
                        <a:pt x="10357" y="2302"/>
                      </a:lnTo>
                      <a:lnTo>
                        <a:pt x="10294" y="2365"/>
                      </a:lnTo>
                      <a:lnTo>
                        <a:pt x="10546" y="2449"/>
                      </a:lnTo>
                      <a:lnTo>
                        <a:pt x="10462" y="2511"/>
                      </a:lnTo>
                      <a:lnTo>
                        <a:pt x="10294" y="2469"/>
                      </a:lnTo>
                      <a:lnTo>
                        <a:pt x="10253" y="2407"/>
                      </a:lnTo>
                      <a:lnTo>
                        <a:pt x="10253" y="2407"/>
                      </a:lnTo>
                      <a:lnTo>
                        <a:pt x="10274" y="2469"/>
                      </a:lnTo>
                      <a:lnTo>
                        <a:pt x="10357" y="2553"/>
                      </a:lnTo>
                      <a:lnTo>
                        <a:pt x="10357" y="2679"/>
                      </a:lnTo>
                      <a:lnTo>
                        <a:pt x="10462" y="2825"/>
                      </a:lnTo>
                      <a:lnTo>
                        <a:pt x="10294" y="2679"/>
                      </a:lnTo>
                      <a:lnTo>
                        <a:pt x="10232" y="2532"/>
                      </a:lnTo>
                      <a:lnTo>
                        <a:pt x="10127" y="2511"/>
                      </a:lnTo>
                      <a:lnTo>
                        <a:pt x="10085" y="2574"/>
                      </a:lnTo>
                      <a:lnTo>
                        <a:pt x="10064" y="2658"/>
                      </a:lnTo>
                      <a:lnTo>
                        <a:pt x="10043" y="2574"/>
                      </a:lnTo>
                      <a:lnTo>
                        <a:pt x="9813" y="2428"/>
                      </a:lnTo>
                      <a:lnTo>
                        <a:pt x="9625" y="2449"/>
                      </a:lnTo>
                      <a:lnTo>
                        <a:pt x="9667" y="2511"/>
                      </a:lnTo>
                      <a:lnTo>
                        <a:pt x="9625" y="2574"/>
                      </a:lnTo>
                      <a:lnTo>
                        <a:pt x="9562" y="2532"/>
                      </a:lnTo>
                      <a:lnTo>
                        <a:pt x="9520" y="2532"/>
                      </a:lnTo>
                      <a:lnTo>
                        <a:pt x="9458" y="2574"/>
                      </a:lnTo>
                      <a:lnTo>
                        <a:pt x="9541" y="2721"/>
                      </a:lnTo>
                      <a:lnTo>
                        <a:pt x="9520" y="2762"/>
                      </a:lnTo>
                      <a:lnTo>
                        <a:pt x="9499" y="2721"/>
                      </a:lnTo>
                      <a:lnTo>
                        <a:pt x="9437" y="2741"/>
                      </a:lnTo>
                      <a:lnTo>
                        <a:pt x="9437" y="2783"/>
                      </a:lnTo>
                      <a:lnTo>
                        <a:pt x="9332" y="2846"/>
                      </a:lnTo>
                      <a:lnTo>
                        <a:pt x="9186" y="2888"/>
                      </a:lnTo>
                      <a:lnTo>
                        <a:pt x="9311" y="2825"/>
                      </a:lnTo>
                      <a:lnTo>
                        <a:pt x="9395" y="2721"/>
                      </a:lnTo>
                      <a:lnTo>
                        <a:pt x="9395" y="2532"/>
                      </a:lnTo>
                      <a:lnTo>
                        <a:pt x="9458" y="2428"/>
                      </a:lnTo>
                      <a:lnTo>
                        <a:pt x="9416" y="2344"/>
                      </a:lnTo>
                      <a:lnTo>
                        <a:pt x="9311" y="2323"/>
                      </a:lnTo>
                      <a:lnTo>
                        <a:pt x="9144" y="2030"/>
                      </a:lnTo>
                      <a:lnTo>
                        <a:pt x="9081" y="1905"/>
                      </a:lnTo>
                      <a:lnTo>
                        <a:pt x="8893" y="1842"/>
                      </a:lnTo>
                      <a:lnTo>
                        <a:pt x="8788" y="1800"/>
                      </a:lnTo>
                      <a:lnTo>
                        <a:pt x="8725" y="1821"/>
                      </a:lnTo>
                      <a:lnTo>
                        <a:pt x="8788" y="1884"/>
                      </a:lnTo>
                      <a:lnTo>
                        <a:pt x="8704" y="1905"/>
                      </a:lnTo>
                      <a:lnTo>
                        <a:pt x="8621" y="2030"/>
                      </a:lnTo>
                      <a:lnTo>
                        <a:pt x="8558" y="2009"/>
                      </a:lnTo>
                      <a:lnTo>
                        <a:pt x="8579" y="1946"/>
                      </a:lnTo>
                      <a:lnTo>
                        <a:pt x="8474" y="1988"/>
                      </a:lnTo>
                      <a:lnTo>
                        <a:pt x="8453" y="2051"/>
                      </a:lnTo>
                      <a:lnTo>
                        <a:pt x="8370" y="1884"/>
                      </a:lnTo>
                      <a:lnTo>
                        <a:pt x="8307" y="1884"/>
                      </a:lnTo>
                      <a:lnTo>
                        <a:pt x="8286" y="1946"/>
                      </a:lnTo>
                      <a:lnTo>
                        <a:pt x="8370" y="2009"/>
                      </a:lnTo>
                      <a:lnTo>
                        <a:pt x="8265" y="2093"/>
                      </a:lnTo>
                      <a:lnTo>
                        <a:pt x="8202" y="2218"/>
                      </a:lnTo>
                      <a:lnTo>
                        <a:pt x="8265" y="2260"/>
                      </a:lnTo>
                      <a:lnTo>
                        <a:pt x="8139" y="2344"/>
                      </a:lnTo>
                      <a:lnTo>
                        <a:pt x="8077" y="2260"/>
                      </a:lnTo>
                      <a:lnTo>
                        <a:pt x="8035" y="2260"/>
                      </a:lnTo>
                      <a:lnTo>
                        <a:pt x="7993" y="2197"/>
                      </a:lnTo>
                      <a:lnTo>
                        <a:pt x="8077" y="2114"/>
                      </a:lnTo>
                      <a:lnTo>
                        <a:pt x="7993" y="2114"/>
                      </a:lnTo>
                      <a:lnTo>
                        <a:pt x="7951" y="2239"/>
                      </a:lnTo>
                      <a:lnTo>
                        <a:pt x="7846" y="2260"/>
                      </a:lnTo>
                      <a:lnTo>
                        <a:pt x="7784" y="2323"/>
                      </a:lnTo>
                      <a:lnTo>
                        <a:pt x="7763" y="2449"/>
                      </a:lnTo>
                      <a:lnTo>
                        <a:pt x="7951" y="2511"/>
                      </a:lnTo>
                      <a:lnTo>
                        <a:pt x="7784" y="2637"/>
                      </a:lnTo>
                      <a:lnTo>
                        <a:pt x="7679" y="2574"/>
                      </a:lnTo>
                      <a:lnTo>
                        <a:pt x="7533" y="2658"/>
                      </a:lnTo>
                      <a:lnTo>
                        <a:pt x="7554" y="2741"/>
                      </a:lnTo>
                      <a:lnTo>
                        <a:pt x="7742" y="2762"/>
                      </a:lnTo>
                      <a:lnTo>
                        <a:pt x="7658" y="2846"/>
                      </a:lnTo>
                      <a:lnTo>
                        <a:pt x="7574" y="2867"/>
                      </a:lnTo>
                      <a:lnTo>
                        <a:pt x="7470" y="2741"/>
                      </a:lnTo>
                      <a:lnTo>
                        <a:pt x="7365" y="2846"/>
                      </a:lnTo>
                      <a:lnTo>
                        <a:pt x="7261" y="2867"/>
                      </a:lnTo>
                      <a:lnTo>
                        <a:pt x="7302" y="2951"/>
                      </a:lnTo>
                      <a:lnTo>
                        <a:pt x="7323" y="3034"/>
                      </a:lnTo>
                      <a:lnTo>
                        <a:pt x="7323" y="3097"/>
                      </a:lnTo>
                      <a:lnTo>
                        <a:pt x="7407" y="3076"/>
                      </a:lnTo>
                      <a:lnTo>
                        <a:pt x="7323" y="3181"/>
                      </a:lnTo>
                      <a:lnTo>
                        <a:pt x="7365" y="3286"/>
                      </a:lnTo>
                      <a:lnTo>
                        <a:pt x="7261" y="3306"/>
                      </a:lnTo>
                      <a:lnTo>
                        <a:pt x="7219" y="3390"/>
                      </a:lnTo>
                      <a:lnTo>
                        <a:pt x="7407" y="3453"/>
                      </a:lnTo>
                      <a:lnTo>
                        <a:pt x="7302" y="3495"/>
                      </a:lnTo>
                      <a:lnTo>
                        <a:pt x="7261" y="3558"/>
                      </a:lnTo>
                      <a:lnTo>
                        <a:pt x="7135" y="3516"/>
                      </a:lnTo>
                      <a:lnTo>
                        <a:pt x="7093" y="3453"/>
                      </a:lnTo>
                      <a:lnTo>
                        <a:pt x="7009" y="3390"/>
                      </a:lnTo>
                      <a:lnTo>
                        <a:pt x="6905" y="3474"/>
                      </a:lnTo>
                      <a:lnTo>
                        <a:pt x="6884" y="3369"/>
                      </a:lnTo>
                      <a:lnTo>
                        <a:pt x="6779" y="3306"/>
                      </a:lnTo>
                      <a:lnTo>
                        <a:pt x="6696" y="3369"/>
                      </a:lnTo>
                      <a:lnTo>
                        <a:pt x="6821" y="3474"/>
                      </a:lnTo>
                      <a:lnTo>
                        <a:pt x="6779" y="3495"/>
                      </a:lnTo>
                      <a:lnTo>
                        <a:pt x="6717" y="3599"/>
                      </a:lnTo>
                      <a:lnTo>
                        <a:pt x="6821" y="3704"/>
                      </a:lnTo>
                      <a:lnTo>
                        <a:pt x="6947" y="3704"/>
                      </a:lnTo>
                      <a:lnTo>
                        <a:pt x="6905" y="3809"/>
                      </a:lnTo>
                      <a:lnTo>
                        <a:pt x="6905" y="3913"/>
                      </a:lnTo>
                      <a:lnTo>
                        <a:pt x="6842" y="3871"/>
                      </a:lnTo>
                      <a:lnTo>
                        <a:pt x="6779" y="3871"/>
                      </a:lnTo>
                      <a:lnTo>
                        <a:pt x="6800" y="3997"/>
                      </a:lnTo>
                      <a:lnTo>
                        <a:pt x="6737" y="4122"/>
                      </a:lnTo>
                      <a:lnTo>
                        <a:pt x="6737" y="4248"/>
                      </a:lnTo>
                      <a:lnTo>
                        <a:pt x="6570" y="3871"/>
                      </a:lnTo>
                      <a:lnTo>
                        <a:pt x="6424" y="3620"/>
                      </a:lnTo>
                      <a:lnTo>
                        <a:pt x="6382" y="3558"/>
                      </a:lnTo>
                      <a:lnTo>
                        <a:pt x="6403" y="3390"/>
                      </a:lnTo>
                      <a:lnTo>
                        <a:pt x="6361" y="3474"/>
                      </a:lnTo>
                      <a:lnTo>
                        <a:pt x="6214" y="3558"/>
                      </a:lnTo>
                      <a:lnTo>
                        <a:pt x="6193" y="3704"/>
                      </a:lnTo>
                      <a:lnTo>
                        <a:pt x="6110" y="3725"/>
                      </a:lnTo>
                      <a:lnTo>
                        <a:pt x="6089" y="3809"/>
                      </a:lnTo>
                      <a:lnTo>
                        <a:pt x="5984" y="3788"/>
                      </a:lnTo>
                      <a:lnTo>
                        <a:pt x="5901" y="3892"/>
                      </a:lnTo>
                      <a:lnTo>
                        <a:pt x="5838" y="3976"/>
                      </a:lnTo>
                      <a:lnTo>
                        <a:pt x="5859" y="4102"/>
                      </a:lnTo>
                      <a:lnTo>
                        <a:pt x="5859" y="4415"/>
                      </a:lnTo>
                      <a:lnTo>
                        <a:pt x="5901" y="4436"/>
                      </a:lnTo>
                      <a:lnTo>
                        <a:pt x="5901" y="4541"/>
                      </a:lnTo>
                      <a:lnTo>
                        <a:pt x="5796" y="4604"/>
                      </a:lnTo>
                      <a:lnTo>
                        <a:pt x="5733" y="4708"/>
                      </a:lnTo>
                      <a:lnTo>
                        <a:pt x="5566" y="4750"/>
                      </a:lnTo>
                      <a:lnTo>
                        <a:pt x="5587" y="4834"/>
                      </a:lnTo>
                      <a:lnTo>
                        <a:pt x="5461" y="4918"/>
                      </a:lnTo>
                      <a:lnTo>
                        <a:pt x="5461" y="5064"/>
                      </a:lnTo>
                      <a:lnTo>
                        <a:pt x="5377" y="5127"/>
                      </a:lnTo>
                      <a:lnTo>
                        <a:pt x="5210" y="5378"/>
                      </a:lnTo>
                      <a:lnTo>
                        <a:pt x="4854" y="5587"/>
                      </a:lnTo>
                      <a:lnTo>
                        <a:pt x="4561" y="5608"/>
                      </a:lnTo>
                      <a:lnTo>
                        <a:pt x="4436" y="5650"/>
                      </a:lnTo>
                      <a:lnTo>
                        <a:pt x="4268" y="5671"/>
                      </a:lnTo>
                      <a:lnTo>
                        <a:pt x="4122" y="5692"/>
                      </a:lnTo>
                      <a:lnTo>
                        <a:pt x="3996" y="5671"/>
                      </a:lnTo>
                      <a:lnTo>
                        <a:pt x="3808" y="5754"/>
                      </a:lnTo>
                      <a:lnTo>
                        <a:pt x="3787" y="5859"/>
                      </a:lnTo>
                      <a:lnTo>
                        <a:pt x="3683" y="5901"/>
                      </a:lnTo>
                      <a:lnTo>
                        <a:pt x="3285" y="5880"/>
                      </a:lnTo>
                      <a:lnTo>
                        <a:pt x="3222" y="5922"/>
                      </a:lnTo>
                      <a:lnTo>
                        <a:pt x="3160" y="6027"/>
                      </a:lnTo>
                      <a:lnTo>
                        <a:pt x="2929" y="6131"/>
                      </a:lnTo>
                      <a:lnTo>
                        <a:pt x="2762" y="6131"/>
                      </a:lnTo>
                      <a:lnTo>
                        <a:pt x="2657" y="6089"/>
                      </a:lnTo>
                      <a:lnTo>
                        <a:pt x="2553" y="6110"/>
                      </a:lnTo>
                      <a:lnTo>
                        <a:pt x="2532" y="6027"/>
                      </a:lnTo>
                      <a:lnTo>
                        <a:pt x="2427" y="6089"/>
                      </a:lnTo>
                      <a:lnTo>
                        <a:pt x="2344" y="6215"/>
                      </a:lnTo>
                      <a:lnTo>
                        <a:pt x="2113" y="6278"/>
                      </a:lnTo>
                      <a:lnTo>
                        <a:pt x="2092" y="6319"/>
                      </a:lnTo>
                      <a:lnTo>
                        <a:pt x="2009" y="6319"/>
                      </a:lnTo>
                      <a:lnTo>
                        <a:pt x="1820" y="6487"/>
                      </a:lnTo>
                      <a:lnTo>
                        <a:pt x="1569" y="6612"/>
                      </a:lnTo>
                      <a:lnTo>
                        <a:pt x="1255" y="6717"/>
                      </a:lnTo>
                      <a:lnTo>
                        <a:pt x="1088" y="6905"/>
                      </a:lnTo>
                      <a:lnTo>
                        <a:pt x="1088" y="7115"/>
                      </a:lnTo>
                      <a:lnTo>
                        <a:pt x="963" y="7219"/>
                      </a:lnTo>
                      <a:lnTo>
                        <a:pt x="879" y="7156"/>
                      </a:lnTo>
                      <a:lnTo>
                        <a:pt x="900" y="7073"/>
                      </a:lnTo>
                      <a:lnTo>
                        <a:pt x="900" y="7010"/>
                      </a:lnTo>
                      <a:lnTo>
                        <a:pt x="963" y="6843"/>
                      </a:lnTo>
                      <a:lnTo>
                        <a:pt x="963" y="6738"/>
                      </a:lnTo>
                      <a:lnTo>
                        <a:pt x="774" y="6863"/>
                      </a:lnTo>
                      <a:lnTo>
                        <a:pt x="732" y="7052"/>
                      </a:lnTo>
                      <a:lnTo>
                        <a:pt x="607" y="7282"/>
                      </a:lnTo>
                      <a:lnTo>
                        <a:pt x="711" y="7470"/>
                      </a:lnTo>
                      <a:lnTo>
                        <a:pt x="628" y="7638"/>
                      </a:lnTo>
                      <a:lnTo>
                        <a:pt x="649" y="7889"/>
                      </a:lnTo>
                      <a:lnTo>
                        <a:pt x="419" y="8161"/>
                      </a:lnTo>
                      <a:lnTo>
                        <a:pt x="335" y="8537"/>
                      </a:lnTo>
                      <a:lnTo>
                        <a:pt x="377" y="8726"/>
                      </a:lnTo>
                      <a:lnTo>
                        <a:pt x="356" y="9019"/>
                      </a:lnTo>
                      <a:lnTo>
                        <a:pt x="565" y="9353"/>
                      </a:lnTo>
                      <a:lnTo>
                        <a:pt x="565" y="9479"/>
                      </a:lnTo>
                      <a:lnTo>
                        <a:pt x="649" y="9584"/>
                      </a:lnTo>
                      <a:lnTo>
                        <a:pt x="565" y="9751"/>
                      </a:lnTo>
                      <a:lnTo>
                        <a:pt x="628" y="9897"/>
                      </a:lnTo>
                      <a:lnTo>
                        <a:pt x="502" y="9960"/>
                      </a:lnTo>
                      <a:lnTo>
                        <a:pt x="439" y="9856"/>
                      </a:lnTo>
                      <a:lnTo>
                        <a:pt x="439" y="9667"/>
                      </a:lnTo>
                      <a:lnTo>
                        <a:pt x="356" y="9772"/>
                      </a:lnTo>
                      <a:lnTo>
                        <a:pt x="335" y="9730"/>
                      </a:lnTo>
                      <a:lnTo>
                        <a:pt x="335" y="9542"/>
                      </a:lnTo>
                      <a:lnTo>
                        <a:pt x="230" y="9312"/>
                      </a:lnTo>
                      <a:lnTo>
                        <a:pt x="147" y="9416"/>
                      </a:lnTo>
                      <a:lnTo>
                        <a:pt x="188" y="9667"/>
                      </a:lnTo>
                      <a:lnTo>
                        <a:pt x="335" y="9835"/>
                      </a:lnTo>
                      <a:lnTo>
                        <a:pt x="439" y="10023"/>
                      </a:lnTo>
                      <a:lnTo>
                        <a:pt x="293" y="10065"/>
                      </a:lnTo>
                      <a:lnTo>
                        <a:pt x="147" y="9897"/>
                      </a:lnTo>
                      <a:lnTo>
                        <a:pt x="126" y="9688"/>
                      </a:lnTo>
                      <a:lnTo>
                        <a:pt x="84" y="9772"/>
                      </a:lnTo>
                      <a:lnTo>
                        <a:pt x="0" y="9835"/>
                      </a:lnTo>
                      <a:lnTo>
                        <a:pt x="105" y="10002"/>
                      </a:lnTo>
                      <a:lnTo>
                        <a:pt x="314" y="10253"/>
                      </a:lnTo>
                      <a:lnTo>
                        <a:pt x="419" y="10588"/>
                      </a:lnTo>
                      <a:lnTo>
                        <a:pt x="377" y="11153"/>
                      </a:lnTo>
                      <a:lnTo>
                        <a:pt x="460" y="11257"/>
                      </a:lnTo>
                      <a:lnTo>
                        <a:pt x="544" y="11592"/>
                      </a:lnTo>
                      <a:lnTo>
                        <a:pt x="711" y="12032"/>
                      </a:lnTo>
                      <a:lnTo>
                        <a:pt x="649" y="12178"/>
                      </a:lnTo>
                      <a:lnTo>
                        <a:pt x="670" y="12827"/>
                      </a:lnTo>
                      <a:lnTo>
                        <a:pt x="649" y="12910"/>
                      </a:lnTo>
                      <a:lnTo>
                        <a:pt x="711" y="13099"/>
                      </a:lnTo>
                      <a:lnTo>
                        <a:pt x="711" y="13308"/>
                      </a:lnTo>
                      <a:lnTo>
                        <a:pt x="837" y="13559"/>
                      </a:lnTo>
                      <a:lnTo>
                        <a:pt x="837" y="13726"/>
                      </a:lnTo>
                      <a:lnTo>
                        <a:pt x="732" y="13810"/>
                      </a:lnTo>
                      <a:lnTo>
                        <a:pt x="774" y="13852"/>
                      </a:lnTo>
                      <a:lnTo>
                        <a:pt x="732" y="14019"/>
                      </a:lnTo>
                      <a:lnTo>
                        <a:pt x="711" y="14270"/>
                      </a:lnTo>
                      <a:lnTo>
                        <a:pt x="628" y="14354"/>
                      </a:lnTo>
                      <a:lnTo>
                        <a:pt x="649" y="14438"/>
                      </a:lnTo>
                      <a:lnTo>
                        <a:pt x="628" y="14584"/>
                      </a:lnTo>
                      <a:lnTo>
                        <a:pt x="523" y="14668"/>
                      </a:lnTo>
                      <a:lnTo>
                        <a:pt x="544" y="14793"/>
                      </a:lnTo>
                      <a:lnTo>
                        <a:pt x="335" y="14961"/>
                      </a:lnTo>
                      <a:lnTo>
                        <a:pt x="251" y="14877"/>
                      </a:lnTo>
                      <a:lnTo>
                        <a:pt x="126" y="15086"/>
                      </a:lnTo>
                      <a:lnTo>
                        <a:pt x="126" y="15442"/>
                      </a:lnTo>
                      <a:lnTo>
                        <a:pt x="209" y="15526"/>
                      </a:lnTo>
                      <a:lnTo>
                        <a:pt x="293" y="15526"/>
                      </a:lnTo>
                      <a:lnTo>
                        <a:pt x="544" y="15756"/>
                      </a:lnTo>
                      <a:lnTo>
                        <a:pt x="544" y="15861"/>
                      </a:lnTo>
                      <a:lnTo>
                        <a:pt x="565" y="15923"/>
                      </a:lnTo>
                      <a:lnTo>
                        <a:pt x="711" y="15944"/>
                      </a:lnTo>
                      <a:lnTo>
                        <a:pt x="753" y="16007"/>
                      </a:lnTo>
                      <a:lnTo>
                        <a:pt x="942" y="16028"/>
                      </a:lnTo>
                      <a:lnTo>
                        <a:pt x="983" y="16028"/>
                      </a:lnTo>
                      <a:lnTo>
                        <a:pt x="1025" y="16070"/>
                      </a:lnTo>
                      <a:lnTo>
                        <a:pt x="1151" y="16070"/>
                      </a:lnTo>
                      <a:lnTo>
                        <a:pt x="1297" y="16049"/>
                      </a:lnTo>
                      <a:lnTo>
                        <a:pt x="1339" y="16133"/>
                      </a:lnTo>
                      <a:lnTo>
                        <a:pt x="1402" y="16070"/>
                      </a:lnTo>
                      <a:lnTo>
                        <a:pt x="1423" y="16112"/>
                      </a:lnTo>
                      <a:lnTo>
                        <a:pt x="1611" y="16070"/>
                      </a:lnTo>
                      <a:lnTo>
                        <a:pt x="1758" y="16070"/>
                      </a:lnTo>
                      <a:lnTo>
                        <a:pt x="1779" y="16007"/>
                      </a:lnTo>
                      <a:lnTo>
                        <a:pt x="1862" y="15965"/>
                      </a:lnTo>
                      <a:lnTo>
                        <a:pt x="1946" y="15840"/>
                      </a:lnTo>
                      <a:lnTo>
                        <a:pt x="2113" y="15861"/>
                      </a:lnTo>
                      <a:lnTo>
                        <a:pt x="2113" y="15756"/>
                      </a:lnTo>
                      <a:lnTo>
                        <a:pt x="2218" y="15693"/>
                      </a:lnTo>
                      <a:lnTo>
                        <a:pt x="2323" y="15693"/>
                      </a:lnTo>
                      <a:lnTo>
                        <a:pt x="2406" y="15777"/>
                      </a:lnTo>
                      <a:lnTo>
                        <a:pt x="2511" y="15651"/>
                      </a:lnTo>
                      <a:lnTo>
                        <a:pt x="2532" y="15693"/>
                      </a:lnTo>
                      <a:lnTo>
                        <a:pt x="2616" y="15651"/>
                      </a:lnTo>
                      <a:lnTo>
                        <a:pt x="2636" y="15526"/>
                      </a:lnTo>
                      <a:lnTo>
                        <a:pt x="2950" y="15317"/>
                      </a:lnTo>
                      <a:lnTo>
                        <a:pt x="3076" y="15338"/>
                      </a:lnTo>
                      <a:lnTo>
                        <a:pt x="3160" y="15379"/>
                      </a:lnTo>
                      <a:lnTo>
                        <a:pt x="3264" y="15317"/>
                      </a:lnTo>
                      <a:lnTo>
                        <a:pt x="3557" y="15233"/>
                      </a:lnTo>
                      <a:lnTo>
                        <a:pt x="3599" y="15317"/>
                      </a:lnTo>
                      <a:lnTo>
                        <a:pt x="3787" y="15254"/>
                      </a:lnTo>
                      <a:lnTo>
                        <a:pt x="3850" y="15296"/>
                      </a:lnTo>
                      <a:lnTo>
                        <a:pt x="3955" y="15317"/>
                      </a:lnTo>
                      <a:lnTo>
                        <a:pt x="4038" y="15254"/>
                      </a:lnTo>
                      <a:lnTo>
                        <a:pt x="4101" y="15400"/>
                      </a:lnTo>
                      <a:lnTo>
                        <a:pt x="4185" y="15400"/>
                      </a:lnTo>
                      <a:lnTo>
                        <a:pt x="4268" y="15338"/>
                      </a:lnTo>
                      <a:lnTo>
                        <a:pt x="4310" y="15400"/>
                      </a:lnTo>
                      <a:lnTo>
                        <a:pt x="4415" y="15338"/>
                      </a:lnTo>
                      <a:lnTo>
                        <a:pt x="4624" y="15338"/>
                      </a:lnTo>
                      <a:lnTo>
                        <a:pt x="4624" y="15442"/>
                      </a:lnTo>
                      <a:lnTo>
                        <a:pt x="4645" y="15442"/>
                      </a:lnTo>
                      <a:lnTo>
                        <a:pt x="4792" y="15338"/>
                      </a:lnTo>
                      <a:lnTo>
                        <a:pt x="4917" y="15379"/>
                      </a:lnTo>
                      <a:lnTo>
                        <a:pt x="5064" y="15254"/>
                      </a:lnTo>
                      <a:lnTo>
                        <a:pt x="5126" y="15128"/>
                      </a:lnTo>
                      <a:lnTo>
                        <a:pt x="5168" y="15107"/>
                      </a:lnTo>
                      <a:lnTo>
                        <a:pt x="5315" y="14982"/>
                      </a:lnTo>
                      <a:lnTo>
                        <a:pt x="5377" y="14773"/>
                      </a:lnTo>
                      <a:lnTo>
                        <a:pt x="5524" y="14668"/>
                      </a:lnTo>
                      <a:lnTo>
                        <a:pt x="5670" y="14647"/>
                      </a:lnTo>
                      <a:lnTo>
                        <a:pt x="5754" y="14668"/>
                      </a:lnTo>
                      <a:lnTo>
                        <a:pt x="5984" y="14584"/>
                      </a:lnTo>
                      <a:lnTo>
                        <a:pt x="6277" y="14396"/>
                      </a:lnTo>
                      <a:lnTo>
                        <a:pt x="6486" y="14208"/>
                      </a:lnTo>
                      <a:lnTo>
                        <a:pt x="6570" y="14187"/>
                      </a:lnTo>
                      <a:lnTo>
                        <a:pt x="6737" y="14187"/>
                      </a:lnTo>
                      <a:lnTo>
                        <a:pt x="6905" y="14249"/>
                      </a:lnTo>
                      <a:lnTo>
                        <a:pt x="7051" y="14270"/>
                      </a:lnTo>
                      <a:lnTo>
                        <a:pt x="7198" y="14208"/>
                      </a:lnTo>
                      <a:lnTo>
                        <a:pt x="7407" y="14249"/>
                      </a:lnTo>
                      <a:lnTo>
                        <a:pt x="7742" y="14145"/>
                      </a:lnTo>
                      <a:lnTo>
                        <a:pt x="7930" y="14082"/>
                      </a:lnTo>
                      <a:lnTo>
                        <a:pt x="8056" y="13977"/>
                      </a:lnTo>
                      <a:lnTo>
                        <a:pt x="8139" y="13977"/>
                      </a:lnTo>
                      <a:lnTo>
                        <a:pt x="8307" y="13852"/>
                      </a:lnTo>
                      <a:lnTo>
                        <a:pt x="8558" y="13852"/>
                      </a:lnTo>
                      <a:lnTo>
                        <a:pt x="9186" y="13810"/>
                      </a:lnTo>
                      <a:lnTo>
                        <a:pt x="9395" y="13852"/>
                      </a:lnTo>
                      <a:lnTo>
                        <a:pt x="9520" y="13852"/>
                      </a:lnTo>
                      <a:lnTo>
                        <a:pt x="9709" y="13810"/>
                      </a:lnTo>
                      <a:lnTo>
                        <a:pt x="9834" y="13831"/>
                      </a:lnTo>
                      <a:lnTo>
                        <a:pt x="10022" y="13977"/>
                      </a:lnTo>
                      <a:lnTo>
                        <a:pt x="10148" y="14208"/>
                      </a:lnTo>
                      <a:lnTo>
                        <a:pt x="10253" y="14249"/>
                      </a:lnTo>
                      <a:lnTo>
                        <a:pt x="10336" y="14187"/>
                      </a:lnTo>
                      <a:lnTo>
                        <a:pt x="10378" y="14166"/>
                      </a:lnTo>
                      <a:lnTo>
                        <a:pt x="10441" y="14208"/>
                      </a:lnTo>
                      <a:lnTo>
                        <a:pt x="10504" y="14187"/>
                      </a:lnTo>
                      <a:lnTo>
                        <a:pt x="10650" y="14208"/>
                      </a:lnTo>
                      <a:lnTo>
                        <a:pt x="10755" y="14354"/>
                      </a:lnTo>
                      <a:lnTo>
                        <a:pt x="10880" y="14375"/>
                      </a:lnTo>
                      <a:lnTo>
                        <a:pt x="10964" y="14354"/>
                      </a:lnTo>
                      <a:lnTo>
                        <a:pt x="11194" y="14542"/>
                      </a:lnTo>
                      <a:lnTo>
                        <a:pt x="11194" y="14647"/>
                      </a:lnTo>
                      <a:lnTo>
                        <a:pt x="11278" y="14647"/>
                      </a:lnTo>
                      <a:lnTo>
                        <a:pt x="11341" y="14731"/>
                      </a:lnTo>
                      <a:lnTo>
                        <a:pt x="11320" y="14814"/>
                      </a:lnTo>
                      <a:lnTo>
                        <a:pt x="11215" y="14814"/>
                      </a:lnTo>
                      <a:lnTo>
                        <a:pt x="11194" y="14898"/>
                      </a:lnTo>
                      <a:lnTo>
                        <a:pt x="11299" y="15107"/>
                      </a:lnTo>
                      <a:lnTo>
                        <a:pt x="11403" y="15128"/>
                      </a:lnTo>
                      <a:lnTo>
                        <a:pt x="11508" y="15254"/>
                      </a:lnTo>
                      <a:lnTo>
                        <a:pt x="11550" y="15421"/>
                      </a:lnTo>
                      <a:lnTo>
                        <a:pt x="11529" y="15526"/>
                      </a:lnTo>
                      <a:lnTo>
                        <a:pt x="11655" y="15819"/>
                      </a:lnTo>
                      <a:lnTo>
                        <a:pt x="11613" y="15944"/>
                      </a:lnTo>
                      <a:lnTo>
                        <a:pt x="11655" y="16007"/>
                      </a:lnTo>
                      <a:lnTo>
                        <a:pt x="11634" y="16154"/>
                      </a:lnTo>
                      <a:lnTo>
                        <a:pt x="11613" y="16237"/>
                      </a:lnTo>
                      <a:lnTo>
                        <a:pt x="11529" y="16216"/>
                      </a:lnTo>
                      <a:lnTo>
                        <a:pt x="11508" y="16237"/>
                      </a:lnTo>
                      <a:lnTo>
                        <a:pt x="11592" y="16363"/>
                      </a:lnTo>
                      <a:lnTo>
                        <a:pt x="11655" y="16384"/>
                      </a:lnTo>
                      <a:lnTo>
                        <a:pt x="11717" y="16530"/>
                      </a:lnTo>
                      <a:lnTo>
                        <a:pt x="11822" y="16488"/>
                      </a:lnTo>
                      <a:lnTo>
                        <a:pt x="11927" y="16572"/>
                      </a:lnTo>
                      <a:lnTo>
                        <a:pt x="11927" y="16467"/>
                      </a:lnTo>
                      <a:lnTo>
                        <a:pt x="11864" y="16363"/>
                      </a:lnTo>
                      <a:lnTo>
                        <a:pt x="11927" y="16300"/>
                      </a:lnTo>
                      <a:lnTo>
                        <a:pt x="11968" y="16174"/>
                      </a:lnTo>
                      <a:lnTo>
                        <a:pt x="12073" y="16174"/>
                      </a:lnTo>
                      <a:lnTo>
                        <a:pt x="12136" y="16070"/>
                      </a:lnTo>
                      <a:lnTo>
                        <a:pt x="12240" y="16028"/>
                      </a:lnTo>
                      <a:lnTo>
                        <a:pt x="12261" y="15923"/>
                      </a:lnTo>
                      <a:lnTo>
                        <a:pt x="12366" y="15777"/>
                      </a:lnTo>
                      <a:lnTo>
                        <a:pt x="12596" y="15693"/>
                      </a:lnTo>
                      <a:lnTo>
                        <a:pt x="12638" y="15610"/>
                      </a:lnTo>
                      <a:lnTo>
                        <a:pt x="12680" y="15610"/>
                      </a:lnTo>
                      <a:lnTo>
                        <a:pt x="12868" y="15505"/>
                      </a:lnTo>
                      <a:lnTo>
                        <a:pt x="12910" y="15338"/>
                      </a:lnTo>
                      <a:lnTo>
                        <a:pt x="13077" y="15107"/>
                      </a:lnTo>
                      <a:lnTo>
                        <a:pt x="13224" y="15086"/>
                      </a:lnTo>
                      <a:lnTo>
                        <a:pt x="13307" y="14982"/>
                      </a:lnTo>
                      <a:lnTo>
                        <a:pt x="13266" y="14856"/>
                      </a:lnTo>
                      <a:lnTo>
                        <a:pt x="13287" y="14710"/>
                      </a:lnTo>
                      <a:lnTo>
                        <a:pt x="13370" y="14877"/>
                      </a:lnTo>
                      <a:lnTo>
                        <a:pt x="13370" y="15024"/>
                      </a:lnTo>
                      <a:lnTo>
                        <a:pt x="13370" y="15191"/>
                      </a:lnTo>
                      <a:lnTo>
                        <a:pt x="13287" y="15254"/>
                      </a:lnTo>
                      <a:lnTo>
                        <a:pt x="13266" y="15547"/>
                      </a:lnTo>
                      <a:lnTo>
                        <a:pt x="13015" y="15714"/>
                      </a:lnTo>
                      <a:lnTo>
                        <a:pt x="12973" y="15840"/>
                      </a:lnTo>
                      <a:lnTo>
                        <a:pt x="12910" y="15923"/>
                      </a:lnTo>
                      <a:lnTo>
                        <a:pt x="12910" y="16070"/>
                      </a:lnTo>
                      <a:lnTo>
                        <a:pt x="12784" y="16258"/>
                      </a:lnTo>
                      <a:lnTo>
                        <a:pt x="12805" y="16300"/>
                      </a:lnTo>
                      <a:lnTo>
                        <a:pt x="12743" y="16593"/>
                      </a:lnTo>
                      <a:lnTo>
                        <a:pt x="12450" y="16572"/>
                      </a:lnTo>
                      <a:lnTo>
                        <a:pt x="12387" y="16739"/>
                      </a:lnTo>
                      <a:lnTo>
                        <a:pt x="12324" y="16823"/>
                      </a:lnTo>
                      <a:lnTo>
                        <a:pt x="12324" y="16886"/>
                      </a:lnTo>
                      <a:lnTo>
                        <a:pt x="12491" y="16823"/>
                      </a:lnTo>
                      <a:lnTo>
                        <a:pt x="12659" y="16760"/>
                      </a:lnTo>
                      <a:lnTo>
                        <a:pt x="12868" y="16823"/>
                      </a:lnTo>
                      <a:lnTo>
                        <a:pt x="13056" y="16530"/>
                      </a:lnTo>
                      <a:lnTo>
                        <a:pt x="13098" y="16216"/>
                      </a:lnTo>
                      <a:lnTo>
                        <a:pt x="13266" y="16049"/>
                      </a:lnTo>
                      <a:lnTo>
                        <a:pt x="13307" y="16112"/>
                      </a:lnTo>
                      <a:lnTo>
                        <a:pt x="13307" y="16384"/>
                      </a:lnTo>
                      <a:lnTo>
                        <a:pt x="13370" y="16551"/>
                      </a:lnTo>
                      <a:lnTo>
                        <a:pt x="13307" y="16551"/>
                      </a:lnTo>
                      <a:lnTo>
                        <a:pt x="13328" y="16823"/>
                      </a:lnTo>
                      <a:lnTo>
                        <a:pt x="13203" y="17074"/>
                      </a:lnTo>
                      <a:lnTo>
                        <a:pt x="12994" y="17158"/>
                      </a:lnTo>
                      <a:lnTo>
                        <a:pt x="13015" y="17221"/>
                      </a:lnTo>
                      <a:lnTo>
                        <a:pt x="13161" y="17200"/>
                      </a:lnTo>
                      <a:lnTo>
                        <a:pt x="13307" y="17221"/>
                      </a:lnTo>
                      <a:lnTo>
                        <a:pt x="13391" y="17158"/>
                      </a:lnTo>
                      <a:lnTo>
                        <a:pt x="13496" y="17116"/>
                      </a:lnTo>
                      <a:lnTo>
                        <a:pt x="13600" y="17011"/>
                      </a:lnTo>
                      <a:lnTo>
                        <a:pt x="13705" y="17053"/>
                      </a:lnTo>
                      <a:lnTo>
                        <a:pt x="13789" y="17053"/>
                      </a:lnTo>
                      <a:lnTo>
                        <a:pt x="13705" y="17158"/>
                      </a:lnTo>
                      <a:lnTo>
                        <a:pt x="13642" y="17221"/>
                      </a:lnTo>
                      <a:lnTo>
                        <a:pt x="13538" y="17221"/>
                      </a:lnTo>
                      <a:lnTo>
                        <a:pt x="13517" y="17283"/>
                      </a:lnTo>
                      <a:lnTo>
                        <a:pt x="13621" y="17430"/>
                      </a:lnTo>
                      <a:lnTo>
                        <a:pt x="13684" y="17576"/>
                      </a:lnTo>
                      <a:lnTo>
                        <a:pt x="13747" y="17744"/>
                      </a:lnTo>
                      <a:lnTo>
                        <a:pt x="13747" y="17953"/>
                      </a:lnTo>
                      <a:lnTo>
                        <a:pt x="13726" y="18225"/>
                      </a:lnTo>
                      <a:lnTo>
                        <a:pt x="13600" y="18371"/>
                      </a:lnTo>
                      <a:lnTo>
                        <a:pt x="13621" y="18455"/>
                      </a:lnTo>
                      <a:lnTo>
                        <a:pt x="13600" y="18664"/>
                      </a:lnTo>
                      <a:lnTo>
                        <a:pt x="13705" y="18748"/>
                      </a:lnTo>
                      <a:lnTo>
                        <a:pt x="13789" y="18895"/>
                      </a:lnTo>
                      <a:lnTo>
                        <a:pt x="13810" y="19083"/>
                      </a:lnTo>
                      <a:lnTo>
                        <a:pt x="14019" y="19355"/>
                      </a:lnTo>
                      <a:lnTo>
                        <a:pt x="14165" y="19397"/>
                      </a:lnTo>
                      <a:lnTo>
                        <a:pt x="14270" y="19480"/>
                      </a:lnTo>
                      <a:lnTo>
                        <a:pt x="14333" y="19606"/>
                      </a:lnTo>
                      <a:lnTo>
                        <a:pt x="14437" y="19627"/>
                      </a:lnTo>
                      <a:lnTo>
                        <a:pt x="14458" y="19585"/>
                      </a:lnTo>
                      <a:lnTo>
                        <a:pt x="14542" y="19564"/>
                      </a:lnTo>
                      <a:lnTo>
                        <a:pt x="14688" y="19585"/>
                      </a:lnTo>
                      <a:lnTo>
                        <a:pt x="14835" y="19731"/>
                      </a:lnTo>
                      <a:lnTo>
                        <a:pt x="14960" y="19773"/>
                      </a:lnTo>
                      <a:lnTo>
                        <a:pt x="15086" y="19899"/>
                      </a:lnTo>
                      <a:lnTo>
                        <a:pt x="15107" y="20003"/>
                      </a:lnTo>
                      <a:lnTo>
                        <a:pt x="15212" y="20045"/>
                      </a:lnTo>
                      <a:lnTo>
                        <a:pt x="15358" y="20192"/>
                      </a:lnTo>
                      <a:lnTo>
                        <a:pt x="15421" y="20192"/>
                      </a:lnTo>
                      <a:lnTo>
                        <a:pt x="15463" y="20108"/>
                      </a:lnTo>
                      <a:lnTo>
                        <a:pt x="15693" y="20003"/>
                      </a:lnTo>
                      <a:lnTo>
                        <a:pt x="15776" y="19899"/>
                      </a:lnTo>
                      <a:lnTo>
                        <a:pt x="15902" y="19899"/>
                      </a:lnTo>
                      <a:lnTo>
                        <a:pt x="16048" y="19773"/>
                      </a:lnTo>
                      <a:lnTo>
                        <a:pt x="16153" y="19773"/>
                      </a:lnTo>
                      <a:lnTo>
                        <a:pt x="16195" y="19711"/>
                      </a:lnTo>
                      <a:lnTo>
                        <a:pt x="16153" y="19669"/>
                      </a:lnTo>
                      <a:lnTo>
                        <a:pt x="16048" y="19627"/>
                      </a:lnTo>
                      <a:lnTo>
                        <a:pt x="16090" y="19564"/>
                      </a:lnTo>
                      <a:lnTo>
                        <a:pt x="16320" y="19397"/>
                      </a:lnTo>
                      <a:lnTo>
                        <a:pt x="16509" y="19522"/>
                      </a:lnTo>
                      <a:lnTo>
                        <a:pt x="16509" y="19669"/>
                      </a:lnTo>
                      <a:lnTo>
                        <a:pt x="16258" y="19794"/>
                      </a:lnTo>
                      <a:lnTo>
                        <a:pt x="16320" y="19899"/>
                      </a:lnTo>
                      <a:lnTo>
                        <a:pt x="16404" y="19920"/>
                      </a:lnTo>
                      <a:lnTo>
                        <a:pt x="16467" y="19815"/>
                      </a:lnTo>
                      <a:lnTo>
                        <a:pt x="16572" y="19731"/>
                      </a:lnTo>
                      <a:lnTo>
                        <a:pt x="16676" y="19815"/>
                      </a:lnTo>
                      <a:lnTo>
                        <a:pt x="16676" y="19920"/>
                      </a:lnTo>
                      <a:lnTo>
                        <a:pt x="16613" y="19920"/>
                      </a:lnTo>
                      <a:lnTo>
                        <a:pt x="16509" y="20003"/>
                      </a:lnTo>
                      <a:lnTo>
                        <a:pt x="16655" y="20192"/>
                      </a:lnTo>
                      <a:lnTo>
                        <a:pt x="16676" y="20401"/>
                      </a:lnTo>
                      <a:lnTo>
                        <a:pt x="16760" y="20338"/>
                      </a:lnTo>
                      <a:lnTo>
                        <a:pt x="16844" y="20359"/>
                      </a:lnTo>
                      <a:lnTo>
                        <a:pt x="16844" y="20464"/>
                      </a:lnTo>
                      <a:lnTo>
                        <a:pt x="16927" y="20610"/>
                      </a:lnTo>
                      <a:lnTo>
                        <a:pt x="16990" y="20443"/>
                      </a:lnTo>
                      <a:lnTo>
                        <a:pt x="16990" y="20296"/>
                      </a:lnTo>
                      <a:lnTo>
                        <a:pt x="16885" y="20359"/>
                      </a:lnTo>
                      <a:lnTo>
                        <a:pt x="16885" y="20317"/>
                      </a:lnTo>
                      <a:lnTo>
                        <a:pt x="16948" y="20234"/>
                      </a:lnTo>
                      <a:lnTo>
                        <a:pt x="17241" y="20234"/>
                      </a:lnTo>
                      <a:lnTo>
                        <a:pt x="17262" y="20296"/>
                      </a:lnTo>
                      <a:lnTo>
                        <a:pt x="17304" y="20234"/>
                      </a:lnTo>
                      <a:lnTo>
                        <a:pt x="17450" y="20024"/>
                      </a:lnTo>
                      <a:lnTo>
                        <a:pt x="17764" y="19836"/>
                      </a:lnTo>
                      <a:lnTo>
                        <a:pt x="17911" y="19711"/>
                      </a:lnTo>
                      <a:lnTo>
                        <a:pt x="17827" y="19711"/>
                      </a:lnTo>
                      <a:lnTo>
                        <a:pt x="17764" y="19731"/>
                      </a:lnTo>
                      <a:lnTo>
                        <a:pt x="17785" y="19711"/>
                      </a:lnTo>
                      <a:lnTo>
                        <a:pt x="17681" y="19669"/>
                      </a:lnTo>
                      <a:lnTo>
                        <a:pt x="17932" y="19669"/>
                      </a:lnTo>
                      <a:lnTo>
                        <a:pt x="18183" y="19606"/>
                      </a:lnTo>
                      <a:lnTo>
                        <a:pt x="18622" y="19501"/>
                      </a:lnTo>
                      <a:lnTo>
                        <a:pt x="18957" y="19585"/>
                      </a:lnTo>
                      <a:lnTo>
                        <a:pt x="19124" y="19501"/>
                      </a:lnTo>
                      <a:lnTo>
                        <a:pt x="19124" y="19397"/>
                      </a:lnTo>
                      <a:lnTo>
                        <a:pt x="19229" y="19397"/>
                      </a:lnTo>
                      <a:lnTo>
                        <a:pt x="19333" y="19313"/>
                      </a:lnTo>
                      <a:lnTo>
                        <a:pt x="19438" y="19104"/>
                      </a:lnTo>
                      <a:lnTo>
                        <a:pt x="19375" y="18895"/>
                      </a:lnTo>
                      <a:lnTo>
                        <a:pt x="19375" y="18769"/>
                      </a:lnTo>
                      <a:lnTo>
                        <a:pt x="19585" y="18560"/>
                      </a:lnTo>
                      <a:lnTo>
                        <a:pt x="19585" y="18225"/>
                      </a:lnTo>
                      <a:lnTo>
                        <a:pt x="19668" y="18099"/>
                      </a:lnTo>
                      <a:lnTo>
                        <a:pt x="19710" y="17869"/>
                      </a:lnTo>
                      <a:lnTo>
                        <a:pt x="19815" y="17827"/>
                      </a:lnTo>
                      <a:lnTo>
                        <a:pt x="19815" y="17702"/>
                      </a:lnTo>
                      <a:lnTo>
                        <a:pt x="20170" y="17283"/>
                      </a:lnTo>
                      <a:lnTo>
                        <a:pt x="20275" y="17262"/>
                      </a:lnTo>
                      <a:lnTo>
                        <a:pt x="20317" y="17011"/>
                      </a:lnTo>
                      <a:lnTo>
                        <a:pt x="20442" y="16823"/>
                      </a:lnTo>
                      <a:lnTo>
                        <a:pt x="20547" y="16593"/>
                      </a:lnTo>
                      <a:lnTo>
                        <a:pt x="20694" y="16446"/>
                      </a:lnTo>
                      <a:lnTo>
                        <a:pt x="20652" y="16342"/>
                      </a:lnTo>
                      <a:lnTo>
                        <a:pt x="20756" y="16258"/>
                      </a:lnTo>
                      <a:lnTo>
                        <a:pt x="20861" y="16049"/>
                      </a:lnTo>
                      <a:lnTo>
                        <a:pt x="20798" y="15965"/>
                      </a:lnTo>
                      <a:lnTo>
                        <a:pt x="20966" y="15902"/>
                      </a:lnTo>
                      <a:lnTo>
                        <a:pt x="21070" y="15714"/>
                      </a:lnTo>
                      <a:lnTo>
                        <a:pt x="21154" y="15630"/>
                      </a:lnTo>
                      <a:lnTo>
                        <a:pt x="21258" y="15442"/>
                      </a:lnTo>
                      <a:lnTo>
                        <a:pt x="21426" y="15400"/>
                      </a:lnTo>
                      <a:lnTo>
                        <a:pt x="21530" y="15338"/>
                      </a:lnTo>
                      <a:lnTo>
                        <a:pt x="21342" y="15338"/>
                      </a:lnTo>
                      <a:lnTo>
                        <a:pt x="21384" y="15296"/>
                      </a:lnTo>
                      <a:lnTo>
                        <a:pt x="21593" y="15254"/>
                      </a:lnTo>
                      <a:lnTo>
                        <a:pt x="21782" y="15170"/>
                      </a:lnTo>
                      <a:lnTo>
                        <a:pt x="21802" y="15003"/>
                      </a:lnTo>
                      <a:lnTo>
                        <a:pt x="21782" y="14961"/>
                      </a:lnTo>
                      <a:lnTo>
                        <a:pt x="21802" y="14814"/>
                      </a:lnTo>
                      <a:lnTo>
                        <a:pt x="22012" y="14689"/>
                      </a:lnTo>
                      <a:lnTo>
                        <a:pt x="22012" y="14563"/>
                      </a:lnTo>
                      <a:lnTo>
                        <a:pt x="22158" y="14501"/>
                      </a:lnTo>
                      <a:lnTo>
                        <a:pt x="22284" y="14291"/>
                      </a:lnTo>
                      <a:lnTo>
                        <a:pt x="22263" y="14187"/>
                      </a:lnTo>
                      <a:lnTo>
                        <a:pt x="22305" y="14019"/>
                      </a:lnTo>
                      <a:lnTo>
                        <a:pt x="22284" y="13957"/>
                      </a:lnTo>
                      <a:lnTo>
                        <a:pt x="22284" y="13852"/>
                      </a:lnTo>
                      <a:lnTo>
                        <a:pt x="22430" y="13496"/>
                      </a:lnTo>
                      <a:lnTo>
                        <a:pt x="22493" y="13287"/>
                      </a:lnTo>
                      <a:lnTo>
                        <a:pt x="22702" y="12910"/>
                      </a:lnTo>
                      <a:lnTo>
                        <a:pt x="22702" y="12785"/>
                      </a:lnTo>
                      <a:lnTo>
                        <a:pt x="22807" y="12492"/>
                      </a:lnTo>
                      <a:lnTo>
                        <a:pt x="22953" y="12366"/>
                      </a:lnTo>
                      <a:lnTo>
                        <a:pt x="23016" y="12199"/>
                      </a:lnTo>
                      <a:lnTo>
                        <a:pt x="22953" y="12053"/>
                      </a:lnTo>
                      <a:lnTo>
                        <a:pt x="23058" y="11927"/>
                      </a:lnTo>
                      <a:lnTo>
                        <a:pt x="22995" y="11655"/>
                      </a:lnTo>
                      <a:lnTo>
                        <a:pt x="22995" y="11529"/>
                      </a:lnTo>
                      <a:lnTo>
                        <a:pt x="22911" y="11320"/>
                      </a:lnTo>
                      <a:lnTo>
                        <a:pt x="22891" y="11236"/>
                      </a:lnTo>
                      <a:lnTo>
                        <a:pt x="22849" y="11111"/>
                      </a:lnTo>
                      <a:lnTo>
                        <a:pt x="22911" y="11069"/>
                      </a:lnTo>
                      <a:lnTo>
                        <a:pt x="22911" y="10923"/>
                      </a:lnTo>
                      <a:lnTo>
                        <a:pt x="23016" y="10776"/>
                      </a:lnTo>
                      <a:lnTo>
                        <a:pt x="23016" y="10713"/>
                      </a:lnTo>
                      <a:lnTo>
                        <a:pt x="22995" y="10379"/>
                      </a:lnTo>
                      <a:lnTo>
                        <a:pt x="23058" y="10253"/>
                      </a:lnTo>
                      <a:lnTo>
                        <a:pt x="23016" y="10190"/>
                      </a:lnTo>
                      <a:lnTo>
                        <a:pt x="22995" y="10065"/>
                      </a:lnTo>
                      <a:lnTo>
                        <a:pt x="22995" y="9856"/>
                      </a:lnTo>
                      <a:lnTo>
                        <a:pt x="22932" y="9835"/>
                      </a:lnTo>
                      <a:lnTo>
                        <a:pt x="22995" y="9688"/>
                      </a:lnTo>
                      <a:lnTo>
                        <a:pt x="22891" y="9667"/>
                      </a:lnTo>
                      <a:lnTo>
                        <a:pt x="22828" y="9542"/>
                      </a:lnTo>
                      <a:lnTo>
                        <a:pt x="22828" y="9416"/>
                      </a:lnTo>
                      <a:lnTo>
                        <a:pt x="22702" y="9312"/>
                      </a:lnTo>
                      <a:lnTo>
                        <a:pt x="22619" y="9144"/>
                      </a:lnTo>
                      <a:lnTo>
                        <a:pt x="22598" y="8956"/>
                      </a:lnTo>
                      <a:lnTo>
                        <a:pt x="22514" y="8830"/>
                      </a:lnTo>
                      <a:lnTo>
                        <a:pt x="22430" y="8830"/>
                      </a:lnTo>
                      <a:lnTo>
                        <a:pt x="22367" y="8851"/>
                      </a:lnTo>
                      <a:lnTo>
                        <a:pt x="22284" y="8809"/>
                      </a:lnTo>
                      <a:lnTo>
                        <a:pt x="22263" y="8642"/>
                      </a:lnTo>
                      <a:lnTo>
                        <a:pt x="22200" y="8621"/>
                      </a:lnTo>
                      <a:lnTo>
                        <a:pt x="22179" y="8537"/>
                      </a:lnTo>
                      <a:lnTo>
                        <a:pt x="22054" y="8412"/>
                      </a:lnTo>
                      <a:lnTo>
                        <a:pt x="21970" y="8370"/>
                      </a:lnTo>
                      <a:lnTo>
                        <a:pt x="22012" y="8265"/>
                      </a:lnTo>
                      <a:lnTo>
                        <a:pt x="21949" y="8119"/>
                      </a:lnTo>
                      <a:lnTo>
                        <a:pt x="22054" y="7993"/>
                      </a:lnTo>
                      <a:lnTo>
                        <a:pt x="22074" y="7805"/>
                      </a:lnTo>
                      <a:lnTo>
                        <a:pt x="22012" y="7742"/>
                      </a:lnTo>
                      <a:lnTo>
                        <a:pt x="22054" y="7638"/>
                      </a:lnTo>
                      <a:lnTo>
                        <a:pt x="21970" y="7575"/>
                      </a:lnTo>
                      <a:lnTo>
                        <a:pt x="21949" y="7638"/>
                      </a:lnTo>
                      <a:lnTo>
                        <a:pt x="21991" y="7679"/>
                      </a:lnTo>
                      <a:lnTo>
                        <a:pt x="21949" y="7763"/>
                      </a:lnTo>
                      <a:lnTo>
                        <a:pt x="21677" y="7533"/>
                      </a:lnTo>
                      <a:lnTo>
                        <a:pt x="21635" y="7366"/>
                      </a:lnTo>
                      <a:lnTo>
                        <a:pt x="21572" y="7387"/>
                      </a:lnTo>
                      <a:lnTo>
                        <a:pt x="21572" y="7470"/>
                      </a:lnTo>
                      <a:lnTo>
                        <a:pt x="21551" y="7575"/>
                      </a:lnTo>
                      <a:lnTo>
                        <a:pt x="21593" y="7763"/>
                      </a:lnTo>
                      <a:lnTo>
                        <a:pt x="21468" y="7596"/>
                      </a:lnTo>
                      <a:lnTo>
                        <a:pt x="21426" y="7659"/>
                      </a:lnTo>
                      <a:lnTo>
                        <a:pt x="21426" y="7554"/>
                      </a:lnTo>
                      <a:lnTo>
                        <a:pt x="21363" y="7470"/>
                      </a:lnTo>
                      <a:lnTo>
                        <a:pt x="21342" y="7135"/>
                      </a:lnTo>
                      <a:lnTo>
                        <a:pt x="21384" y="7115"/>
                      </a:lnTo>
                      <a:lnTo>
                        <a:pt x="21384" y="7031"/>
                      </a:lnTo>
                      <a:lnTo>
                        <a:pt x="21279" y="6947"/>
                      </a:lnTo>
                      <a:lnTo>
                        <a:pt x="21321" y="6863"/>
                      </a:lnTo>
                      <a:lnTo>
                        <a:pt x="21238" y="6801"/>
                      </a:lnTo>
                      <a:lnTo>
                        <a:pt x="21258" y="6696"/>
                      </a:lnTo>
                      <a:lnTo>
                        <a:pt x="21070" y="6529"/>
                      </a:lnTo>
                      <a:lnTo>
                        <a:pt x="21028" y="6424"/>
                      </a:lnTo>
                      <a:lnTo>
                        <a:pt x="21028" y="6299"/>
                      </a:lnTo>
                      <a:lnTo>
                        <a:pt x="21133" y="6319"/>
                      </a:lnTo>
                      <a:lnTo>
                        <a:pt x="21133" y="6194"/>
                      </a:lnTo>
                      <a:lnTo>
                        <a:pt x="21028" y="6027"/>
                      </a:lnTo>
                      <a:lnTo>
                        <a:pt x="20966" y="6068"/>
                      </a:lnTo>
                      <a:lnTo>
                        <a:pt x="20861" y="6068"/>
                      </a:lnTo>
                      <a:lnTo>
                        <a:pt x="20756" y="5880"/>
                      </a:lnTo>
                      <a:lnTo>
                        <a:pt x="20694" y="5880"/>
                      </a:lnTo>
                      <a:lnTo>
                        <a:pt x="20589" y="5796"/>
                      </a:lnTo>
                      <a:lnTo>
                        <a:pt x="20505" y="5859"/>
                      </a:lnTo>
                      <a:lnTo>
                        <a:pt x="20484" y="5796"/>
                      </a:lnTo>
                      <a:lnTo>
                        <a:pt x="20338" y="5754"/>
                      </a:lnTo>
                      <a:lnTo>
                        <a:pt x="20275" y="5817"/>
                      </a:lnTo>
                      <a:lnTo>
                        <a:pt x="20317" y="5713"/>
                      </a:lnTo>
                      <a:lnTo>
                        <a:pt x="20442" y="5692"/>
                      </a:lnTo>
                      <a:lnTo>
                        <a:pt x="20442" y="5608"/>
                      </a:lnTo>
                      <a:lnTo>
                        <a:pt x="20422" y="5545"/>
                      </a:lnTo>
                      <a:lnTo>
                        <a:pt x="20296" y="5566"/>
                      </a:lnTo>
                      <a:lnTo>
                        <a:pt x="20191" y="5545"/>
                      </a:lnTo>
                      <a:lnTo>
                        <a:pt x="20170" y="5482"/>
                      </a:lnTo>
                      <a:lnTo>
                        <a:pt x="20087" y="5482"/>
                      </a:lnTo>
                      <a:lnTo>
                        <a:pt x="19857" y="5336"/>
                      </a:lnTo>
                      <a:lnTo>
                        <a:pt x="19752" y="5127"/>
                      </a:lnTo>
                      <a:lnTo>
                        <a:pt x="19710" y="4918"/>
                      </a:lnTo>
                      <a:lnTo>
                        <a:pt x="19668" y="4771"/>
                      </a:lnTo>
                      <a:lnTo>
                        <a:pt x="19668" y="4666"/>
                      </a:lnTo>
                      <a:lnTo>
                        <a:pt x="19710" y="4646"/>
                      </a:lnTo>
                      <a:lnTo>
                        <a:pt x="19773" y="4415"/>
                      </a:lnTo>
                      <a:lnTo>
                        <a:pt x="19689" y="4122"/>
                      </a:lnTo>
                      <a:lnTo>
                        <a:pt x="19647" y="3976"/>
                      </a:lnTo>
                      <a:lnTo>
                        <a:pt x="19689" y="3934"/>
                      </a:lnTo>
                      <a:lnTo>
                        <a:pt x="19606" y="3892"/>
                      </a:lnTo>
                      <a:lnTo>
                        <a:pt x="19543" y="3892"/>
                      </a:lnTo>
                      <a:lnTo>
                        <a:pt x="19438" y="3662"/>
                      </a:lnTo>
                      <a:lnTo>
                        <a:pt x="19438" y="3369"/>
                      </a:lnTo>
                      <a:lnTo>
                        <a:pt x="19459" y="3348"/>
                      </a:lnTo>
                      <a:lnTo>
                        <a:pt x="19459" y="3265"/>
                      </a:lnTo>
                      <a:lnTo>
                        <a:pt x="19396" y="3202"/>
                      </a:lnTo>
                      <a:lnTo>
                        <a:pt x="19375" y="2846"/>
                      </a:lnTo>
                      <a:lnTo>
                        <a:pt x="19438" y="2762"/>
                      </a:lnTo>
                      <a:lnTo>
                        <a:pt x="19375" y="2637"/>
                      </a:lnTo>
                      <a:lnTo>
                        <a:pt x="19438" y="2616"/>
                      </a:lnTo>
                      <a:lnTo>
                        <a:pt x="19438" y="2532"/>
                      </a:lnTo>
                      <a:lnTo>
                        <a:pt x="19250" y="2323"/>
                      </a:lnTo>
                      <a:lnTo>
                        <a:pt x="19124" y="2260"/>
                      </a:lnTo>
                      <a:lnTo>
                        <a:pt x="19145" y="2218"/>
                      </a:lnTo>
                      <a:lnTo>
                        <a:pt x="19020" y="2093"/>
                      </a:lnTo>
                      <a:lnTo>
                        <a:pt x="18915" y="2156"/>
                      </a:lnTo>
                      <a:lnTo>
                        <a:pt x="18852" y="2114"/>
                      </a:lnTo>
                      <a:lnTo>
                        <a:pt x="18769" y="2239"/>
                      </a:lnTo>
                      <a:lnTo>
                        <a:pt x="18706" y="2239"/>
                      </a:lnTo>
                      <a:lnTo>
                        <a:pt x="18559" y="2051"/>
                      </a:lnTo>
                      <a:lnTo>
                        <a:pt x="18601" y="1988"/>
                      </a:lnTo>
                      <a:lnTo>
                        <a:pt x="18517" y="1800"/>
                      </a:lnTo>
                      <a:lnTo>
                        <a:pt x="18538" y="1591"/>
                      </a:lnTo>
                      <a:lnTo>
                        <a:pt x="18517" y="1319"/>
                      </a:lnTo>
                      <a:lnTo>
                        <a:pt x="18497" y="1361"/>
                      </a:lnTo>
                      <a:lnTo>
                        <a:pt x="18434" y="1256"/>
                      </a:lnTo>
                      <a:lnTo>
                        <a:pt x="18497" y="1151"/>
                      </a:lnTo>
                      <a:lnTo>
                        <a:pt x="18413" y="1047"/>
                      </a:lnTo>
                      <a:lnTo>
                        <a:pt x="18392" y="942"/>
                      </a:lnTo>
                      <a:lnTo>
                        <a:pt x="18329" y="900"/>
                      </a:lnTo>
                      <a:lnTo>
                        <a:pt x="18329" y="754"/>
                      </a:lnTo>
                      <a:lnTo>
                        <a:pt x="18413" y="670"/>
                      </a:lnTo>
                      <a:lnTo>
                        <a:pt x="18329" y="649"/>
                      </a:lnTo>
                      <a:lnTo>
                        <a:pt x="18225" y="670"/>
                      </a:lnTo>
                      <a:lnTo>
                        <a:pt x="18141" y="586"/>
                      </a:lnTo>
                      <a:lnTo>
                        <a:pt x="18204" y="314"/>
                      </a:lnTo>
                      <a:lnTo>
                        <a:pt x="18183" y="252"/>
                      </a:lnTo>
                      <a:lnTo>
                        <a:pt x="18120" y="105"/>
                      </a:lnTo>
                      <a:lnTo>
                        <a:pt x="18015" y="63"/>
                      </a:lnTo>
                      <a:lnTo>
                        <a:pt x="18015"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33"/>
                <p:cNvSpPr/>
                <p:nvPr/>
              </p:nvSpPr>
              <p:spPr>
                <a:xfrm>
                  <a:off x="5683950" y="3957275"/>
                  <a:ext cx="54950" cy="71175"/>
                </a:xfrm>
                <a:custGeom>
                  <a:rect b="b" l="l" r="r" t="t"/>
                  <a:pathLst>
                    <a:path extrusionOk="0" h="2847" w="2198">
                      <a:moveTo>
                        <a:pt x="168" y="1"/>
                      </a:moveTo>
                      <a:lnTo>
                        <a:pt x="126" y="64"/>
                      </a:lnTo>
                      <a:lnTo>
                        <a:pt x="126" y="189"/>
                      </a:lnTo>
                      <a:lnTo>
                        <a:pt x="105" y="210"/>
                      </a:lnTo>
                      <a:lnTo>
                        <a:pt x="105" y="336"/>
                      </a:lnTo>
                      <a:lnTo>
                        <a:pt x="126" y="587"/>
                      </a:lnTo>
                      <a:lnTo>
                        <a:pt x="105" y="733"/>
                      </a:lnTo>
                      <a:lnTo>
                        <a:pt x="126" y="1005"/>
                      </a:lnTo>
                      <a:lnTo>
                        <a:pt x="168" y="1214"/>
                      </a:lnTo>
                      <a:lnTo>
                        <a:pt x="126" y="1361"/>
                      </a:lnTo>
                      <a:lnTo>
                        <a:pt x="189" y="1382"/>
                      </a:lnTo>
                      <a:lnTo>
                        <a:pt x="189" y="1466"/>
                      </a:lnTo>
                      <a:lnTo>
                        <a:pt x="294" y="1570"/>
                      </a:lnTo>
                      <a:lnTo>
                        <a:pt x="168" y="1570"/>
                      </a:lnTo>
                      <a:lnTo>
                        <a:pt x="64" y="1466"/>
                      </a:lnTo>
                      <a:lnTo>
                        <a:pt x="1" y="1570"/>
                      </a:lnTo>
                      <a:lnTo>
                        <a:pt x="1" y="1779"/>
                      </a:lnTo>
                      <a:lnTo>
                        <a:pt x="85" y="1842"/>
                      </a:lnTo>
                      <a:lnTo>
                        <a:pt x="64" y="1884"/>
                      </a:lnTo>
                      <a:lnTo>
                        <a:pt x="64" y="2198"/>
                      </a:lnTo>
                      <a:lnTo>
                        <a:pt x="105" y="2261"/>
                      </a:lnTo>
                      <a:lnTo>
                        <a:pt x="85" y="2303"/>
                      </a:lnTo>
                      <a:lnTo>
                        <a:pt x="105" y="2470"/>
                      </a:lnTo>
                      <a:lnTo>
                        <a:pt x="210" y="2491"/>
                      </a:lnTo>
                      <a:lnTo>
                        <a:pt x="168" y="2575"/>
                      </a:lnTo>
                      <a:lnTo>
                        <a:pt x="168" y="2700"/>
                      </a:lnTo>
                      <a:lnTo>
                        <a:pt x="210" y="2721"/>
                      </a:lnTo>
                      <a:lnTo>
                        <a:pt x="315" y="2700"/>
                      </a:lnTo>
                      <a:lnTo>
                        <a:pt x="398" y="2784"/>
                      </a:lnTo>
                      <a:lnTo>
                        <a:pt x="503" y="2637"/>
                      </a:lnTo>
                      <a:lnTo>
                        <a:pt x="503" y="2742"/>
                      </a:lnTo>
                      <a:lnTo>
                        <a:pt x="545" y="2847"/>
                      </a:lnTo>
                      <a:lnTo>
                        <a:pt x="649" y="2847"/>
                      </a:lnTo>
                      <a:lnTo>
                        <a:pt x="754" y="2700"/>
                      </a:lnTo>
                      <a:lnTo>
                        <a:pt x="796" y="2595"/>
                      </a:lnTo>
                      <a:lnTo>
                        <a:pt x="838" y="2407"/>
                      </a:lnTo>
                      <a:lnTo>
                        <a:pt x="921" y="2491"/>
                      </a:lnTo>
                      <a:lnTo>
                        <a:pt x="942" y="2428"/>
                      </a:lnTo>
                      <a:lnTo>
                        <a:pt x="1047" y="2365"/>
                      </a:lnTo>
                      <a:lnTo>
                        <a:pt x="1110" y="2219"/>
                      </a:lnTo>
                      <a:lnTo>
                        <a:pt x="1110" y="2365"/>
                      </a:lnTo>
                      <a:lnTo>
                        <a:pt x="1173" y="2386"/>
                      </a:lnTo>
                      <a:lnTo>
                        <a:pt x="1235" y="2282"/>
                      </a:lnTo>
                      <a:lnTo>
                        <a:pt x="1340" y="2261"/>
                      </a:lnTo>
                      <a:lnTo>
                        <a:pt x="1382" y="2303"/>
                      </a:lnTo>
                      <a:lnTo>
                        <a:pt x="1361" y="2407"/>
                      </a:lnTo>
                      <a:lnTo>
                        <a:pt x="1256" y="2365"/>
                      </a:lnTo>
                      <a:lnTo>
                        <a:pt x="1256" y="2512"/>
                      </a:lnTo>
                      <a:lnTo>
                        <a:pt x="1361" y="2470"/>
                      </a:lnTo>
                      <a:lnTo>
                        <a:pt x="1424" y="2491"/>
                      </a:lnTo>
                      <a:lnTo>
                        <a:pt x="1549" y="2303"/>
                      </a:lnTo>
                      <a:lnTo>
                        <a:pt x="1549" y="2219"/>
                      </a:lnTo>
                      <a:lnTo>
                        <a:pt x="1466" y="2177"/>
                      </a:lnTo>
                      <a:lnTo>
                        <a:pt x="1549" y="2072"/>
                      </a:lnTo>
                      <a:lnTo>
                        <a:pt x="1549" y="1947"/>
                      </a:lnTo>
                      <a:lnTo>
                        <a:pt x="1633" y="1947"/>
                      </a:lnTo>
                      <a:lnTo>
                        <a:pt x="1675" y="1884"/>
                      </a:lnTo>
                      <a:lnTo>
                        <a:pt x="1675" y="1633"/>
                      </a:lnTo>
                      <a:lnTo>
                        <a:pt x="1758" y="1570"/>
                      </a:lnTo>
                      <a:lnTo>
                        <a:pt x="1800" y="1466"/>
                      </a:lnTo>
                      <a:lnTo>
                        <a:pt x="1842" y="1633"/>
                      </a:lnTo>
                      <a:lnTo>
                        <a:pt x="1863" y="1696"/>
                      </a:lnTo>
                      <a:lnTo>
                        <a:pt x="1905" y="1570"/>
                      </a:lnTo>
                      <a:lnTo>
                        <a:pt x="1905" y="1466"/>
                      </a:lnTo>
                      <a:lnTo>
                        <a:pt x="1947" y="1424"/>
                      </a:lnTo>
                      <a:lnTo>
                        <a:pt x="1905" y="1256"/>
                      </a:lnTo>
                      <a:lnTo>
                        <a:pt x="1989" y="1131"/>
                      </a:lnTo>
                      <a:lnTo>
                        <a:pt x="1989" y="922"/>
                      </a:lnTo>
                      <a:lnTo>
                        <a:pt x="2093" y="796"/>
                      </a:lnTo>
                      <a:lnTo>
                        <a:pt x="2156" y="503"/>
                      </a:lnTo>
                      <a:lnTo>
                        <a:pt x="2198" y="398"/>
                      </a:lnTo>
                      <a:lnTo>
                        <a:pt x="2072" y="294"/>
                      </a:lnTo>
                      <a:lnTo>
                        <a:pt x="1947" y="294"/>
                      </a:lnTo>
                      <a:lnTo>
                        <a:pt x="1947" y="315"/>
                      </a:lnTo>
                      <a:lnTo>
                        <a:pt x="1884" y="419"/>
                      </a:lnTo>
                      <a:lnTo>
                        <a:pt x="1863" y="398"/>
                      </a:lnTo>
                      <a:lnTo>
                        <a:pt x="1800" y="398"/>
                      </a:lnTo>
                      <a:lnTo>
                        <a:pt x="1738" y="440"/>
                      </a:lnTo>
                      <a:lnTo>
                        <a:pt x="1675" y="503"/>
                      </a:lnTo>
                      <a:lnTo>
                        <a:pt x="1340" y="482"/>
                      </a:lnTo>
                      <a:lnTo>
                        <a:pt x="1256" y="524"/>
                      </a:lnTo>
                      <a:lnTo>
                        <a:pt x="1256" y="629"/>
                      </a:lnTo>
                      <a:lnTo>
                        <a:pt x="1173" y="545"/>
                      </a:lnTo>
                      <a:lnTo>
                        <a:pt x="1068" y="545"/>
                      </a:lnTo>
                      <a:lnTo>
                        <a:pt x="1005" y="608"/>
                      </a:lnTo>
                      <a:lnTo>
                        <a:pt x="901" y="524"/>
                      </a:lnTo>
                      <a:lnTo>
                        <a:pt x="733" y="398"/>
                      </a:lnTo>
                      <a:lnTo>
                        <a:pt x="524" y="294"/>
                      </a:lnTo>
                      <a:lnTo>
                        <a:pt x="524" y="106"/>
                      </a:lnTo>
                      <a:lnTo>
                        <a:pt x="482" y="168"/>
                      </a:lnTo>
                      <a:lnTo>
                        <a:pt x="440" y="210"/>
                      </a:lnTo>
                      <a:lnTo>
                        <a:pt x="377" y="126"/>
                      </a:lnTo>
                      <a:lnTo>
                        <a:pt x="273" y="85"/>
                      </a:lnTo>
                      <a:lnTo>
                        <a:pt x="168"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2" name="Google Shape;562;p33"/>
              <p:cNvGrpSpPr/>
              <p:nvPr/>
            </p:nvGrpSpPr>
            <p:grpSpPr>
              <a:xfrm>
                <a:off x="5952300" y="3852150"/>
                <a:ext cx="231225" cy="287200"/>
                <a:chOff x="5952300" y="3852150"/>
                <a:chExt cx="231225" cy="287200"/>
              </a:xfrm>
            </p:grpSpPr>
            <p:sp>
              <p:nvSpPr>
                <p:cNvPr id="563" name="Google Shape;563;p33"/>
                <p:cNvSpPr/>
                <p:nvPr/>
              </p:nvSpPr>
              <p:spPr>
                <a:xfrm>
                  <a:off x="5952300" y="3996525"/>
                  <a:ext cx="145450" cy="142825"/>
                </a:xfrm>
                <a:custGeom>
                  <a:rect b="b" l="l" r="r" t="t"/>
                  <a:pathLst>
                    <a:path extrusionOk="0" h="5713" w="5818">
                      <a:moveTo>
                        <a:pt x="5064" y="0"/>
                      </a:moveTo>
                      <a:lnTo>
                        <a:pt x="4918" y="105"/>
                      </a:lnTo>
                      <a:lnTo>
                        <a:pt x="4834" y="126"/>
                      </a:lnTo>
                      <a:lnTo>
                        <a:pt x="4729" y="209"/>
                      </a:lnTo>
                      <a:lnTo>
                        <a:pt x="4729" y="377"/>
                      </a:lnTo>
                      <a:lnTo>
                        <a:pt x="4625" y="628"/>
                      </a:lnTo>
                      <a:lnTo>
                        <a:pt x="4520" y="753"/>
                      </a:lnTo>
                      <a:lnTo>
                        <a:pt x="4457" y="774"/>
                      </a:lnTo>
                      <a:lnTo>
                        <a:pt x="4332" y="942"/>
                      </a:lnTo>
                      <a:lnTo>
                        <a:pt x="4290" y="1025"/>
                      </a:lnTo>
                      <a:lnTo>
                        <a:pt x="4185" y="1067"/>
                      </a:lnTo>
                      <a:lnTo>
                        <a:pt x="4081" y="1046"/>
                      </a:lnTo>
                      <a:lnTo>
                        <a:pt x="3976" y="1130"/>
                      </a:lnTo>
                      <a:lnTo>
                        <a:pt x="3934" y="1235"/>
                      </a:lnTo>
                      <a:lnTo>
                        <a:pt x="3934" y="1339"/>
                      </a:lnTo>
                      <a:lnTo>
                        <a:pt x="3892" y="1360"/>
                      </a:lnTo>
                      <a:lnTo>
                        <a:pt x="3788" y="1465"/>
                      </a:lnTo>
                      <a:lnTo>
                        <a:pt x="3788" y="1590"/>
                      </a:lnTo>
                      <a:lnTo>
                        <a:pt x="3725" y="1674"/>
                      </a:lnTo>
                      <a:lnTo>
                        <a:pt x="3704" y="1758"/>
                      </a:lnTo>
                      <a:lnTo>
                        <a:pt x="3495" y="2009"/>
                      </a:lnTo>
                      <a:lnTo>
                        <a:pt x="3286" y="2176"/>
                      </a:lnTo>
                      <a:lnTo>
                        <a:pt x="3160" y="2197"/>
                      </a:lnTo>
                      <a:lnTo>
                        <a:pt x="2993" y="2281"/>
                      </a:lnTo>
                      <a:lnTo>
                        <a:pt x="2993" y="2344"/>
                      </a:lnTo>
                      <a:lnTo>
                        <a:pt x="2888" y="2344"/>
                      </a:lnTo>
                      <a:lnTo>
                        <a:pt x="2679" y="2469"/>
                      </a:lnTo>
                      <a:lnTo>
                        <a:pt x="2512" y="2616"/>
                      </a:lnTo>
                      <a:lnTo>
                        <a:pt x="2407" y="2637"/>
                      </a:lnTo>
                      <a:lnTo>
                        <a:pt x="2198" y="2783"/>
                      </a:lnTo>
                      <a:lnTo>
                        <a:pt x="2156" y="2846"/>
                      </a:lnTo>
                      <a:lnTo>
                        <a:pt x="2219" y="2929"/>
                      </a:lnTo>
                      <a:lnTo>
                        <a:pt x="2219" y="3055"/>
                      </a:lnTo>
                      <a:lnTo>
                        <a:pt x="2114" y="2950"/>
                      </a:lnTo>
                      <a:lnTo>
                        <a:pt x="2093" y="2929"/>
                      </a:lnTo>
                      <a:lnTo>
                        <a:pt x="1988" y="2950"/>
                      </a:lnTo>
                      <a:lnTo>
                        <a:pt x="1884" y="2992"/>
                      </a:lnTo>
                      <a:lnTo>
                        <a:pt x="1821" y="2950"/>
                      </a:lnTo>
                      <a:lnTo>
                        <a:pt x="1737" y="2950"/>
                      </a:lnTo>
                      <a:lnTo>
                        <a:pt x="1570" y="3118"/>
                      </a:lnTo>
                      <a:lnTo>
                        <a:pt x="1507" y="3201"/>
                      </a:lnTo>
                      <a:lnTo>
                        <a:pt x="1361" y="3327"/>
                      </a:lnTo>
                      <a:lnTo>
                        <a:pt x="1277" y="3348"/>
                      </a:lnTo>
                      <a:lnTo>
                        <a:pt x="1172" y="3453"/>
                      </a:lnTo>
                      <a:lnTo>
                        <a:pt x="1151" y="3620"/>
                      </a:lnTo>
                      <a:lnTo>
                        <a:pt x="1110" y="3536"/>
                      </a:lnTo>
                      <a:lnTo>
                        <a:pt x="1068" y="3473"/>
                      </a:lnTo>
                      <a:lnTo>
                        <a:pt x="1005" y="3557"/>
                      </a:lnTo>
                      <a:lnTo>
                        <a:pt x="942" y="3620"/>
                      </a:lnTo>
                      <a:lnTo>
                        <a:pt x="942" y="3746"/>
                      </a:lnTo>
                      <a:lnTo>
                        <a:pt x="879" y="3787"/>
                      </a:lnTo>
                      <a:lnTo>
                        <a:pt x="838" y="3766"/>
                      </a:lnTo>
                      <a:lnTo>
                        <a:pt x="670" y="3955"/>
                      </a:lnTo>
                      <a:lnTo>
                        <a:pt x="628" y="3955"/>
                      </a:lnTo>
                      <a:lnTo>
                        <a:pt x="566" y="4038"/>
                      </a:lnTo>
                      <a:lnTo>
                        <a:pt x="566" y="4206"/>
                      </a:lnTo>
                      <a:lnTo>
                        <a:pt x="524" y="4269"/>
                      </a:lnTo>
                      <a:lnTo>
                        <a:pt x="461" y="4164"/>
                      </a:lnTo>
                      <a:lnTo>
                        <a:pt x="419" y="4164"/>
                      </a:lnTo>
                      <a:lnTo>
                        <a:pt x="377" y="4206"/>
                      </a:lnTo>
                      <a:lnTo>
                        <a:pt x="335" y="4248"/>
                      </a:lnTo>
                      <a:lnTo>
                        <a:pt x="252" y="4415"/>
                      </a:lnTo>
                      <a:lnTo>
                        <a:pt x="252" y="4478"/>
                      </a:lnTo>
                      <a:lnTo>
                        <a:pt x="335" y="4582"/>
                      </a:lnTo>
                      <a:lnTo>
                        <a:pt x="377" y="4624"/>
                      </a:lnTo>
                      <a:lnTo>
                        <a:pt x="335" y="4666"/>
                      </a:lnTo>
                      <a:lnTo>
                        <a:pt x="252" y="4666"/>
                      </a:lnTo>
                      <a:lnTo>
                        <a:pt x="126" y="4687"/>
                      </a:lnTo>
                      <a:lnTo>
                        <a:pt x="1" y="4813"/>
                      </a:lnTo>
                      <a:lnTo>
                        <a:pt x="43" y="4834"/>
                      </a:lnTo>
                      <a:lnTo>
                        <a:pt x="126" y="4834"/>
                      </a:lnTo>
                      <a:lnTo>
                        <a:pt x="43" y="4896"/>
                      </a:lnTo>
                      <a:lnTo>
                        <a:pt x="43" y="5001"/>
                      </a:lnTo>
                      <a:lnTo>
                        <a:pt x="126" y="5085"/>
                      </a:lnTo>
                      <a:lnTo>
                        <a:pt x="168" y="5106"/>
                      </a:lnTo>
                      <a:lnTo>
                        <a:pt x="315" y="5106"/>
                      </a:lnTo>
                      <a:lnTo>
                        <a:pt x="335" y="5147"/>
                      </a:lnTo>
                      <a:lnTo>
                        <a:pt x="356" y="5147"/>
                      </a:lnTo>
                      <a:lnTo>
                        <a:pt x="377" y="5085"/>
                      </a:lnTo>
                      <a:lnTo>
                        <a:pt x="440" y="5085"/>
                      </a:lnTo>
                      <a:lnTo>
                        <a:pt x="524" y="5126"/>
                      </a:lnTo>
                      <a:lnTo>
                        <a:pt x="566" y="5210"/>
                      </a:lnTo>
                      <a:lnTo>
                        <a:pt x="545" y="5252"/>
                      </a:lnTo>
                      <a:lnTo>
                        <a:pt x="587" y="5315"/>
                      </a:lnTo>
                      <a:lnTo>
                        <a:pt x="670" y="5315"/>
                      </a:lnTo>
                      <a:lnTo>
                        <a:pt x="733" y="5336"/>
                      </a:lnTo>
                      <a:lnTo>
                        <a:pt x="754" y="5461"/>
                      </a:lnTo>
                      <a:lnTo>
                        <a:pt x="859" y="5545"/>
                      </a:lnTo>
                      <a:lnTo>
                        <a:pt x="942" y="5608"/>
                      </a:lnTo>
                      <a:lnTo>
                        <a:pt x="838" y="5670"/>
                      </a:lnTo>
                      <a:lnTo>
                        <a:pt x="879" y="5670"/>
                      </a:lnTo>
                      <a:lnTo>
                        <a:pt x="1005" y="5629"/>
                      </a:lnTo>
                      <a:lnTo>
                        <a:pt x="1005" y="5670"/>
                      </a:lnTo>
                      <a:lnTo>
                        <a:pt x="1110" y="5712"/>
                      </a:lnTo>
                      <a:lnTo>
                        <a:pt x="1256" y="5670"/>
                      </a:lnTo>
                      <a:lnTo>
                        <a:pt x="1465" y="5608"/>
                      </a:lnTo>
                      <a:lnTo>
                        <a:pt x="1612" y="5461"/>
                      </a:lnTo>
                      <a:lnTo>
                        <a:pt x="1737" y="5419"/>
                      </a:lnTo>
                      <a:lnTo>
                        <a:pt x="1737" y="5357"/>
                      </a:lnTo>
                      <a:lnTo>
                        <a:pt x="1716" y="5252"/>
                      </a:lnTo>
                      <a:lnTo>
                        <a:pt x="1800" y="5315"/>
                      </a:lnTo>
                      <a:lnTo>
                        <a:pt x="1779" y="5398"/>
                      </a:lnTo>
                      <a:lnTo>
                        <a:pt x="1905" y="5336"/>
                      </a:lnTo>
                      <a:lnTo>
                        <a:pt x="1926" y="5210"/>
                      </a:lnTo>
                      <a:lnTo>
                        <a:pt x="2009" y="5106"/>
                      </a:lnTo>
                      <a:lnTo>
                        <a:pt x="2198" y="5022"/>
                      </a:lnTo>
                      <a:lnTo>
                        <a:pt x="2323" y="5022"/>
                      </a:lnTo>
                      <a:lnTo>
                        <a:pt x="2365" y="5001"/>
                      </a:lnTo>
                      <a:lnTo>
                        <a:pt x="2365" y="4959"/>
                      </a:lnTo>
                      <a:lnTo>
                        <a:pt x="2260" y="4959"/>
                      </a:lnTo>
                      <a:lnTo>
                        <a:pt x="2323" y="4938"/>
                      </a:lnTo>
                      <a:lnTo>
                        <a:pt x="2344" y="4917"/>
                      </a:lnTo>
                      <a:lnTo>
                        <a:pt x="2323" y="4896"/>
                      </a:lnTo>
                      <a:lnTo>
                        <a:pt x="2449" y="4729"/>
                      </a:lnTo>
                      <a:lnTo>
                        <a:pt x="2532" y="4582"/>
                      </a:lnTo>
                      <a:lnTo>
                        <a:pt x="2574" y="4415"/>
                      </a:lnTo>
                      <a:lnTo>
                        <a:pt x="2658" y="4310"/>
                      </a:lnTo>
                      <a:lnTo>
                        <a:pt x="2930" y="4143"/>
                      </a:lnTo>
                      <a:lnTo>
                        <a:pt x="2972" y="4038"/>
                      </a:lnTo>
                      <a:lnTo>
                        <a:pt x="2993" y="3913"/>
                      </a:lnTo>
                      <a:lnTo>
                        <a:pt x="3097" y="3746"/>
                      </a:lnTo>
                      <a:lnTo>
                        <a:pt x="3160" y="3641"/>
                      </a:lnTo>
                      <a:lnTo>
                        <a:pt x="3181" y="3536"/>
                      </a:lnTo>
                      <a:lnTo>
                        <a:pt x="3265" y="3432"/>
                      </a:lnTo>
                      <a:lnTo>
                        <a:pt x="3369" y="3369"/>
                      </a:lnTo>
                      <a:lnTo>
                        <a:pt x="3390" y="3264"/>
                      </a:lnTo>
                      <a:lnTo>
                        <a:pt x="3474" y="3348"/>
                      </a:lnTo>
                      <a:lnTo>
                        <a:pt x="3516" y="3348"/>
                      </a:lnTo>
                      <a:lnTo>
                        <a:pt x="3558" y="3243"/>
                      </a:lnTo>
                      <a:lnTo>
                        <a:pt x="3662" y="3243"/>
                      </a:lnTo>
                      <a:lnTo>
                        <a:pt x="3725" y="3222"/>
                      </a:lnTo>
                      <a:lnTo>
                        <a:pt x="3788" y="3139"/>
                      </a:lnTo>
                      <a:lnTo>
                        <a:pt x="3788" y="3034"/>
                      </a:lnTo>
                      <a:lnTo>
                        <a:pt x="3704" y="2950"/>
                      </a:lnTo>
                      <a:lnTo>
                        <a:pt x="3704" y="2950"/>
                      </a:lnTo>
                      <a:lnTo>
                        <a:pt x="3809" y="3013"/>
                      </a:lnTo>
                      <a:lnTo>
                        <a:pt x="3830" y="3139"/>
                      </a:lnTo>
                      <a:lnTo>
                        <a:pt x="3892" y="3139"/>
                      </a:lnTo>
                      <a:lnTo>
                        <a:pt x="3976" y="3118"/>
                      </a:lnTo>
                      <a:lnTo>
                        <a:pt x="3976" y="3055"/>
                      </a:lnTo>
                      <a:lnTo>
                        <a:pt x="4039" y="3013"/>
                      </a:lnTo>
                      <a:lnTo>
                        <a:pt x="4123" y="3034"/>
                      </a:lnTo>
                      <a:lnTo>
                        <a:pt x="4123" y="3097"/>
                      </a:lnTo>
                      <a:lnTo>
                        <a:pt x="4018" y="3139"/>
                      </a:lnTo>
                      <a:lnTo>
                        <a:pt x="4123" y="3139"/>
                      </a:lnTo>
                      <a:lnTo>
                        <a:pt x="4227" y="3160"/>
                      </a:lnTo>
                      <a:lnTo>
                        <a:pt x="4248" y="3118"/>
                      </a:lnTo>
                      <a:lnTo>
                        <a:pt x="4248" y="3034"/>
                      </a:lnTo>
                      <a:lnTo>
                        <a:pt x="4290" y="2992"/>
                      </a:lnTo>
                      <a:lnTo>
                        <a:pt x="4311" y="3013"/>
                      </a:lnTo>
                      <a:lnTo>
                        <a:pt x="4311" y="3139"/>
                      </a:lnTo>
                      <a:lnTo>
                        <a:pt x="4332" y="3160"/>
                      </a:lnTo>
                      <a:lnTo>
                        <a:pt x="4395" y="3118"/>
                      </a:lnTo>
                      <a:lnTo>
                        <a:pt x="4416" y="2950"/>
                      </a:lnTo>
                      <a:lnTo>
                        <a:pt x="4353" y="2867"/>
                      </a:lnTo>
                      <a:lnTo>
                        <a:pt x="4290" y="2867"/>
                      </a:lnTo>
                      <a:lnTo>
                        <a:pt x="4311" y="2825"/>
                      </a:lnTo>
                      <a:lnTo>
                        <a:pt x="4311" y="2699"/>
                      </a:lnTo>
                      <a:lnTo>
                        <a:pt x="4332" y="2511"/>
                      </a:lnTo>
                      <a:lnTo>
                        <a:pt x="4416" y="2490"/>
                      </a:lnTo>
                      <a:lnTo>
                        <a:pt x="4562" y="2427"/>
                      </a:lnTo>
                      <a:lnTo>
                        <a:pt x="4750" y="2323"/>
                      </a:lnTo>
                      <a:lnTo>
                        <a:pt x="4771" y="2260"/>
                      </a:lnTo>
                      <a:lnTo>
                        <a:pt x="4918" y="2093"/>
                      </a:lnTo>
                      <a:lnTo>
                        <a:pt x="4918" y="1988"/>
                      </a:lnTo>
                      <a:lnTo>
                        <a:pt x="5043" y="1862"/>
                      </a:lnTo>
                      <a:lnTo>
                        <a:pt x="5127" y="1883"/>
                      </a:lnTo>
                      <a:lnTo>
                        <a:pt x="5127" y="1821"/>
                      </a:lnTo>
                      <a:lnTo>
                        <a:pt x="5336" y="1632"/>
                      </a:lnTo>
                      <a:lnTo>
                        <a:pt x="5336" y="1549"/>
                      </a:lnTo>
                      <a:lnTo>
                        <a:pt x="5650" y="1277"/>
                      </a:lnTo>
                      <a:lnTo>
                        <a:pt x="5755" y="1235"/>
                      </a:lnTo>
                      <a:lnTo>
                        <a:pt x="5692" y="1214"/>
                      </a:lnTo>
                      <a:lnTo>
                        <a:pt x="5671" y="1109"/>
                      </a:lnTo>
                      <a:lnTo>
                        <a:pt x="5608" y="1005"/>
                      </a:lnTo>
                      <a:lnTo>
                        <a:pt x="5650" y="900"/>
                      </a:lnTo>
                      <a:lnTo>
                        <a:pt x="5671" y="774"/>
                      </a:lnTo>
                      <a:lnTo>
                        <a:pt x="5692" y="816"/>
                      </a:lnTo>
                      <a:lnTo>
                        <a:pt x="5797" y="649"/>
                      </a:lnTo>
                      <a:lnTo>
                        <a:pt x="5713" y="691"/>
                      </a:lnTo>
                      <a:lnTo>
                        <a:pt x="5650" y="691"/>
                      </a:lnTo>
                      <a:lnTo>
                        <a:pt x="5755" y="628"/>
                      </a:lnTo>
                      <a:lnTo>
                        <a:pt x="5817" y="502"/>
                      </a:lnTo>
                      <a:lnTo>
                        <a:pt x="5797" y="502"/>
                      </a:lnTo>
                      <a:lnTo>
                        <a:pt x="5797" y="419"/>
                      </a:lnTo>
                      <a:lnTo>
                        <a:pt x="5713" y="419"/>
                      </a:lnTo>
                      <a:lnTo>
                        <a:pt x="5650" y="544"/>
                      </a:lnTo>
                      <a:lnTo>
                        <a:pt x="5671" y="586"/>
                      </a:lnTo>
                      <a:lnTo>
                        <a:pt x="5713" y="607"/>
                      </a:lnTo>
                      <a:lnTo>
                        <a:pt x="5608" y="649"/>
                      </a:lnTo>
                      <a:lnTo>
                        <a:pt x="5566" y="607"/>
                      </a:lnTo>
                      <a:lnTo>
                        <a:pt x="5566" y="544"/>
                      </a:lnTo>
                      <a:lnTo>
                        <a:pt x="5504" y="544"/>
                      </a:lnTo>
                      <a:lnTo>
                        <a:pt x="5441" y="523"/>
                      </a:lnTo>
                      <a:lnTo>
                        <a:pt x="5378" y="586"/>
                      </a:lnTo>
                      <a:lnTo>
                        <a:pt x="5294" y="691"/>
                      </a:lnTo>
                      <a:lnTo>
                        <a:pt x="5232" y="628"/>
                      </a:lnTo>
                      <a:lnTo>
                        <a:pt x="5169" y="481"/>
                      </a:lnTo>
                      <a:lnTo>
                        <a:pt x="5232" y="440"/>
                      </a:lnTo>
                      <a:lnTo>
                        <a:pt x="5273" y="377"/>
                      </a:lnTo>
                      <a:lnTo>
                        <a:pt x="5273" y="314"/>
                      </a:lnTo>
                      <a:lnTo>
                        <a:pt x="5252" y="293"/>
                      </a:lnTo>
                      <a:lnTo>
                        <a:pt x="5273" y="251"/>
                      </a:lnTo>
                      <a:lnTo>
                        <a:pt x="5232" y="209"/>
                      </a:lnTo>
                      <a:lnTo>
                        <a:pt x="5169" y="251"/>
                      </a:lnTo>
                      <a:lnTo>
                        <a:pt x="5127" y="230"/>
                      </a:lnTo>
                      <a:lnTo>
                        <a:pt x="5064" y="188"/>
                      </a:lnTo>
                      <a:lnTo>
                        <a:pt x="5085" y="105"/>
                      </a:lnTo>
                      <a:lnTo>
                        <a:pt x="516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33"/>
                <p:cNvSpPr/>
                <p:nvPr/>
              </p:nvSpPr>
              <p:spPr>
                <a:xfrm>
                  <a:off x="6101375" y="3852150"/>
                  <a:ext cx="82150" cy="171075"/>
                </a:xfrm>
                <a:custGeom>
                  <a:rect b="b" l="l" r="r" t="t"/>
                  <a:pathLst>
                    <a:path extrusionOk="0" h="6843" w="3286">
                      <a:moveTo>
                        <a:pt x="880" y="0"/>
                      </a:moveTo>
                      <a:lnTo>
                        <a:pt x="796" y="21"/>
                      </a:lnTo>
                      <a:lnTo>
                        <a:pt x="650" y="21"/>
                      </a:lnTo>
                      <a:lnTo>
                        <a:pt x="650" y="42"/>
                      </a:lnTo>
                      <a:lnTo>
                        <a:pt x="733" y="126"/>
                      </a:lnTo>
                      <a:lnTo>
                        <a:pt x="859" y="440"/>
                      </a:lnTo>
                      <a:lnTo>
                        <a:pt x="859" y="544"/>
                      </a:lnTo>
                      <a:lnTo>
                        <a:pt x="859" y="733"/>
                      </a:lnTo>
                      <a:lnTo>
                        <a:pt x="796" y="774"/>
                      </a:lnTo>
                      <a:lnTo>
                        <a:pt x="754" y="774"/>
                      </a:lnTo>
                      <a:lnTo>
                        <a:pt x="754" y="795"/>
                      </a:lnTo>
                      <a:lnTo>
                        <a:pt x="796" y="1046"/>
                      </a:lnTo>
                      <a:lnTo>
                        <a:pt x="838" y="1067"/>
                      </a:lnTo>
                      <a:lnTo>
                        <a:pt x="942" y="1026"/>
                      </a:lnTo>
                      <a:lnTo>
                        <a:pt x="1047" y="1026"/>
                      </a:lnTo>
                      <a:lnTo>
                        <a:pt x="963" y="1046"/>
                      </a:lnTo>
                      <a:lnTo>
                        <a:pt x="880" y="1151"/>
                      </a:lnTo>
                      <a:lnTo>
                        <a:pt x="901" y="1277"/>
                      </a:lnTo>
                      <a:lnTo>
                        <a:pt x="984" y="1444"/>
                      </a:lnTo>
                      <a:lnTo>
                        <a:pt x="1005" y="1716"/>
                      </a:lnTo>
                      <a:lnTo>
                        <a:pt x="1005" y="1904"/>
                      </a:lnTo>
                      <a:lnTo>
                        <a:pt x="1005" y="2030"/>
                      </a:lnTo>
                      <a:lnTo>
                        <a:pt x="1068" y="2009"/>
                      </a:lnTo>
                      <a:lnTo>
                        <a:pt x="1089" y="1904"/>
                      </a:lnTo>
                      <a:lnTo>
                        <a:pt x="1068" y="1821"/>
                      </a:lnTo>
                      <a:lnTo>
                        <a:pt x="1089" y="1800"/>
                      </a:lnTo>
                      <a:lnTo>
                        <a:pt x="1152" y="1842"/>
                      </a:lnTo>
                      <a:lnTo>
                        <a:pt x="1152" y="1967"/>
                      </a:lnTo>
                      <a:lnTo>
                        <a:pt x="1194" y="1967"/>
                      </a:lnTo>
                      <a:lnTo>
                        <a:pt x="1214" y="1904"/>
                      </a:lnTo>
                      <a:lnTo>
                        <a:pt x="1194" y="1842"/>
                      </a:lnTo>
                      <a:lnTo>
                        <a:pt x="1214" y="1842"/>
                      </a:lnTo>
                      <a:lnTo>
                        <a:pt x="1256" y="1925"/>
                      </a:lnTo>
                      <a:lnTo>
                        <a:pt x="1173" y="2030"/>
                      </a:lnTo>
                      <a:lnTo>
                        <a:pt x="1152" y="2134"/>
                      </a:lnTo>
                      <a:lnTo>
                        <a:pt x="1152" y="2197"/>
                      </a:lnTo>
                      <a:lnTo>
                        <a:pt x="1110" y="2218"/>
                      </a:lnTo>
                      <a:lnTo>
                        <a:pt x="1068" y="2134"/>
                      </a:lnTo>
                      <a:lnTo>
                        <a:pt x="1005" y="2134"/>
                      </a:lnTo>
                      <a:lnTo>
                        <a:pt x="1047" y="2323"/>
                      </a:lnTo>
                      <a:lnTo>
                        <a:pt x="1110" y="2532"/>
                      </a:lnTo>
                      <a:lnTo>
                        <a:pt x="1173" y="2553"/>
                      </a:lnTo>
                      <a:lnTo>
                        <a:pt x="1194" y="2532"/>
                      </a:lnTo>
                      <a:lnTo>
                        <a:pt x="1256" y="2616"/>
                      </a:lnTo>
                      <a:lnTo>
                        <a:pt x="1256" y="2658"/>
                      </a:lnTo>
                      <a:lnTo>
                        <a:pt x="1298" y="2699"/>
                      </a:lnTo>
                      <a:lnTo>
                        <a:pt x="1194" y="2762"/>
                      </a:lnTo>
                      <a:lnTo>
                        <a:pt x="1194" y="2825"/>
                      </a:lnTo>
                      <a:lnTo>
                        <a:pt x="1214" y="2867"/>
                      </a:lnTo>
                      <a:lnTo>
                        <a:pt x="1194" y="2950"/>
                      </a:lnTo>
                      <a:lnTo>
                        <a:pt x="1110" y="3139"/>
                      </a:lnTo>
                      <a:lnTo>
                        <a:pt x="1152" y="3243"/>
                      </a:lnTo>
                      <a:lnTo>
                        <a:pt x="1089" y="3264"/>
                      </a:lnTo>
                      <a:lnTo>
                        <a:pt x="1173" y="3348"/>
                      </a:lnTo>
                      <a:lnTo>
                        <a:pt x="1152" y="3369"/>
                      </a:lnTo>
                      <a:lnTo>
                        <a:pt x="1068" y="3369"/>
                      </a:lnTo>
                      <a:lnTo>
                        <a:pt x="1005" y="3474"/>
                      </a:lnTo>
                      <a:lnTo>
                        <a:pt x="1005" y="3536"/>
                      </a:lnTo>
                      <a:lnTo>
                        <a:pt x="1068" y="3599"/>
                      </a:lnTo>
                      <a:lnTo>
                        <a:pt x="1005" y="3641"/>
                      </a:lnTo>
                      <a:lnTo>
                        <a:pt x="942" y="3641"/>
                      </a:lnTo>
                      <a:lnTo>
                        <a:pt x="880" y="3767"/>
                      </a:lnTo>
                      <a:lnTo>
                        <a:pt x="796" y="4164"/>
                      </a:lnTo>
                      <a:lnTo>
                        <a:pt x="796" y="4269"/>
                      </a:lnTo>
                      <a:lnTo>
                        <a:pt x="733" y="4331"/>
                      </a:lnTo>
                      <a:lnTo>
                        <a:pt x="629" y="4331"/>
                      </a:lnTo>
                      <a:lnTo>
                        <a:pt x="545" y="4290"/>
                      </a:lnTo>
                      <a:lnTo>
                        <a:pt x="419" y="4311"/>
                      </a:lnTo>
                      <a:lnTo>
                        <a:pt x="210" y="4415"/>
                      </a:lnTo>
                      <a:lnTo>
                        <a:pt x="106" y="4520"/>
                      </a:lnTo>
                      <a:lnTo>
                        <a:pt x="64" y="4645"/>
                      </a:lnTo>
                      <a:lnTo>
                        <a:pt x="106" y="4834"/>
                      </a:lnTo>
                      <a:lnTo>
                        <a:pt x="210" y="4917"/>
                      </a:lnTo>
                      <a:lnTo>
                        <a:pt x="357" y="5022"/>
                      </a:lnTo>
                      <a:lnTo>
                        <a:pt x="440" y="5168"/>
                      </a:lnTo>
                      <a:lnTo>
                        <a:pt x="587" y="5231"/>
                      </a:lnTo>
                      <a:lnTo>
                        <a:pt x="650" y="5273"/>
                      </a:lnTo>
                      <a:lnTo>
                        <a:pt x="670" y="5545"/>
                      </a:lnTo>
                      <a:lnTo>
                        <a:pt x="691" y="5566"/>
                      </a:lnTo>
                      <a:lnTo>
                        <a:pt x="670" y="5587"/>
                      </a:lnTo>
                      <a:lnTo>
                        <a:pt x="670" y="5733"/>
                      </a:lnTo>
                      <a:lnTo>
                        <a:pt x="629" y="5838"/>
                      </a:lnTo>
                      <a:lnTo>
                        <a:pt x="378" y="6110"/>
                      </a:lnTo>
                      <a:lnTo>
                        <a:pt x="231" y="6277"/>
                      </a:lnTo>
                      <a:lnTo>
                        <a:pt x="43" y="6424"/>
                      </a:lnTo>
                      <a:lnTo>
                        <a:pt x="1" y="6508"/>
                      </a:lnTo>
                      <a:lnTo>
                        <a:pt x="22" y="6549"/>
                      </a:lnTo>
                      <a:lnTo>
                        <a:pt x="126" y="6591"/>
                      </a:lnTo>
                      <a:lnTo>
                        <a:pt x="147" y="6528"/>
                      </a:lnTo>
                      <a:lnTo>
                        <a:pt x="210" y="6528"/>
                      </a:lnTo>
                      <a:lnTo>
                        <a:pt x="210" y="6612"/>
                      </a:lnTo>
                      <a:lnTo>
                        <a:pt x="210" y="6675"/>
                      </a:lnTo>
                      <a:lnTo>
                        <a:pt x="231" y="6696"/>
                      </a:lnTo>
                      <a:lnTo>
                        <a:pt x="273" y="6675"/>
                      </a:lnTo>
                      <a:lnTo>
                        <a:pt x="315" y="6717"/>
                      </a:lnTo>
                      <a:lnTo>
                        <a:pt x="315" y="6800"/>
                      </a:lnTo>
                      <a:lnTo>
                        <a:pt x="336" y="6842"/>
                      </a:lnTo>
                      <a:lnTo>
                        <a:pt x="419" y="6821"/>
                      </a:lnTo>
                      <a:lnTo>
                        <a:pt x="629" y="6675"/>
                      </a:lnTo>
                      <a:lnTo>
                        <a:pt x="796" y="6528"/>
                      </a:lnTo>
                      <a:lnTo>
                        <a:pt x="984" y="6361"/>
                      </a:lnTo>
                      <a:lnTo>
                        <a:pt x="1152" y="6173"/>
                      </a:lnTo>
                      <a:lnTo>
                        <a:pt x="1319" y="5901"/>
                      </a:lnTo>
                      <a:lnTo>
                        <a:pt x="1424" y="5859"/>
                      </a:lnTo>
                      <a:lnTo>
                        <a:pt x="1507" y="5859"/>
                      </a:lnTo>
                      <a:lnTo>
                        <a:pt x="1570" y="5775"/>
                      </a:lnTo>
                      <a:lnTo>
                        <a:pt x="1570" y="5691"/>
                      </a:lnTo>
                      <a:lnTo>
                        <a:pt x="1612" y="5650"/>
                      </a:lnTo>
                      <a:lnTo>
                        <a:pt x="1717" y="5587"/>
                      </a:lnTo>
                      <a:lnTo>
                        <a:pt x="1800" y="5357"/>
                      </a:lnTo>
                      <a:lnTo>
                        <a:pt x="1905" y="5210"/>
                      </a:lnTo>
                      <a:lnTo>
                        <a:pt x="1905" y="5147"/>
                      </a:lnTo>
                      <a:lnTo>
                        <a:pt x="1989" y="5106"/>
                      </a:lnTo>
                      <a:lnTo>
                        <a:pt x="1884" y="4980"/>
                      </a:lnTo>
                      <a:lnTo>
                        <a:pt x="1717" y="4980"/>
                      </a:lnTo>
                      <a:lnTo>
                        <a:pt x="1800" y="4938"/>
                      </a:lnTo>
                      <a:lnTo>
                        <a:pt x="1884" y="4917"/>
                      </a:lnTo>
                      <a:lnTo>
                        <a:pt x="2114" y="4624"/>
                      </a:lnTo>
                      <a:lnTo>
                        <a:pt x="2240" y="4603"/>
                      </a:lnTo>
                      <a:lnTo>
                        <a:pt x="2428" y="4624"/>
                      </a:lnTo>
                      <a:lnTo>
                        <a:pt x="2512" y="4624"/>
                      </a:lnTo>
                      <a:lnTo>
                        <a:pt x="2512" y="4708"/>
                      </a:lnTo>
                      <a:lnTo>
                        <a:pt x="2512" y="4792"/>
                      </a:lnTo>
                      <a:lnTo>
                        <a:pt x="2616" y="4708"/>
                      </a:lnTo>
                      <a:lnTo>
                        <a:pt x="2679" y="4645"/>
                      </a:lnTo>
                      <a:lnTo>
                        <a:pt x="2533" y="4603"/>
                      </a:lnTo>
                      <a:lnTo>
                        <a:pt x="2554" y="4499"/>
                      </a:lnTo>
                      <a:lnTo>
                        <a:pt x="2637" y="4311"/>
                      </a:lnTo>
                      <a:lnTo>
                        <a:pt x="2679" y="4227"/>
                      </a:lnTo>
                      <a:lnTo>
                        <a:pt x="2784" y="4227"/>
                      </a:lnTo>
                      <a:lnTo>
                        <a:pt x="2826" y="4290"/>
                      </a:lnTo>
                      <a:lnTo>
                        <a:pt x="2867" y="4227"/>
                      </a:lnTo>
                      <a:lnTo>
                        <a:pt x="2930" y="4122"/>
                      </a:lnTo>
                      <a:lnTo>
                        <a:pt x="3077" y="3892"/>
                      </a:lnTo>
                      <a:lnTo>
                        <a:pt x="3077" y="3808"/>
                      </a:lnTo>
                      <a:lnTo>
                        <a:pt x="3077" y="3746"/>
                      </a:lnTo>
                      <a:lnTo>
                        <a:pt x="3098" y="3599"/>
                      </a:lnTo>
                      <a:lnTo>
                        <a:pt x="3202" y="3495"/>
                      </a:lnTo>
                      <a:lnTo>
                        <a:pt x="3286" y="3453"/>
                      </a:lnTo>
                      <a:lnTo>
                        <a:pt x="3286" y="3411"/>
                      </a:lnTo>
                      <a:lnTo>
                        <a:pt x="3160" y="3369"/>
                      </a:lnTo>
                      <a:lnTo>
                        <a:pt x="3098" y="3285"/>
                      </a:lnTo>
                      <a:lnTo>
                        <a:pt x="3139" y="3285"/>
                      </a:lnTo>
                      <a:lnTo>
                        <a:pt x="3160" y="3243"/>
                      </a:lnTo>
                      <a:lnTo>
                        <a:pt x="3035" y="3222"/>
                      </a:lnTo>
                      <a:lnTo>
                        <a:pt x="2888" y="3327"/>
                      </a:lnTo>
                      <a:lnTo>
                        <a:pt x="2679" y="3536"/>
                      </a:lnTo>
                      <a:lnTo>
                        <a:pt x="2554" y="3536"/>
                      </a:lnTo>
                      <a:lnTo>
                        <a:pt x="2470" y="3578"/>
                      </a:lnTo>
                      <a:lnTo>
                        <a:pt x="2365" y="3536"/>
                      </a:lnTo>
                      <a:lnTo>
                        <a:pt x="2135" y="3285"/>
                      </a:lnTo>
                      <a:lnTo>
                        <a:pt x="2051" y="3285"/>
                      </a:lnTo>
                      <a:lnTo>
                        <a:pt x="1989" y="3181"/>
                      </a:lnTo>
                      <a:lnTo>
                        <a:pt x="1947" y="3118"/>
                      </a:lnTo>
                      <a:lnTo>
                        <a:pt x="2010" y="3034"/>
                      </a:lnTo>
                      <a:lnTo>
                        <a:pt x="2030" y="2888"/>
                      </a:lnTo>
                      <a:lnTo>
                        <a:pt x="1926" y="2720"/>
                      </a:lnTo>
                      <a:lnTo>
                        <a:pt x="1926" y="2637"/>
                      </a:lnTo>
                      <a:lnTo>
                        <a:pt x="1905" y="2595"/>
                      </a:lnTo>
                      <a:lnTo>
                        <a:pt x="1905" y="2448"/>
                      </a:lnTo>
                      <a:lnTo>
                        <a:pt x="1947" y="2365"/>
                      </a:lnTo>
                      <a:lnTo>
                        <a:pt x="1884" y="2365"/>
                      </a:lnTo>
                      <a:lnTo>
                        <a:pt x="1884" y="2239"/>
                      </a:lnTo>
                      <a:lnTo>
                        <a:pt x="1842" y="2176"/>
                      </a:lnTo>
                      <a:lnTo>
                        <a:pt x="1800" y="2197"/>
                      </a:lnTo>
                      <a:lnTo>
                        <a:pt x="1717" y="2134"/>
                      </a:lnTo>
                      <a:lnTo>
                        <a:pt x="1675" y="2197"/>
                      </a:lnTo>
                      <a:lnTo>
                        <a:pt x="1779" y="2281"/>
                      </a:lnTo>
                      <a:lnTo>
                        <a:pt x="1738" y="2365"/>
                      </a:lnTo>
                      <a:lnTo>
                        <a:pt x="1779" y="2427"/>
                      </a:lnTo>
                      <a:lnTo>
                        <a:pt x="1696" y="2511"/>
                      </a:lnTo>
                      <a:lnTo>
                        <a:pt x="1696" y="2595"/>
                      </a:lnTo>
                      <a:lnTo>
                        <a:pt x="1779" y="2699"/>
                      </a:lnTo>
                      <a:lnTo>
                        <a:pt x="1779" y="2741"/>
                      </a:lnTo>
                      <a:lnTo>
                        <a:pt x="1675" y="2762"/>
                      </a:lnTo>
                      <a:lnTo>
                        <a:pt x="1612" y="2720"/>
                      </a:lnTo>
                      <a:lnTo>
                        <a:pt x="1591" y="2616"/>
                      </a:lnTo>
                      <a:lnTo>
                        <a:pt x="1486" y="2595"/>
                      </a:lnTo>
                      <a:lnTo>
                        <a:pt x="1486" y="2532"/>
                      </a:lnTo>
                      <a:lnTo>
                        <a:pt x="1382" y="2511"/>
                      </a:lnTo>
                      <a:lnTo>
                        <a:pt x="1319" y="2511"/>
                      </a:lnTo>
                      <a:lnTo>
                        <a:pt x="1298" y="2448"/>
                      </a:lnTo>
                      <a:lnTo>
                        <a:pt x="1403" y="2406"/>
                      </a:lnTo>
                      <a:lnTo>
                        <a:pt x="1424" y="2323"/>
                      </a:lnTo>
                      <a:lnTo>
                        <a:pt x="1319" y="2239"/>
                      </a:lnTo>
                      <a:lnTo>
                        <a:pt x="1403" y="2114"/>
                      </a:lnTo>
                      <a:lnTo>
                        <a:pt x="1486" y="2093"/>
                      </a:lnTo>
                      <a:lnTo>
                        <a:pt x="1507" y="1988"/>
                      </a:lnTo>
                      <a:lnTo>
                        <a:pt x="1486" y="1904"/>
                      </a:lnTo>
                      <a:lnTo>
                        <a:pt x="1507" y="1821"/>
                      </a:lnTo>
                      <a:lnTo>
                        <a:pt x="1466" y="1758"/>
                      </a:lnTo>
                      <a:lnTo>
                        <a:pt x="1486" y="1611"/>
                      </a:lnTo>
                      <a:lnTo>
                        <a:pt x="1361" y="1507"/>
                      </a:lnTo>
                      <a:lnTo>
                        <a:pt x="1361" y="1465"/>
                      </a:lnTo>
                      <a:lnTo>
                        <a:pt x="1424" y="1507"/>
                      </a:lnTo>
                      <a:lnTo>
                        <a:pt x="1528" y="1486"/>
                      </a:lnTo>
                      <a:lnTo>
                        <a:pt x="1570" y="1360"/>
                      </a:lnTo>
                      <a:lnTo>
                        <a:pt x="1591" y="1318"/>
                      </a:lnTo>
                      <a:lnTo>
                        <a:pt x="1591" y="1151"/>
                      </a:lnTo>
                      <a:lnTo>
                        <a:pt x="1570" y="1026"/>
                      </a:lnTo>
                      <a:lnTo>
                        <a:pt x="1570" y="921"/>
                      </a:lnTo>
                      <a:lnTo>
                        <a:pt x="1507" y="942"/>
                      </a:lnTo>
                      <a:lnTo>
                        <a:pt x="1382" y="984"/>
                      </a:lnTo>
                      <a:lnTo>
                        <a:pt x="1277" y="879"/>
                      </a:lnTo>
                      <a:lnTo>
                        <a:pt x="1361" y="837"/>
                      </a:lnTo>
                      <a:lnTo>
                        <a:pt x="1277" y="774"/>
                      </a:lnTo>
                      <a:lnTo>
                        <a:pt x="1214" y="754"/>
                      </a:lnTo>
                      <a:lnTo>
                        <a:pt x="1277" y="712"/>
                      </a:lnTo>
                      <a:lnTo>
                        <a:pt x="1361" y="649"/>
                      </a:lnTo>
                      <a:lnTo>
                        <a:pt x="1361" y="607"/>
                      </a:lnTo>
                      <a:lnTo>
                        <a:pt x="1256" y="565"/>
                      </a:lnTo>
                      <a:lnTo>
                        <a:pt x="1173" y="502"/>
                      </a:lnTo>
                      <a:lnTo>
                        <a:pt x="1089" y="544"/>
                      </a:lnTo>
                      <a:lnTo>
                        <a:pt x="1089" y="440"/>
                      </a:lnTo>
                      <a:lnTo>
                        <a:pt x="1110" y="440"/>
                      </a:lnTo>
                      <a:lnTo>
                        <a:pt x="1173" y="356"/>
                      </a:lnTo>
                      <a:lnTo>
                        <a:pt x="1110" y="356"/>
                      </a:lnTo>
                      <a:lnTo>
                        <a:pt x="1047" y="398"/>
                      </a:lnTo>
                      <a:lnTo>
                        <a:pt x="1047" y="461"/>
                      </a:lnTo>
                      <a:lnTo>
                        <a:pt x="1005" y="544"/>
                      </a:lnTo>
                      <a:lnTo>
                        <a:pt x="942" y="523"/>
                      </a:lnTo>
                      <a:lnTo>
                        <a:pt x="963" y="419"/>
                      </a:lnTo>
                      <a:lnTo>
                        <a:pt x="901" y="335"/>
                      </a:lnTo>
                      <a:lnTo>
                        <a:pt x="880" y="209"/>
                      </a:lnTo>
                      <a:lnTo>
                        <a:pt x="880" y="105"/>
                      </a:lnTo>
                      <a:lnTo>
                        <a:pt x="880" y="42"/>
                      </a:lnTo>
                      <a:lnTo>
                        <a:pt x="942" y="42"/>
                      </a:lnTo>
                      <a:lnTo>
                        <a:pt x="88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5" name="Google Shape;565;p33"/>
              <p:cNvSpPr/>
              <p:nvPr/>
            </p:nvSpPr>
            <p:spPr>
              <a:xfrm>
                <a:off x="3399625" y="2088800"/>
                <a:ext cx="127125" cy="77450"/>
              </a:xfrm>
              <a:custGeom>
                <a:rect b="b" l="l" r="r" t="t"/>
                <a:pathLst>
                  <a:path extrusionOk="0" h="3098" w="5085">
                    <a:moveTo>
                      <a:pt x="900" y="1"/>
                    </a:moveTo>
                    <a:lnTo>
                      <a:pt x="733" y="22"/>
                    </a:lnTo>
                    <a:lnTo>
                      <a:pt x="733" y="64"/>
                    </a:lnTo>
                    <a:lnTo>
                      <a:pt x="775" y="126"/>
                    </a:lnTo>
                    <a:lnTo>
                      <a:pt x="837" y="126"/>
                    </a:lnTo>
                    <a:lnTo>
                      <a:pt x="858" y="64"/>
                    </a:lnTo>
                    <a:lnTo>
                      <a:pt x="942" y="64"/>
                    </a:lnTo>
                    <a:lnTo>
                      <a:pt x="984" y="126"/>
                    </a:lnTo>
                    <a:lnTo>
                      <a:pt x="1088" y="147"/>
                    </a:lnTo>
                    <a:lnTo>
                      <a:pt x="1047" y="210"/>
                    </a:lnTo>
                    <a:lnTo>
                      <a:pt x="942" y="168"/>
                    </a:lnTo>
                    <a:lnTo>
                      <a:pt x="837" y="168"/>
                    </a:lnTo>
                    <a:lnTo>
                      <a:pt x="858" y="231"/>
                    </a:lnTo>
                    <a:lnTo>
                      <a:pt x="1005" y="315"/>
                    </a:lnTo>
                    <a:lnTo>
                      <a:pt x="1109" y="440"/>
                    </a:lnTo>
                    <a:lnTo>
                      <a:pt x="1088" y="524"/>
                    </a:lnTo>
                    <a:lnTo>
                      <a:pt x="1047" y="545"/>
                    </a:lnTo>
                    <a:lnTo>
                      <a:pt x="1047" y="461"/>
                    </a:lnTo>
                    <a:lnTo>
                      <a:pt x="900" y="377"/>
                    </a:lnTo>
                    <a:lnTo>
                      <a:pt x="837" y="461"/>
                    </a:lnTo>
                    <a:lnTo>
                      <a:pt x="775" y="440"/>
                    </a:lnTo>
                    <a:lnTo>
                      <a:pt x="796" y="356"/>
                    </a:lnTo>
                    <a:lnTo>
                      <a:pt x="691" y="252"/>
                    </a:lnTo>
                    <a:lnTo>
                      <a:pt x="586" y="210"/>
                    </a:lnTo>
                    <a:lnTo>
                      <a:pt x="524" y="252"/>
                    </a:lnTo>
                    <a:lnTo>
                      <a:pt x="586" y="356"/>
                    </a:lnTo>
                    <a:lnTo>
                      <a:pt x="565" y="419"/>
                    </a:lnTo>
                    <a:lnTo>
                      <a:pt x="524" y="315"/>
                    </a:lnTo>
                    <a:lnTo>
                      <a:pt x="419" y="273"/>
                    </a:lnTo>
                    <a:lnTo>
                      <a:pt x="377" y="356"/>
                    </a:lnTo>
                    <a:lnTo>
                      <a:pt x="461" y="440"/>
                    </a:lnTo>
                    <a:lnTo>
                      <a:pt x="524" y="482"/>
                    </a:lnTo>
                    <a:lnTo>
                      <a:pt x="565" y="545"/>
                    </a:lnTo>
                    <a:lnTo>
                      <a:pt x="461" y="482"/>
                    </a:lnTo>
                    <a:lnTo>
                      <a:pt x="356" y="545"/>
                    </a:lnTo>
                    <a:lnTo>
                      <a:pt x="419" y="608"/>
                    </a:lnTo>
                    <a:lnTo>
                      <a:pt x="565" y="670"/>
                    </a:lnTo>
                    <a:lnTo>
                      <a:pt x="482" y="670"/>
                    </a:lnTo>
                    <a:lnTo>
                      <a:pt x="461" y="733"/>
                    </a:lnTo>
                    <a:lnTo>
                      <a:pt x="482" y="775"/>
                    </a:lnTo>
                    <a:lnTo>
                      <a:pt x="461" y="775"/>
                    </a:lnTo>
                    <a:lnTo>
                      <a:pt x="272" y="649"/>
                    </a:lnTo>
                    <a:lnTo>
                      <a:pt x="231" y="608"/>
                    </a:lnTo>
                    <a:lnTo>
                      <a:pt x="168" y="670"/>
                    </a:lnTo>
                    <a:lnTo>
                      <a:pt x="252" y="796"/>
                    </a:lnTo>
                    <a:lnTo>
                      <a:pt x="314" y="880"/>
                    </a:lnTo>
                    <a:lnTo>
                      <a:pt x="252" y="900"/>
                    </a:lnTo>
                    <a:lnTo>
                      <a:pt x="147" y="775"/>
                    </a:lnTo>
                    <a:lnTo>
                      <a:pt x="63" y="754"/>
                    </a:lnTo>
                    <a:lnTo>
                      <a:pt x="0" y="859"/>
                    </a:lnTo>
                    <a:lnTo>
                      <a:pt x="126" y="900"/>
                    </a:lnTo>
                    <a:lnTo>
                      <a:pt x="231" y="1005"/>
                    </a:lnTo>
                    <a:lnTo>
                      <a:pt x="356" y="1047"/>
                    </a:lnTo>
                    <a:lnTo>
                      <a:pt x="440" y="942"/>
                    </a:lnTo>
                    <a:lnTo>
                      <a:pt x="565" y="900"/>
                    </a:lnTo>
                    <a:lnTo>
                      <a:pt x="628" y="796"/>
                    </a:lnTo>
                    <a:lnTo>
                      <a:pt x="649" y="859"/>
                    </a:lnTo>
                    <a:lnTo>
                      <a:pt x="649" y="900"/>
                    </a:lnTo>
                    <a:lnTo>
                      <a:pt x="691" y="900"/>
                    </a:lnTo>
                    <a:lnTo>
                      <a:pt x="775" y="880"/>
                    </a:lnTo>
                    <a:lnTo>
                      <a:pt x="796" y="984"/>
                    </a:lnTo>
                    <a:lnTo>
                      <a:pt x="858" y="984"/>
                    </a:lnTo>
                    <a:lnTo>
                      <a:pt x="942" y="900"/>
                    </a:lnTo>
                    <a:lnTo>
                      <a:pt x="963" y="859"/>
                    </a:lnTo>
                    <a:lnTo>
                      <a:pt x="984" y="963"/>
                    </a:lnTo>
                    <a:lnTo>
                      <a:pt x="1005" y="963"/>
                    </a:lnTo>
                    <a:lnTo>
                      <a:pt x="1151" y="859"/>
                    </a:lnTo>
                    <a:lnTo>
                      <a:pt x="1109" y="900"/>
                    </a:lnTo>
                    <a:lnTo>
                      <a:pt x="1088" y="1005"/>
                    </a:lnTo>
                    <a:lnTo>
                      <a:pt x="1151" y="1047"/>
                    </a:lnTo>
                    <a:lnTo>
                      <a:pt x="1214" y="984"/>
                    </a:lnTo>
                    <a:lnTo>
                      <a:pt x="1360" y="1068"/>
                    </a:lnTo>
                    <a:lnTo>
                      <a:pt x="1277" y="1089"/>
                    </a:lnTo>
                    <a:lnTo>
                      <a:pt x="1193" y="1089"/>
                    </a:lnTo>
                    <a:lnTo>
                      <a:pt x="1109" y="1131"/>
                    </a:lnTo>
                    <a:lnTo>
                      <a:pt x="1047" y="1131"/>
                    </a:lnTo>
                    <a:lnTo>
                      <a:pt x="879" y="1214"/>
                    </a:lnTo>
                    <a:lnTo>
                      <a:pt x="879" y="1256"/>
                    </a:lnTo>
                    <a:lnTo>
                      <a:pt x="1068" y="1298"/>
                    </a:lnTo>
                    <a:lnTo>
                      <a:pt x="1172" y="1298"/>
                    </a:lnTo>
                    <a:lnTo>
                      <a:pt x="1214" y="1214"/>
                    </a:lnTo>
                    <a:lnTo>
                      <a:pt x="1277" y="1193"/>
                    </a:lnTo>
                    <a:lnTo>
                      <a:pt x="1277" y="1298"/>
                    </a:lnTo>
                    <a:lnTo>
                      <a:pt x="1193" y="1382"/>
                    </a:lnTo>
                    <a:lnTo>
                      <a:pt x="1005" y="1403"/>
                    </a:lnTo>
                    <a:lnTo>
                      <a:pt x="942" y="1382"/>
                    </a:lnTo>
                    <a:lnTo>
                      <a:pt x="858" y="1486"/>
                    </a:lnTo>
                    <a:lnTo>
                      <a:pt x="796" y="1403"/>
                    </a:lnTo>
                    <a:lnTo>
                      <a:pt x="775" y="1382"/>
                    </a:lnTo>
                    <a:lnTo>
                      <a:pt x="775" y="1319"/>
                    </a:lnTo>
                    <a:lnTo>
                      <a:pt x="691" y="1319"/>
                    </a:lnTo>
                    <a:lnTo>
                      <a:pt x="691" y="1361"/>
                    </a:lnTo>
                    <a:lnTo>
                      <a:pt x="691" y="1382"/>
                    </a:lnTo>
                    <a:lnTo>
                      <a:pt x="628" y="1465"/>
                    </a:lnTo>
                    <a:lnTo>
                      <a:pt x="544" y="1403"/>
                    </a:lnTo>
                    <a:lnTo>
                      <a:pt x="461" y="1424"/>
                    </a:lnTo>
                    <a:lnTo>
                      <a:pt x="356" y="1486"/>
                    </a:lnTo>
                    <a:lnTo>
                      <a:pt x="252" y="1424"/>
                    </a:lnTo>
                    <a:lnTo>
                      <a:pt x="168" y="1465"/>
                    </a:lnTo>
                    <a:lnTo>
                      <a:pt x="126" y="1465"/>
                    </a:lnTo>
                    <a:lnTo>
                      <a:pt x="168" y="1591"/>
                    </a:lnTo>
                    <a:lnTo>
                      <a:pt x="231" y="1654"/>
                    </a:lnTo>
                    <a:lnTo>
                      <a:pt x="377" y="1696"/>
                    </a:lnTo>
                    <a:lnTo>
                      <a:pt x="377" y="1633"/>
                    </a:lnTo>
                    <a:lnTo>
                      <a:pt x="565" y="1696"/>
                    </a:lnTo>
                    <a:lnTo>
                      <a:pt x="900" y="1696"/>
                    </a:lnTo>
                    <a:lnTo>
                      <a:pt x="900" y="1737"/>
                    </a:lnTo>
                    <a:lnTo>
                      <a:pt x="837" y="1800"/>
                    </a:lnTo>
                    <a:lnTo>
                      <a:pt x="837" y="1842"/>
                    </a:lnTo>
                    <a:lnTo>
                      <a:pt x="942" y="1926"/>
                    </a:lnTo>
                    <a:lnTo>
                      <a:pt x="963" y="2009"/>
                    </a:lnTo>
                    <a:lnTo>
                      <a:pt x="1005" y="2009"/>
                    </a:lnTo>
                    <a:lnTo>
                      <a:pt x="1172" y="1905"/>
                    </a:lnTo>
                    <a:lnTo>
                      <a:pt x="1151" y="1988"/>
                    </a:lnTo>
                    <a:lnTo>
                      <a:pt x="1047" y="2030"/>
                    </a:lnTo>
                    <a:lnTo>
                      <a:pt x="984" y="2135"/>
                    </a:lnTo>
                    <a:lnTo>
                      <a:pt x="1068" y="2177"/>
                    </a:lnTo>
                    <a:lnTo>
                      <a:pt x="1214" y="2051"/>
                    </a:lnTo>
                    <a:lnTo>
                      <a:pt x="1360" y="2114"/>
                    </a:lnTo>
                    <a:lnTo>
                      <a:pt x="1381" y="2156"/>
                    </a:lnTo>
                    <a:lnTo>
                      <a:pt x="1298" y="2114"/>
                    </a:lnTo>
                    <a:lnTo>
                      <a:pt x="1193" y="2156"/>
                    </a:lnTo>
                    <a:lnTo>
                      <a:pt x="1109" y="2240"/>
                    </a:lnTo>
                    <a:lnTo>
                      <a:pt x="984" y="2240"/>
                    </a:lnTo>
                    <a:lnTo>
                      <a:pt x="984" y="2323"/>
                    </a:lnTo>
                    <a:lnTo>
                      <a:pt x="942" y="2365"/>
                    </a:lnTo>
                    <a:lnTo>
                      <a:pt x="879" y="2365"/>
                    </a:lnTo>
                    <a:lnTo>
                      <a:pt x="796" y="2407"/>
                    </a:lnTo>
                    <a:lnTo>
                      <a:pt x="775" y="2344"/>
                    </a:lnTo>
                    <a:lnTo>
                      <a:pt x="670" y="2261"/>
                    </a:lnTo>
                    <a:lnTo>
                      <a:pt x="670" y="2323"/>
                    </a:lnTo>
                    <a:lnTo>
                      <a:pt x="628" y="2323"/>
                    </a:lnTo>
                    <a:lnTo>
                      <a:pt x="649" y="2449"/>
                    </a:lnTo>
                    <a:lnTo>
                      <a:pt x="691" y="2470"/>
                    </a:lnTo>
                    <a:lnTo>
                      <a:pt x="670" y="2512"/>
                    </a:lnTo>
                    <a:lnTo>
                      <a:pt x="649" y="2700"/>
                    </a:lnTo>
                    <a:lnTo>
                      <a:pt x="775" y="2679"/>
                    </a:lnTo>
                    <a:lnTo>
                      <a:pt x="837" y="2658"/>
                    </a:lnTo>
                    <a:lnTo>
                      <a:pt x="900" y="2700"/>
                    </a:lnTo>
                    <a:lnTo>
                      <a:pt x="1088" y="2742"/>
                    </a:lnTo>
                    <a:lnTo>
                      <a:pt x="1214" y="2637"/>
                    </a:lnTo>
                    <a:lnTo>
                      <a:pt x="1360" y="2679"/>
                    </a:lnTo>
                    <a:lnTo>
                      <a:pt x="1423" y="2637"/>
                    </a:lnTo>
                    <a:lnTo>
                      <a:pt x="1465" y="2679"/>
                    </a:lnTo>
                    <a:lnTo>
                      <a:pt x="1528" y="2700"/>
                    </a:lnTo>
                    <a:lnTo>
                      <a:pt x="1632" y="2679"/>
                    </a:lnTo>
                    <a:lnTo>
                      <a:pt x="1632" y="2784"/>
                    </a:lnTo>
                    <a:lnTo>
                      <a:pt x="1779" y="2930"/>
                    </a:lnTo>
                    <a:lnTo>
                      <a:pt x="1842" y="2972"/>
                    </a:lnTo>
                    <a:lnTo>
                      <a:pt x="1946" y="2888"/>
                    </a:lnTo>
                    <a:lnTo>
                      <a:pt x="2051" y="2888"/>
                    </a:lnTo>
                    <a:lnTo>
                      <a:pt x="2239" y="3077"/>
                    </a:lnTo>
                    <a:lnTo>
                      <a:pt x="2469" y="3077"/>
                    </a:lnTo>
                    <a:lnTo>
                      <a:pt x="2574" y="3097"/>
                    </a:lnTo>
                    <a:lnTo>
                      <a:pt x="2741" y="3056"/>
                    </a:lnTo>
                    <a:lnTo>
                      <a:pt x="2721" y="2951"/>
                    </a:lnTo>
                    <a:lnTo>
                      <a:pt x="2741" y="2867"/>
                    </a:lnTo>
                    <a:lnTo>
                      <a:pt x="2762" y="2951"/>
                    </a:lnTo>
                    <a:lnTo>
                      <a:pt x="2888" y="2972"/>
                    </a:lnTo>
                    <a:lnTo>
                      <a:pt x="3034" y="2867"/>
                    </a:lnTo>
                    <a:lnTo>
                      <a:pt x="3034" y="2700"/>
                    </a:lnTo>
                    <a:lnTo>
                      <a:pt x="3181" y="2700"/>
                    </a:lnTo>
                    <a:lnTo>
                      <a:pt x="3139" y="2763"/>
                    </a:lnTo>
                    <a:lnTo>
                      <a:pt x="3181" y="2846"/>
                    </a:lnTo>
                    <a:lnTo>
                      <a:pt x="3202" y="2763"/>
                    </a:lnTo>
                    <a:lnTo>
                      <a:pt x="3306" y="2763"/>
                    </a:lnTo>
                    <a:lnTo>
                      <a:pt x="3411" y="2637"/>
                    </a:lnTo>
                    <a:lnTo>
                      <a:pt x="3474" y="2658"/>
                    </a:lnTo>
                    <a:lnTo>
                      <a:pt x="3495" y="2637"/>
                    </a:lnTo>
                    <a:lnTo>
                      <a:pt x="3599" y="2658"/>
                    </a:lnTo>
                    <a:lnTo>
                      <a:pt x="3599" y="2679"/>
                    </a:lnTo>
                    <a:lnTo>
                      <a:pt x="3662" y="2658"/>
                    </a:lnTo>
                    <a:lnTo>
                      <a:pt x="3892" y="2449"/>
                    </a:lnTo>
                    <a:lnTo>
                      <a:pt x="3976" y="2323"/>
                    </a:lnTo>
                    <a:lnTo>
                      <a:pt x="4248" y="2261"/>
                    </a:lnTo>
                    <a:lnTo>
                      <a:pt x="4332" y="2177"/>
                    </a:lnTo>
                    <a:lnTo>
                      <a:pt x="4290" y="2135"/>
                    </a:lnTo>
                    <a:lnTo>
                      <a:pt x="4311" y="2051"/>
                    </a:lnTo>
                    <a:lnTo>
                      <a:pt x="4353" y="2051"/>
                    </a:lnTo>
                    <a:lnTo>
                      <a:pt x="4394" y="2156"/>
                    </a:lnTo>
                    <a:lnTo>
                      <a:pt x="4541" y="2177"/>
                    </a:lnTo>
                    <a:lnTo>
                      <a:pt x="4625" y="2114"/>
                    </a:lnTo>
                    <a:lnTo>
                      <a:pt x="4625" y="2030"/>
                    </a:lnTo>
                    <a:lnTo>
                      <a:pt x="4604" y="2009"/>
                    </a:lnTo>
                    <a:lnTo>
                      <a:pt x="4604" y="1926"/>
                    </a:lnTo>
                    <a:lnTo>
                      <a:pt x="4666" y="1905"/>
                    </a:lnTo>
                    <a:lnTo>
                      <a:pt x="4625" y="1779"/>
                    </a:lnTo>
                    <a:lnTo>
                      <a:pt x="4666" y="1716"/>
                    </a:lnTo>
                    <a:lnTo>
                      <a:pt x="4771" y="1779"/>
                    </a:lnTo>
                    <a:lnTo>
                      <a:pt x="4771" y="1884"/>
                    </a:lnTo>
                    <a:lnTo>
                      <a:pt x="4876" y="1842"/>
                    </a:lnTo>
                    <a:lnTo>
                      <a:pt x="4938" y="1716"/>
                    </a:lnTo>
                    <a:lnTo>
                      <a:pt x="4917" y="1612"/>
                    </a:lnTo>
                    <a:lnTo>
                      <a:pt x="4813" y="1507"/>
                    </a:lnTo>
                    <a:lnTo>
                      <a:pt x="4813" y="1403"/>
                    </a:lnTo>
                    <a:lnTo>
                      <a:pt x="4855" y="1361"/>
                    </a:lnTo>
                    <a:lnTo>
                      <a:pt x="4855" y="1256"/>
                    </a:lnTo>
                    <a:lnTo>
                      <a:pt x="4959" y="1193"/>
                    </a:lnTo>
                    <a:lnTo>
                      <a:pt x="5043" y="1193"/>
                    </a:lnTo>
                    <a:lnTo>
                      <a:pt x="5085" y="1110"/>
                    </a:lnTo>
                    <a:lnTo>
                      <a:pt x="5022" y="1005"/>
                    </a:lnTo>
                    <a:lnTo>
                      <a:pt x="4771" y="984"/>
                    </a:lnTo>
                    <a:lnTo>
                      <a:pt x="4708" y="1068"/>
                    </a:lnTo>
                    <a:lnTo>
                      <a:pt x="4750" y="963"/>
                    </a:lnTo>
                    <a:lnTo>
                      <a:pt x="4750" y="859"/>
                    </a:lnTo>
                    <a:lnTo>
                      <a:pt x="4625" y="859"/>
                    </a:lnTo>
                    <a:lnTo>
                      <a:pt x="4604" y="880"/>
                    </a:lnTo>
                    <a:lnTo>
                      <a:pt x="4541" y="775"/>
                    </a:lnTo>
                    <a:lnTo>
                      <a:pt x="4625" y="670"/>
                    </a:lnTo>
                    <a:lnTo>
                      <a:pt x="4708" y="649"/>
                    </a:lnTo>
                    <a:lnTo>
                      <a:pt x="4708" y="482"/>
                    </a:lnTo>
                    <a:lnTo>
                      <a:pt x="4645" y="461"/>
                    </a:lnTo>
                    <a:lnTo>
                      <a:pt x="4562" y="545"/>
                    </a:lnTo>
                    <a:lnTo>
                      <a:pt x="4457" y="482"/>
                    </a:lnTo>
                    <a:lnTo>
                      <a:pt x="4415" y="377"/>
                    </a:lnTo>
                    <a:lnTo>
                      <a:pt x="4520" y="336"/>
                    </a:lnTo>
                    <a:lnTo>
                      <a:pt x="4541" y="252"/>
                    </a:lnTo>
                    <a:lnTo>
                      <a:pt x="4604" y="210"/>
                    </a:lnTo>
                    <a:lnTo>
                      <a:pt x="4708" y="168"/>
                    </a:lnTo>
                    <a:lnTo>
                      <a:pt x="4562" y="126"/>
                    </a:lnTo>
                    <a:lnTo>
                      <a:pt x="4499" y="147"/>
                    </a:lnTo>
                    <a:lnTo>
                      <a:pt x="4311" y="336"/>
                    </a:lnTo>
                    <a:lnTo>
                      <a:pt x="4290" y="419"/>
                    </a:lnTo>
                    <a:lnTo>
                      <a:pt x="4206" y="440"/>
                    </a:lnTo>
                    <a:lnTo>
                      <a:pt x="4122" y="315"/>
                    </a:lnTo>
                    <a:lnTo>
                      <a:pt x="4185" y="252"/>
                    </a:lnTo>
                    <a:lnTo>
                      <a:pt x="4122" y="210"/>
                    </a:lnTo>
                    <a:lnTo>
                      <a:pt x="4101" y="84"/>
                    </a:lnTo>
                    <a:lnTo>
                      <a:pt x="3997" y="64"/>
                    </a:lnTo>
                    <a:lnTo>
                      <a:pt x="3913" y="126"/>
                    </a:lnTo>
                    <a:lnTo>
                      <a:pt x="3829" y="84"/>
                    </a:lnTo>
                    <a:lnTo>
                      <a:pt x="3788" y="168"/>
                    </a:lnTo>
                    <a:lnTo>
                      <a:pt x="3829" y="315"/>
                    </a:lnTo>
                    <a:lnTo>
                      <a:pt x="3788" y="377"/>
                    </a:lnTo>
                    <a:lnTo>
                      <a:pt x="3683" y="377"/>
                    </a:lnTo>
                    <a:lnTo>
                      <a:pt x="3578" y="440"/>
                    </a:lnTo>
                    <a:lnTo>
                      <a:pt x="3557" y="336"/>
                    </a:lnTo>
                    <a:lnTo>
                      <a:pt x="3495" y="315"/>
                    </a:lnTo>
                    <a:lnTo>
                      <a:pt x="3453" y="377"/>
                    </a:lnTo>
                    <a:lnTo>
                      <a:pt x="3369" y="545"/>
                    </a:lnTo>
                    <a:lnTo>
                      <a:pt x="3265" y="545"/>
                    </a:lnTo>
                    <a:lnTo>
                      <a:pt x="3160" y="356"/>
                    </a:lnTo>
                    <a:lnTo>
                      <a:pt x="3076" y="356"/>
                    </a:lnTo>
                    <a:lnTo>
                      <a:pt x="3034" y="336"/>
                    </a:lnTo>
                    <a:lnTo>
                      <a:pt x="2951" y="356"/>
                    </a:lnTo>
                    <a:lnTo>
                      <a:pt x="2888" y="545"/>
                    </a:lnTo>
                    <a:lnTo>
                      <a:pt x="2993" y="754"/>
                    </a:lnTo>
                    <a:lnTo>
                      <a:pt x="2888" y="1047"/>
                    </a:lnTo>
                    <a:lnTo>
                      <a:pt x="2930" y="775"/>
                    </a:lnTo>
                    <a:lnTo>
                      <a:pt x="2825" y="608"/>
                    </a:lnTo>
                    <a:lnTo>
                      <a:pt x="2825" y="524"/>
                    </a:lnTo>
                    <a:lnTo>
                      <a:pt x="2762" y="482"/>
                    </a:lnTo>
                    <a:lnTo>
                      <a:pt x="2783" y="356"/>
                    </a:lnTo>
                    <a:lnTo>
                      <a:pt x="2658" y="273"/>
                    </a:lnTo>
                    <a:lnTo>
                      <a:pt x="2448" y="440"/>
                    </a:lnTo>
                    <a:lnTo>
                      <a:pt x="2428" y="566"/>
                    </a:lnTo>
                    <a:lnTo>
                      <a:pt x="2448" y="649"/>
                    </a:lnTo>
                    <a:lnTo>
                      <a:pt x="2344" y="796"/>
                    </a:lnTo>
                    <a:lnTo>
                      <a:pt x="2260" y="796"/>
                    </a:lnTo>
                    <a:lnTo>
                      <a:pt x="2260" y="649"/>
                    </a:lnTo>
                    <a:lnTo>
                      <a:pt x="2156" y="587"/>
                    </a:lnTo>
                    <a:lnTo>
                      <a:pt x="2156" y="356"/>
                    </a:lnTo>
                    <a:lnTo>
                      <a:pt x="2093" y="315"/>
                    </a:lnTo>
                    <a:lnTo>
                      <a:pt x="1925" y="440"/>
                    </a:lnTo>
                    <a:lnTo>
                      <a:pt x="1946" y="691"/>
                    </a:lnTo>
                    <a:lnTo>
                      <a:pt x="2009" y="775"/>
                    </a:lnTo>
                    <a:lnTo>
                      <a:pt x="2009" y="963"/>
                    </a:lnTo>
                    <a:lnTo>
                      <a:pt x="1925" y="1047"/>
                    </a:lnTo>
                    <a:lnTo>
                      <a:pt x="1842" y="1047"/>
                    </a:lnTo>
                    <a:lnTo>
                      <a:pt x="1821" y="900"/>
                    </a:lnTo>
                    <a:lnTo>
                      <a:pt x="1716" y="963"/>
                    </a:lnTo>
                    <a:lnTo>
                      <a:pt x="1674" y="1110"/>
                    </a:lnTo>
                    <a:lnTo>
                      <a:pt x="1612" y="1131"/>
                    </a:lnTo>
                    <a:lnTo>
                      <a:pt x="1591" y="1319"/>
                    </a:lnTo>
                    <a:lnTo>
                      <a:pt x="1507" y="1131"/>
                    </a:lnTo>
                    <a:lnTo>
                      <a:pt x="1423" y="1131"/>
                    </a:lnTo>
                    <a:lnTo>
                      <a:pt x="1465" y="1068"/>
                    </a:lnTo>
                    <a:lnTo>
                      <a:pt x="1528" y="963"/>
                    </a:lnTo>
                    <a:lnTo>
                      <a:pt x="1528" y="859"/>
                    </a:lnTo>
                    <a:lnTo>
                      <a:pt x="1402" y="859"/>
                    </a:lnTo>
                    <a:lnTo>
                      <a:pt x="1465" y="775"/>
                    </a:lnTo>
                    <a:lnTo>
                      <a:pt x="1402" y="649"/>
                    </a:lnTo>
                    <a:lnTo>
                      <a:pt x="1486" y="691"/>
                    </a:lnTo>
                    <a:lnTo>
                      <a:pt x="1570" y="608"/>
                    </a:lnTo>
                    <a:lnTo>
                      <a:pt x="1528" y="545"/>
                    </a:lnTo>
                    <a:lnTo>
                      <a:pt x="1423" y="482"/>
                    </a:lnTo>
                    <a:lnTo>
                      <a:pt x="1528" y="440"/>
                    </a:lnTo>
                    <a:lnTo>
                      <a:pt x="1465" y="336"/>
                    </a:lnTo>
                    <a:lnTo>
                      <a:pt x="1381" y="377"/>
                    </a:lnTo>
                    <a:lnTo>
                      <a:pt x="1319" y="315"/>
                    </a:lnTo>
                    <a:lnTo>
                      <a:pt x="1193" y="231"/>
                    </a:lnTo>
                    <a:lnTo>
                      <a:pt x="1193" y="126"/>
                    </a:lnTo>
                    <a:lnTo>
                      <a:pt x="1109" y="22"/>
                    </a:lnTo>
                    <a:lnTo>
                      <a:pt x="1005" y="43"/>
                    </a:lnTo>
                    <a:lnTo>
                      <a:pt x="90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33"/>
              <p:cNvSpPr/>
              <p:nvPr/>
            </p:nvSpPr>
            <p:spPr>
              <a:xfrm>
                <a:off x="4616850" y="2275025"/>
                <a:ext cx="885625" cy="661225"/>
              </a:xfrm>
              <a:custGeom>
                <a:rect b="b" l="l" r="r" t="t"/>
                <a:pathLst>
                  <a:path extrusionOk="0" h="26449" w="35425">
                    <a:moveTo>
                      <a:pt x="27390" y="1"/>
                    </a:moveTo>
                    <a:lnTo>
                      <a:pt x="27369" y="21"/>
                    </a:lnTo>
                    <a:lnTo>
                      <a:pt x="27180" y="42"/>
                    </a:lnTo>
                    <a:lnTo>
                      <a:pt x="27139" y="126"/>
                    </a:lnTo>
                    <a:lnTo>
                      <a:pt x="27097" y="126"/>
                    </a:lnTo>
                    <a:lnTo>
                      <a:pt x="27055" y="189"/>
                    </a:lnTo>
                    <a:lnTo>
                      <a:pt x="26867" y="189"/>
                    </a:lnTo>
                    <a:lnTo>
                      <a:pt x="26741" y="147"/>
                    </a:lnTo>
                    <a:lnTo>
                      <a:pt x="26678" y="231"/>
                    </a:lnTo>
                    <a:lnTo>
                      <a:pt x="26574" y="231"/>
                    </a:lnTo>
                    <a:lnTo>
                      <a:pt x="26532" y="335"/>
                    </a:lnTo>
                    <a:lnTo>
                      <a:pt x="26448" y="356"/>
                    </a:lnTo>
                    <a:lnTo>
                      <a:pt x="26344" y="356"/>
                    </a:lnTo>
                    <a:lnTo>
                      <a:pt x="26260" y="398"/>
                    </a:lnTo>
                    <a:lnTo>
                      <a:pt x="26176" y="419"/>
                    </a:lnTo>
                    <a:lnTo>
                      <a:pt x="26051" y="419"/>
                    </a:lnTo>
                    <a:lnTo>
                      <a:pt x="25967" y="461"/>
                    </a:lnTo>
                    <a:lnTo>
                      <a:pt x="25967" y="545"/>
                    </a:lnTo>
                    <a:lnTo>
                      <a:pt x="25904" y="649"/>
                    </a:lnTo>
                    <a:lnTo>
                      <a:pt x="25862" y="754"/>
                    </a:lnTo>
                    <a:lnTo>
                      <a:pt x="25820" y="817"/>
                    </a:lnTo>
                    <a:lnTo>
                      <a:pt x="25820" y="858"/>
                    </a:lnTo>
                    <a:lnTo>
                      <a:pt x="25800" y="921"/>
                    </a:lnTo>
                    <a:lnTo>
                      <a:pt x="25800" y="1068"/>
                    </a:lnTo>
                    <a:lnTo>
                      <a:pt x="25820" y="1089"/>
                    </a:lnTo>
                    <a:lnTo>
                      <a:pt x="25862" y="1130"/>
                    </a:lnTo>
                    <a:lnTo>
                      <a:pt x="26009" y="1047"/>
                    </a:lnTo>
                    <a:lnTo>
                      <a:pt x="26072" y="984"/>
                    </a:lnTo>
                    <a:lnTo>
                      <a:pt x="26155" y="1005"/>
                    </a:lnTo>
                    <a:lnTo>
                      <a:pt x="26239" y="1151"/>
                    </a:lnTo>
                    <a:lnTo>
                      <a:pt x="26281" y="1256"/>
                    </a:lnTo>
                    <a:lnTo>
                      <a:pt x="26364" y="1340"/>
                    </a:lnTo>
                    <a:lnTo>
                      <a:pt x="26364" y="1402"/>
                    </a:lnTo>
                    <a:lnTo>
                      <a:pt x="26385" y="1486"/>
                    </a:lnTo>
                    <a:lnTo>
                      <a:pt x="26385" y="1612"/>
                    </a:lnTo>
                    <a:lnTo>
                      <a:pt x="26323" y="1674"/>
                    </a:lnTo>
                    <a:lnTo>
                      <a:pt x="26239" y="1779"/>
                    </a:lnTo>
                    <a:lnTo>
                      <a:pt x="26218" y="1926"/>
                    </a:lnTo>
                    <a:lnTo>
                      <a:pt x="26134" y="1988"/>
                    </a:lnTo>
                    <a:lnTo>
                      <a:pt x="26072" y="2093"/>
                    </a:lnTo>
                    <a:lnTo>
                      <a:pt x="26051" y="2198"/>
                    </a:lnTo>
                    <a:lnTo>
                      <a:pt x="26134" y="2281"/>
                    </a:lnTo>
                    <a:lnTo>
                      <a:pt x="26092" y="2344"/>
                    </a:lnTo>
                    <a:lnTo>
                      <a:pt x="26134" y="2490"/>
                    </a:lnTo>
                    <a:lnTo>
                      <a:pt x="26176" y="2532"/>
                    </a:lnTo>
                    <a:lnTo>
                      <a:pt x="26176" y="2658"/>
                    </a:lnTo>
                    <a:lnTo>
                      <a:pt x="26092" y="2700"/>
                    </a:lnTo>
                    <a:lnTo>
                      <a:pt x="26072" y="2742"/>
                    </a:lnTo>
                    <a:lnTo>
                      <a:pt x="26134" y="2846"/>
                    </a:lnTo>
                    <a:lnTo>
                      <a:pt x="26134" y="3034"/>
                    </a:lnTo>
                    <a:lnTo>
                      <a:pt x="26092" y="3076"/>
                    </a:lnTo>
                    <a:lnTo>
                      <a:pt x="26092" y="3244"/>
                    </a:lnTo>
                    <a:lnTo>
                      <a:pt x="26155" y="3244"/>
                    </a:lnTo>
                    <a:lnTo>
                      <a:pt x="26218" y="3265"/>
                    </a:lnTo>
                    <a:lnTo>
                      <a:pt x="26260" y="3244"/>
                    </a:lnTo>
                    <a:lnTo>
                      <a:pt x="26281" y="3265"/>
                    </a:lnTo>
                    <a:lnTo>
                      <a:pt x="26323" y="3390"/>
                    </a:lnTo>
                    <a:lnTo>
                      <a:pt x="26281" y="3495"/>
                    </a:lnTo>
                    <a:lnTo>
                      <a:pt x="26218" y="3578"/>
                    </a:lnTo>
                    <a:lnTo>
                      <a:pt x="26009" y="3620"/>
                    </a:lnTo>
                    <a:lnTo>
                      <a:pt x="25862" y="3704"/>
                    </a:lnTo>
                    <a:lnTo>
                      <a:pt x="25569" y="3976"/>
                    </a:lnTo>
                    <a:lnTo>
                      <a:pt x="25527" y="3997"/>
                    </a:lnTo>
                    <a:lnTo>
                      <a:pt x="25444" y="3913"/>
                    </a:lnTo>
                    <a:lnTo>
                      <a:pt x="25276" y="3892"/>
                    </a:lnTo>
                    <a:lnTo>
                      <a:pt x="25172" y="3913"/>
                    </a:lnTo>
                    <a:lnTo>
                      <a:pt x="25130" y="3871"/>
                    </a:lnTo>
                    <a:lnTo>
                      <a:pt x="25004" y="3871"/>
                    </a:lnTo>
                    <a:lnTo>
                      <a:pt x="25004" y="3892"/>
                    </a:lnTo>
                    <a:lnTo>
                      <a:pt x="24879" y="4792"/>
                    </a:lnTo>
                    <a:lnTo>
                      <a:pt x="24900" y="4959"/>
                    </a:lnTo>
                    <a:lnTo>
                      <a:pt x="24858" y="5148"/>
                    </a:lnTo>
                    <a:lnTo>
                      <a:pt x="24879" y="5252"/>
                    </a:lnTo>
                    <a:lnTo>
                      <a:pt x="24795" y="5524"/>
                    </a:lnTo>
                    <a:lnTo>
                      <a:pt x="24900" y="5692"/>
                    </a:lnTo>
                    <a:lnTo>
                      <a:pt x="25172" y="5838"/>
                    </a:lnTo>
                    <a:lnTo>
                      <a:pt x="25339" y="5671"/>
                    </a:lnTo>
                    <a:lnTo>
                      <a:pt x="25569" y="5671"/>
                    </a:lnTo>
                    <a:lnTo>
                      <a:pt x="25841" y="5734"/>
                    </a:lnTo>
                    <a:lnTo>
                      <a:pt x="25946" y="5838"/>
                    </a:lnTo>
                    <a:lnTo>
                      <a:pt x="26072" y="5629"/>
                    </a:lnTo>
                    <a:lnTo>
                      <a:pt x="26072" y="5483"/>
                    </a:lnTo>
                    <a:lnTo>
                      <a:pt x="26072" y="5378"/>
                    </a:lnTo>
                    <a:lnTo>
                      <a:pt x="26239" y="5336"/>
                    </a:lnTo>
                    <a:lnTo>
                      <a:pt x="26281" y="5273"/>
                    </a:lnTo>
                    <a:lnTo>
                      <a:pt x="26553" y="5357"/>
                    </a:lnTo>
                    <a:lnTo>
                      <a:pt x="26699" y="5545"/>
                    </a:lnTo>
                    <a:lnTo>
                      <a:pt x="26908" y="5734"/>
                    </a:lnTo>
                    <a:lnTo>
                      <a:pt x="27076" y="5943"/>
                    </a:lnTo>
                    <a:lnTo>
                      <a:pt x="27285" y="6089"/>
                    </a:lnTo>
                    <a:lnTo>
                      <a:pt x="27306" y="6194"/>
                    </a:lnTo>
                    <a:lnTo>
                      <a:pt x="27327" y="6278"/>
                    </a:lnTo>
                    <a:lnTo>
                      <a:pt x="27327" y="6382"/>
                    </a:lnTo>
                    <a:lnTo>
                      <a:pt x="27285" y="6424"/>
                    </a:lnTo>
                    <a:lnTo>
                      <a:pt x="27285" y="6508"/>
                    </a:lnTo>
                    <a:lnTo>
                      <a:pt x="27264" y="6591"/>
                    </a:lnTo>
                    <a:lnTo>
                      <a:pt x="27139" y="6571"/>
                    </a:lnTo>
                    <a:lnTo>
                      <a:pt x="27097" y="6508"/>
                    </a:lnTo>
                    <a:lnTo>
                      <a:pt x="26992" y="6529"/>
                    </a:lnTo>
                    <a:lnTo>
                      <a:pt x="26908" y="6591"/>
                    </a:lnTo>
                    <a:lnTo>
                      <a:pt x="26762" y="6508"/>
                    </a:lnTo>
                    <a:lnTo>
                      <a:pt x="26657" y="6529"/>
                    </a:lnTo>
                    <a:lnTo>
                      <a:pt x="26553" y="6675"/>
                    </a:lnTo>
                    <a:lnTo>
                      <a:pt x="26385" y="6801"/>
                    </a:lnTo>
                    <a:lnTo>
                      <a:pt x="26323" y="6843"/>
                    </a:lnTo>
                    <a:lnTo>
                      <a:pt x="26218" y="6780"/>
                    </a:lnTo>
                    <a:lnTo>
                      <a:pt x="26155" y="6801"/>
                    </a:lnTo>
                    <a:lnTo>
                      <a:pt x="26155" y="6905"/>
                    </a:lnTo>
                    <a:lnTo>
                      <a:pt x="26092" y="6947"/>
                    </a:lnTo>
                    <a:lnTo>
                      <a:pt x="26030" y="6989"/>
                    </a:lnTo>
                    <a:lnTo>
                      <a:pt x="25967" y="6947"/>
                    </a:lnTo>
                    <a:lnTo>
                      <a:pt x="25925" y="7031"/>
                    </a:lnTo>
                    <a:lnTo>
                      <a:pt x="25820" y="7198"/>
                    </a:lnTo>
                    <a:lnTo>
                      <a:pt x="25800" y="7366"/>
                    </a:lnTo>
                    <a:lnTo>
                      <a:pt x="25800" y="7470"/>
                    </a:lnTo>
                    <a:lnTo>
                      <a:pt x="25737" y="7554"/>
                    </a:lnTo>
                    <a:lnTo>
                      <a:pt x="25611" y="7575"/>
                    </a:lnTo>
                    <a:lnTo>
                      <a:pt x="25381" y="7763"/>
                    </a:lnTo>
                    <a:lnTo>
                      <a:pt x="25214" y="7763"/>
                    </a:lnTo>
                    <a:lnTo>
                      <a:pt x="25088" y="7742"/>
                    </a:lnTo>
                    <a:lnTo>
                      <a:pt x="25004" y="7784"/>
                    </a:lnTo>
                    <a:lnTo>
                      <a:pt x="24900" y="7993"/>
                    </a:lnTo>
                    <a:lnTo>
                      <a:pt x="24795" y="8077"/>
                    </a:lnTo>
                    <a:lnTo>
                      <a:pt x="24670" y="8182"/>
                    </a:lnTo>
                    <a:lnTo>
                      <a:pt x="24586" y="8265"/>
                    </a:lnTo>
                    <a:lnTo>
                      <a:pt x="24565" y="8370"/>
                    </a:lnTo>
                    <a:lnTo>
                      <a:pt x="24502" y="8370"/>
                    </a:lnTo>
                    <a:lnTo>
                      <a:pt x="24377" y="8307"/>
                    </a:lnTo>
                    <a:lnTo>
                      <a:pt x="24251" y="8286"/>
                    </a:lnTo>
                    <a:lnTo>
                      <a:pt x="24063" y="8203"/>
                    </a:lnTo>
                    <a:lnTo>
                      <a:pt x="23937" y="8140"/>
                    </a:lnTo>
                    <a:lnTo>
                      <a:pt x="23770" y="8098"/>
                    </a:lnTo>
                    <a:lnTo>
                      <a:pt x="23561" y="8161"/>
                    </a:lnTo>
                    <a:lnTo>
                      <a:pt x="23435" y="8265"/>
                    </a:lnTo>
                    <a:lnTo>
                      <a:pt x="23331" y="8391"/>
                    </a:lnTo>
                    <a:lnTo>
                      <a:pt x="23331" y="8621"/>
                    </a:lnTo>
                    <a:lnTo>
                      <a:pt x="23351" y="8768"/>
                    </a:lnTo>
                    <a:lnTo>
                      <a:pt x="23331" y="8830"/>
                    </a:lnTo>
                    <a:lnTo>
                      <a:pt x="23603" y="9019"/>
                    </a:lnTo>
                    <a:lnTo>
                      <a:pt x="23833" y="9144"/>
                    </a:lnTo>
                    <a:lnTo>
                      <a:pt x="23833" y="9228"/>
                    </a:lnTo>
                    <a:lnTo>
                      <a:pt x="23770" y="9332"/>
                    </a:lnTo>
                    <a:lnTo>
                      <a:pt x="23707" y="9437"/>
                    </a:lnTo>
                    <a:lnTo>
                      <a:pt x="23435" y="9730"/>
                    </a:lnTo>
                    <a:lnTo>
                      <a:pt x="23310" y="9960"/>
                    </a:lnTo>
                    <a:lnTo>
                      <a:pt x="23226" y="10169"/>
                    </a:lnTo>
                    <a:lnTo>
                      <a:pt x="23121" y="10169"/>
                    </a:lnTo>
                    <a:lnTo>
                      <a:pt x="22933" y="10232"/>
                    </a:lnTo>
                    <a:lnTo>
                      <a:pt x="22807" y="10232"/>
                    </a:lnTo>
                    <a:lnTo>
                      <a:pt x="22661" y="10337"/>
                    </a:lnTo>
                    <a:lnTo>
                      <a:pt x="22494" y="10462"/>
                    </a:lnTo>
                    <a:lnTo>
                      <a:pt x="22347" y="10462"/>
                    </a:lnTo>
                    <a:lnTo>
                      <a:pt x="22096" y="10483"/>
                    </a:lnTo>
                    <a:lnTo>
                      <a:pt x="21908" y="10546"/>
                    </a:lnTo>
                    <a:lnTo>
                      <a:pt x="21740" y="10588"/>
                    </a:lnTo>
                    <a:lnTo>
                      <a:pt x="21322" y="10755"/>
                    </a:lnTo>
                    <a:lnTo>
                      <a:pt x="21008" y="10860"/>
                    </a:lnTo>
                    <a:lnTo>
                      <a:pt x="20841" y="11027"/>
                    </a:lnTo>
                    <a:lnTo>
                      <a:pt x="20590" y="11216"/>
                    </a:lnTo>
                    <a:lnTo>
                      <a:pt x="20485" y="11320"/>
                    </a:lnTo>
                    <a:lnTo>
                      <a:pt x="20338" y="11320"/>
                    </a:lnTo>
                    <a:lnTo>
                      <a:pt x="20192" y="11278"/>
                    </a:lnTo>
                    <a:lnTo>
                      <a:pt x="20192" y="11216"/>
                    </a:lnTo>
                    <a:lnTo>
                      <a:pt x="20171" y="11111"/>
                    </a:lnTo>
                    <a:lnTo>
                      <a:pt x="19899" y="11195"/>
                    </a:lnTo>
                    <a:lnTo>
                      <a:pt x="19732" y="11216"/>
                    </a:lnTo>
                    <a:lnTo>
                      <a:pt x="19522" y="11111"/>
                    </a:lnTo>
                    <a:lnTo>
                      <a:pt x="19355" y="11090"/>
                    </a:lnTo>
                    <a:lnTo>
                      <a:pt x="18999" y="10965"/>
                    </a:lnTo>
                    <a:lnTo>
                      <a:pt x="18623" y="10797"/>
                    </a:lnTo>
                    <a:lnTo>
                      <a:pt x="18413" y="10609"/>
                    </a:lnTo>
                    <a:lnTo>
                      <a:pt x="18288" y="10588"/>
                    </a:lnTo>
                    <a:lnTo>
                      <a:pt x="17869" y="10567"/>
                    </a:lnTo>
                    <a:lnTo>
                      <a:pt x="17493" y="10567"/>
                    </a:lnTo>
                    <a:lnTo>
                      <a:pt x="17430" y="10546"/>
                    </a:lnTo>
                    <a:lnTo>
                      <a:pt x="17367" y="10588"/>
                    </a:lnTo>
                    <a:lnTo>
                      <a:pt x="17325" y="10651"/>
                    </a:lnTo>
                    <a:lnTo>
                      <a:pt x="17137" y="10713"/>
                    </a:lnTo>
                    <a:lnTo>
                      <a:pt x="16865" y="10755"/>
                    </a:lnTo>
                    <a:lnTo>
                      <a:pt x="16384" y="10693"/>
                    </a:lnTo>
                    <a:lnTo>
                      <a:pt x="16028" y="10713"/>
                    </a:lnTo>
                    <a:lnTo>
                      <a:pt x="15777" y="10693"/>
                    </a:lnTo>
                    <a:lnTo>
                      <a:pt x="15547" y="10713"/>
                    </a:lnTo>
                    <a:lnTo>
                      <a:pt x="15442" y="10755"/>
                    </a:lnTo>
                    <a:lnTo>
                      <a:pt x="15338" y="10713"/>
                    </a:lnTo>
                    <a:lnTo>
                      <a:pt x="15191" y="10462"/>
                    </a:lnTo>
                    <a:lnTo>
                      <a:pt x="15149" y="10337"/>
                    </a:lnTo>
                    <a:lnTo>
                      <a:pt x="15024" y="10169"/>
                    </a:lnTo>
                    <a:lnTo>
                      <a:pt x="14919" y="10044"/>
                    </a:lnTo>
                    <a:lnTo>
                      <a:pt x="14856" y="9877"/>
                    </a:lnTo>
                    <a:lnTo>
                      <a:pt x="14856" y="9814"/>
                    </a:lnTo>
                    <a:lnTo>
                      <a:pt x="14752" y="9709"/>
                    </a:lnTo>
                    <a:lnTo>
                      <a:pt x="14668" y="9667"/>
                    </a:lnTo>
                    <a:lnTo>
                      <a:pt x="14626" y="9667"/>
                    </a:lnTo>
                    <a:lnTo>
                      <a:pt x="14584" y="9604"/>
                    </a:lnTo>
                    <a:lnTo>
                      <a:pt x="14564" y="9500"/>
                    </a:lnTo>
                    <a:lnTo>
                      <a:pt x="14333" y="9500"/>
                    </a:lnTo>
                    <a:lnTo>
                      <a:pt x="14187" y="9416"/>
                    </a:lnTo>
                    <a:lnTo>
                      <a:pt x="13978" y="9249"/>
                    </a:lnTo>
                    <a:lnTo>
                      <a:pt x="13873" y="9249"/>
                    </a:lnTo>
                    <a:lnTo>
                      <a:pt x="13768" y="9228"/>
                    </a:lnTo>
                    <a:lnTo>
                      <a:pt x="13706" y="9186"/>
                    </a:lnTo>
                    <a:lnTo>
                      <a:pt x="13517" y="9040"/>
                    </a:lnTo>
                    <a:lnTo>
                      <a:pt x="13141" y="8977"/>
                    </a:lnTo>
                    <a:lnTo>
                      <a:pt x="13099" y="8977"/>
                    </a:lnTo>
                    <a:lnTo>
                      <a:pt x="13057" y="9019"/>
                    </a:lnTo>
                    <a:lnTo>
                      <a:pt x="12890" y="9019"/>
                    </a:lnTo>
                    <a:lnTo>
                      <a:pt x="12639" y="9040"/>
                    </a:lnTo>
                    <a:lnTo>
                      <a:pt x="12053" y="8914"/>
                    </a:lnTo>
                    <a:lnTo>
                      <a:pt x="11948" y="8830"/>
                    </a:lnTo>
                    <a:lnTo>
                      <a:pt x="11823" y="8663"/>
                    </a:lnTo>
                    <a:lnTo>
                      <a:pt x="11802" y="8558"/>
                    </a:lnTo>
                    <a:lnTo>
                      <a:pt x="11802" y="8475"/>
                    </a:lnTo>
                    <a:lnTo>
                      <a:pt x="11823" y="8412"/>
                    </a:lnTo>
                    <a:lnTo>
                      <a:pt x="11906" y="8349"/>
                    </a:lnTo>
                    <a:lnTo>
                      <a:pt x="11948" y="8244"/>
                    </a:lnTo>
                    <a:lnTo>
                      <a:pt x="11885" y="8161"/>
                    </a:lnTo>
                    <a:lnTo>
                      <a:pt x="11843" y="8035"/>
                    </a:lnTo>
                    <a:lnTo>
                      <a:pt x="11885" y="7952"/>
                    </a:lnTo>
                    <a:lnTo>
                      <a:pt x="11885" y="7826"/>
                    </a:lnTo>
                    <a:lnTo>
                      <a:pt x="11823" y="7763"/>
                    </a:lnTo>
                    <a:lnTo>
                      <a:pt x="11739" y="7638"/>
                    </a:lnTo>
                    <a:lnTo>
                      <a:pt x="11676" y="7575"/>
                    </a:lnTo>
                    <a:lnTo>
                      <a:pt x="11592" y="7533"/>
                    </a:lnTo>
                    <a:lnTo>
                      <a:pt x="11530" y="7428"/>
                    </a:lnTo>
                    <a:lnTo>
                      <a:pt x="11488" y="7345"/>
                    </a:lnTo>
                    <a:lnTo>
                      <a:pt x="11446" y="7240"/>
                    </a:lnTo>
                    <a:lnTo>
                      <a:pt x="11425" y="7136"/>
                    </a:lnTo>
                    <a:lnTo>
                      <a:pt x="11383" y="7052"/>
                    </a:lnTo>
                    <a:lnTo>
                      <a:pt x="11279" y="6989"/>
                    </a:lnTo>
                    <a:lnTo>
                      <a:pt x="11195" y="6947"/>
                    </a:lnTo>
                    <a:lnTo>
                      <a:pt x="11153" y="6884"/>
                    </a:lnTo>
                    <a:lnTo>
                      <a:pt x="11069" y="6843"/>
                    </a:lnTo>
                    <a:lnTo>
                      <a:pt x="10965" y="6843"/>
                    </a:lnTo>
                    <a:lnTo>
                      <a:pt x="10902" y="6905"/>
                    </a:lnTo>
                    <a:lnTo>
                      <a:pt x="10860" y="6926"/>
                    </a:lnTo>
                    <a:lnTo>
                      <a:pt x="10776" y="6905"/>
                    </a:lnTo>
                    <a:lnTo>
                      <a:pt x="10693" y="6801"/>
                    </a:lnTo>
                    <a:lnTo>
                      <a:pt x="10672" y="6738"/>
                    </a:lnTo>
                    <a:lnTo>
                      <a:pt x="10567" y="6738"/>
                    </a:lnTo>
                    <a:lnTo>
                      <a:pt x="10442" y="6801"/>
                    </a:lnTo>
                    <a:lnTo>
                      <a:pt x="10400" y="6843"/>
                    </a:lnTo>
                    <a:lnTo>
                      <a:pt x="10379" y="6926"/>
                    </a:lnTo>
                    <a:lnTo>
                      <a:pt x="10337" y="6926"/>
                    </a:lnTo>
                    <a:lnTo>
                      <a:pt x="10211" y="6843"/>
                    </a:lnTo>
                    <a:lnTo>
                      <a:pt x="10170" y="6780"/>
                    </a:lnTo>
                    <a:lnTo>
                      <a:pt x="10170" y="6717"/>
                    </a:lnTo>
                    <a:lnTo>
                      <a:pt x="10107" y="6633"/>
                    </a:lnTo>
                    <a:lnTo>
                      <a:pt x="10002" y="6571"/>
                    </a:lnTo>
                    <a:lnTo>
                      <a:pt x="9877" y="6466"/>
                    </a:lnTo>
                    <a:lnTo>
                      <a:pt x="9835" y="6424"/>
                    </a:lnTo>
                    <a:lnTo>
                      <a:pt x="9751" y="6382"/>
                    </a:lnTo>
                    <a:lnTo>
                      <a:pt x="9730" y="6299"/>
                    </a:lnTo>
                    <a:lnTo>
                      <a:pt x="9730" y="6215"/>
                    </a:lnTo>
                    <a:lnTo>
                      <a:pt x="9709" y="6173"/>
                    </a:lnTo>
                    <a:lnTo>
                      <a:pt x="9688" y="6173"/>
                    </a:lnTo>
                    <a:lnTo>
                      <a:pt x="9688" y="6215"/>
                    </a:lnTo>
                    <a:lnTo>
                      <a:pt x="9646" y="6215"/>
                    </a:lnTo>
                    <a:lnTo>
                      <a:pt x="9605" y="6152"/>
                    </a:lnTo>
                    <a:lnTo>
                      <a:pt x="9584" y="6110"/>
                    </a:lnTo>
                    <a:lnTo>
                      <a:pt x="9584" y="5985"/>
                    </a:lnTo>
                    <a:lnTo>
                      <a:pt x="9542" y="5943"/>
                    </a:lnTo>
                    <a:lnTo>
                      <a:pt x="9521" y="5943"/>
                    </a:lnTo>
                    <a:lnTo>
                      <a:pt x="9395" y="5880"/>
                    </a:lnTo>
                    <a:lnTo>
                      <a:pt x="9312" y="5880"/>
                    </a:lnTo>
                    <a:lnTo>
                      <a:pt x="9333" y="5901"/>
                    </a:lnTo>
                    <a:lnTo>
                      <a:pt x="9228" y="6006"/>
                    </a:lnTo>
                    <a:lnTo>
                      <a:pt x="9123" y="6068"/>
                    </a:lnTo>
                    <a:lnTo>
                      <a:pt x="8998" y="6215"/>
                    </a:lnTo>
                    <a:lnTo>
                      <a:pt x="8977" y="6319"/>
                    </a:lnTo>
                    <a:lnTo>
                      <a:pt x="9019" y="6382"/>
                    </a:lnTo>
                    <a:lnTo>
                      <a:pt x="8956" y="6508"/>
                    </a:lnTo>
                    <a:lnTo>
                      <a:pt x="8768" y="6571"/>
                    </a:lnTo>
                    <a:lnTo>
                      <a:pt x="8684" y="6633"/>
                    </a:lnTo>
                    <a:lnTo>
                      <a:pt x="8663" y="6780"/>
                    </a:lnTo>
                    <a:lnTo>
                      <a:pt x="8663" y="7010"/>
                    </a:lnTo>
                    <a:lnTo>
                      <a:pt x="8768" y="7240"/>
                    </a:lnTo>
                    <a:lnTo>
                      <a:pt x="8872" y="7408"/>
                    </a:lnTo>
                    <a:lnTo>
                      <a:pt x="8872" y="7470"/>
                    </a:lnTo>
                    <a:lnTo>
                      <a:pt x="8705" y="7638"/>
                    </a:lnTo>
                    <a:lnTo>
                      <a:pt x="8579" y="7680"/>
                    </a:lnTo>
                    <a:lnTo>
                      <a:pt x="8496" y="7784"/>
                    </a:lnTo>
                    <a:lnTo>
                      <a:pt x="8433" y="7826"/>
                    </a:lnTo>
                    <a:lnTo>
                      <a:pt x="8349" y="7826"/>
                    </a:lnTo>
                    <a:lnTo>
                      <a:pt x="8307" y="7742"/>
                    </a:lnTo>
                    <a:lnTo>
                      <a:pt x="8245" y="7742"/>
                    </a:lnTo>
                    <a:lnTo>
                      <a:pt x="8014" y="7784"/>
                    </a:lnTo>
                    <a:lnTo>
                      <a:pt x="7847" y="7763"/>
                    </a:lnTo>
                    <a:lnTo>
                      <a:pt x="7638" y="7680"/>
                    </a:lnTo>
                    <a:lnTo>
                      <a:pt x="7429" y="7680"/>
                    </a:lnTo>
                    <a:lnTo>
                      <a:pt x="7387" y="7952"/>
                    </a:lnTo>
                    <a:lnTo>
                      <a:pt x="7324" y="8098"/>
                    </a:lnTo>
                    <a:lnTo>
                      <a:pt x="7324" y="8244"/>
                    </a:lnTo>
                    <a:lnTo>
                      <a:pt x="7261" y="8579"/>
                    </a:lnTo>
                    <a:lnTo>
                      <a:pt x="7261" y="8830"/>
                    </a:lnTo>
                    <a:lnTo>
                      <a:pt x="7240" y="8914"/>
                    </a:lnTo>
                    <a:lnTo>
                      <a:pt x="7303" y="8977"/>
                    </a:lnTo>
                    <a:lnTo>
                      <a:pt x="7429" y="9019"/>
                    </a:lnTo>
                    <a:lnTo>
                      <a:pt x="7387" y="9144"/>
                    </a:lnTo>
                    <a:lnTo>
                      <a:pt x="7387" y="9228"/>
                    </a:lnTo>
                    <a:lnTo>
                      <a:pt x="7303" y="9228"/>
                    </a:lnTo>
                    <a:lnTo>
                      <a:pt x="7219" y="9291"/>
                    </a:lnTo>
                    <a:lnTo>
                      <a:pt x="7136" y="9291"/>
                    </a:lnTo>
                    <a:lnTo>
                      <a:pt x="7073" y="9228"/>
                    </a:lnTo>
                    <a:lnTo>
                      <a:pt x="6989" y="9249"/>
                    </a:lnTo>
                    <a:lnTo>
                      <a:pt x="6864" y="9291"/>
                    </a:lnTo>
                    <a:lnTo>
                      <a:pt x="6592" y="9332"/>
                    </a:lnTo>
                    <a:lnTo>
                      <a:pt x="6445" y="9416"/>
                    </a:lnTo>
                    <a:lnTo>
                      <a:pt x="6341" y="9416"/>
                    </a:lnTo>
                    <a:lnTo>
                      <a:pt x="6278" y="9353"/>
                    </a:lnTo>
                    <a:lnTo>
                      <a:pt x="6173" y="9416"/>
                    </a:lnTo>
                    <a:lnTo>
                      <a:pt x="6069" y="9521"/>
                    </a:lnTo>
                    <a:lnTo>
                      <a:pt x="6069" y="9604"/>
                    </a:lnTo>
                    <a:lnTo>
                      <a:pt x="6173" y="9667"/>
                    </a:lnTo>
                    <a:lnTo>
                      <a:pt x="6341" y="9646"/>
                    </a:lnTo>
                    <a:lnTo>
                      <a:pt x="6466" y="9667"/>
                    </a:lnTo>
                    <a:lnTo>
                      <a:pt x="6466" y="9730"/>
                    </a:lnTo>
                    <a:lnTo>
                      <a:pt x="6382" y="9814"/>
                    </a:lnTo>
                    <a:lnTo>
                      <a:pt x="6445" y="9981"/>
                    </a:lnTo>
                    <a:lnTo>
                      <a:pt x="6445" y="10065"/>
                    </a:lnTo>
                    <a:lnTo>
                      <a:pt x="6487" y="10149"/>
                    </a:lnTo>
                    <a:lnTo>
                      <a:pt x="6508" y="10253"/>
                    </a:lnTo>
                    <a:lnTo>
                      <a:pt x="6613" y="10441"/>
                    </a:lnTo>
                    <a:lnTo>
                      <a:pt x="6654" y="10546"/>
                    </a:lnTo>
                    <a:lnTo>
                      <a:pt x="6780" y="10609"/>
                    </a:lnTo>
                    <a:lnTo>
                      <a:pt x="6822" y="10860"/>
                    </a:lnTo>
                    <a:lnTo>
                      <a:pt x="6738" y="10923"/>
                    </a:lnTo>
                    <a:lnTo>
                      <a:pt x="6696" y="11027"/>
                    </a:lnTo>
                    <a:lnTo>
                      <a:pt x="6801" y="11132"/>
                    </a:lnTo>
                    <a:lnTo>
                      <a:pt x="6738" y="11174"/>
                    </a:lnTo>
                    <a:lnTo>
                      <a:pt x="6738" y="11216"/>
                    </a:lnTo>
                    <a:lnTo>
                      <a:pt x="6613" y="11299"/>
                    </a:lnTo>
                    <a:lnTo>
                      <a:pt x="6654" y="11446"/>
                    </a:lnTo>
                    <a:lnTo>
                      <a:pt x="6508" y="11509"/>
                    </a:lnTo>
                    <a:lnTo>
                      <a:pt x="6278" y="11446"/>
                    </a:lnTo>
                    <a:lnTo>
                      <a:pt x="6027" y="11174"/>
                    </a:lnTo>
                    <a:lnTo>
                      <a:pt x="5922" y="11195"/>
                    </a:lnTo>
                    <a:lnTo>
                      <a:pt x="5671" y="11090"/>
                    </a:lnTo>
                    <a:lnTo>
                      <a:pt x="5336" y="11090"/>
                    </a:lnTo>
                    <a:lnTo>
                      <a:pt x="5148" y="11132"/>
                    </a:lnTo>
                    <a:lnTo>
                      <a:pt x="4876" y="11069"/>
                    </a:lnTo>
                    <a:lnTo>
                      <a:pt x="4583" y="11132"/>
                    </a:lnTo>
                    <a:lnTo>
                      <a:pt x="4457" y="11132"/>
                    </a:lnTo>
                    <a:lnTo>
                      <a:pt x="4311" y="11111"/>
                    </a:lnTo>
                    <a:lnTo>
                      <a:pt x="4206" y="11195"/>
                    </a:lnTo>
                    <a:lnTo>
                      <a:pt x="4102" y="11237"/>
                    </a:lnTo>
                    <a:lnTo>
                      <a:pt x="3767" y="11195"/>
                    </a:lnTo>
                    <a:lnTo>
                      <a:pt x="3558" y="11132"/>
                    </a:lnTo>
                    <a:lnTo>
                      <a:pt x="3432" y="11069"/>
                    </a:lnTo>
                    <a:lnTo>
                      <a:pt x="3244" y="11069"/>
                    </a:lnTo>
                    <a:lnTo>
                      <a:pt x="3202" y="11111"/>
                    </a:lnTo>
                    <a:lnTo>
                      <a:pt x="3035" y="11090"/>
                    </a:lnTo>
                    <a:lnTo>
                      <a:pt x="2930" y="11069"/>
                    </a:lnTo>
                    <a:lnTo>
                      <a:pt x="2888" y="11111"/>
                    </a:lnTo>
                    <a:lnTo>
                      <a:pt x="2888" y="11237"/>
                    </a:lnTo>
                    <a:lnTo>
                      <a:pt x="2909" y="11383"/>
                    </a:lnTo>
                    <a:lnTo>
                      <a:pt x="2930" y="11509"/>
                    </a:lnTo>
                    <a:lnTo>
                      <a:pt x="2742" y="11550"/>
                    </a:lnTo>
                    <a:lnTo>
                      <a:pt x="2386" y="11550"/>
                    </a:lnTo>
                    <a:lnTo>
                      <a:pt x="1968" y="11509"/>
                    </a:lnTo>
                    <a:lnTo>
                      <a:pt x="1863" y="11446"/>
                    </a:lnTo>
                    <a:lnTo>
                      <a:pt x="1675" y="11425"/>
                    </a:lnTo>
                    <a:lnTo>
                      <a:pt x="1570" y="11550"/>
                    </a:lnTo>
                    <a:lnTo>
                      <a:pt x="1591" y="11613"/>
                    </a:lnTo>
                    <a:lnTo>
                      <a:pt x="1465" y="11697"/>
                    </a:lnTo>
                    <a:lnTo>
                      <a:pt x="1465" y="11739"/>
                    </a:lnTo>
                    <a:lnTo>
                      <a:pt x="1507" y="11739"/>
                    </a:lnTo>
                    <a:lnTo>
                      <a:pt x="1507" y="11864"/>
                    </a:lnTo>
                    <a:lnTo>
                      <a:pt x="1340" y="12157"/>
                    </a:lnTo>
                    <a:lnTo>
                      <a:pt x="1256" y="12283"/>
                    </a:lnTo>
                    <a:lnTo>
                      <a:pt x="1361" y="12366"/>
                    </a:lnTo>
                    <a:lnTo>
                      <a:pt x="1633" y="12450"/>
                    </a:lnTo>
                    <a:lnTo>
                      <a:pt x="1737" y="12555"/>
                    </a:lnTo>
                    <a:lnTo>
                      <a:pt x="1842" y="12576"/>
                    </a:lnTo>
                    <a:lnTo>
                      <a:pt x="1947" y="12471"/>
                    </a:lnTo>
                    <a:lnTo>
                      <a:pt x="1947" y="12325"/>
                    </a:lnTo>
                    <a:lnTo>
                      <a:pt x="2009" y="12325"/>
                    </a:lnTo>
                    <a:lnTo>
                      <a:pt x="2302" y="12555"/>
                    </a:lnTo>
                    <a:lnTo>
                      <a:pt x="2323" y="12659"/>
                    </a:lnTo>
                    <a:lnTo>
                      <a:pt x="2177" y="12848"/>
                    </a:lnTo>
                    <a:lnTo>
                      <a:pt x="1968" y="12848"/>
                    </a:lnTo>
                    <a:lnTo>
                      <a:pt x="1675" y="12890"/>
                    </a:lnTo>
                    <a:lnTo>
                      <a:pt x="1654" y="12785"/>
                    </a:lnTo>
                    <a:lnTo>
                      <a:pt x="1507" y="12659"/>
                    </a:lnTo>
                    <a:lnTo>
                      <a:pt x="1340" y="12869"/>
                    </a:lnTo>
                    <a:lnTo>
                      <a:pt x="1235" y="12848"/>
                    </a:lnTo>
                    <a:lnTo>
                      <a:pt x="1068" y="12973"/>
                    </a:lnTo>
                    <a:lnTo>
                      <a:pt x="921" y="13015"/>
                    </a:lnTo>
                    <a:lnTo>
                      <a:pt x="921" y="13162"/>
                    </a:lnTo>
                    <a:lnTo>
                      <a:pt x="1110" y="13224"/>
                    </a:lnTo>
                    <a:lnTo>
                      <a:pt x="1068" y="13371"/>
                    </a:lnTo>
                    <a:lnTo>
                      <a:pt x="900" y="13434"/>
                    </a:lnTo>
                    <a:lnTo>
                      <a:pt x="628" y="13496"/>
                    </a:lnTo>
                    <a:lnTo>
                      <a:pt x="691" y="13538"/>
                    </a:lnTo>
                    <a:lnTo>
                      <a:pt x="733" y="13622"/>
                    </a:lnTo>
                    <a:lnTo>
                      <a:pt x="503" y="13706"/>
                    </a:lnTo>
                    <a:lnTo>
                      <a:pt x="503" y="13831"/>
                    </a:lnTo>
                    <a:lnTo>
                      <a:pt x="398" y="13852"/>
                    </a:lnTo>
                    <a:lnTo>
                      <a:pt x="126" y="13831"/>
                    </a:lnTo>
                    <a:lnTo>
                      <a:pt x="1" y="13936"/>
                    </a:lnTo>
                    <a:lnTo>
                      <a:pt x="1" y="14103"/>
                    </a:lnTo>
                    <a:lnTo>
                      <a:pt x="168" y="14333"/>
                    </a:lnTo>
                    <a:lnTo>
                      <a:pt x="273" y="14270"/>
                    </a:lnTo>
                    <a:lnTo>
                      <a:pt x="419" y="14250"/>
                    </a:lnTo>
                    <a:lnTo>
                      <a:pt x="440" y="14375"/>
                    </a:lnTo>
                    <a:lnTo>
                      <a:pt x="398" y="14522"/>
                    </a:lnTo>
                    <a:lnTo>
                      <a:pt x="461" y="14668"/>
                    </a:lnTo>
                    <a:lnTo>
                      <a:pt x="587" y="14731"/>
                    </a:lnTo>
                    <a:lnTo>
                      <a:pt x="607" y="14877"/>
                    </a:lnTo>
                    <a:lnTo>
                      <a:pt x="545" y="14940"/>
                    </a:lnTo>
                    <a:lnTo>
                      <a:pt x="419" y="15212"/>
                    </a:lnTo>
                    <a:lnTo>
                      <a:pt x="377" y="15589"/>
                    </a:lnTo>
                    <a:lnTo>
                      <a:pt x="335" y="15526"/>
                    </a:lnTo>
                    <a:lnTo>
                      <a:pt x="440" y="15693"/>
                    </a:lnTo>
                    <a:lnTo>
                      <a:pt x="545" y="15714"/>
                    </a:lnTo>
                    <a:lnTo>
                      <a:pt x="733" y="15693"/>
                    </a:lnTo>
                    <a:lnTo>
                      <a:pt x="859" y="15610"/>
                    </a:lnTo>
                    <a:lnTo>
                      <a:pt x="921" y="15526"/>
                    </a:lnTo>
                    <a:lnTo>
                      <a:pt x="984" y="15505"/>
                    </a:lnTo>
                    <a:lnTo>
                      <a:pt x="1047" y="15463"/>
                    </a:lnTo>
                    <a:lnTo>
                      <a:pt x="1110" y="15484"/>
                    </a:lnTo>
                    <a:lnTo>
                      <a:pt x="1172" y="15568"/>
                    </a:lnTo>
                    <a:lnTo>
                      <a:pt x="1361" y="15589"/>
                    </a:lnTo>
                    <a:lnTo>
                      <a:pt x="1361" y="15505"/>
                    </a:lnTo>
                    <a:lnTo>
                      <a:pt x="1319" y="15463"/>
                    </a:lnTo>
                    <a:lnTo>
                      <a:pt x="1319" y="15358"/>
                    </a:lnTo>
                    <a:lnTo>
                      <a:pt x="1444" y="15317"/>
                    </a:lnTo>
                    <a:lnTo>
                      <a:pt x="1486" y="15275"/>
                    </a:lnTo>
                    <a:lnTo>
                      <a:pt x="1549" y="15275"/>
                    </a:lnTo>
                    <a:lnTo>
                      <a:pt x="1570" y="15317"/>
                    </a:lnTo>
                    <a:lnTo>
                      <a:pt x="1695" y="15317"/>
                    </a:lnTo>
                    <a:lnTo>
                      <a:pt x="1779" y="15191"/>
                    </a:lnTo>
                    <a:lnTo>
                      <a:pt x="1758" y="15045"/>
                    </a:lnTo>
                    <a:lnTo>
                      <a:pt x="1779" y="14961"/>
                    </a:lnTo>
                    <a:lnTo>
                      <a:pt x="1863" y="14898"/>
                    </a:lnTo>
                    <a:lnTo>
                      <a:pt x="1884" y="14731"/>
                    </a:lnTo>
                    <a:lnTo>
                      <a:pt x="1947" y="14626"/>
                    </a:lnTo>
                    <a:lnTo>
                      <a:pt x="2072" y="14626"/>
                    </a:lnTo>
                    <a:lnTo>
                      <a:pt x="2177" y="14689"/>
                    </a:lnTo>
                    <a:lnTo>
                      <a:pt x="2281" y="14752"/>
                    </a:lnTo>
                    <a:lnTo>
                      <a:pt x="2281" y="14835"/>
                    </a:lnTo>
                    <a:lnTo>
                      <a:pt x="2260" y="14982"/>
                    </a:lnTo>
                    <a:lnTo>
                      <a:pt x="2281" y="15086"/>
                    </a:lnTo>
                    <a:lnTo>
                      <a:pt x="2386" y="15086"/>
                    </a:lnTo>
                    <a:lnTo>
                      <a:pt x="2428" y="15191"/>
                    </a:lnTo>
                    <a:lnTo>
                      <a:pt x="2407" y="15317"/>
                    </a:lnTo>
                    <a:lnTo>
                      <a:pt x="2428" y="15463"/>
                    </a:lnTo>
                    <a:lnTo>
                      <a:pt x="2428" y="15672"/>
                    </a:lnTo>
                    <a:lnTo>
                      <a:pt x="2532" y="15798"/>
                    </a:lnTo>
                    <a:lnTo>
                      <a:pt x="2532" y="15882"/>
                    </a:lnTo>
                    <a:lnTo>
                      <a:pt x="2637" y="15903"/>
                    </a:lnTo>
                    <a:lnTo>
                      <a:pt x="2784" y="15903"/>
                    </a:lnTo>
                    <a:lnTo>
                      <a:pt x="2888" y="15819"/>
                    </a:lnTo>
                    <a:lnTo>
                      <a:pt x="2909" y="15777"/>
                    </a:lnTo>
                    <a:lnTo>
                      <a:pt x="3076" y="15693"/>
                    </a:lnTo>
                    <a:lnTo>
                      <a:pt x="3202" y="15610"/>
                    </a:lnTo>
                    <a:lnTo>
                      <a:pt x="3223" y="15484"/>
                    </a:lnTo>
                    <a:lnTo>
                      <a:pt x="3307" y="15421"/>
                    </a:lnTo>
                    <a:lnTo>
                      <a:pt x="3558" y="15275"/>
                    </a:lnTo>
                    <a:lnTo>
                      <a:pt x="3725" y="15212"/>
                    </a:lnTo>
                    <a:lnTo>
                      <a:pt x="3746" y="15358"/>
                    </a:lnTo>
                    <a:lnTo>
                      <a:pt x="3976" y="15317"/>
                    </a:lnTo>
                    <a:lnTo>
                      <a:pt x="4039" y="15212"/>
                    </a:lnTo>
                    <a:lnTo>
                      <a:pt x="4290" y="15212"/>
                    </a:lnTo>
                    <a:lnTo>
                      <a:pt x="4311" y="15317"/>
                    </a:lnTo>
                    <a:lnTo>
                      <a:pt x="4123" y="15484"/>
                    </a:lnTo>
                    <a:lnTo>
                      <a:pt x="4248" y="15505"/>
                    </a:lnTo>
                    <a:lnTo>
                      <a:pt x="4290" y="15463"/>
                    </a:lnTo>
                    <a:lnTo>
                      <a:pt x="4374" y="15463"/>
                    </a:lnTo>
                    <a:lnTo>
                      <a:pt x="4478" y="15526"/>
                    </a:lnTo>
                    <a:lnTo>
                      <a:pt x="4520" y="15505"/>
                    </a:lnTo>
                    <a:lnTo>
                      <a:pt x="4625" y="15505"/>
                    </a:lnTo>
                    <a:lnTo>
                      <a:pt x="4688" y="15463"/>
                    </a:lnTo>
                    <a:lnTo>
                      <a:pt x="4729" y="15400"/>
                    </a:lnTo>
                    <a:lnTo>
                      <a:pt x="4813" y="15400"/>
                    </a:lnTo>
                    <a:lnTo>
                      <a:pt x="4897" y="15484"/>
                    </a:lnTo>
                    <a:lnTo>
                      <a:pt x="4981" y="15672"/>
                    </a:lnTo>
                    <a:lnTo>
                      <a:pt x="5232" y="16049"/>
                    </a:lnTo>
                    <a:lnTo>
                      <a:pt x="5357" y="16133"/>
                    </a:lnTo>
                    <a:lnTo>
                      <a:pt x="5399" y="16300"/>
                    </a:lnTo>
                    <a:lnTo>
                      <a:pt x="5462" y="16363"/>
                    </a:lnTo>
                    <a:lnTo>
                      <a:pt x="5545" y="16447"/>
                    </a:lnTo>
                    <a:lnTo>
                      <a:pt x="5776" y="16467"/>
                    </a:lnTo>
                    <a:lnTo>
                      <a:pt x="5985" y="16467"/>
                    </a:lnTo>
                    <a:lnTo>
                      <a:pt x="6089" y="16509"/>
                    </a:lnTo>
                    <a:lnTo>
                      <a:pt x="6131" y="16635"/>
                    </a:lnTo>
                    <a:lnTo>
                      <a:pt x="6361" y="16719"/>
                    </a:lnTo>
                    <a:lnTo>
                      <a:pt x="6550" y="16823"/>
                    </a:lnTo>
                    <a:lnTo>
                      <a:pt x="6654" y="17095"/>
                    </a:lnTo>
                    <a:lnTo>
                      <a:pt x="6801" y="17263"/>
                    </a:lnTo>
                    <a:lnTo>
                      <a:pt x="6989" y="17367"/>
                    </a:lnTo>
                    <a:lnTo>
                      <a:pt x="7073" y="17514"/>
                    </a:lnTo>
                    <a:lnTo>
                      <a:pt x="7073" y="17786"/>
                    </a:lnTo>
                    <a:lnTo>
                      <a:pt x="7177" y="18037"/>
                    </a:lnTo>
                    <a:lnTo>
                      <a:pt x="7324" y="18079"/>
                    </a:lnTo>
                    <a:lnTo>
                      <a:pt x="7387" y="18330"/>
                    </a:lnTo>
                    <a:lnTo>
                      <a:pt x="7429" y="18539"/>
                    </a:lnTo>
                    <a:lnTo>
                      <a:pt x="7345" y="18664"/>
                    </a:lnTo>
                    <a:lnTo>
                      <a:pt x="7324" y="18602"/>
                    </a:lnTo>
                    <a:lnTo>
                      <a:pt x="7219" y="18539"/>
                    </a:lnTo>
                    <a:lnTo>
                      <a:pt x="7073" y="18727"/>
                    </a:lnTo>
                    <a:lnTo>
                      <a:pt x="7094" y="18811"/>
                    </a:lnTo>
                    <a:lnTo>
                      <a:pt x="7115" y="18874"/>
                    </a:lnTo>
                    <a:lnTo>
                      <a:pt x="7261" y="18957"/>
                    </a:lnTo>
                    <a:lnTo>
                      <a:pt x="7240" y="19188"/>
                    </a:lnTo>
                    <a:lnTo>
                      <a:pt x="7303" y="19292"/>
                    </a:lnTo>
                    <a:lnTo>
                      <a:pt x="7261" y="19376"/>
                    </a:lnTo>
                    <a:lnTo>
                      <a:pt x="7324" y="19397"/>
                    </a:lnTo>
                    <a:lnTo>
                      <a:pt x="7408" y="19501"/>
                    </a:lnTo>
                    <a:lnTo>
                      <a:pt x="7408" y="19606"/>
                    </a:lnTo>
                    <a:lnTo>
                      <a:pt x="7449" y="19606"/>
                    </a:lnTo>
                    <a:lnTo>
                      <a:pt x="7491" y="19752"/>
                    </a:lnTo>
                    <a:lnTo>
                      <a:pt x="7617" y="19794"/>
                    </a:lnTo>
                    <a:lnTo>
                      <a:pt x="7701" y="19690"/>
                    </a:lnTo>
                    <a:lnTo>
                      <a:pt x="7826" y="19690"/>
                    </a:lnTo>
                    <a:lnTo>
                      <a:pt x="7868" y="19773"/>
                    </a:lnTo>
                    <a:lnTo>
                      <a:pt x="8014" y="19794"/>
                    </a:lnTo>
                    <a:lnTo>
                      <a:pt x="8119" y="19899"/>
                    </a:lnTo>
                    <a:lnTo>
                      <a:pt x="8182" y="19920"/>
                    </a:lnTo>
                    <a:lnTo>
                      <a:pt x="8266" y="20087"/>
                    </a:lnTo>
                    <a:lnTo>
                      <a:pt x="8370" y="20087"/>
                    </a:lnTo>
                    <a:lnTo>
                      <a:pt x="8391" y="20192"/>
                    </a:lnTo>
                    <a:lnTo>
                      <a:pt x="8433" y="20171"/>
                    </a:lnTo>
                    <a:lnTo>
                      <a:pt x="8454" y="20129"/>
                    </a:lnTo>
                    <a:lnTo>
                      <a:pt x="8600" y="20213"/>
                    </a:lnTo>
                    <a:lnTo>
                      <a:pt x="8663" y="20296"/>
                    </a:lnTo>
                    <a:lnTo>
                      <a:pt x="8768" y="20296"/>
                    </a:lnTo>
                    <a:lnTo>
                      <a:pt x="8830" y="20317"/>
                    </a:lnTo>
                    <a:lnTo>
                      <a:pt x="8893" y="20213"/>
                    </a:lnTo>
                    <a:lnTo>
                      <a:pt x="9061" y="20192"/>
                    </a:lnTo>
                    <a:lnTo>
                      <a:pt x="9270" y="20276"/>
                    </a:lnTo>
                    <a:lnTo>
                      <a:pt x="9312" y="20338"/>
                    </a:lnTo>
                    <a:lnTo>
                      <a:pt x="9437" y="20338"/>
                    </a:lnTo>
                    <a:lnTo>
                      <a:pt x="9542" y="20401"/>
                    </a:lnTo>
                    <a:lnTo>
                      <a:pt x="9709" y="20589"/>
                    </a:lnTo>
                    <a:lnTo>
                      <a:pt x="9835" y="20589"/>
                    </a:lnTo>
                    <a:lnTo>
                      <a:pt x="9960" y="20652"/>
                    </a:lnTo>
                    <a:lnTo>
                      <a:pt x="10023" y="20715"/>
                    </a:lnTo>
                    <a:lnTo>
                      <a:pt x="10128" y="20840"/>
                    </a:lnTo>
                    <a:lnTo>
                      <a:pt x="10170" y="20966"/>
                    </a:lnTo>
                    <a:lnTo>
                      <a:pt x="10232" y="20945"/>
                    </a:lnTo>
                    <a:lnTo>
                      <a:pt x="10232" y="20757"/>
                    </a:lnTo>
                    <a:lnTo>
                      <a:pt x="10316" y="20715"/>
                    </a:lnTo>
                    <a:lnTo>
                      <a:pt x="10337" y="20757"/>
                    </a:lnTo>
                    <a:lnTo>
                      <a:pt x="10462" y="20757"/>
                    </a:lnTo>
                    <a:lnTo>
                      <a:pt x="10588" y="20840"/>
                    </a:lnTo>
                    <a:lnTo>
                      <a:pt x="10588" y="21008"/>
                    </a:lnTo>
                    <a:lnTo>
                      <a:pt x="10755" y="21133"/>
                    </a:lnTo>
                    <a:lnTo>
                      <a:pt x="10923" y="21071"/>
                    </a:lnTo>
                    <a:lnTo>
                      <a:pt x="11069" y="21071"/>
                    </a:lnTo>
                    <a:lnTo>
                      <a:pt x="11048" y="21322"/>
                    </a:lnTo>
                    <a:lnTo>
                      <a:pt x="11090" y="21468"/>
                    </a:lnTo>
                    <a:lnTo>
                      <a:pt x="11195" y="21447"/>
                    </a:lnTo>
                    <a:lnTo>
                      <a:pt x="11362" y="21531"/>
                    </a:lnTo>
                    <a:lnTo>
                      <a:pt x="11425" y="21447"/>
                    </a:lnTo>
                    <a:lnTo>
                      <a:pt x="11571" y="21426"/>
                    </a:lnTo>
                    <a:lnTo>
                      <a:pt x="11676" y="21322"/>
                    </a:lnTo>
                    <a:lnTo>
                      <a:pt x="11885" y="21322"/>
                    </a:lnTo>
                    <a:lnTo>
                      <a:pt x="12011" y="21384"/>
                    </a:lnTo>
                    <a:lnTo>
                      <a:pt x="12053" y="21531"/>
                    </a:lnTo>
                    <a:lnTo>
                      <a:pt x="12220" y="21594"/>
                    </a:lnTo>
                    <a:lnTo>
                      <a:pt x="12346" y="21761"/>
                    </a:lnTo>
                    <a:lnTo>
                      <a:pt x="12429" y="21782"/>
                    </a:lnTo>
                    <a:lnTo>
                      <a:pt x="12576" y="21740"/>
                    </a:lnTo>
                    <a:lnTo>
                      <a:pt x="12639" y="21761"/>
                    </a:lnTo>
                    <a:lnTo>
                      <a:pt x="12785" y="21698"/>
                    </a:lnTo>
                    <a:lnTo>
                      <a:pt x="12931" y="21698"/>
                    </a:lnTo>
                    <a:lnTo>
                      <a:pt x="13015" y="21594"/>
                    </a:lnTo>
                    <a:lnTo>
                      <a:pt x="13162" y="21594"/>
                    </a:lnTo>
                    <a:lnTo>
                      <a:pt x="13203" y="21698"/>
                    </a:lnTo>
                    <a:lnTo>
                      <a:pt x="13245" y="21866"/>
                    </a:lnTo>
                    <a:lnTo>
                      <a:pt x="13350" y="21949"/>
                    </a:lnTo>
                    <a:lnTo>
                      <a:pt x="13475" y="21887"/>
                    </a:lnTo>
                    <a:lnTo>
                      <a:pt x="13601" y="21636"/>
                    </a:lnTo>
                    <a:lnTo>
                      <a:pt x="13873" y="21468"/>
                    </a:lnTo>
                    <a:lnTo>
                      <a:pt x="14040" y="21447"/>
                    </a:lnTo>
                    <a:lnTo>
                      <a:pt x="14124" y="21552"/>
                    </a:lnTo>
                    <a:lnTo>
                      <a:pt x="14396" y="21573"/>
                    </a:lnTo>
                    <a:lnTo>
                      <a:pt x="14501" y="21636"/>
                    </a:lnTo>
                    <a:lnTo>
                      <a:pt x="14647" y="21552"/>
                    </a:lnTo>
                    <a:lnTo>
                      <a:pt x="14815" y="21573"/>
                    </a:lnTo>
                    <a:lnTo>
                      <a:pt x="14877" y="21677"/>
                    </a:lnTo>
                    <a:lnTo>
                      <a:pt x="14982" y="21677"/>
                    </a:lnTo>
                    <a:lnTo>
                      <a:pt x="15191" y="21636"/>
                    </a:lnTo>
                    <a:lnTo>
                      <a:pt x="15296" y="21636"/>
                    </a:lnTo>
                    <a:lnTo>
                      <a:pt x="15359" y="21468"/>
                    </a:lnTo>
                    <a:lnTo>
                      <a:pt x="15442" y="21426"/>
                    </a:lnTo>
                    <a:lnTo>
                      <a:pt x="15547" y="21447"/>
                    </a:lnTo>
                    <a:lnTo>
                      <a:pt x="15547" y="21364"/>
                    </a:lnTo>
                    <a:lnTo>
                      <a:pt x="15631" y="21343"/>
                    </a:lnTo>
                    <a:lnTo>
                      <a:pt x="15693" y="21217"/>
                    </a:lnTo>
                    <a:lnTo>
                      <a:pt x="15798" y="21112"/>
                    </a:lnTo>
                    <a:lnTo>
                      <a:pt x="15903" y="21071"/>
                    </a:lnTo>
                    <a:lnTo>
                      <a:pt x="16133" y="21029"/>
                    </a:lnTo>
                    <a:lnTo>
                      <a:pt x="16237" y="20861"/>
                    </a:lnTo>
                    <a:lnTo>
                      <a:pt x="16237" y="20736"/>
                    </a:lnTo>
                    <a:lnTo>
                      <a:pt x="16321" y="20736"/>
                    </a:lnTo>
                    <a:lnTo>
                      <a:pt x="16447" y="20631"/>
                    </a:lnTo>
                    <a:lnTo>
                      <a:pt x="16551" y="20799"/>
                    </a:lnTo>
                    <a:lnTo>
                      <a:pt x="16719" y="20736"/>
                    </a:lnTo>
                    <a:lnTo>
                      <a:pt x="16928" y="20820"/>
                    </a:lnTo>
                    <a:lnTo>
                      <a:pt x="17012" y="20757"/>
                    </a:lnTo>
                    <a:lnTo>
                      <a:pt x="16970" y="20652"/>
                    </a:lnTo>
                    <a:lnTo>
                      <a:pt x="17242" y="20506"/>
                    </a:lnTo>
                    <a:lnTo>
                      <a:pt x="17325" y="20527"/>
                    </a:lnTo>
                    <a:lnTo>
                      <a:pt x="17367" y="20610"/>
                    </a:lnTo>
                    <a:lnTo>
                      <a:pt x="17451" y="20610"/>
                    </a:lnTo>
                    <a:lnTo>
                      <a:pt x="17472" y="20652"/>
                    </a:lnTo>
                    <a:lnTo>
                      <a:pt x="17388" y="20820"/>
                    </a:lnTo>
                    <a:lnTo>
                      <a:pt x="17451" y="20903"/>
                    </a:lnTo>
                    <a:lnTo>
                      <a:pt x="17535" y="20903"/>
                    </a:lnTo>
                    <a:lnTo>
                      <a:pt x="17597" y="20861"/>
                    </a:lnTo>
                    <a:lnTo>
                      <a:pt x="17639" y="20945"/>
                    </a:lnTo>
                    <a:lnTo>
                      <a:pt x="17702" y="21050"/>
                    </a:lnTo>
                    <a:lnTo>
                      <a:pt x="17702" y="21133"/>
                    </a:lnTo>
                    <a:lnTo>
                      <a:pt x="17597" y="21238"/>
                    </a:lnTo>
                    <a:lnTo>
                      <a:pt x="17639" y="21343"/>
                    </a:lnTo>
                    <a:lnTo>
                      <a:pt x="17765" y="21364"/>
                    </a:lnTo>
                    <a:lnTo>
                      <a:pt x="17849" y="21322"/>
                    </a:lnTo>
                    <a:lnTo>
                      <a:pt x="17953" y="21364"/>
                    </a:lnTo>
                    <a:lnTo>
                      <a:pt x="18016" y="21468"/>
                    </a:lnTo>
                    <a:lnTo>
                      <a:pt x="18121" y="21426"/>
                    </a:lnTo>
                    <a:lnTo>
                      <a:pt x="18246" y="21468"/>
                    </a:lnTo>
                    <a:lnTo>
                      <a:pt x="18330" y="21426"/>
                    </a:lnTo>
                    <a:lnTo>
                      <a:pt x="18497" y="21426"/>
                    </a:lnTo>
                    <a:lnTo>
                      <a:pt x="18539" y="21573"/>
                    </a:lnTo>
                    <a:lnTo>
                      <a:pt x="18685" y="21677"/>
                    </a:lnTo>
                    <a:lnTo>
                      <a:pt x="18706" y="21845"/>
                    </a:lnTo>
                    <a:lnTo>
                      <a:pt x="18811" y="21845"/>
                    </a:lnTo>
                    <a:lnTo>
                      <a:pt x="18916" y="21970"/>
                    </a:lnTo>
                    <a:lnTo>
                      <a:pt x="18916" y="22117"/>
                    </a:lnTo>
                    <a:lnTo>
                      <a:pt x="18999" y="22326"/>
                    </a:lnTo>
                    <a:lnTo>
                      <a:pt x="19020" y="22493"/>
                    </a:lnTo>
                    <a:lnTo>
                      <a:pt x="18999" y="22745"/>
                    </a:lnTo>
                    <a:lnTo>
                      <a:pt x="18999" y="22849"/>
                    </a:lnTo>
                    <a:lnTo>
                      <a:pt x="18957" y="22933"/>
                    </a:lnTo>
                    <a:lnTo>
                      <a:pt x="18853" y="22996"/>
                    </a:lnTo>
                    <a:lnTo>
                      <a:pt x="18832" y="23100"/>
                    </a:lnTo>
                    <a:lnTo>
                      <a:pt x="18769" y="23121"/>
                    </a:lnTo>
                    <a:lnTo>
                      <a:pt x="18748" y="23205"/>
                    </a:lnTo>
                    <a:lnTo>
                      <a:pt x="18811" y="23309"/>
                    </a:lnTo>
                    <a:lnTo>
                      <a:pt x="18748" y="23351"/>
                    </a:lnTo>
                    <a:lnTo>
                      <a:pt x="18685" y="23330"/>
                    </a:lnTo>
                    <a:lnTo>
                      <a:pt x="18602" y="23435"/>
                    </a:lnTo>
                    <a:lnTo>
                      <a:pt x="18539" y="23519"/>
                    </a:lnTo>
                    <a:lnTo>
                      <a:pt x="18602" y="23581"/>
                    </a:lnTo>
                    <a:lnTo>
                      <a:pt x="18539" y="23665"/>
                    </a:lnTo>
                    <a:lnTo>
                      <a:pt x="18539" y="23770"/>
                    </a:lnTo>
                    <a:lnTo>
                      <a:pt x="18644" y="23833"/>
                    </a:lnTo>
                    <a:lnTo>
                      <a:pt x="18706" y="23895"/>
                    </a:lnTo>
                    <a:lnTo>
                      <a:pt x="18769" y="23958"/>
                    </a:lnTo>
                    <a:lnTo>
                      <a:pt x="18748" y="24105"/>
                    </a:lnTo>
                    <a:lnTo>
                      <a:pt x="18811" y="24251"/>
                    </a:lnTo>
                    <a:lnTo>
                      <a:pt x="18937" y="24146"/>
                    </a:lnTo>
                    <a:lnTo>
                      <a:pt x="19209" y="24084"/>
                    </a:lnTo>
                    <a:lnTo>
                      <a:pt x="19229" y="24167"/>
                    </a:lnTo>
                    <a:lnTo>
                      <a:pt x="19209" y="24251"/>
                    </a:lnTo>
                    <a:lnTo>
                      <a:pt x="19271" y="24293"/>
                    </a:lnTo>
                    <a:lnTo>
                      <a:pt x="19418" y="24272"/>
                    </a:lnTo>
                    <a:lnTo>
                      <a:pt x="19439" y="24377"/>
                    </a:lnTo>
                    <a:lnTo>
                      <a:pt x="19418" y="24481"/>
                    </a:lnTo>
                    <a:lnTo>
                      <a:pt x="19481" y="24565"/>
                    </a:lnTo>
                    <a:lnTo>
                      <a:pt x="19627" y="24586"/>
                    </a:lnTo>
                    <a:lnTo>
                      <a:pt x="19585" y="24628"/>
                    </a:lnTo>
                    <a:lnTo>
                      <a:pt x="19648" y="24711"/>
                    </a:lnTo>
                    <a:lnTo>
                      <a:pt x="19669" y="24670"/>
                    </a:lnTo>
                    <a:lnTo>
                      <a:pt x="19815" y="24670"/>
                    </a:lnTo>
                    <a:lnTo>
                      <a:pt x="19941" y="24732"/>
                    </a:lnTo>
                    <a:lnTo>
                      <a:pt x="19941" y="24816"/>
                    </a:lnTo>
                    <a:lnTo>
                      <a:pt x="19878" y="24921"/>
                    </a:lnTo>
                    <a:lnTo>
                      <a:pt x="19899" y="25004"/>
                    </a:lnTo>
                    <a:lnTo>
                      <a:pt x="19753" y="25193"/>
                    </a:lnTo>
                    <a:lnTo>
                      <a:pt x="19648" y="25297"/>
                    </a:lnTo>
                    <a:lnTo>
                      <a:pt x="19669" y="25360"/>
                    </a:lnTo>
                    <a:lnTo>
                      <a:pt x="19753" y="25339"/>
                    </a:lnTo>
                    <a:lnTo>
                      <a:pt x="19941" y="25339"/>
                    </a:lnTo>
                    <a:lnTo>
                      <a:pt x="19983" y="25402"/>
                    </a:lnTo>
                    <a:lnTo>
                      <a:pt x="20066" y="25318"/>
                    </a:lnTo>
                    <a:lnTo>
                      <a:pt x="20150" y="25423"/>
                    </a:lnTo>
                    <a:lnTo>
                      <a:pt x="20108" y="25548"/>
                    </a:lnTo>
                    <a:lnTo>
                      <a:pt x="20150" y="25674"/>
                    </a:lnTo>
                    <a:lnTo>
                      <a:pt x="20276" y="25737"/>
                    </a:lnTo>
                    <a:lnTo>
                      <a:pt x="20338" y="25653"/>
                    </a:lnTo>
                    <a:lnTo>
                      <a:pt x="20485" y="25653"/>
                    </a:lnTo>
                    <a:lnTo>
                      <a:pt x="20736" y="25548"/>
                    </a:lnTo>
                    <a:lnTo>
                      <a:pt x="20841" y="25569"/>
                    </a:lnTo>
                    <a:lnTo>
                      <a:pt x="20841" y="25716"/>
                    </a:lnTo>
                    <a:lnTo>
                      <a:pt x="20799" y="25737"/>
                    </a:lnTo>
                    <a:lnTo>
                      <a:pt x="20862" y="25778"/>
                    </a:lnTo>
                    <a:lnTo>
                      <a:pt x="20924" y="25883"/>
                    </a:lnTo>
                    <a:lnTo>
                      <a:pt x="21050" y="25841"/>
                    </a:lnTo>
                    <a:lnTo>
                      <a:pt x="21154" y="25862"/>
                    </a:lnTo>
                    <a:lnTo>
                      <a:pt x="21134" y="25716"/>
                    </a:lnTo>
                    <a:lnTo>
                      <a:pt x="21134" y="25569"/>
                    </a:lnTo>
                    <a:lnTo>
                      <a:pt x="21092" y="25465"/>
                    </a:lnTo>
                    <a:lnTo>
                      <a:pt x="21092" y="25255"/>
                    </a:lnTo>
                    <a:lnTo>
                      <a:pt x="21154" y="25214"/>
                    </a:lnTo>
                    <a:lnTo>
                      <a:pt x="21154" y="25130"/>
                    </a:lnTo>
                    <a:lnTo>
                      <a:pt x="21364" y="25130"/>
                    </a:lnTo>
                    <a:lnTo>
                      <a:pt x="21426" y="25109"/>
                    </a:lnTo>
                    <a:lnTo>
                      <a:pt x="21468" y="25088"/>
                    </a:lnTo>
                    <a:lnTo>
                      <a:pt x="21510" y="25025"/>
                    </a:lnTo>
                    <a:lnTo>
                      <a:pt x="21552" y="24983"/>
                    </a:lnTo>
                    <a:lnTo>
                      <a:pt x="21678" y="24921"/>
                    </a:lnTo>
                    <a:lnTo>
                      <a:pt x="21761" y="24942"/>
                    </a:lnTo>
                    <a:lnTo>
                      <a:pt x="21740" y="25025"/>
                    </a:lnTo>
                    <a:lnTo>
                      <a:pt x="21782" y="25046"/>
                    </a:lnTo>
                    <a:lnTo>
                      <a:pt x="21866" y="25046"/>
                    </a:lnTo>
                    <a:lnTo>
                      <a:pt x="21887" y="24942"/>
                    </a:lnTo>
                    <a:lnTo>
                      <a:pt x="21970" y="24900"/>
                    </a:lnTo>
                    <a:lnTo>
                      <a:pt x="22096" y="25004"/>
                    </a:lnTo>
                    <a:lnTo>
                      <a:pt x="22159" y="24921"/>
                    </a:lnTo>
                    <a:lnTo>
                      <a:pt x="22242" y="24921"/>
                    </a:lnTo>
                    <a:lnTo>
                      <a:pt x="22263" y="25004"/>
                    </a:lnTo>
                    <a:lnTo>
                      <a:pt x="22389" y="24942"/>
                    </a:lnTo>
                    <a:lnTo>
                      <a:pt x="22389" y="24879"/>
                    </a:lnTo>
                    <a:lnTo>
                      <a:pt x="22556" y="24816"/>
                    </a:lnTo>
                    <a:lnTo>
                      <a:pt x="22661" y="24900"/>
                    </a:lnTo>
                    <a:lnTo>
                      <a:pt x="22870" y="24816"/>
                    </a:lnTo>
                    <a:lnTo>
                      <a:pt x="22828" y="24628"/>
                    </a:lnTo>
                    <a:lnTo>
                      <a:pt x="22954" y="24586"/>
                    </a:lnTo>
                    <a:lnTo>
                      <a:pt x="23100" y="24586"/>
                    </a:lnTo>
                    <a:lnTo>
                      <a:pt x="23184" y="24502"/>
                    </a:lnTo>
                    <a:lnTo>
                      <a:pt x="23310" y="24586"/>
                    </a:lnTo>
                    <a:lnTo>
                      <a:pt x="23310" y="24670"/>
                    </a:lnTo>
                    <a:lnTo>
                      <a:pt x="23435" y="24690"/>
                    </a:lnTo>
                    <a:lnTo>
                      <a:pt x="23477" y="24774"/>
                    </a:lnTo>
                    <a:lnTo>
                      <a:pt x="23749" y="24774"/>
                    </a:lnTo>
                    <a:lnTo>
                      <a:pt x="23812" y="24816"/>
                    </a:lnTo>
                    <a:lnTo>
                      <a:pt x="23958" y="24774"/>
                    </a:lnTo>
                    <a:lnTo>
                      <a:pt x="24042" y="24837"/>
                    </a:lnTo>
                    <a:lnTo>
                      <a:pt x="24042" y="24942"/>
                    </a:lnTo>
                    <a:lnTo>
                      <a:pt x="23937" y="24983"/>
                    </a:lnTo>
                    <a:lnTo>
                      <a:pt x="23875" y="25193"/>
                    </a:lnTo>
                    <a:lnTo>
                      <a:pt x="23958" y="25214"/>
                    </a:lnTo>
                    <a:lnTo>
                      <a:pt x="23979" y="25318"/>
                    </a:lnTo>
                    <a:lnTo>
                      <a:pt x="24230" y="25402"/>
                    </a:lnTo>
                    <a:lnTo>
                      <a:pt x="24251" y="25506"/>
                    </a:lnTo>
                    <a:lnTo>
                      <a:pt x="24377" y="25527"/>
                    </a:lnTo>
                    <a:lnTo>
                      <a:pt x="24481" y="25611"/>
                    </a:lnTo>
                    <a:lnTo>
                      <a:pt x="24586" y="25548"/>
                    </a:lnTo>
                    <a:lnTo>
                      <a:pt x="24649" y="25611"/>
                    </a:lnTo>
                    <a:lnTo>
                      <a:pt x="24711" y="25569"/>
                    </a:lnTo>
                    <a:lnTo>
                      <a:pt x="24816" y="25632"/>
                    </a:lnTo>
                    <a:lnTo>
                      <a:pt x="24858" y="25632"/>
                    </a:lnTo>
                    <a:lnTo>
                      <a:pt x="24900" y="25611"/>
                    </a:lnTo>
                    <a:lnTo>
                      <a:pt x="24963" y="25653"/>
                    </a:lnTo>
                    <a:lnTo>
                      <a:pt x="25046" y="25611"/>
                    </a:lnTo>
                    <a:lnTo>
                      <a:pt x="25046" y="25548"/>
                    </a:lnTo>
                    <a:lnTo>
                      <a:pt x="25088" y="25423"/>
                    </a:lnTo>
                    <a:lnTo>
                      <a:pt x="25130" y="25527"/>
                    </a:lnTo>
                    <a:lnTo>
                      <a:pt x="25235" y="25653"/>
                    </a:lnTo>
                    <a:lnTo>
                      <a:pt x="25297" y="25632"/>
                    </a:lnTo>
                    <a:lnTo>
                      <a:pt x="25444" y="25737"/>
                    </a:lnTo>
                    <a:lnTo>
                      <a:pt x="25569" y="25737"/>
                    </a:lnTo>
                    <a:lnTo>
                      <a:pt x="25632" y="25632"/>
                    </a:lnTo>
                    <a:lnTo>
                      <a:pt x="25716" y="25716"/>
                    </a:lnTo>
                    <a:lnTo>
                      <a:pt x="25820" y="25674"/>
                    </a:lnTo>
                    <a:lnTo>
                      <a:pt x="25862" y="25716"/>
                    </a:lnTo>
                    <a:lnTo>
                      <a:pt x="25862" y="25737"/>
                    </a:lnTo>
                    <a:lnTo>
                      <a:pt x="25800" y="25758"/>
                    </a:lnTo>
                    <a:lnTo>
                      <a:pt x="25758" y="25862"/>
                    </a:lnTo>
                    <a:lnTo>
                      <a:pt x="25695" y="25967"/>
                    </a:lnTo>
                    <a:lnTo>
                      <a:pt x="25695" y="26030"/>
                    </a:lnTo>
                    <a:lnTo>
                      <a:pt x="25820" y="26197"/>
                    </a:lnTo>
                    <a:lnTo>
                      <a:pt x="25904" y="26260"/>
                    </a:lnTo>
                    <a:lnTo>
                      <a:pt x="25904" y="26302"/>
                    </a:lnTo>
                    <a:lnTo>
                      <a:pt x="25925" y="26448"/>
                    </a:lnTo>
                    <a:lnTo>
                      <a:pt x="25946" y="26406"/>
                    </a:lnTo>
                    <a:lnTo>
                      <a:pt x="26009" y="26343"/>
                    </a:lnTo>
                    <a:lnTo>
                      <a:pt x="26092" y="26364"/>
                    </a:lnTo>
                    <a:lnTo>
                      <a:pt x="26134" y="26385"/>
                    </a:lnTo>
                    <a:lnTo>
                      <a:pt x="26176" y="26385"/>
                    </a:lnTo>
                    <a:lnTo>
                      <a:pt x="26281" y="26281"/>
                    </a:lnTo>
                    <a:lnTo>
                      <a:pt x="26260" y="26239"/>
                    </a:lnTo>
                    <a:lnTo>
                      <a:pt x="26218" y="26197"/>
                    </a:lnTo>
                    <a:lnTo>
                      <a:pt x="26218" y="26176"/>
                    </a:lnTo>
                    <a:lnTo>
                      <a:pt x="26155" y="26071"/>
                    </a:lnTo>
                    <a:lnTo>
                      <a:pt x="26072" y="26071"/>
                    </a:lnTo>
                    <a:lnTo>
                      <a:pt x="26030" y="25967"/>
                    </a:lnTo>
                    <a:lnTo>
                      <a:pt x="26051" y="25925"/>
                    </a:lnTo>
                    <a:lnTo>
                      <a:pt x="26155" y="25841"/>
                    </a:lnTo>
                    <a:lnTo>
                      <a:pt x="26155" y="25758"/>
                    </a:lnTo>
                    <a:lnTo>
                      <a:pt x="26155" y="25716"/>
                    </a:lnTo>
                    <a:lnTo>
                      <a:pt x="26176" y="25716"/>
                    </a:lnTo>
                    <a:lnTo>
                      <a:pt x="26218" y="25653"/>
                    </a:lnTo>
                    <a:lnTo>
                      <a:pt x="26239" y="25716"/>
                    </a:lnTo>
                    <a:lnTo>
                      <a:pt x="26260" y="25737"/>
                    </a:lnTo>
                    <a:lnTo>
                      <a:pt x="26281" y="25737"/>
                    </a:lnTo>
                    <a:lnTo>
                      <a:pt x="26260" y="25758"/>
                    </a:lnTo>
                    <a:lnTo>
                      <a:pt x="26260" y="25778"/>
                    </a:lnTo>
                    <a:lnTo>
                      <a:pt x="26323" y="25778"/>
                    </a:lnTo>
                    <a:lnTo>
                      <a:pt x="26281" y="25820"/>
                    </a:lnTo>
                    <a:lnTo>
                      <a:pt x="26344" y="25841"/>
                    </a:lnTo>
                    <a:lnTo>
                      <a:pt x="26385" y="25758"/>
                    </a:lnTo>
                    <a:lnTo>
                      <a:pt x="26490" y="25737"/>
                    </a:lnTo>
                    <a:lnTo>
                      <a:pt x="26553" y="25653"/>
                    </a:lnTo>
                    <a:lnTo>
                      <a:pt x="26616" y="25716"/>
                    </a:lnTo>
                    <a:lnTo>
                      <a:pt x="26741" y="25653"/>
                    </a:lnTo>
                    <a:lnTo>
                      <a:pt x="26867" y="25611"/>
                    </a:lnTo>
                    <a:lnTo>
                      <a:pt x="26804" y="25527"/>
                    </a:lnTo>
                    <a:lnTo>
                      <a:pt x="26908" y="25527"/>
                    </a:lnTo>
                    <a:lnTo>
                      <a:pt x="27013" y="25465"/>
                    </a:lnTo>
                    <a:lnTo>
                      <a:pt x="27139" y="25527"/>
                    </a:lnTo>
                    <a:lnTo>
                      <a:pt x="27201" y="25506"/>
                    </a:lnTo>
                    <a:lnTo>
                      <a:pt x="27327" y="25444"/>
                    </a:lnTo>
                    <a:lnTo>
                      <a:pt x="27432" y="25339"/>
                    </a:lnTo>
                    <a:lnTo>
                      <a:pt x="27515" y="25234"/>
                    </a:lnTo>
                    <a:lnTo>
                      <a:pt x="27536" y="25193"/>
                    </a:lnTo>
                    <a:lnTo>
                      <a:pt x="27578" y="25214"/>
                    </a:lnTo>
                    <a:lnTo>
                      <a:pt x="27620" y="25255"/>
                    </a:lnTo>
                    <a:lnTo>
                      <a:pt x="27662" y="25214"/>
                    </a:lnTo>
                    <a:lnTo>
                      <a:pt x="27724" y="25130"/>
                    </a:lnTo>
                    <a:lnTo>
                      <a:pt x="27808" y="25088"/>
                    </a:lnTo>
                    <a:lnTo>
                      <a:pt x="27787" y="24942"/>
                    </a:lnTo>
                    <a:lnTo>
                      <a:pt x="27745" y="24837"/>
                    </a:lnTo>
                    <a:lnTo>
                      <a:pt x="27787" y="24774"/>
                    </a:lnTo>
                    <a:lnTo>
                      <a:pt x="27745" y="24690"/>
                    </a:lnTo>
                    <a:lnTo>
                      <a:pt x="27808" y="24732"/>
                    </a:lnTo>
                    <a:lnTo>
                      <a:pt x="27934" y="24816"/>
                    </a:lnTo>
                    <a:lnTo>
                      <a:pt x="27955" y="24900"/>
                    </a:lnTo>
                    <a:lnTo>
                      <a:pt x="28059" y="25004"/>
                    </a:lnTo>
                    <a:lnTo>
                      <a:pt x="28143" y="24983"/>
                    </a:lnTo>
                    <a:lnTo>
                      <a:pt x="28143" y="24983"/>
                    </a:lnTo>
                    <a:lnTo>
                      <a:pt x="28101" y="25046"/>
                    </a:lnTo>
                    <a:lnTo>
                      <a:pt x="28017" y="25109"/>
                    </a:lnTo>
                    <a:lnTo>
                      <a:pt x="28038" y="25151"/>
                    </a:lnTo>
                    <a:lnTo>
                      <a:pt x="28248" y="25046"/>
                    </a:lnTo>
                    <a:lnTo>
                      <a:pt x="28248" y="24921"/>
                    </a:lnTo>
                    <a:lnTo>
                      <a:pt x="28352" y="24900"/>
                    </a:lnTo>
                    <a:lnTo>
                      <a:pt x="28415" y="24837"/>
                    </a:lnTo>
                    <a:lnTo>
                      <a:pt x="28520" y="24900"/>
                    </a:lnTo>
                    <a:lnTo>
                      <a:pt x="28582" y="24879"/>
                    </a:lnTo>
                    <a:lnTo>
                      <a:pt x="28624" y="24795"/>
                    </a:lnTo>
                    <a:lnTo>
                      <a:pt x="28687" y="24795"/>
                    </a:lnTo>
                    <a:lnTo>
                      <a:pt x="28708" y="24711"/>
                    </a:lnTo>
                    <a:lnTo>
                      <a:pt x="28771" y="24795"/>
                    </a:lnTo>
                    <a:lnTo>
                      <a:pt x="28854" y="24900"/>
                    </a:lnTo>
                    <a:lnTo>
                      <a:pt x="28896" y="24837"/>
                    </a:lnTo>
                    <a:lnTo>
                      <a:pt x="28938" y="24732"/>
                    </a:lnTo>
                    <a:lnTo>
                      <a:pt x="28980" y="24732"/>
                    </a:lnTo>
                    <a:lnTo>
                      <a:pt x="29001" y="24774"/>
                    </a:lnTo>
                    <a:lnTo>
                      <a:pt x="29085" y="24774"/>
                    </a:lnTo>
                    <a:lnTo>
                      <a:pt x="29105" y="24711"/>
                    </a:lnTo>
                    <a:lnTo>
                      <a:pt x="29231" y="24711"/>
                    </a:lnTo>
                    <a:lnTo>
                      <a:pt x="29294" y="24628"/>
                    </a:lnTo>
                    <a:lnTo>
                      <a:pt x="29357" y="24586"/>
                    </a:lnTo>
                    <a:lnTo>
                      <a:pt x="29377" y="24670"/>
                    </a:lnTo>
                    <a:lnTo>
                      <a:pt x="29398" y="24607"/>
                    </a:lnTo>
                    <a:lnTo>
                      <a:pt x="29482" y="24607"/>
                    </a:lnTo>
                    <a:lnTo>
                      <a:pt x="29566" y="24586"/>
                    </a:lnTo>
                    <a:lnTo>
                      <a:pt x="29524" y="24502"/>
                    </a:lnTo>
                    <a:lnTo>
                      <a:pt x="29587" y="24418"/>
                    </a:lnTo>
                    <a:lnTo>
                      <a:pt x="29608" y="24293"/>
                    </a:lnTo>
                    <a:lnTo>
                      <a:pt x="29566" y="24188"/>
                    </a:lnTo>
                    <a:lnTo>
                      <a:pt x="29566" y="24188"/>
                    </a:lnTo>
                    <a:lnTo>
                      <a:pt x="29608" y="24209"/>
                    </a:lnTo>
                    <a:lnTo>
                      <a:pt x="29670" y="24146"/>
                    </a:lnTo>
                    <a:lnTo>
                      <a:pt x="29796" y="24105"/>
                    </a:lnTo>
                    <a:lnTo>
                      <a:pt x="29817" y="24167"/>
                    </a:lnTo>
                    <a:lnTo>
                      <a:pt x="29921" y="24167"/>
                    </a:lnTo>
                    <a:lnTo>
                      <a:pt x="29942" y="24042"/>
                    </a:lnTo>
                    <a:lnTo>
                      <a:pt x="30005" y="24042"/>
                    </a:lnTo>
                    <a:lnTo>
                      <a:pt x="30026" y="23958"/>
                    </a:lnTo>
                    <a:lnTo>
                      <a:pt x="30089" y="23958"/>
                    </a:lnTo>
                    <a:lnTo>
                      <a:pt x="30089" y="23979"/>
                    </a:lnTo>
                    <a:lnTo>
                      <a:pt x="30110" y="23979"/>
                    </a:lnTo>
                    <a:lnTo>
                      <a:pt x="30193" y="23874"/>
                    </a:lnTo>
                    <a:lnTo>
                      <a:pt x="30256" y="23958"/>
                    </a:lnTo>
                    <a:lnTo>
                      <a:pt x="30256" y="23833"/>
                    </a:lnTo>
                    <a:lnTo>
                      <a:pt x="30340" y="23833"/>
                    </a:lnTo>
                    <a:lnTo>
                      <a:pt x="30361" y="23728"/>
                    </a:lnTo>
                    <a:lnTo>
                      <a:pt x="30277" y="23686"/>
                    </a:lnTo>
                    <a:lnTo>
                      <a:pt x="30193" y="23749"/>
                    </a:lnTo>
                    <a:lnTo>
                      <a:pt x="30047" y="23623"/>
                    </a:lnTo>
                    <a:lnTo>
                      <a:pt x="30235" y="23623"/>
                    </a:lnTo>
                    <a:lnTo>
                      <a:pt x="30340" y="23477"/>
                    </a:lnTo>
                    <a:lnTo>
                      <a:pt x="30361" y="23540"/>
                    </a:lnTo>
                    <a:lnTo>
                      <a:pt x="30445" y="23477"/>
                    </a:lnTo>
                    <a:lnTo>
                      <a:pt x="30612" y="23581"/>
                    </a:lnTo>
                    <a:lnTo>
                      <a:pt x="30633" y="23456"/>
                    </a:lnTo>
                    <a:lnTo>
                      <a:pt x="30549" y="23435"/>
                    </a:lnTo>
                    <a:lnTo>
                      <a:pt x="30507" y="23372"/>
                    </a:lnTo>
                    <a:lnTo>
                      <a:pt x="30528" y="23309"/>
                    </a:lnTo>
                    <a:lnTo>
                      <a:pt x="30633" y="23372"/>
                    </a:lnTo>
                    <a:lnTo>
                      <a:pt x="30717" y="23309"/>
                    </a:lnTo>
                    <a:lnTo>
                      <a:pt x="30675" y="23268"/>
                    </a:lnTo>
                    <a:lnTo>
                      <a:pt x="30612" y="23268"/>
                    </a:lnTo>
                    <a:lnTo>
                      <a:pt x="30612" y="23163"/>
                    </a:lnTo>
                    <a:lnTo>
                      <a:pt x="30528" y="23121"/>
                    </a:lnTo>
                    <a:lnTo>
                      <a:pt x="30612" y="23100"/>
                    </a:lnTo>
                    <a:lnTo>
                      <a:pt x="30654" y="23142"/>
                    </a:lnTo>
                    <a:lnTo>
                      <a:pt x="30717" y="23142"/>
                    </a:lnTo>
                    <a:lnTo>
                      <a:pt x="30758" y="23205"/>
                    </a:lnTo>
                    <a:lnTo>
                      <a:pt x="30758" y="23121"/>
                    </a:lnTo>
                    <a:lnTo>
                      <a:pt x="30654" y="23037"/>
                    </a:lnTo>
                    <a:lnTo>
                      <a:pt x="30654" y="22933"/>
                    </a:lnTo>
                    <a:lnTo>
                      <a:pt x="30737" y="22933"/>
                    </a:lnTo>
                    <a:lnTo>
                      <a:pt x="30758" y="22891"/>
                    </a:lnTo>
                    <a:lnTo>
                      <a:pt x="30863" y="22954"/>
                    </a:lnTo>
                    <a:lnTo>
                      <a:pt x="30863" y="23037"/>
                    </a:lnTo>
                    <a:lnTo>
                      <a:pt x="30926" y="23037"/>
                    </a:lnTo>
                    <a:lnTo>
                      <a:pt x="30968" y="23121"/>
                    </a:lnTo>
                    <a:lnTo>
                      <a:pt x="30989" y="22996"/>
                    </a:lnTo>
                    <a:lnTo>
                      <a:pt x="30947" y="22912"/>
                    </a:lnTo>
                    <a:lnTo>
                      <a:pt x="30884" y="22912"/>
                    </a:lnTo>
                    <a:lnTo>
                      <a:pt x="30863" y="22828"/>
                    </a:lnTo>
                    <a:lnTo>
                      <a:pt x="30947" y="22828"/>
                    </a:lnTo>
                    <a:lnTo>
                      <a:pt x="30947" y="22745"/>
                    </a:lnTo>
                    <a:lnTo>
                      <a:pt x="30863" y="22724"/>
                    </a:lnTo>
                    <a:lnTo>
                      <a:pt x="30989" y="22598"/>
                    </a:lnTo>
                    <a:lnTo>
                      <a:pt x="30926" y="22535"/>
                    </a:lnTo>
                    <a:lnTo>
                      <a:pt x="30842" y="22535"/>
                    </a:lnTo>
                    <a:lnTo>
                      <a:pt x="30779" y="22598"/>
                    </a:lnTo>
                    <a:lnTo>
                      <a:pt x="30800" y="22493"/>
                    </a:lnTo>
                    <a:lnTo>
                      <a:pt x="30947" y="22410"/>
                    </a:lnTo>
                    <a:lnTo>
                      <a:pt x="31135" y="22326"/>
                    </a:lnTo>
                    <a:lnTo>
                      <a:pt x="31072" y="22263"/>
                    </a:lnTo>
                    <a:lnTo>
                      <a:pt x="30989" y="22326"/>
                    </a:lnTo>
                    <a:lnTo>
                      <a:pt x="30863" y="22201"/>
                    </a:lnTo>
                    <a:lnTo>
                      <a:pt x="30968" y="22201"/>
                    </a:lnTo>
                    <a:lnTo>
                      <a:pt x="30884" y="22096"/>
                    </a:lnTo>
                    <a:lnTo>
                      <a:pt x="30800" y="22096"/>
                    </a:lnTo>
                    <a:lnTo>
                      <a:pt x="30863" y="22054"/>
                    </a:lnTo>
                    <a:lnTo>
                      <a:pt x="30800" y="21991"/>
                    </a:lnTo>
                    <a:lnTo>
                      <a:pt x="30884" y="21991"/>
                    </a:lnTo>
                    <a:lnTo>
                      <a:pt x="30926" y="21908"/>
                    </a:lnTo>
                    <a:lnTo>
                      <a:pt x="31030" y="21908"/>
                    </a:lnTo>
                    <a:lnTo>
                      <a:pt x="30989" y="22012"/>
                    </a:lnTo>
                    <a:lnTo>
                      <a:pt x="31072" y="22012"/>
                    </a:lnTo>
                    <a:lnTo>
                      <a:pt x="31240" y="21866"/>
                    </a:lnTo>
                    <a:lnTo>
                      <a:pt x="31240" y="21782"/>
                    </a:lnTo>
                    <a:lnTo>
                      <a:pt x="31365" y="21803"/>
                    </a:lnTo>
                    <a:lnTo>
                      <a:pt x="31281" y="21698"/>
                    </a:lnTo>
                    <a:lnTo>
                      <a:pt x="31198" y="21698"/>
                    </a:lnTo>
                    <a:lnTo>
                      <a:pt x="31240" y="21594"/>
                    </a:lnTo>
                    <a:lnTo>
                      <a:pt x="31302" y="21677"/>
                    </a:lnTo>
                    <a:lnTo>
                      <a:pt x="31386" y="21636"/>
                    </a:lnTo>
                    <a:lnTo>
                      <a:pt x="31386" y="21531"/>
                    </a:lnTo>
                    <a:lnTo>
                      <a:pt x="31449" y="21489"/>
                    </a:lnTo>
                    <a:lnTo>
                      <a:pt x="31386" y="21426"/>
                    </a:lnTo>
                    <a:lnTo>
                      <a:pt x="31386" y="21343"/>
                    </a:lnTo>
                    <a:lnTo>
                      <a:pt x="31470" y="21322"/>
                    </a:lnTo>
                    <a:lnTo>
                      <a:pt x="31407" y="21238"/>
                    </a:lnTo>
                    <a:lnTo>
                      <a:pt x="31407" y="21175"/>
                    </a:lnTo>
                    <a:lnTo>
                      <a:pt x="31302" y="21112"/>
                    </a:lnTo>
                    <a:lnTo>
                      <a:pt x="31470" y="21154"/>
                    </a:lnTo>
                    <a:lnTo>
                      <a:pt x="31512" y="21112"/>
                    </a:lnTo>
                    <a:lnTo>
                      <a:pt x="31616" y="20903"/>
                    </a:lnTo>
                    <a:lnTo>
                      <a:pt x="31700" y="20903"/>
                    </a:lnTo>
                    <a:lnTo>
                      <a:pt x="31721" y="20966"/>
                    </a:lnTo>
                    <a:lnTo>
                      <a:pt x="31763" y="21029"/>
                    </a:lnTo>
                    <a:lnTo>
                      <a:pt x="31784" y="20924"/>
                    </a:lnTo>
                    <a:lnTo>
                      <a:pt x="31846" y="20861"/>
                    </a:lnTo>
                    <a:lnTo>
                      <a:pt x="31805" y="20736"/>
                    </a:lnTo>
                    <a:lnTo>
                      <a:pt x="31679" y="20736"/>
                    </a:lnTo>
                    <a:lnTo>
                      <a:pt x="31616" y="20694"/>
                    </a:lnTo>
                    <a:lnTo>
                      <a:pt x="31679" y="20652"/>
                    </a:lnTo>
                    <a:lnTo>
                      <a:pt x="31763" y="20652"/>
                    </a:lnTo>
                    <a:lnTo>
                      <a:pt x="31826" y="20610"/>
                    </a:lnTo>
                    <a:lnTo>
                      <a:pt x="31784" y="20548"/>
                    </a:lnTo>
                    <a:lnTo>
                      <a:pt x="31700" y="20506"/>
                    </a:lnTo>
                    <a:lnTo>
                      <a:pt x="31784" y="20443"/>
                    </a:lnTo>
                    <a:lnTo>
                      <a:pt x="31826" y="20443"/>
                    </a:lnTo>
                    <a:lnTo>
                      <a:pt x="31826" y="20401"/>
                    </a:lnTo>
                    <a:lnTo>
                      <a:pt x="31784" y="20338"/>
                    </a:lnTo>
                    <a:lnTo>
                      <a:pt x="31574" y="20338"/>
                    </a:lnTo>
                    <a:lnTo>
                      <a:pt x="31595" y="20296"/>
                    </a:lnTo>
                    <a:lnTo>
                      <a:pt x="31721" y="20192"/>
                    </a:lnTo>
                    <a:lnTo>
                      <a:pt x="31826" y="20213"/>
                    </a:lnTo>
                    <a:lnTo>
                      <a:pt x="31846" y="20192"/>
                    </a:lnTo>
                    <a:lnTo>
                      <a:pt x="31888" y="20129"/>
                    </a:lnTo>
                    <a:lnTo>
                      <a:pt x="31930" y="20192"/>
                    </a:lnTo>
                    <a:lnTo>
                      <a:pt x="31972" y="20213"/>
                    </a:lnTo>
                    <a:lnTo>
                      <a:pt x="32014" y="20171"/>
                    </a:lnTo>
                    <a:lnTo>
                      <a:pt x="31993" y="20087"/>
                    </a:lnTo>
                    <a:lnTo>
                      <a:pt x="31972" y="19920"/>
                    </a:lnTo>
                    <a:lnTo>
                      <a:pt x="31909" y="19878"/>
                    </a:lnTo>
                    <a:lnTo>
                      <a:pt x="31826" y="19962"/>
                    </a:lnTo>
                    <a:lnTo>
                      <a:pt x="31846" y="19983"/>
                    </a:lnTo>
                    <a:lnTo>
                      <a:pt x="31846" y="20024"/>
                    </a:lnTo>
                    <a:lnTo>
                      <a:pt x="31763" y="20004"/>
                    </a:lnTo>
                    <a:lnTo>
                      <a:pt x="31595" y="20129"/>
                    </a:lnTo>
                    <a:lnTo>
                      <a:pt x="31512" y="20108"/>
                    </a:lnTo>
                    <a:lnTo>
                      <a:pt x="31512" y="20004"/>
                    </a:lnTo>
                    <a:lnTo>
                      <a:pt x="31679" y="19983"/>
                    </a:lnTo>
                    <a:lnTo>
                      <a:pt x="31930" y="19752"/>
                    </a:lnTo>
                    <a:lnTo>
                      <a:pt x="31909" y="19711"/>
                    </a:lnTo>
                    <a:lnTo>
                      <a:pt x="31805" y="19711"/>
                    </a:lnTo>
                    <a:lnTo>
                      <a:pt x="31763" y="19648"/>
                    </a:lnTo>
                    <a:lnTo>
                      <a:pt x="31721" y="19690"/>
                    </a:lnTo>
                    <a:lnTo>
                      <a:pt x="31553" y="19460"/>
                    </a:lnTo>
                    <a:lnTo>
                      <a:pt x="31386" y="19439"/>
                    </a:lnTo>
                    <a:lnTo>
                      <a:pt x="31240" y="19585"/>
                    </a:lnTo>
                    <a:lnTo>
                      <a:pt x="31135" y="19564"/>
                    </a:lnTo>
                    <a:lnTo>
                      <a:pt x="31030" y="19397"/>
                    </a:lnTo>
                    <a:lnTo>
                      <a:pt x="30884" y="19439"/>
                    </a:lnTo>
                    <a:lnTo>
                      <a:pt x="30779" y="19501"/>
                    </a:lnTo>
                    <a:lnTo>
                      <a:pt x="30737" y="19606"/>
                    </a:lnTo>
                    <a:lnTo>
                      <a:pt x="30758" y="19480"/>
                    </a:lnTo>
                    <a:lnTo>
                      <a:pt x="30884" y="19376"/>
                    </a:lnTo>
                    <a:lnTo>
                      <a:pt x="30968" y="19376"/>
                    </a:lnTo>
                    <a:lnTo>
                      <a:pt x="31051" y="19334"/>
                    </a:lnTo>
                    <a:lnTo>
                      <a:pt x="31177" y="19376"/>
                    </a:lnTo>
                    <a:lnTo>
                      <a:pt x="31281" y="19355"/>
                    </a:lnTo>
                    <a:lnTo>
                      <a:pt x="31281" y="19250"/>
                    </a:lnTo>
                    <a:lnTo>
                      <a:pt x="31323" y="19188"/>
                    </a:lnTo>
                    <a:lnTo>
                      <a:pt x="31407" y="19188"/>
                    </a:lnTo>
                    <a:lnTo>
                      <a:pt x="31553" y="19041"/>
                    </a:lnTo>
                    <a:lnTo>
                      <a:pt x="31700" y="19020"/>
                    </a:lnTo>
                    <a:lnTo>
                      <a:pt x="31700" y="18936"/>
                    </a:lnTo>
                    <a:lnTo>
                      <a:pt x="31574" y="18727"/>
                    </a:lnTo>
                    <a:lnTo>
                      <a:pt x="31281" y="18539"/>
                    </a:lnTo>
                    <a:lnTo>
                      <a:pt x="31072" y="18413"/>
                    </a:lnTo>
                    <a:lnTo>
                      <a:pt x="30842" y="18204"/>
                    </a:lnTo>
                    <a:lnTo>
                      <a:pt x="30737" y="18204"/>
                    </a:lnTo>
                    <a:lnTo>
                      <a:pt x="30549" y="18330"/>
                    </a:lnTo>
                    <a:lnTo>
                      <a:pt x="30445" y="18309"/>
                    </a:lnTo>
                    <a:lnTo>
                      <a:pt x="30319" y="18183"/>
                    </a:lnTo>
                    <a:lnTo>
                      <a:pt x="30319" y="18099"/>
                    </a:lnTo>
                    <a:lnTo>
                      <a:pt x="30235" y="18079"/>
                    </a:lnTo>
                    <a:lnTo>
                      <a:pt x="30110" y="18120"/>
                    </a:lnTo>
                    <a:lnTo>
                      <a:pt x="29984" y="18120"/>
                    </a:lnTo>
                    <a:lnTo>
                      <a:pt x="29838" y="18141"/>
                    </a:lnTo>
                    <a:lnTo>
                      <a:pt x="29691" y="18351"/>
                    </a:lnTo>
                    <a:lnTo>
                      <a:pt x="29817" y="18099"/>
                    </a:lnTo>
                    <a:lnTo>
                      <a:pt x="29921" y="18037"/>
                    </a:lnTo>
                    <a:lnTo>
                      <a:pt x="29984" y="18079"/>
                    </a:lnTo>
                    <a:lnTo>
                      <a:pt x="30047" y="18079"/>
                    </a:lnTo>
                    <a:lnTo>
                      <a:pt x="30089" y="18016"/>
                    </a:lnTo>
                    <a:lnTo>
                      <a:pt x="30193" y="18079"/>
                    </a:lnTo>
                    <a:lnTo>
                      <a:pt x="30340" y="17995"/>
                    </a:lnTo>
                    <a:lnTo>
                      <a:pt x="30403" y="18183"/>
                    </a:lnTo>
                    <a:lnTo>
                      <a:pt x="30465" y="18225"/>
                    </a:lnTo>
                    <a:lnTo>
                      <a:pt x="30570" y="18225"/>
                    </a:lnTo>
                    <a:lnTo>
                      <a:pt x="30654" y="18120"/>
                    </a:lnTo>
                    <a:lnTo>
                      <a:pt x="30842" y="18141"/>
                    </a:lnTo>
                    <a:lnTo>
                      <a:pt x="30968" y="18246"/>
                    </a:lnTo>
                    <a:lnTo>
                      <a:pt x="31051" y="18246"/>
                    </a:lnTo>
                    <a:lnTo>
                      <a:pt x="31177" y="18351"/>
                    </a:lnTo>
                    <a:lnTo>
                      <a:pt x="31323" y="18288"/>
                    </a:lnTo>
                    <a:lnTo>
                      <a:pt x="31574" y="18351"/>
                    </a:lnTo>
                    <a:lnTo>
                      <a:pt x="31658" y="18330"/>
                    </a:lnTo>
                    <a:lnTo>
                      <a:pt x="31553" y="18141"/>
                    </a:lnTo>
                    <a:lnTo>
                      <a:pt x="31491" y="18120"/>
                    </a:lnTo>
                    <a:lnTo>
                      <a:pt x="31323" y="17974"/>
                    </a:lnTo>
                    <a:lnTo>
                      <a:pt x="31323" y="17911"/>
                    </a:lnTo>
                    <a:lnTo>
                      <a:pt x="31281" y="17869"/>
                    </a:lnTo>
                    <a:lnTo>
                      <a:pt x="31177" y="17890"/>
                    </a:lnTo>
                    <a:lnTo>
                      <a:pt x="31051" y="17827"/>
                    </a:lnTo>
                    <a:lnTo>
                      <a:pt x="30884" y="17597"/>
                    </a:lnTo>
                    <a:lnTo>
                      <a:pt x="30884" y="17451"/>
                    </a:lnTo>
                    <a:lnTo>
                      <a:pt x="30675" y="17283"/>
                    </a:lnTo>
                    <a:lnTo>
                      <a:pt x="30675" y="17095"/>
                    </a:lnTo>
                    <a:lnTo>
                      <a:pt x="30549" y="17074"/>
                    </a:lnTo>
                    <a:lnTo>
                      <a:pt x="30612" y="16949"/>
                    </a:lnTo>
                    <a:lnTo>
                      <a:pt x="30570" y="16928"/>
                    </a:lnTo>
                    <a:lnTo>
                      <a:pt x="30403" y="16572"/>
                    </a:lnTo>
                    <a:lnTo>
                      <a:pt x="30089" y="16405"/>
                    </a:lnTo>
                    <a:lnTo>
                      <a:pt x="30005" y="16447"/>
                    </a:lnTo>
                    <a:lnTo>
                      <a:pt x="30005" y="16363"/>
                    </a:lnTo>
                    <a:lnTo>
                      <a:pt x="29712" y="16237"/>
                    </a:lnTo>
                    <a:lnTo>
                      <a:pt x="29670" y="16237"/>
                    </a:lnTo>
                    <a:lnTo>
                      <a:pt x="29670" y="15944"/>
                    </a:lnTo>
                    <a:lnTo>
                      <a:pt x="29712" y="15735"/>
                    </a:lnTo>
                    <a:lnTo>
                      <a:pt x="29670" y="15610"/>
                    </a:lnTo>
                    <a:lnTo>
                      <a:pt x="29691" y="15463"/>
                    </a:lnTo>
                    <a:lnTo>
                      <a:pt x="29712" y="15484"/>
                    </a:lnTo>
                    <a:lnTo>
                      <a:pt x="29817" y="15463"/>
                    </a:lnTo>
                    <a:lnTo>
                      <a:pt x="29921" y="15296"/>
                    </a:lnTo>
                    <a:lnTo>
                      <a:pt x="29984" y="15317"/>
                    </a:lnTo>
                    <a:lnTo>
                      <a:pt x="30089" y="15191"/>
                    </a:lnTo>
                    <a:lnTo>
                      <a:pt x="29984" y="15149"/>
                    </a:lnTo>
                    <a:lnTo>
                      <a:pt x="29921" y="15066"/>
                    </a:lnTo>
                    <a:lnTo>
                      <a:pt x="30005" y="14961"/>
                    </a:lnTo>
                    <a:lnTo>
                      <a:pt x="30193" y="14982"/>
                    </a:lnTo>
                    <a:lnTo>
                      <a:pt x="30193" y="14856"/>
                    </a:lnTo>
                    <a:lnTo>
                      <a:pt x="30319" y="14835"/>
                    </a:lnTo>
                    <a:lnTo>
                      <a:pt x="30319" y="14731"/>
                    </a:lnTo>
                    <a:lnTo>
                      <a:pt x="30193" y="14647"/>
                    </a:lnTo>
                    <a:lnTo>
                      <a:pt x="30319" y="14647"/>
                    </a:lnTo>
                    <a:lnTo>
                      <a:pt x="30424" y="14689"/>
                    </a:lnTo>
                    <a:lnTo>
                      <a:pt x="30445" y="14647"/>
                    </a:lnTo>
                    <a:lnTo>
                      <a:pt x="30549" y="14647"/>
                    </a:lnTo>
                    <a:lnTo>
                      <a:pt x="30654" y="14563"/>
                    </a:lnTo>
                    <a:lnTo>
                      <a:pt x="30717" y="14563"/>
                    </a:lnTo>
                    <a:lnTo>
                      <a:pt x="30842" y="14375"/>
                    </a:lnTo>
                    <a:lnTo>
                      <a:pt x="30884" y="14459"/>
                    </a:lnTo>
                    <a:lnTo>
                      <a:pt x="30947" y="14417"/>
                    </a:lnTo>
                    <a:lnTo>
                      <a:pt x="30947" y="14459"/>
                    </a:lnTo>
                    <a:lnTo>
                      <a:pt x="31093" y="14563"/>
                    </a:lnTo>
                    <a:lnTo>
                      <a:pt x="31240" y="14438"/>
                    </a:lnTo>
                    <a:lnTo>
                      <a:pt x="31240" y="14375"/>
                    </a:lnTo>
                    <a:lnTo>
                      <a:pt x="31156" y="14354"/>
                    </a:lnTo>
                    <a:lnTo>
                      <a:pt x="31135" y="14250"/>
                    </a:lnTo>
                    <a:lnTo>
                      <a:pt x="31198" y="14208"/>
                    </a:lnTo>
                    <a:lnTo>
                      <a:pt x="31261" y="14208"/>
                    </a:lnTo>
                    <a:lnTo>
                      <a:pt x="31177" y="14061"/>
                    </a:lnTo>
                    <a:lnTo>
                      <a:pt x="31177" y="13998"/>
                    </a:lnTo>
                    <a:lnTo>
                      <a:pt x="31302" y="13957"/>
                    </a:lnTo>
                    <a:lnTo>
                      <a:pt x="31240" y="13936"/>
                    </a:lnTo>
                    <a:lnTo>
                      <a:pt x="31093" y="13957"/>
                    </a:lnTo>
                    <a:lnTo>
                      <a:pt x="30947" y="13957"/>
                    </a:lnTo>
                    <a:lnTo>
                      <a:pt x="30947" y="13915"/>
                    </a:lnTo>
                    <a:lnTo>
                      <a:pt x="30800" y="13915"/>
                    </a:lnTo>
                    <a:lnTo>
                      <a:pt x="30758" y="13957"/>
                    </a:lnTo>
                    <a:lnTo>
                      <a:pt x="30403" y="13998"/>
                    </a:lnTo>
                    <a:lnTo>
                      <a:pt x="30319" y="13915"/>
                    </a:lnTo>
                    <a:lnTo>
                      <a:pt x="30256" y="13894"/>
                    </a:lnTo>
                    <a:lnTo>
                      <a:pt x="30193" y="13789"/>
                    </a:lnTo>
                    <a:lnTo>
                      <a:pt x="30131" y="13747"/>
                    </a:lnTo>
                    <a:lnTo>
                      <a:pt x="30089" y="13706"/>
                    </a:lnTo>
                    <a:lnTo>
                      <a:pt x="29817" y="13831"/>
                    </a:lnTo>
                    <a:lnTo>
                      <a:pt x="29691" y="13831"/>
                    </a:lnTo>
                    <a:lnTo>
                      <a:pt x="29733" y="13894"/>
                    </a:lnTo>
                    <a:lnTo>
                      <a:pt x="29733" y="13998"/>
                    </a:lnTo>
                    <a:lnTo>
                      <a:pt x="29670" y="14040"/>
                    </a:lnTo>
                    <a:lnTo>
                      <a:pt x="29503" y="14103"/>
                    </a:lnTo>
                    <a:lnTo>
                      <a:pt x="29524" y="14124"/>
                    </a:lnTo>
                    <a:lnTo>
                      <a:pt x="29587" y="14208"/>
                    </a:lnTo>
                    <a:lnTo>
                      <a:pt x="29524" y="14312"/>
                    </a:lnTo>
                    <a:lnTo>
                      <a:pt x="29482" y="14354"/>
                    </a:lnTo>
                    <a:lnTo>
                      <a:pt x="29357" y="14312"/>
                    </a:lnTo>
                    <a:lnTo>
                      <a:pt x="29231" y="14375"/>
                    </a:lnTo>
                    <a:lnTo>
                      <a:pt x="29085" y="14354"/>
                    </a:lnTo>
                    <a:lnTo>
                      <a:pt x="28938" y="14061"/>
                    </a:lnTo>
                    <a:lnTo>
                      <a:pt x="28938" y="13915"/>
                    </a:lnTo>
                    <a:lnTo>
                      <a:pt x="28896" y="13810"/>
                    </a:lnTo>
                    <a:lnTo>
                      <a:pt x="28750" y="13810"/>
                    </a:lnTo>
                    <a:lnTo>
                      <a:pt x="28687" y="13831"/>
                    </a:lnTo>
                    <a:lnTo>
                      <a:pt x="28687" y="13789"/>
                    </a:lnTo>
                    <a:lnTo>
                      <a:pt x="28624" y="13789"/>
                    </a:lnTo>
                    <a:lnTo>
                      <a:pt x="28561" y="13852"/>
                    </a:lnTo>
                    <a:lnTo>
                      <a:pt x="28540" y="13789"/>
                    </a:lnTo>
                    <a:lnTo>
                      <a:pt x="28540" y="13831"/>
                    </a:lnTo>
                    <a:lnTo>
                      <a:pt x="28436" y="13706"/>
                    </a:lnTo>
                    <a:lnTo>
                      <a:pt x="28436" y="13622"/>
                    </a:lnTo>
                    <a:lnTo>
                      <a:pt x="28227" y="13496"/>
                    </a:lnTo>
                    <a:lnTo>
                      <a:pt x="28122" y="13413"/>
                    </a:lnTo>
                    <a:lnTo>
                      <a:pt x="28101" y="13287"/>
                    </a:lnTo>
                    <a:lnTo>
                      <a:pt x="28038" y="13162"/>
                    </a:lnTo>
                    <a:lnTo>
                      <a:pt x="28101" y="13099"/>
                    </a:lnTo>
                    <a:lnTo>
                      <a:pt x="28101" y="13057"/>
                    </a:lnTo>
                    <a:lnTo>
                      <a:pt x="28101" y="12994"/>
                    </a:lnTo>
                    <a:lnTo>
                      <a:pt x="28122" y="12869"/>
                    </a:lnTo>
                    <a:lnTo>
                      <a:pt x="28164" y="12806"/>
                    </a:lnTo>
                    <a:lnTo>
                      <a:pt x="28185" y="12764"/>
                    </a:lnTo>
                    <a:lnTo>
                      <a:pt x="28415" y="12848"/>
                    </a:lnTo>
                    <a:lnTo>
                      <a:pt x="28750" y="12848"/>
                    </a:lnTo>
                    <a:lnTo>
                      <a:pt x="28792" y="12701"/>
                    </a:lnTo>
                    <a:lnTo>
                      <a:pt x="28771" y="12659"/>
                    </a:lnTo>
                    <a:lnTo>
                      <a:pt x="28854" y="12659"/>
                    </a:lnTo>
                    <a:lnTo>
                      <a:pt x="28833" y="12492"/>
                    </a:lnTo>
                    <a:lnTo>
                      <a:pt x="28792" y="12471"/>
                    </a:lnTo>
                    <a:lnTo>
                      <a:pt x="28854" y="12429"/>
                    </a:lnTo>
                    <a:lnTo>
                      <a:pt x="28896" y="12136"/>
                    </a:lnTo>
                    <a:lnTo>
                      <a:pt x="29105" y="12011"/>
                    </a:lnTo>
                    <a:lnTo>
                      <a:pt x="29210" y="12011"/>
                    </a:lnTo>
                    <a:lnTo>
                      <a:pt x="29315" y="11843"/>
                    </a:lnTo>
                    <a:lnTo>
                      <a:pt x="29377" y="11843"/>
                    </a:lnTo>
                    <a:lnTo>
                      <a:pt x="29398" y="11613"/>
                    </a:lnTo>
                    <a:lnTo>
                      <a:pt x="29503" y="11488"/>
                    </a:lnTo>
                    <a:lnTo>
                      <a:pt x="29524" y="11341"/>
                    </a:lnTo>
                    <a:lnTo>
                      <a:pt x="29587" y="11320"/>
                    </a:lnTo>
                    <a:lnTo>
                      <a:pt x="29670" y="11195"/>
                    </a:lnTo>
                    <a:lnTo>
                      <a:pt x="29796" y="11195"/>
                    </a:lnTo>
                    <a:lnTo>
                      <a:pt x="29838" y="11216"/>
                    </a:lnTo>
                    <a:lnTo>
                      <a:pt x="29942" y="11216"/>
                    </a:lnTo>
                    <a:lnTo>
                      <a:pt x="29984" y="11111"/>
                    </a:lnTo>
                    <a:lnTo>
                      <a:pt x="30152" y="11320"/>
                    </a:lnTo>
                    <a:lnTo>
                      <a:pt x="30424" y="11488"/>
                    </a:lnTo>
                    <a:lnTo>
                      <a:pt x="30424" y="11592"/>
                    </a:lnTo>
                    <a:lnTo>
                      <a:pt x="30361" y="11613"/>
                    </a:lnTo>
                    <a:lnTo>
                      <a:pt x="30340" y="11697"/>
                    </a:lnTo>
                    <a:lnTo>
                      <a:pt x="30214" y="11843"/>
                    </a:lnTo>
                    <a:lnTo>
                      <a:pt x="30193" y="12011"/>
                    </a:lnTo>
                    <a:lnTo>
                      <a:pt x="30089" y="12011"/>
                    </a:lnTo>
                    <a:lnTo>
                      <a:pt x="30110" y="12032"/>
                    </a:lnTo>
                    <a:lnTo>
                      <a:pt x="30089" y="12178"/>
                    </a:lnTo>
                    <a:lnTo>
                      <a:pt x="30214" y="12325"/>
                    </a:lnTo>
                    <a:lnTo>
                      <a:pt x="30193" y="12387"/>
                    </a:lnTo>
                    <a:lnTo>
                      <a:pt x="30131" y="12429"/>
                    </a:lnTo>
                    <a:lnTo>
                      <a:pt x="30131" y="12471"/>
                    </a:lnTo>
                    <a:lnTo>
                      <a:pt x="30193" y="12555"/>
                    </a:lnTo>
                    <a:lnTo>
                      <a:pt x="30319" y="12492"/>
                    </a:lnTo>
                    <a:lnTo>
                      <a:pt x="30445" y="12387"/>
                    </a:lnTo>
                    <a:lnTo>
                      <a:pt x="30403" y="12492"/>
                    </a:lnTo>
                    <a:lnTo>
                      <a:pt x="30277" y="12576"/>
                    </a:lnTo>
                    <a:lnTo>
                      <a:pt x="30319" y="12638"/>
                    </a:lnTo>
                    <a:lnTo>
                      <a:pt x="30361" y="12659"/>
                    </a:lnTo>
                    <a:lnTo>
                      <a:pt x="30361" y="12701"/>
                    </a:lnTo>
                    <a:lnTo>
                      <a:pt x="30319" y="12743"/>
                    </a:lnTo>
                    <a:lnTo>
                      <a:pt x="30193" y="12743"/>
                    </a:lnTo>
                    <a:lnTo>
                      <a:pt x="30131" y="12806"/>
                    </a:lnTo>
                    <a:lnTo>
                      <a:pt x="30026" y="12806"/>
                    </a:lnTo>
                    <a:lnTo>
                      <a:pt x="29984" y="12890"/>
                    </a:lnTo>
                    <a:lnTo>
                      <a:pt x="30089" y="12973"/>
                    </a:lnTo>
                    <a:lnTo>
                      <a:pt x="30089" y="13057"/>
                    </a:lnTo>
                    <a:lnTo>
                      <a:pt x="30152" y="13057"/>
                    </a:lnTo>
                    <a:lnTo>
                      <a:pt x="30235" y="12952"/>
                    </a:lnTo>
                    <a:lnTo>
                      <a:pt x="30277" y="12952"/>
                    </a:lnTo>
                    <a:lnTo>
                      <a:pt x="30403" y="12806"/>
                    </a:lnTo>
                    <a:lnTo>
                      <a:pt x="30549" y="12743"/>
                    </a:lnTo>
                    <a:lnTo>
                      <a:pt x="30570" y="12701"/>
                    </a:lnTo>
                    <a:lnTo>
                      <a:pt x="30528" y="12576"/>
                    </a:lnTo>
                    <a:lnTo>
                      <a:pt x="30654" y="12471"/>
                    </a:lnTo>
                    <a:lnTo>
                      <a:pt x="30926" y="12283"/>
                    </a:lnTo>
                    <a:lnTo>
                      <a:pt x="30989" y="12283"/>
                    </a:lnTo>
                    <a:lnTo>
                      <a:pt x="31030" y="12178"/>
                    </a:lnTo>
                    <a:lnTo>
                      <a:pt x="31156" y="12178"/>
                    </a:lnTo>
                    <a:lnTo>
                      <a:pt x="31302" y="12053"/>
                    </a:lnTo>
                    <a:lnTo>
                      <a:pt x="31365" y="12115"/>
                    </a:lnTo>
                    <a:lnTo>
                      <a:pt x="31407" y="12115"/>
                    </a:lnTo>
                    <a:lnTo>
                      <a:pt x="31553" y="12073"/>
                    </a:lnTo>
                    <a:lnTo>
                      <a:pt x="31721" y="11906"/>
                    </a:lnTo>
                    <a:lnTo>
                      <a:pt x="31763" y="12011"/>
                    </a:lnTo>
                    <a:lnTo>
                      <a:pt x="31763" y="11655"/>
                    </a:lnTo>
                    <a:lnTo>
                      <a:pt x="31909" y="11550"/>
                    </a:lnTo>
                    <a:lnTo>
                      <a:pt x="31972" y="11404"/>
                    </a:lnTo>
                    <a:lnTo>
                      <a:pt x="31972" y="11299"/>
                    </a:lnTo>
                    <a:lnTo>
                      <a:pt x="32118" y="11195"/>
                    </a:lnTo>
                    <a:lnTo>
                      <a:pt x="32223" y="11006"/>
                    </a:lnTo>
                    <a:lnTo>
                      <a:pt x="32328" y="10965"/>
                    </a:lnTo>
                    <a:lnTo>
                      <a:pt x="32411" y="10672"/>
                    </a:lnTo>
                    <a:lnTo>
                      <a:pt x="32453" y="10567"/>
                    </a:lnTo>
                    <a:lnTo>
                      <a:pt x="32453" y="10504"/>
                    </a:lnTo>
                    <a:lnTo>
                      <a:pt x="32453" y="10337"/>
                    </a:lnTo>
                    <a:lnTo>
                      <a:pt x="32600" y="10190"/>
                    </a:lnTo>
                    <a:lnTo>
                      <a:pt x="32704" y="10358"/>
                    </a:lnTo>
                    <a:lnTo>
                      <a:pt x="32767" y="10400"/>
                    </a:lnTo>
                    <a:lnTo>
                      <a:pt x="32851" y="10483"/>
                    </a:lnTo>
                    <a:lnTo>
                      <a:pt x="32955" y="10441"/>
                    </a:lnTo>
                    <a:lnTo>
                      <a:pt x="33081" y="10483"/>
                    </a:lnTo>
                    <a:lnTo>
                      <a:pt x="33332" y="10462"/>
                    </a:lnTo>
                    <a:lnTo>
                      <a:pt x="33478" y="10483"/>
                    </a:lnTo>
                    <a:lnTo>
                      <a:pt x="33541" y="10337"/>
                    </a:lnTo>
                    <a:lnTo>
                      <a:pt x="33541" y="10253"/>
                    </a:lnTo>
                    <a:lnTo>
                      <a:pt x="33395" y="10128"/>
                    </a:lnTo>
                    <a:lnTo>
                      <a:pt x="33290" y="10044"/>
                    </a:lnTo>
                    <a:lnTo>
                      <a:pt x="33374" y="9960"/>
                    </a:lnTo>
                    <a:lnTo>
                      <a:pt x="33499" y="9960"/>
                    </a:lnTo>
                    <a:lnTo>
                      <a:pt x="33750" y="9772"/>
                    </a:lnTo>
                    <a:lnTo>
                      <a:pt x="33750" y="9646"/>
                    </a:lnTo>
                    <a:lnTo>
                      <a:pt x="33855" y="9521"/>
                    </a:lnTo>
                    <a:lnTo>
                      <a:pt x="33939" y="9521"/>
                    </a:lnTo>
                    <a:lnTo>
                      <a:pt x="34002" y="9416"/>
                    </a:lnTo>
                    <a:lnTo>
                      <a:pt x="33939" y="9312"/>
                    </a:lnTo>
                    <a:lnTo>
                      <a:pt x="33939" y="9207"/>
                    </a:lnTo>
                    <a:lnTo>
                      <a:pt x="33939" y="9081"/>
                    </a:lnTo>
                    <a:lnTo>
                      <a:pt x="34022" y="9040"/>
                    </a:lnTo>
                    <a:lnTo>
                      <a:pt x="34127" y="9123"/>
                    </a:lnTo>
                    <a:lnTo>
                      <a:pt x="34127" y="9228"/>
                    </a:lnTo>
                    <a:lnTo>
                      <a:pt x="34190" y="9312"/>
                    </a:lnTo>
                    <a:lnTo>
                      <a:pt x="34378" y="9332"/>
                    </a:lnTo>
                    <a:lnTo>
                      <a:pt x="34399" y="9395"/>
                    </a:lnTo>
                    <a:lnTo>
                      <a:pt x="34399" y="9353"/>
                    </a:lnTo>
                    <a:lnTo>
                      <a:pt x="34399" y="9291"/>
                    </a:lnTo>
                    <a:lnTo>
                      <a:pt x="34378" y="9249"/>
                    </a:lnTo>
                    <a:lnTo>
                      <a:pt x="34336" y="9144"/>
                    </a:lnTo>
                    <a:lnTo>
                      <a:pt x="34336" y="9123"/>
                    </a:lnTo>
                    <a:lnTo>
                      <a:pt x="34420" y="9081"/>
                    </a:lnTo>
                    <a:lnTo>
                      <a:pt x="34546" y="9102"/>
                    </a:lnTo>
                    <a:lnTo>
                      <a:pt x="34608" y="9081"/>
                    </a:lnTo>
                    <a:lnTo>
                      <a:pt x="34608" y="8977"/>
                    </a:lnTo>
                    <a:lnTo>
                      <a:pt x="34587" y="8914"/>
                    </a:lnTo>
                    <a:lnTo>
                      <a:pt x="34587" y="8830"/>
                    </a:lnTo>
                    <a:lnTo>
                      <a:pt x="34608" y="8788"/>
                    </a:lnTo>
                    <a:lnTo>
                      <a:pt x="34608" y="8684"/>
                    </a:lnTo>
                    <a:lnTo>
                      <a:pt x="34608" y="8579"/>
                    </a:lnTo>
                    <a:lnTo>
                      <a:pt x="34525" y="8516"/>
                    </a:lnTo>
                    <a:lnTo>
                      <a:pt x="34525" y="8349"/>
                    </a:lnTo>
                    <a:lnTo>
                      <a:pt x="34525" y="8244"/>
                    </a:lnTo>
                    <a:lnTo>
                      <a:pt x="34504" y="8098"/>
                    </a:lnTo>
                    <a:lnTo>
                      <a:pt x="34504" y="7993"/>
                    </a:lnTo>
                    <a:lnTo>
                      <a:pt x="34441" y="7889"/>
                    </a:lnTo>
                    <a:lnTo>
                      <a:pt x="34399" y="7826"/>
                    </a:lnTo>
                    <a:lnTo>
                      <a:pt x="34378" y="7742"/>
                    </a:lnTo>
                    <a:lnTo>
                      <a:pt x="34232" y="7533"/>
                    </a:lnTo>
                    <a:lnTo>
                      <a:pt x="34190" y="7428"/>
                    </a:lnTo>
                    <a:lnTo>
                      <a:pt x="34211" y="7366"/>
                    </a:lnTo>
                    <a:lnTo>
                      <a:pt x="34294" y="7345"/>
                    </a:lnTo>
                    <a:lnTo>
                      <a:pt x="34378" y="7324"/>
                    </a:lnTo>
                    <a:lnTo>
                      <a:pt x="34420" y="7261"/>
                    </a:lnTo>
                    <a:lnTo>
                      <a:pt x="34441" y="7198"/>
                    </a:lnTo>
                    <a:lnTo>
                      <a:pt x="34546" y="7010"/>
                    </a:lnTo>
                    <a:lnTo>
                      <a:pt x="34587" y="7010"/>
                    </a:lnTo>
                    <a:lnTo>
                      <a:pt x="34692" y="7031"/>
                    </a:lnTo>
                    <a:lnTo>
                      <a:pt x="34755" y="7052"/>
                    </a:lnTo>
                    <a:lnTo>
                      <a:pt x="35131" y="7115"/>
                    </a:lnTo>
                    <a:lnTo>
                      <a:pt x="35173" y="7136"/>
                    </a:lnTo>
                    <a:lnTo>
                      <a:pt x="35236" y="7136"/>
                    </a:lnTo>
                    <a:lnTo>
                      <a:pt x="35278" y="7094"/>
                    </a:lnTo>
                    <a:lnTo>
                      <a:pt x="35257" y="7010"/>
                    </a:lnTo>
                    <a:lnTo>
                      <a:pt x="35236" y="6926"/>
                    </a:lnTo>
                    <a:lnTo>
                      <a:pt x="35236" y="6884"/>
                    </a:lnTo>
                    <a:lnTo>
                      <a:pt x="35257" y="6822"/>
                    </a:lnTo>
                    <a:lnTo>
                      <a:pt x="35236" y="6780"/>
                    </a:lnTo>
                    <a:lnTo>
                      <a:pt x="35215" y="6696"/>
                    </a:lnTo>
                    <a:lnTo>
                      <a:pt x="35257" y="6591"/>
                    </a:lnTo>
                    <a:lnTo>
                      <a:pt x="35320" y="6571"/>
                    </a:lnTo>
                    <a:lnTo>
                      <a:pt x="35278" y="6466"/>
                    </a:lnTo>
                    <a:lnTo>
                      <a:pt x="35257" y="6403"/>
                    </a:lnTo>
                    <a:lnTo>
                      <a:pt x="35257" y="6382"/>
                    </a:lnTo>
                    <a:lnTo>
                      <a:pt x="35341" y="6319"/>
                    </a:lnTo>
                    <a:lnTo>
                      <a:pt x="35320" y="6278"/>
                    </a:lnTo>
                    <a:lnTo>
                      <a:pt x="35320" y="6215"/>
                    </a:lnTo>
                    <a:lnTo>
                      <a:pt x="35278" y="6152"/>
                    </a:lnTo>
                    <a:lnTo>
                      <a:pt x="35320" y="6068"/>
                    </a:lnTo>
                    <a:lnTo>
                      <a:pt x="35362" y="6047"/>
                    </a:lnTo>
                    <a:lnTo>
                      <a:pt x="35362" y="5985"/>
                    </a:lnTo>
                    <a:lnTo>
                      <a:pt x="35341" y="5943"/>
                    </a:lnTo>
                    <a:lnTo>
                      <a:pt x="35278" y="5796"/>
                    </a:lnTo>
                    <a:lnTo>
                      <a:pt x="35278" y="5671"/>
                    </a:lnTo>
                    <a:lnTo>
                      <a:pt x="35320" y="5650"/>
                    </a:lnTo>
                    <a:lnTo>
                      <a:pt x="35341" y="5629"/>
                    </a:lnTo>
                    <a:lnTo>
                      <a:pt x="35341" y="5587"/>
                    </a:lnTo>
                    <a:lnTo>
                      <a:pt x="35320" y="5545"/>
                    </a:lnTo>
                    <a:lnTo>
                      <a:pt x="35320" y="5483"/>
                    </a:lnTo>
                    <a:lnTo>
                      <a:pt x="35257" y="5441"/>
                    </a:lnTo>
                    <a:lnTo>
                      <a:pt x="35236" y="5378"/>
                    </a:lnTo>
                    <a:lnTo>
                      <a:pt x="35257" y="5315"/>
                    </a:lnTo>
                    <a:lnTo>
                      <a:pt x="35257" y="5231"/>
                    </a:lnTo>
                    <a:lnTo>
                      <a:pt x="35236" y="5169"/>
                    </a:lnTo>
                    <a:lnTo>
                      <a:pt x="35173" y="5127"/>
                    </a:lnTo>
                    <a:lnTo>
                      <a:pt x="35173" y="5064"/>
                    </a:lnTo>
                    <a:lnTo>
                      <a:pt x="35257" y="4959"/>
                    </a:lnTo>
                    <a:lnTo>
                      <a:pt x="35362" y="4939"/>
                    </a:lnTo>
                    <a:lnTo>
                      <a:pt x="35383" y="4918"/>
                    </a:lnTo>
                    <a:lnTo>
                      <a:pt x="35383" y="4813"/>
                    </a:lnTo>
                    <a:lnTo>
                      <a:pt x="35424" y="4687"/>
                    </a:lnTo>
                    <a:lnTo>
                      <a:pt x="35341" y="4646"/>
                    </a:lnTo>
                    <a:lnTo>
                      <a:pt x="35278" y="4583"/>
                    </a:lnTo>
                    <a:lnTo>
                      <a:pt x="35257" y="4499"/>
                    </a:lnTo>
                    <a:lnTo>
                      <a:pt x="35173" y="4395"/>
                    </a:lnTo>
                    <a:lnTo>
                      <a:pt x="35152" y="4332"/>
                    </a:lnTo>
                    <a:lnTo>
                      <a:pt x="35215" y="4290"/>
                    </a:lnTo>
                    <a:lnTo>
                      <a:pt x="35152" y="4185"/>
                    </a:lnTo>
                    <a:lnTo>
                      <a:pt x="35131" y="4123"/>
                    </a:lnTo>
                    <a:lnTo>
                      <a:pt x="35027" y="4102"/>
                    </a:lnTo>
                    <a:lnTo>
                      <a:pt x="34964" y="4081"/>
                    </a:lnTo>
                    <a:lnTo>
                      <a:pt x="34859" y="4018"/>
                    </a:lnTo>
                    <a:lnTo>
                      <a:pt x="34797" y="4081"/>
                    </a:lnTo>
                    <a:lnTo>
                      <a:pt x="34713" y="4102"/>
                    </a:lnTo>
                    <a:lnTo>
                      <a:pt x="34629" y="4143"/>
                    </a:lnTo>
                    <a:lnTo>
                      <a:pt x="34629" y="4227"/>
                    </a:lnTo>
                    <a:lnTo>
                      <a:pt x="34587" y="4269"/>
                    </a:lnTo>
                    <a:lnTo>
                      <a:pt x="34504" y="4269"/>
                    </a:lnTo>
                    <a:lnTo>
                      <a:pt x="34483" y="4395"/>
                    </a:lnTo>
                    <a:lnTo>
                      <a:pt x="34294" y="4395"/>
                    </a:lnTo>
                    <a:lnTo>
                      <a:pt x="34232" y="4478"/>
                    </a:lnTo>
                    <a:lnTo>
                      <a:pt x="34232" y="4583"/>
                    </a:lnTo>
                    <a:lnTo>
                      <a:pt x="34190" y="4604"/>
                    </a:lnTo>
                    <a:lnTo>
                      <a:pt x="34169" y="4729"/>
                    </a:lnTo>
                    <a:lnTo>
                      <a:pt x="34169" y="4792"/>
                    </a:lnTo>
                    <a:lnTo>
                      <a:pt x="34106" y="4813"/>
                    </a:lnTo>
                    <a:lnTo>
                      <a:pt x="34022" y="4897"/>
                    </a:lnTo>
                    <a:lnTo>
                      <a:pt x="33876" y="4918"/>
                    </a:lnTo>
                    <a:lnTo>
                      <a:pt x="33709" y="4918"/>
                    </a:lnTo>
                    <a:lnTo>
                      <a:pt x="33667" y="4939"/>
                    </a:lnTo>
                    <a:lnTo>
                      <a:pt x="33604" y="5001"/>
                    </a:lnTo>
                    <a:lnTo>
                      <a:pt x="33583" y="4918"/>
                    </a:lnTo>
                    <a:lnTo>
                      <a:pt x="33541" y="4834"/>
                    </a:lnTo>
                    <a:lnTo>
                      <a:pt x="33458" y="4834"/>
                    </a:lnTo>
                    <a:lnTo>
                      <a:pt x="33374" y="4897"/>
                    </a:lnTo>
                    <a:lnTo>
                      <a:pt x="33269" y="4918"/>
                    </a:lnTo>
                    <a:lnTo>
                      <a:pt x="33248" y="4834"/>
                    </a:lnTo>
                    <a:lnTo>
                      <a:pt x="33165" y="4729"/>
                    </a:lnTo>
                    <a:lnTo>
                      <a:pt x="33123" y="4708"/>
                    </a:lnTo>
                    <a:lnTo>
                      <a:pt x="32976" y="4583"/>
                    </a:lnTo>
                    <a:lnTo>
                      <a:pt x="32976" y="4478"/>
                    </a:lnTo>
                    <a:lnTo>
                      <a:pt x="33018" y="4436"/>
                    </a:lnTo>
                    <a:lnTo>
                      <a:pt x="33039" y="4332"/>
                    </a:lnTo>
                    <a:lnTo>
                      <a:pt x="33018" y="4227"/>
                    </a:lnTo>
                    <a:lnTo>
                      <a:pt x="32976" y="4123"/>
                    </a:lnTo>
                    <a:lnTo>
                      <a:pt x="32872" y="4143"/>
                    </a:lnTo>
                    <a:lnTo>
                      <a:pt x="32872" y="4081"/>
                    </a:lnTo>
                    <a:lnTo>
                      <a:pt x="32872" y="3997"/>
                    </a:lnTo>
                    <a:lnTo>
                      <a:pt x="32934" y="3913"/>
                    </a:lnTo>
                    <a:lnTo>
                      <a:pt x="32934" y="3871"/>
                    </a:lnTo>
                    <a:lnTo>
                      <a:pt x="32872" y="3851"/>
                    </a:lnTo>
                    <a:lnTo>
                      <a:pt x="32851" y="3851"/>
                    </a:lnTo>
                    <a:lnTo>
                      <a:pt x="32767" y="3892"/>
                    </a:lnTo>
                    <a:lnTo>
                      <a:pt x="32725" y="3892"/>
                    </a:lnTo>
                    <a:lnTo>
                      <a:pt x="32642" y="3913"/>
                    </a:lnTo>
                    <a:lnTo>
                      <a:pt x="32558" y="3892"/>
                    </a:lnTo>
                    <a:lnTo>
                      <a:pt x="32516" y="3871"/>
                    </a:lnTo>
                    <a:lnTo>
                      <a:pt x="32453" y="3851"/>
                    </a:lnTo>
                    <a:lnTo>
                      <a:pt x="32432" y="3809"/>
                    </a:lnTo>
                    <a:lnTo>
                      <a:pt x="32307" y="3767"/>
                    </a:lnTo>
                    <a:lnTo>
                      <a:pt x="32307" y="3704"/>
                    </a:lnTo>
                    <a:lnTo>
                      <a:pt x="32244" y="3662"/>
                    </a:lnTo>
                    <a:lnTo>
                      <a:pt x="32202" y="3662"/>
                    </a:lnTo>
                    <a:lnTo>
                      <a:pt x="32139" y="3599"/>
                    </a:lnTo>
                    <a:lnTo>
                      <a:pt x="32139" y="3558"/>
                    </a:lnTo>
                    <a:lnTo>
                      <a:pt x="32077" y="3558"/>
                    </a:lnTo>
                    <a:lnTo>
                      <a:pt x="32014" y="3474"/>
                    </a:lnTo>
                    <a:lnTo>
                      <a:pt x="31993" y="3432"/>
                    </a:lnTo>
                    <a:lnTo>
                      <a:pt x="31930" y="3369"/>
                    </a:lnTo>
                    <a:lnTo>
                      <a:pt x="31888" y="3369"/>
                    </a:lnTo>
                    <a:lnTo>
                      <a:pt x="31846" y="3453"/>
                    </a:lnTo>
                    <a:lnTo>
                      <a:pt x="31805" y="3432"/>
                    </a:lnTo>
                    <a:lnTo>
                      <a:pt x="31763" y="3453"/>
                    </a:lnTo>
                    <a:lnTo>
                      <a:pt x="31721" y="3495"/>
                    </a:lnTo>
                    <a:lnTo>
                      <a:pt x="31658" y="3453"/>
                    </a:lnTo>
                    <a:lnTo>
                      <a:pt x="31616" y="3390"/>
                    </a:lnTo>
                    <a:lnTo>
                      <a:pt x="31574" y="3369"/>
                    </a:lnTo>
                    <a:lnTo>
                      <a:pt x="31449" y="3369"/>
                    </a:lnTo>
                    <a:lnTo>
                      <a:pt x="31386" y="3348"/>
                    </a:lnTo>
                    <a:lnTo>
                      <a:pt x="31449" y="3286"/>
                    </a:lnTo>
                    <a:lnTo>
                      <a:pt x="31449" y="3244"/>
                    </a:lnTo>
                    <a:lnTo>
                      <a:pt x="31365" y="3244"/>
                    </a:lnTo>
                    <a:lnTo>
                      <a:pt x="31302" y="3286"/>
                    </a:lnTo>
                    <a:lnTo>
                      <a:pt x="31177" y="3286"/>
                    </a:lnTo>
                    <a:lnTo>
                      <a:pt x="31135" y="3327"/>
                    </a:lnTo>
                    <a:lnTo>
                      <a:pt x="31072" y="3265"/>
                    </a:lnTo>
                    <a:lnTo>
                      <a:pt x="31030" y="3286"/>
                    </a:lnTo>
                    <a:lnTo>
                      <a:pt x="30947" y="3286"/>
                    </a:lnTo>
                    <a:lnTo>
                      <a:pt x="30884" y="3223"/>
                    </a:lnTo>
                    <a:lnTo>
                      <a:pt x="30800" y="3181"/>
                    </a:lnTo>
                    <a:lnTo>
                      <a:pt x="30675" y="3055"/>
                    </a:lnTo>
                    <a:lnTo>
                      <a:pt x="30633" y="2930"/>
                    </a:lnTo>
                    <a:lnTo>
                      <a:pt x="30633" y="2846"/>
                    </a:lnTo>
                    <a:lnTo>
                      <a:pt x="30612" y="2742"/>
                    </a:lnTo>
                    <a:lnTo>
                      <a:pt x="30549" y="2742"/>
                    </a:lnTo>
                    <a:lnTo>
                      <a:pt x="30465" y="2721"/>
                    </a:lnTo>
                    <a:lnTo>
                      <a:pt x="30465" y="2574"/>
                    </a:lnTo>
                    <a:lnTo>
                      <a:pt x="30424" y="2553"/>
                    </a:lnTo>
                    <a:lnTo>
                      <a:pt x="30403" y="2428"/>
                    </a:lnTo>
                    <a:lnTo>
                      <a:pt x="30361" y="2323"/>
                    </a:lnTo>
                    <a:lnTo>
                      <a:pt x="30152" y="2198"/>
                    </a:lnTo>
                    <a:lnTo>
                      <a:pt x="30047" y="2030"/>
                    </a:lnTo>
                    <a:lnTo>
                      <a:pt x="30026" y="1988"/>
                    </a:lnTo>
                    <a:lnTo>
                      <a:pt x="29984" y="1884"/>
                    </a:lnTo>
                    <a:lnTo>
                      <a:pt x="29921" y="1905"/>
                    </a:lnTo>
                    <a:lnTo>
                      <a:pt x="29901" y="1905"/>
                    </a:lnTo>
                    <a:lnTo>
                      <a:pt x="29901" y="1821"/>
                    </a:lnTo>
                    <a:lnTo>
                      <a:pt x="29921" y="1779"/>
                    </a:lnTo>
                    <a:lnTo>
                      <a:pt x="29838" y="1716"/>
                    </a:lnTo>
                    <a:lnTo>
                      <a:pt x="29796" y="1612"/>
                    </a:lnTo>
                    <a:lnTo>
                      <a:pt x="29733" y="1591"/>
                    </a:lnTo>
                    <a:lnTo>
                      <a:pt x="29712" y="1507"/>
                    </a:lnTo>
                    <a:lnTo>
                      <a:pt x="29670" y="1444"/>
                    </a:lnTo>
                    <a:lnTo>
                      <a:pt x="29608" y="1340"/>
                    </a:lnTo>
                    <a:lnTo>
                      <a:pt x="29482" y="1256"/>
                    </a:lnTo>
                    <a:lnTo>
                      <a:pt x="29461" y="1193"/>
                    </a:lnTo>
                    <a:lnTo>
                      <a:pt x="29503" y="1130"/>
                    </a:lnTo>
                    <a:lnTo>
                      <a:pt x="29482" y="1047"/>
                    </a:lnTo>
                    <a:lnTo>
                      <a:pt x="29315" y="1047"/>
                    </a:lnTo>
                    <a:lnTo>
                      <a:pt x="29294" y="984"/>
                    </a:lnTo>
                    <a:lnTo>
                      <a:pt x="29294" y="942"/>
                    </a:lnTo>
                    <a:lnTo>
                      <a:pt x="29273" y="879"/>
                    </a:lnTo>
                    <a:lnTo>
                      <a:pt x="29273" y="817"/>
                    </a:lnTo>
                    <a:lnTo>
                      <a:pt x="29231" y="733"/>
                    </a:lnTo>
                    <a:lnTo>
                      <a:pt x="29168" y="712"/>
                    </a:lnTo>
                    <a:lnTo>
                      <a:pt x="29168" y="649"/>
                    </a:lnTo>
                    <a:lnTo>
                      <a:pt x="29147" y="607"/>
                    </a:lnTo>
                    <a:lnTo>
                      <a:pt x="29085" y="628"/>
                    </a:lnTo>
                    <a:lnTo>
                      <a:pt x="28980" y="607"/>
                    </a:lnTo>
                    <a:lnTo>
                      <a:pt x="28959" y="545"/>
                    </a:lnTo>
                    <a:lnTo>
                      <a:pt x="28980" y="482"/>
                    </a:lnTo>
                    <a:lnTo>
                      <a:pt x="28959" y="440"/>
                    </a:lnTo>
                    <a:lnTo>
                      <a:pt x="28875" y="419"/>
                    </a:lnTo>
                    <a:lnTo>
                      <a:pt x="28833" y="461"/>
                    </a:lnTo>
                    <a:lnTo>
                      <a:pt x="28792" y="419"/>
                    </a:lnTo>
                    <a:lnTo>
                      <a:pt x="28750" y="419"/>
                    </a:lnTo>
                    <a:lnTo>
                      <a:pt x="28708" y="356"/>
                    </a:lnTo>
                    <a:lnTo>
                      <a:pt x="28750" y="293"/>
                    </a:lnTo>
                    <a:lnTo>
                      <a:pt x="28687" y="231"/>
                    </a:lnTo>
                    <a:lnTo>
                      <a:pt x="28624" y="210"/>
                    </a:lnTo>
                    <a:lnTo>
                      <a:pt x="28561" y="231"/>
                    </a:lnTo>
                    <a:lnTo>
                      <a:pt x="28520" y="147"/>
                    </a:lnTo>
                    <a:lnTo>
                      <a:pt x="28457" y="189"/>
                    </a:lnTo>
                    <a:lnTo>
                      <a:pt x="28373" y="189"/>
                    </a:lnTo>
                    <a:lnTo>
                      <a:pt x="28331" y="147"/>
                    </a:lnTo>
                    <a:lnTo>
                      <a:pt x="28268" y="189"/>
                    </a:lnTo>
                    <a:lnTo>
                      <a:pt x="28268" y="252"/>
                    </a:lnTo>
                    <a:lnTo>
                      <a:pt x="28248" y="293"/>
                    </a:lnTo>
                    <a:lnTo>
                      <a:pt x="28143" y="231"/>
                    </a:lnTo>
                    <a:lnTo>
                      <a:pt x="28101" y="189"/>
                    </a:lnTo>
                    <a:lnTo>
                      <a:pt x="28017" y="210"/>
                    </a:lnTo>
                    <a:lnTo>
                      <a:pt x="27892" y="210"/>
                    </a:lnTo>
                    <a:lnTo>
                      <a:pt x="27892" y="189"/>
                    </a:lnTo>
                    <a:lnTo>
                      <a:pt x="27808" y="105"/>
                    </a:lnTo>
                    <a:lnTo>
                      <a:pt x="27620" y="84"/>
                    </a:lnTo>
                    <a:lnTo>
                      <a:pt x="27536" y="21"/>
                    </a:lnTo>
                    <a:lnTo>
                      <a:pt x="27432" y="21"/>
                    </a:lnTo>
                    <a:lnTo>
                      <a:pt x="2739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33"/>
              <p:cNvSpPr/>
              <p:nvPr/>
            </p:nvSpPr>
            <p:spPr>
              <a:xfrm>
                <a:off x="5150925" y="2903250"/>
                <a:ext cx="1600" cy="2125"/>
              </a:xfrm>
              <a:custGeom>
                <a:rect b="b" l="l" r="r" t="t"/>
                <a:pathLst>
                  <a:path extrusionOk="0" h="85" w="64">
                    <a:moveTo>
                      <a:pt x="63" y="85"/>
                    </a:moveTo>
                    <a:lnTo>
                      <a:pt x="1" y="1"/>
                    </a:lnTo>
                    <a:lnTo>
                      <a:pt x="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33"/>
              <p:cNvSpPr/>
              <p:nvPr/>
            </p:nvSpPr>
            <p:spPr>
              <a:xfrm>
                <a:off x="5134200" y="2918425"/>
                <a:ext cx="2625" cy="2650"/>
              </a:xfrm>
              <a:custGeom>
                <a:rect b="b" l="l" r="r" t="t"/>
                <a:pathLst>
                  <a:path extrusionOk="0" h="106" w="105">
                    <a:moveTo>
                      <a:pt x="0" y="105"/>
                    </a:moveTo>
                    <a:lnTo>
                      <a:pt x="105" y="1"/>
                    </a:lnTo>
                    <a:lnTo>
                      <a:pt x="105"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33"/>
              <p:cNvSpPr/>
              <p:nvPr/>
            </p:nvSpPr>
            <p:spPr>
              <a:xfrm>
                <a:off x="4608475" y="2660550"/>
                <a:ext cx="5275" cy="1600"/>
              </a:xfrm>
              <a:custGeom>
                <a:rect b="b" l="l" r="r" t="t"/>
                <a:pathLst>
                  <a:path extrusionOk="0" h="64" w="211">
                    <a:moveTo>
                      <a:pt x="210" y="0"/>
                    </a:moveTo>
                    <a:lnTo>
                      <a:pt x="1" y="63"/>
                    </a:lnTo>
                    <a:lnTo>
                      <a:pt x="22" y="63"/>
                    </a:lnTo>
                    <a:lnTo>
                      <a:pt x="21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33"/>
              <p:cNvSpPr/>
              <p:nvPr/>
            </p:nvSpPr>
            <p:spPr>
              <a:xfrm>
                <a:off x="4302475" y="2310075"/>
                <a:ext cx="547700" cy="287725"/>
              </a:xfrm>
              <a:custGeom>
                <a:rect b="b" l="l" r="r" t="t"/>
                <a:pathLst>
                  <a:path extrusionOk="0" h="11509" w="21908">
                    <a:moveTo>
                      <a:pt x="10860" y="0"/>
                    </a:moveTo>
                    <a:lnTo>
                      <a:pt x="10755" y="84"/>
                    </a:lnTo>
                    <a:lnTo>
                      <a:pt x="10713" y="189"/>
                    </a:lnTo>
                    <a:lnTo>
                      <a:pt x="10567" y="189"/>
                    </a:lnTo>
                    <a:lnTo>
                      <a:pt x="10483" y="252"/>
                    </a:lnTo>
                    <a:lnTo>
                      <a:pt x="10546" y="314"/>
                    </a:lnTo>
                    <a:lnTo>
                      <a:pt x="10546" y="398"/>
                    </a:lnTo>
                    <a:lnTo>
                      <a:pt x="10400" y="419"/>
                    </a:lnTo>
                    <a:lnTo>
                      <a:pt x="10337" y="419"/>
                    </a:lnTo>
                    <a:lnTo>
                      <a:pt x="10253" y="524"/>
                    </a:lnTo>
                    <a:lnTo>
                      <a:pt x="10128" y="524"/>
                    </a:lnTo>
                    <a:lnTo>
                      <a:pt x="10044" y="586"/>
                    </a:lnTo>
                    <a:lnTo>
                      <a:pt x="9981" y="586"/>
                    </a:lnTo>
                    <a:lnTo>
                      <a:pt x="9751" y="733"/>
                    </a:lnTo>
                    <a:lnTo>
                      <a:pt x="9625" y="796"/>
                    </a:lnTo>
                    <a:lnTo>
                      <a:pt x="9521" y="837"/>
                    </a:lnTo>
                    <a:lnTo>
                      <a:pt x="9437" y="837"/>
                    </a:lnTo>
                    <a:lnTo>
                      <a:pt x="9353" y="775"/>
                    </a:lnTo>
                    <a:lnTo>
                      <a:pt x="9312" y="837"/>
                    </a:lnTo>
                    <a:lnTo>
                      <a:pt x="9291" y="921"/>
                    </a:lnTo>
                    <a:lnTo>
                      <a:pt x="9144" y="921"/>
                    </a:lnTo>
                    <a:lnTo>
                      <a:pt x="9102" y="984"/>
                    </a:lnTo>
                    <a:lnTo>
                      <a:pt x="9102" y="1088"/>
                    </a:lnTo>
                    <a:lnTo>
                      <a:pt x="9040" y="1130"/>
                    </a:lnTo>
                    <a:lnTo>
                      <a:pt x="8977" y="1109"/>
                    </a:lnTo>
                    <a:lnTo>
                      <a:pt x="8893" y="1109"/>
                    </a:lnTo>
                    <a:lnTo>
                      <a:pt x="8789" y="1151"/>
                    </a:lnTo>
                    <a:lnTo>
                      <a:pt x="8663" y="1172"/>
                    </a:lnTo>
                    <a:lnTo>
                      <a:pt x="8496" y="1256"/>
                    </a:lnTo>
                    <a:lnTo>
                      <a:pt x="8475" y="1319"/>
                    </a:lnTo>
                    <a:lnTo>
                      <a:pt x="8307" y="1340"/>
                    </a:lnTo>
                    <a:lnTo>
                      <a:pt x="8182" y="1402"/>
                    </a:lnTo>
                    <a:lnTo>
                      <a:pt x="8035" y="1423"/>
                    </a:lnTo>
                    <a:lnTo>
                      <a:pt x="7847" y="1465"/>
                    </a:lnTo>
                    <a:lnTo>
                      <a:pt x="7826" y="1549"/>
                    </a:lnTo>
                    <a:lnTo>
                      <a:pt x="7763" y="1632"/>
                    </a:lnTo>
                    <a:lnTo>
                      <a:pt x="7721" y="1528"/>
                    </a:lnTo>
                    <a:lnTo>
                      <a:pt x="7617" y="1528"/>
                    </a:lnTo>
                    <a:lnTo>
                      <a:pt x="7512" y="1570"/>
                    </a:lnTo>
                    <a:lnTo>
                      <a:pt x="7512" y="1653"/>
                    </a:lnTo>
                    <a:lnTo>
                      <a:pt x="7449" y="1695"/>
                    </a:lnTo>
                    <a:lnTo>
                      <a:pt x="7345" y="1653"/>
                    </a:lnTo>
                    <a:lnTo>
                      <a:pt x="7219" y="1653"/>
                    </a:lnTo>
                    <a:lnTo>
                      <a:pt x="7198" y="1612"/>
                    </a:lnTo>
                    <a:lnTo>
                      <a:pt x="7115" y="1612"/>
                    </a:lnTo>
                    <a:lnTo>
                      <a:pt x="7031" y="1653"/>
                    </a:lnTo>
                    <a:lnTo>
                      <a:pt x="6926" y="1674"/>
                    </a:lnTo>
                    <a:lnTo>
                      <a:pt x="6884" y="1695"/>
                    </a:lnTo>
                    <a:lnTo>
                      <a:pt x="6926" y="1842"/>
                    </a:lnTo>
                    <a:lnTo>
                      <a:pt x="6884" y="1925"/>
                    </a:lnTo>
                    <a:lnTo>
                      <a:pt x="6989" y="1946"/>
                    </a:lnTo>
                    <a:lnTo>
                      <a:pt x="7136" y="1925"/>
                    </a:lnTo>
                    <a:lnTo>
                      <a:pt x="7198" y="2051"/>
                    </a:lnTo>
                    <a:lnTo>
                      <a:pt x="7031" y="2051"/>
                    </a:lnTo>
                    <a:lnTo>
                      <a:pt x="6989" y="2093"/>
                    </a:lnTo>
                    <a:lnTo>
                      <a:pt x="6989" y="2156"/>
                    </a:lnTo>
                    <a:lnTo>
                      <a:pt x="7136" y="2176"/>
                    </a:lnTo>
                    <a:lnTo>
                      <a:pt x="7240" y="2197"/>
                    </a:lnTo>
                    <a:lnTo>
                      <a:pt x="7324" y="2156"/>
                    </a:lnTo>
                    <a:lnTo>
                      <a:pt x="7408" y="2156"/>
                    </a:lnTo>
                    <a:lnTo>
                      <a:pt x="7512" y="2260"/>
                    </a:lnTo>
                    <a:lnTo>
                      <a:pt x="7617" y="2281"/>
                    </a:lnTo>
                    <a:lnTo>
                      <a:pt x="7617" y="2386"/>
                    </a:lnTo>
                    <a:lnTo>
                      <a:pt x="7554" y="2449"/>
                    </a:lnTo>
                    <a:lnTo>
                      <a:pt x="7449" y="2407"/>
                    </a:lnTo>
                    <a:lnTo>
                      <a:pt x="7219" y="2449"/>
                    </a:lnTo>
                    <a:lnTo>
                      <a:pt x="7094" y="2553"/>
                    </a:lnTo>
                    <a:lnTo>
                      <a:pt x="6947" y="2741"/>
                    </a:lnTo>
                    <a:lnTo>
                      <a:pt x="6947" y="2867"/>
                    </a:lnTo>
                    <a:lnTo>
                      <a:pt x="7031" y="2888"/>
                    </a:lnTo>
                    <a:lnTo>
                      <a:pt x="7052" y="3013"/>
                    </a:lnTo>
                    <a:lnTo>
                      <a:pt x="6989" y="3118"/>
                    </a:lnTo>
                    <a:lnTo>
                      <a:pt x="6947" y="3244"/>
                    </a:lnTo>
                    <a:lnTo>
                      <a:pt x="6843" y="3244"/>
                    </a:lnTo>
                    <a:lnTo>
                      <a:pt x="6843" y="3306"/>
                    </a:lnTo>
                    <a:lnTo>
                      <a:pt x="6884" y="3390"/>
                    </a:lnTo>
                    <a:lnTo>
                      <a:pt x="6884" y="3453"/>
                    </a:lnTo>
                    <a:lnTo>
                      <a:pt x="7031" y="3453"/>
                    </a:lnTo>
                    <a:lnTo>
                      <a:pt x="7115" y="3537"/>
                    </a:lnTo>
                    <a:lnTo>
                      <a:pt x="7240" y="3557"/>
                    </a:lnTo>
                    <a:lnTo>
                      <a:pt x="7240" y="3620"/>
                    </a:lnTo>
                    <a:lnTo>
                      <a:pt x="7366" y="3704"/>
                    </a:lnTo>
                    <a:lnTo>
                      <a:pt x="7533" y="3725"/>
                    </a:lnTo>
                    <a:lnTo>
                      <a:pt x="7575" y="3746"/>
                    </a:lnTo>
                    <a:lnTo>
                      <a:pt x="7617" y="4227"/>
                    </a:lnTo>
                    <a:lnTo>
                      <a:pt x="7554" y="4290"/>
                    </a:lnTo>
                    <a:lnTo>
                      <a:pt x="7366" y="4373"/>
                    </a:lnTo>
                    <a:lnTo>
                      <a:pt x="7219" y="4353"/>
                    </a:lnTo>
                    <a:lnTo>
                      <a:pt x="7031" y="4248"/>
                    </a:lnTo>
                    <a:lnTo>
                      <a:pt x="6947" y="4290"/>
                    </a:lnTo>
                    <a:lnTo>
                      <a:pt x="6947" y="4394"/>
                    </a:lnTo>
                    <a:lnTo>
                      <a:pt x="6905" y="4541"/>
                    </a:lnTo>
                    <a:lnTo>
                      <a:pt x="6780" y="4562"/>
                    </a:lnTo>
                    <a:lnTo>
                      <a:pt x="6571" y="4457"/>
                    </a:lnTo>
                    <a:lnTo>
                      <a:pt x="6403" y="4457"/>
                    </a:lnTo>
                    <a:lnTo>
                      <a:pt x="6320" y="4394"/>
                    </a:lnTo>
                    <a:lnTo>
                      <a:pt x="6278" y="4436"/>
                    </a:lnTo>
                    <a:lnTo>
                      <a:pt x="6173" y="4394"/>
                    </a:lnTo>
                    <a:lnTo>
                      <a:pt x="6048" y="4269"/>
                    </a:lnTo>
                    <a:lnTo>
                      <a:pt x="6152" y="4227"/>
                    </a:lnTo>
                    <a:lnTo>
                      <a:pt x="6173" y="4143"/>
                    </a:lnTo>
                    <a:lnTo>
                      <a:pt x="6089" y="4122"/>
                    </a:lnTo>
                    <a:lnTo>
                      <a:pt x="5964" y="4039"/>
                    </a:lnTo>
                    <a:lnTo>
                      <a:pt x="5880" y="4122"/>
                    </a:lnTo>
                    <a:lnTo>
                      <a:pt x="5755" y="4081"/>
                    </a:lnTo>
                    <a:lnTo>
                      <a:pt x="5671" y="4122"/>
                    </a:lnTo>
                    <a:lnTo>
                      <a:pt x="5692" y="4269"/>
                    </a:lnTo>
                    <a:lnTo>
                      <a:pt x="5545" y="4290"/>
                    </a:lnTo>
                    <a:lnTo>
                      <a:pt x="5483" y="4227"/>
                    </a:lnTo>
                    <a:lnTo>
                      <a:pt x="5336" y="4060"/>
                    </a:lnTo>
                    <a:lnTo>
                      <a:pt x="5211" y="4081"/>
                    </a:lnTo>
                    <a:lnTo>
                      <a:pt x="5148" y="4185"/>
                    </a:lnTo>
                    <a:lnTo>
                      <a:pt x="5064" y="4081"/>
                    </a:lnTo>
                    <a:lnTo>
                      <a:pt x="5001" y="4122"/>
                    </a:lnTo>
                    <a:lnTo>
                      <a:pt x="5001" y="4248"/>
                    </a:lnTo>
                    <a:lnTo>
                      <a:pt x="4855" y="4248"/>
                    </a:lnTo>
                    <a:lnTo>
                      <a:pt x="4834" y="4457"/>
                    </a:lnTo>
                    <a:lnTo>
                      <a:pt x="4708" y="4562"/>
                    </a:lnTo>
                    <a:lnTo>
                      <a:pt x="4625" y="4541"/>
                    </a:lnTo>
                    <a:lnTo>
                      <a:pt x="4541" y="4436"/>
                    </a:lnTo>
                    <a:lnTo>
                      <a:pt x="4332" y="4394"/>
                    </a:lnTo>
                    <a:lnTo>
                      <a:pt x="4269" y="4269"/>
                    </a:lnTo>
                    <a:lnTo>
                      <a:pt x="4123" y="4353"/>
                    </a:lnTo>
                    <a:lnTo>
                      <a:pt x="4164" y="4478"/>
                    </a:lnTo>
                    <a:lnTo>
                      <a:pt x="4081" y="4604"/>
                    </a:lnTo>
                    <a:lnTo>
                      <a:pt x="3997" y="4583"/>
                    </a:lnTo>
                    <a:lnTo>
                      <a:pt x="3997" y="4457"/>
                    </a:lnTo>
                    <a:lnTo>
                      <a:pt x="3955" y="4373"/>
                    </a:lnTo>
                    <a:lnTo>
                      <a:pt x="3871" y="4373"/>
                    </a:lnTo>
                    <a:lnTo>
                      <a:pt x="3704" y="4248"/>
                    </a:lnTo>
                    <a:lnTo>
                      <a:pt x="3599" y="4122"/>
                    </a:lnTo>
                    <a:lnTo>
                      <a:pt x="3474" y="4122"/>
                    </a:lnTo>
                    <a:lnTo>
                      <a:pt x="3369" y="3976"/>
                    </a:lnTo>
                    <a:lnTo>
                      <a:pt x="3286" y="3955"/>
                    </a:lnTo>
                    <a:lnTo>
                      <a:pt x="3244" y="3871"/>
                    </a:lnTo>
                    <a:lnTo>
                      <a:pt x="3160" y="3871"/>
                    </a:lnTo>
                    <a:lnTo>
                      <a:pt x="2951" y="3955"/>
                    </a:lnTo>
                    <a:lnTo>
                      <a:pt x="2825" y="3850"/>
                    </a:lnTo>
                    <a:lnTo>
                      <a:pt x="2742" y="3704"/>
                    </a:lnTo>
                    <a:lnTo>
                      <a:pt x="2637" y="3704"/>
                    </a:lnTo>
                    <a:lnTo>
                      <a:pt x="2532" y="3809"/>
                    </a:lnTo>
                    <a:lnTo>
                      <a:pt x="2407" y="3809"/>
                    </a:lnTo>
                    <a:lnTo>
                      <a:pt x="2407" y="3871"/>
                    </a:lnTo>
                    <a:lnTo>
                      <a:pt x="2323" y="3955"/>
                    </a:lnTo>
                    <a:lnTo>
                      <a:pt x="2323" y="3850"/>
                    </a:lnTo>
                    <a:lnTo>
                      <a:pt x="2239" y="3913"/>
                    </a:lnTo>
                    <a:lnTo>
                      <a:pt x="2218" y="3976"/>
                    </a:lnTo>
                    <a:lnTo>
                      <a:pt x="2114" y="4060"/>
                    </a:lnTo>
                    <a:lnTo>
                      <a:pt x="2030" y="3976"/>
                    </a:lnTo>
                    <a:lnTo>
                      <a:pt x="2114" y="3913"/>
                    </a:lnTo>
                    <a:lnTo>
                      <a:pt x="2135" y="3829"/>
                    </a:lnTo>
                    <a:lnTo>
                      <a:pt x="2009" y="3767"/>
                    </a:lnTo>
                    <a:lnTo>
                      <a:pt x="1821" y="3662"/>
                    </a:lnTo>
                    <a:lnTo>
                      <a:pt x="1800" y="3746"/>
                    </a:lnTo>
                    <a:lnTo>
                      <a:pt x="1821" y="3850"/>
                    </a:lnTo>
                    <a:lnTo>
                      <a:pt x="1821" y="3955"/>
                    </a:lnTo>
                    <a:lnTo>
                      <a:pt x="1695" y="3913"/>
                    </a:lnTo>
                    <a:lnTo>
                      <a:pt x="1612" y="3976"/>
                    </a:lnTo>
                    <a:lnTo>
                      <a:pt x="1570" y="4143"/>
                    </a:lnTo>
                    <a:lnTo>
                      <a:pt x="1486" y="4143"/>
                    </a:lnTo>
                    <a:lnTo>
                      <a:pt x="1298" y="4248"/>
                    </a:lnTo>
                    <a:lnTo>
                      <a:pt x="1277" y="4373"/>
                    </a:lnTo>
                    <a:lnTo>
                      <a:pt x="1361" y="4478"/>
                    </a:lnTo>
                    <a:lnTo>
                      <a:pt x="1361" y="4604"/>
                    </a:lnTo>
                    <a:lnTo>
                      <a:pt x="1172" y="4604"/>
                    </a:lnTo>
                    <a:lnTo>
                      <a:pt x="984" y="4645"/>
                    </a:lnTo>
                    <a:lnTo>
                      <a:pt x="1130" y="5106"/>
                    </a:lnTo>
                    <a:lnTo>
                      <a:pt x="1047" y="5169"/>
                    </a:lnTo>
                    <a:lnTo>
                      <a:pt x="1068" y="5336"/>
                    </a:lnTo>
                    <a:lnTo>
                      <a:pt x="879" y="5336"/>
                    </a:lnTo>
                    <a:lnTo>
                      <a:pt x="733" y="5231"/>
                    </a:lnTo>
                    <a:lnTo>
                      <a:pt x="670" y="5127"/>
                    </a:lnTo>
                    <a:lnTo>
                      <a:pt x="356" y="4876"/>
                    </a:lnTo>
                    <a:lnTo>
                      <a:pt x="294" y="4980"/>
                    </a:lnTo>
                    <a:lnTo>
                      <a:pt x="294" y="5106"/>
                    </a:lnTo>
                    <a:lnTo>
                      <a:pt x="126" y="5315"/>
                    </a:lnTo>
                    <a:lnTo>
                      <a:pt x="22" y="5378"/>
                    </a:lnTo>
                    <a:lnTo>
                      <a:pt x="42" y="5629"/>
                    </a:lnTo>
                    <a:lnTo>
                      <a:pt x="126" y="5734"/>
                    </a:lnTo>
                    <a:lnTo>
                      <a:pt x="105" y="6068"/>
                    </a:lnTo>
                    <a:lnTo>
                      <a:pt x="1" y="6278"/>
                    </a:lnTo>
                    <a:lnTo>
                      <a:pt x="231" y="6382"/>
                    </a:lnTo>
                    <a:lnTo>
                      <a:pt x="335" y="6550"/>
                    </a:lnTo>
                    <a:lnTo>
                      <a:pt x="314" y="6633"/>
                    </a:lnTo>
                    <a:lnTo>
                      <a:pt x="503" y="6780"/>
                    </a:lnTo>
                    <a:lnTo>
                      <a:pt x="545" y="6696"/>
                    </a:lnTo>
                    <a:lnTo>
                      <a:pt x="921" y="6801"/>
                    </a:lnTo>
                    <a:lnTo>
                      <a:pt x="1172" y="7052"/>
                    </a:lnTo>
                    <a:lnTo>
                      <a:pt x="1402" y="7428"/>
                    </a:lnTo>
                    <a:lnTo>
                      <a:pt x="1172" y="7428"/>
                    </a:lnTo>
                    <a:lnTo>
                      <a:pt x="1172" y="7533"/>
                    </a:lnTo>
                    <a:lnTo>
                      <a:pt x="1382" y="7679"/>
                    </a:lnTo>
                    <a:lnTo>
                      <a:pt x="1549" y="7617"/>
                    </a:lnTo>
                    <a:lnTo>
                      <a:pt x="1674" y="7721"/>
                    </a:lnTo>
                    <a:lnTo>
                      <a:pt x="1716" y="7721"/>
                    </a:lnTo>
                    <a:lnTo>
                      <a:pt x="1758" y="7784"/>
                    </a:lnTo>
                    <a:lnTo>
                      <a:pt x="1821" y="7784"/>
                    </a:lnTo>
                    <a:lnTo>
                      <a:pt x="1863" y="7721"/>
                    </a:lnTo>
                    <a:lnTo>
                      <a:pt x="1905" y="7721"/>
                    </a:lnTo>
                    <a:lnTo>
                      <a:pt x="1967" y="7784"/>
                    </a:lnTo>
                    <a:lnTo>
                      <a:pt x="2009" y="7721"/>
                    </a:lnTo>
                    <a:lnTo>
                      <a:pt x="2009" y="7638"/>
                    </a:lnTo>
                    <a:lnTo>
                      <a:pt x="2072" y="7679"/>
                    </a:lnTo>
                    <a:lnTo>
                      <a:pt x="2177" y="7596"/>
                    </a:lnTo>
                    <a:lnTo>
                      <a:pt x="2218" y="7512"/>
                    </a:lnTo>
                    <a:lnTo>
                      <a:pt x="2281" y="7512"/>
                    </a:lnTo>
                    <a:lnTo>
                      <a:pt x="2344" y="7428"/>
                    </a:lnTo>
                    <a:lnTo>
                      <a:pt x="2407" y="7428"/>
                    </a:lnTo>
                    <a:lnTo>
                      <a:pt x="2428" y="7470"/>
                    </a:lnTo>
                    <a:lnTo>
                      <a:pt x="2491" y="7428"/>
                    </a:lnTo>
                    <a:lnTo>
                      <a:pt x="2511" y="7366"/>
                    </a:lnTo>
                    <a:lnTo>
                      <a:pt x="2595" y="7282"/>
                    </a:lnTo>
                    <a:lnTo>
                      <a:pt x="2721" y="7282"/>
                    </a:lnTo>
                    <a:lnTo>
                      <a:pt x="2763" y="7303"/>
                    </a:lnTo>
                    <a:lnTo>
                      <a:pt x="2846" y="7303"/>
                    </a:lnTo>
                    <a:lnTo>
                      <a:pt x="2909" y="7282"/>
                    </a:lnTo>
                    <a:lnTo>
                      <a:pt x="2930" y="7303"/>
                    </a:lnTo>
                    <a:lnTo>
                      <a:pt x="2930" y="7386"/>
                    </a:lnTo>
                    <a:lnTo>
                      <a:pt x="2972" y="7470"/>
                    </a:lnTo>
                    <a:lnTo>
                      <a:pt x="3014" y="7407"/>
                    </a:lnTo>
                    <a:lnTo>
                      <a:pt x="3076" y="7407"/>
                    </a:lnTo>
                    <a:lnTo>
                      <a:pt x="3076" y="7470"/>
                    </a:lnTo>
                    <a:lnTo>
                      <a:pt x="3160" y="7491"/>
                    </a:lnTo>
                    <a:lnTo>
                      <a:pt x="3223" y="7470"/>
                    </a:lnTo>
                    <a:lnTo>
                      <a:pt x="3244" y="7407"/>
                    </a:lnTo>
                    <a:lnTo>
                      <a:pt x="3286" y="7386"/>
                    </a:lnTo>
                    <a:lnTo>
                      <a:pt x="3286" y="7324"/>
                    </a:lnTo>
                    <a:lnTo>
                      <a:pt x="3369" y="7303"/>
                    </a:lnTo>
                    <a:lnTo>
                      <a:pt x="3453" y="7324"/>
                    </a:lnTo>
                    <a:lnTo>
                      <a:pt x="3662" y="7324"/>
                    </a:lnTo>
                    <a:lnTo>
                      <a:pt x="3662" y="7386"/>
                    </a:lnTo>
                    <a:lnTo>
                      <a:pt x="3704" y="7470"/>
                    </a:lnTo>
                    <a:lnTo>
                      <a:pt x="3788" y="7491"/>
                    </a:lnTo>
                    <a:lnTo>
                      <a:pt x="3788" y="7512"/>
                    </a:lnTo>
                    <a:lnTo>
                      <a:pt x="3746" y="7596"/>
                    </a:lnTo>
                    <a:lnTo>
                      <a:pt x="3767" y="7638"/>
                    </a:lnTo>
                    <a:lnTo>
                      <a:pt x="3871" y="7742"/>
                    </a:lnTo>
                    <a:lnTo>
                      <a:pt x="3851" y="7826"/>
                    </a:lnTo>
                    <a:lnTo>
                      <a:pt x="3788" y="7951"/>
                    </a:lnTo>
                    <a:lnTo>
                      <a:pt x="3809" y="8014"/>
                    </a:lnTo>
                    <a:lnTo>
                      <a:pt x="3851" y="8056"/>
                    </a:lnTo>
                    <a:lnTo>
                      <a:pt x="3871" y="8098"/>
                    </a:lnTo>
                    <a:lnTo>
                      <a:pt x="3851" y="8140"/>
                    </a:lnTo>
                    <a:lnTo>
                      <a:pt x="3767" y="8161"/>
                    </a:lnTo>
                    <a:lnTo>
                      <a:pt x="3746" y="8307"/>
                    </a:lnTo>
                    <a:lnTo>
                      <a:pt x="3809" y="8454"/>
                    </a:lnTo>
                    <a:lnTo>
                      <a:pt x="3913" y="8475"/>
                    </a:lnTo>
                    <a:lnTo>
                      <a:pt x="3997" y="8516"/>
                    </a:lnTo>
                    <a:lnTo>
                      <a:pt x="3997" y="8558"/>
                    </a:lnTo>
                    <a:lnTo>
                      <a:pt x="3871" y="8621"/>
                    </a:lnTo>
                    <a:lnTo>
                      <a:pt x="3788" y="8621"/>
                    </a:lnTo>
                    <a:lnTo>
                      <a:pt x="3683" y="8516"/>
                    </a:lnTo>
                    <a:lnTo>
                      <a:pt x="3599" y="8516"/>
                    </a:lnTo>
                    <a:lnTo>
                      <a:pt x="3558" y="8558"/>
                    </a:lnTo>
                    <a:lnTo>
                      <a:pt x="3495" y="8516"/>
                    </a:lnTo>
                    <a:lnTo>
                      <a:pt x="3432" y="8516"/>
                    </a:lnTo>
                    <a:lnTo>
                      <a:pt x="3286" y="8558"/>
                    </a:lnTo>
                    <a:lnTo>
                      <a:pt x="3223" y="8516"/>
                    </a:lnTo>
                    <a:lnTo>
                      <a:pt x="3118" y="8537"/>
                    </a:lnTo>
                    <a:lnTo>
                      <a:pt x="2972" y="8579"/>
                    </a:lnTo>
                    <a:lnTo>
                      <a:pt x="2930" y="8663"/>
                    </a:lnTo>
                    <a:lnTo>
                      <a:pt x="2930" y="8726"/>
                    </a:lnTo>
                    <a:lnTo>
                      <a:pt x="2930" y="8788"/>
                    </a:lnTo>
                    <a:lnTo>
                      <a:pt x="2867" y="8830"/>
                    </a:lnTo>
                    <a:lnTo>
                      <a:pt x="2867" y="8893"/>
                    </a:lnTo>
                    <a:lnTo>
                      <a:pt x="3014" y="9039"/>
                    </a:lnTo>
                    <a:lnTo>
                      <a:pt x="3014" y="9102"/>
                    </a:lnTo>
                    <a:lnTo>
                      <a:pt x="3035" y="9144"/>
                    </a:lnTo>
                    <a:lnTo>
                      <a:pt x="3139" y="9102"/>
                    </a:lnTo>
                    <a:lnTo>
                      <a:pt x="3160" y="9186"/>
                    </a:lnTo>
                    <a:lnTo>
                      <a:pt x="3139" y="9207"/>
                    </a:lnTo>
                    <a:lnTo>
                      <a:pt x="3055" y="9165"/>
                    </a:lnTo>
                    <a:lnTo>
                      <a:pt x="3014" y="9186"/>
                    </a:lnTo>
                    <a:lnTo>
                      <a:pt x="2930" y="9249"/>
                    </a:lnTo>
                    <a:lnTo>
                      <a:pt x="2867" y="9207"/>
                    </a:lnTo>
                    <a:lnTo>
                      <a:pt x="2825" y="9207"/>
                    </a:lnTo>
                    <a:lnTo>
                      <a:pt x="2763" y="9186"/>
                    </a:lnTo>
                    <a:lnTo>
                      <a:pt x="2616" y="9207"/>
                    </a:lnTo>
                    <a:lnTo>
                      <a:pt x="2532" y="9186"/>
                    </a:lnTo>
                    <a:lnTo>
                      <a:pt x="2491" y="9249"/>
                    </a:lnTo>
                    <a:lnTo>
                      <a:pt x="2491" y="9291"/>
                    </a:lnTo>
                    <a:lnTo>
                      <a:pt x="2553" y="9395"/>
                    </a:lnTo>
                    <a:lnTo>
                      <a:pt x="2637" y="9395"/>
                    </a:lnTo>
                    <a:lnTo>
                      <a:pt x="2742" y="9416"/>
                    </a:lnTo>
                    <a:lnTo>
                      <a:pt x="2804" y="9521"/>
                    </a:lnTo>
                    <a:lnTo>
                      <a:pt x="2846" y="9563"/>
                    </a:lnTo>
                    <a:lnTo>
                      <a:pt x="2909" y="9688"/>
                    </a:lnTo>
                    <a:lnTo>
                      <a:pt x="2951" y="9709"/>
                    </a:lnTo>
                    <a:lnTo>
                      <a:pt x="2972" y="9772"/>
                    </a:lnTo>
                    <a:lnTo>
                      <a:pt x="3139" y="9939"/>
                    </a:lnTo>
                    <a:lnTo>
                      <a:pt x="3139" y="10086"/>
                    </a:lnTo>
                    <a:lnTo>
                      <a:pt x="3139" y="10211"/>
                    </a:lnTo>
                    <a:lnTo>
                      <a:pt x="3181" y="10211"/>
                    </a:lnTo>
                    <a:lnTo>
                      <a:pt x="3286" y="10190"/>
                    </a:lnTo>
                    <a:lnTo>
                      <a:pt x="3327" y="10190"/>
                    </a:lnTo>
                    <a:lnTo>
                      <a:pt x="3369" y="10211"/>
                    </a:lnTo>
                    <a:lnTo>
                      <a:pt x="3432" y="10295"/>
                    </a:lnTo>
                    <a:lnTo>
                      <a:pt x="3474" y="10337"/>
                    </a:lnTo>
                    <a:lnTo>
                      <a:pt x="3537" y="10441"/>
                    </a:lnTo>
                    <a:lnTo>
                      <a:pt x="3579" y="10441"/>
                    </a:lnTo>
                    <a:lnTo>
                      <a:pt x="3662" y="10420"/>
                    </a:lnTo>
                    <a:lnTo>
                      <a:pt x="3767" y="10441"/>
                    </a:lnTo>
                    <a:lnTo>
                      <a:pt x="3871" y="10462"/>
                    </a:lnTo>
                    <a:lnTo>
                      <a:pt x="3976" y="10462"/>
                    </a:lnTo>
                    <a:lnTo>
                      <a:pt x="4018" y="10504"/>
                    </a:lnTo>
                    <a:lnTo>
                      <a:pt x="3997" y="10546"/>
                    </a:lnTo>
                    <a:lnTo>
                      <a:pt x="3997" y="10609"/>
                    </a:lnTo>
                    <a:lnTo>
                      <a:pt x="3997" y="10755"/>
                    </a:lnTo>
                    <a:lnTo>
                      <a:pt x="3913" y="10923"/>
                    </a:lnTo>
                    <a:lnTo>
                      <a:pt x="3955" y="11048"/>
                    </a:lnTo>
                    <a:lnTo>
                      <a:pt x="3976" y="11195"/>
                    </a:lnTo>
                    <a:lnTo>
                      <a:pt x="4311" y="10881"/>
                    </a:lnTo>
                    <a:lnTo>
                      <a:pt x="4604" y="10776"/>
                    </a:lnTo>
                    <a:lnTo>
                      <a:pt x="4959" y="10839"/>
                    </a:lnTo>
                    <a:lnTo>
                      <a:pt x="5378" y="11069"/>
                    </a:lnTo>
                    <a:lnTo>
                      <a:pt x="5755" y="11508"/>
                    </a:lnTo>
                    <a:lnTo>
                      <a:pt x="5985" y="11467"/>
                    </a:lnTo>
                    <a:lnTo>
                      <a:pt x="6068" y="11446"/>
                    </a:lnTo>
                    <a:lnTo>
                      <a:pt x="5629" y="8726"/>
                    </a:lnTo>
                    <a:lnTo>
                      <a:pt x="7136" y="8433"/>
                    </a:lnTo>
                    <a:lnTo>
                      <a:pt x="8056" y="9060"/>
                    </a:lnTo>
                    <a:lnTo>
                      <a:pt x="8391" y="9186"/>
                    </a:lnTo>
                    <a:lnTo>
                      <a:pt x="8893" y="9479"/>
                    </a:lnTo>
                    <a:lnTo>
                      <a:pt x="9751" y="9395"/>
                    </a:lnTo>
                    <a:lnTo>
                      <a:pt x="10693" y="9395"/>
                    </a:lnTo>
                    <a:lnTo>
                      <a:pt x="10985" y="9604"/>
                    </a:lnTo>
                    <a:lnTo>
                      <a:pt x="11132" y="9981"/>
                    </a:lnTo>
                    <a:lnTo>
                      <a:pt x="11320" y="9897"/>
                    </a:lnTo>
                    <a:lnTo>
                      <a:pt x="11341" y="10713"/>
                    </a:lnTo>
                    <a:lnTo>
                      <a:pt x="11760" y="10755"/>
                    </a:lnTo>
                    <a:lnTo>
                      <a:pt x="11990" y="11446"/>
                    </a:lnTo>
                    <a:lnTo>
                      <a:pt x="12115" y="11446"/>
                    </a:lnTo>
                    <a:lnTo>
                      <a:pt x="12366" y="11299"/>
                    </a:lnTo>
                    <a:lnTo>
                      <a:pt x="12555" y="11278"/>
                    </a:lnTo>
                    <a:lnTo>
                      <a:pt x="12743" y="11299"/>
                    </a:lnTo>
                    <a:lnTo>
                      <a:pt x="12994" y="11446"/>
                    </a:lnTo>
                    <a:lnTo>
                      <a:pt x="13078" y="11467"/>
                    </a:lnTo>
                    <a:lnTo>
                      <a:pt x="13287" y="11257"/>
                    </a:lnTo>
                    <a:lnTo>
                      <a:pt x="13413" y="11048"/>
                    </a:lnTo>
                    <a:lnTo>
                      <a:pt x="13475" y="10964"/>
                    </a:lnTo>
                    <a:lnTo>
                      <a:pt x="13538" y="10818"/>
                    </a:lnTo>
                    <a:lnTo>
                      <a:pt x="13789" y="10525"/>
                    </a:lnTo>
                    <a:lnTo>
                      <a:pt x="13894" y="10504"/>
                    </a:lnTo>
                    <a:lnTo>
                      <a:pt x="13998" y="10337"/>
                    </a:lnTo>
                    <a:lnTo>
                      <a:pt x="14040" y="10337"/>
                    </a:lnTo>
                    <a:lnTo>
                      <a:pt x="14040" y="10295"/>
                    </a:lnTo>
                    <a:lnTo>
                      <a:pt x="14166" y="10211"/>
                    </a:lnTo>
                    <a:lnTo>
                      <a:pt x="14145" y="10148"/>
                    </a:lnTo>
                    <a:lnTo>
                      <a:pt x="14250" y="10023"/>
                    </a:lnTo>
                    <a:lnTo>
                      <a:pt x="14438" y="10044"/>
                    </a:lnTo>
                    <a:lnTo>
                      <a:pt x="14543" y="10107"/>
                    </a:lnTo>
                    <a:lnTo>
                      <a:pt x="14961" y="10148"/>
                    </a:lnTo>
                    <a:lnTo>
                      <a:pt x="15317" y="10148"/>
                    </a:lnTo>
                    <a:lnTo>
                      <a:pt x="15505" y="10107"/>
                    </a:lnTo>
                    <a:lnTo>
                      <a:pt x="15484" y="9981"/>
                    </a:lnTo>
                    <a:lnTo>
                      <a:pt x="15463" y="9835"/>
                    </a:lnTo>
                    <a:lnTo>
                      <a:pt x="15463" y="9709"/>
                    </a:lnTo>
                    <a:lnTo>
                      <a:pt x="15505" y="9667"/>
                    </a:lnTo>
                    <a:lnTo>
                      <a:pt x="15610" y="9688"/>
                    </a:lnTo>
                    <a:lnTo>
                      <a:pt x="15777" y="9709"/>
                    </a:lnTo>
                    <a:lnTo>
                      <a:pt x="15819" y="9667"/>
                    </a:lnTo>
                    <a:lnTo>
                      <a:pt x="16007" y="9667"/>
                    </a:lnTo>
                    <a:lnTo>
                      <a:pt x="16133" y="9730"/>
                    </a:lnTo>
                    <a:lnTo>
                      <a:pt x="16342" y="9793"/>
                    </a:lnTo>
                    <a:lnTo>
                      <a:pt x="16677" y="9835"/>
                    </a:lnTo>
                    <a:lnTo>
                      <a:pt x="16781" y="9793"/>
                    </a:lnTo>
                    <a:lnTo>
                      <a:pt x="16886" y="9709"/>
                    </a:lnTo>
                    <a:lnTo>
                      <a:pt x="17032" y="9730"/>
                    </a:lnTo>
                    <a:lnTo>
                      <a:pt x="17158" y="9730"/>
                    </a:lnTo>
                    <a:lnTo>
                      <a:pt x="17451" y="9667"/>
                    </a:lnTo>
                    <a:lnTo>
                      <a:pt x="17723" y="9730"/>
                    </a:lnTo>
                    <a:lnTo>
                      <a:pt x="17911" y="9688"/>
                    </a:lnTo>
                    <a:lnTo>
                      <a:pt x="18246" y="9688"/>
                    </a:lnTo>
                    <a:lnTo>
                      <a:pt x="18497" y="9793"/>
                    </a:lnTo>
                    <a:lnTo>
                      <a:pt x="18602" y="9772"/>
                    </a:lnTo>
                    <a:lnTo>
                      <a:pt x="18853" y="10044"/>
                    </a:lnTo>
                    <a:lnTo>
                      <a:pt x="19083" y="10107"/>
                    </a:lnTo>
                    <a:lnTo>
                      <a:pt x="19229" y="10044"/>
                    </a:lnTo>
                    <a:lnTo>
                      <a:pt x="19188" y="9897"/>
                    </a:lnTo>
                    <a:lnTo>
                      <a:pt x="19313" y="9814"/>
                    </a:lnTo>
                    <a:lnTo>
                      <a:pt x="19313" y="9772"/>
                    </a:lnTo>
                    <a:lnTo>
                      <a:pt x="19376" y="9730"/>
                    </a:lnTo>
                    <a:lnTo>
                      <a:pt x="19271" y="9625"/>
                    </a:lnTo>
                    <a:lnTo>
                      <a:pt x="19313" y="9521"/>
                    </a:lnTo>
                    <a:lnTo>
                      <a:pt x="19397" y="9458"/>
                    </a:lnTo>
                    <a:lnTo>
                      <a:pt x="19355" y="9207"/>
                    </a:lnTo>
                    <a:lnTo>
                      <a:pt x="19229" y="9144"/>
                    </a:lnTo>
                    <a:lnTo>
                      <a:pt x="19188" y="9039"/>
                    </a:lnTo>
                    <a:lnTo>
                      <a:pt x="19083" y="8851"/>
                    </a:lnTo>
                    <a:lnTo>
                      <a:pt x="19062" y="8747"/>
                    </a:lnTo>
                    <a:lnTo>
                      <a:pt x="19020" y="8663"/>
                    </a:lnTo>
                    <a:lnTo>
                      <a:pt x="19020" y="8579"/>
                    </a:lnTo>
                    <a:lnTo>
                      <a:pt x="18957" y="8412"/>
                    </a:lnTo>
                    <a:lnTo>
                      <a:pt x="19041" y="8328"/>
                    </a:lnTo>
                    <a:lnTo>
                      <a:pt x="19041" y="8265"/>
                    </a:lnTo>
                    <a:lnTo>
                      <a:pt x="18916" y="8244"/>
                    </a:lnTo>
                    <a:lnTo>
                      <a:pt x="18748" y="8265"/>
                    </a:lnTo>
                    <a:lnTo>
                      <a:pt x="18644" y="8202"/>
                    </a:lnTo>
                    <a:lnTo>
                      <a:pt x="18644" y="8119"/>
                    </a:lnTo>
                    <a:lnTo>
                      <a:pt x="18748" y="8014"/>
                    </a:lnTo>
                    <a:lnTo>
                      <a:pt x="18853" y="7951"/>
                    </a:lnTo>
                    <a:lnTo>
                      <a:pt x="18916" y="8014"/>
                    </a:lnTo>
                    <a:lnTo>
                      <a:pt x="19020" y="8014"/>
                    </a:lnTo>
                    <a:lnTo>
                      <a:pt x="19167" y="7930"/>
                    </a:lnTo>
                    <a:lnTo>
                      <a:pt x="19439" y="7889"/>
                    </a:lnTo>
                    <a:lnTo>
                      <a:pt x="19564" y="7847"/>
                    </a:lnTo>
                    <a:lnTo>
                      <a:pt x="19648" y="7826"/>
                    </a:lnTo>
                    <a:lnTo>
                      <a:pt x="19711" y="7889"/>
                    </a:lnTo>
                    <a:lnTo>
                      <a:pt x="19794" y="7889"/>
                    </a:lnTo>
                    <a:lnTo>
                      <a:pt x="19878" y="7826"/>
                    </a:lnTo>
                    <a:lnTo>
                      <a:pt x="19962" y="7826"/>
                    </a:lnTo>
                    <a:lnTo>
                      <a:pt x="19962" y="7742"/>
                    </a:lnTo>
                    <a:lnTo>
                      <a:pt x="20004" y="7617"/>
                    </a:lnTo>
                    <a:lnTo>
                      <a:pt x="19878" y="7575"/>
                    </a:lnTo>
                    <a:lnTo>
                      <a:pt x="19815" y="7512"/>
                    </a:lnTo>
                    <a:lnTo>
                      <a:pt x="19836" y="7428"/>
                    </a:lnTo>
                    <a:lnTo>
                      <a:pt x="19836" y="7177"/>
                    </a:lnTo>
                    <a:lnTo>
                      <a:pt x="19899" y="6842"/>
                    </a:lnTo>
                    <a:lnTo>
                      <a:pt x="19899" y="6696"/>
                    </a:lnTo>
                    <a:lnTo>
                      <a:pt x="19962" y="6550"/>
                    </a:lnTo>
                    <a:lnTo>
                      <a:pt x="20004" y="6278"/>
                    </a:lnTo>
                    <a:lnTo>
                      <a:pt x="20213" y="6278"/>
                    </a:lnTo>
                    <a:lnTo>
                      <a:pt x="20422" y="6361"/>
                    </a:lnTo>
                    <a:lnTo>
                      <a:pt x="20589" y="6382"/>
                    </a:lnTo>
                    <a:lnTo>
                      <a:pt x="20820" y="6340"/>
                    </a:lnTo>
                    <a:lnTo>
                      <a:pt x="20882" y="6340"/>
                    </a:lnTo>
                    <a:lnTo>
                      <a:pt x="20924" y="6424"/>
                    </a:lnTo>
                    <a:lnTo>
                      <a:pt x="21008" y="6424"/>
                    </a:lnTo>
                    <a:lnTo>
                      <a:pt x="21071" y="6382"/>
                    </a:lnTo>
                    <a:lnTo>
                      <a:pt x="21154" y="6278"/>
                    </a:lnTo>
                    <a:lnTo>
                      <a:pt x="21280" y="6236"/>
                    </a:lnTo>
                    <a:lnTo>
                      <a:pt x="21447" y="6068"/>
                    </a:lnTo>
                    <a:lnTo>
                      <a:pt x="21447" y="6006"/>
                    </a:lnTo>
                    <a:lnTo>
                      <a:pt x="21343" y="5838"/>
                    </a:lnTo>
                    <a:lnTo>
                      <a:pt x="21238" y="5608"/>
                    </a:lnTo>
                    <a:lnTo>
                      <a:pt x="21238" y="5378"/>
                    </a:lnTo>
                    <a:lnTo>
                      <a:pt x="21259" y="5231"/>
                    </a:lnTo>
                    <a:lnTo>
                      <a:pt x="21343" y="5169"/>
                    </a:lnTo>
                    <a:lnTo>
                      <a:pt x="21531" y="5106"/>
                    </a:lnTo>
                    <a:lnTo>
                      <a:pt x="21594" y="4980"/>
                    </a:lnTo>
                    <a:lnTo>
                      <a:pt x="21552" y="4917"/>
                    </a:lnTo>
                    <a:lnTo>
                      <a:pt x="21573" y="4813"/>
                    </a:lnTo>
                    <a:lnTo>
                      <a:pt x="21698" y="4666"/>
                    </a:lnTo>
                    <a:lnTo>
                      <a:pt x="21803" y="4604"/>
                    </a:lnTo>
                    <a:lnTo>
                      <a:pt x="21908" y="4499"/>
                    </a:lnTo>
                    <a:lnTo>
                      <a:pt x="21887" y="4478"/>
                    </a:lnTo>
                    <a:lnTo>
                      <a:pt x="21866" y="4457"/>
                    </a:lnTo>
                    <a:lnTo>
                      <a:pt x="21698" y="4394"/>
                    </a:lnTo>
                    <a:lnTo>
                      <a:pt x="21573" y="4269"/>
                    </a:lnTo>
                    <a:lnTo>
                      <a:pt x="21489" y="4269"/>
                    </a:lnTo>
                    <a:lnTo>
                      <a:pt x="21447" y="4164"/>
                    </a:lnTo>
                    <a:lnTo>
                      <a:pt x="21489" y="4039"/>
                    </a:lnTo>
                    <a:lnTo>
                      <a:pt x="21447" y="3976"/>
                    </a:lnTo>
                    <a:lnTo>
                      <a:pt x="21343" y="4060"/>
                    </a:lnTo>
                    <a:lnTo>
                      <a:pt x="21259" y="4164"/>
                    </a:lnTo>
                    <a:lnTo>
                      <a:pt x="21154" y="4185"/>
                    </a:lnTo>
                    <a:lnTo>
                      <a:pt x="20861" y="4227"/>
                    </a:lnTo>
                    <a:lnTo>
                      <a:pt x="20799" y="4269"/>
                    </a:lnTo>
                    <a:lnTo>
                      <a:pt x="20757" y="4332"/>
                    </a:lnTo>
                    <a:lnTo>
                      <a:pt x="20652" y="4269"/>
                    </a:lnTo>
                    <a:lnTo>
                      <a:pt x="20548" y="4227"/>
                    </a:lnTo>
                    <a:lnTo>
                      <a:pt x="20506" y="4227"/>
                    </a:lnTo>
                    <a:lnTo>
                      <a:pt x="20485" y="4185"/>
                    </a:lnTo>
                    <a:lnTo>
                      <a:pt x="20422" y="4143"/>
                    </a:lnTo>
                    <a:lnTo>
                      <a:pt x="20401" y="4060"/>
                    </a:lnTo>
                    <a:lnTo>
                      <a:pt x="20359" y="3976"/>
                    </a:lnTo>
                    <a:lnTo>
                      <a:pt x="20401" y="3934"/>
                    </a:lnTo>
                    <a:lnTo>
                      <a:pt x="20401" y="3850"/>
                    </a:lnTo>
                    <a:lnTo>
                      <a:pt x="20317" y="3809"/>
                    </a:lnTo>
                    <a:lnTo>
                      <a:pt x="20276" y="3809"/>
                    </a:lnTo>
                    <a:lnTo>
                      <a:pt x="20129" y="3725"/>
                    </a:lnTo>
                    <a:lnTo>
                      <a:pt x="20004" y="3704"/>
                    </a:lnTo>
                    <a:lnTo>
                      <a:pt x="19962" y="3704"/>
                    </a:lnTo>
                    <a:lnTo>
                      <a:pt x="19899" y="3557"/>
                    </a:lnTo>
                    <a:lnTo>
                      <a:pt x="19794" y="3390"/>
                    </a:lnTo>
                    <a:lnTo>
                      <a:pt x="19648" y="3244"/>
                    </a:lnTo>
                    <a:lnTo>
                      <a:pt x="19460" y="3223"/>
                    </a:lnTo>
                    <a:lnTo>
                      <a:pt x="19250" y="3223"/>
                    </a:lnTo>
                    <a:lnTo>
                      <a:pt x="19062" y="3244"/>
                    </a:lnTo>
                    <a:lnTo>
                      <a:pt x="19041" y="3306"/>
                    </a:lnTo>
                    <a:lnTo>
                      <a:pt x="19083" y="3348"/>
                    </a:lnTo>
                    <a:lnTo>
                      <a:pt x="19062" y="3411"/>
                    </a:lnTo>
                    <a:lnTo>
                      <a:pt x="18936" y="3453"/>
                    </a:lnTo>
                    <a:lnTo>
                      <a:pt x="18853" y="3432"/>
                    </a:lnTo>
                    <a:lnTo>
                      <a:pt x="18727" y="3495"/>
                    </a:lnTo>
                    <a:lnTo>
                      <a:pt x="18560" y="3411"/>
                    </a:lnTo>
                    <a:lnTo>
                      <a:pt x="18497" y="3432"/>
                    </a:lnTo>
                    <a:lnTo>
                      <a:pt x="18413" y="3495"/>
                    </a:lnTo>
                    <a:lnTo>
                      <a:pt x="18309" y="3495"/>
                    </a:lnTo>
                    <a:lnTo>
                      <a:pt x="18204" y="3411"/>
                    </a:lnTo>
                    <a:lnTo>
                      <a:pt x="18079" y="3348"/>
                    </a:lnTo>
                    <a:lnTo>
                      <a:pt x="18079" y="3285"/>
                    </a:lnTo>
                    <a:lnTo>
                      <a:pt x="18100" y="3202"/>
                    </a:lnTo>
                    <a:lnTo>
                      <a:pt x="17911" y="3118"/>
                    </a:lnTo>
                    <a:lnTo>
                      <a:pt x="17828" y="3181"/>
                    </a:lnTo>
                    <a:lnTo>
                      <a:pt x="17828" y="3306"/>
                    </a:lnTo>
                    <a:lnTo>
                      <a:pt x="17869" y="3327"/>
                    </a:lnTo>
                    <a:lnTo>
                      <a:pt x="17828" y="3390"/>
                    </a:lnTo>
                    <a:lnTo>
                      <a:pt x="17744" y="3453"/>
                    </a:lnTo>
                    <a:lnTo>
                      <a:pt x="17597" y="3453"/>
                    </a:lnTo>
                    <a:lnTo>
                      <a:pt x="16175" y="1695"/>
                    </a:lnTo>
                    <a:lnTo>
                      <a:pt x="15170" y="921"/>
                    </a:lnTo>
                    <a:lnTo>
                      <a:pt x="15107" y="837"/>
                    </a:lnTo>
                    <a:lnTo>
                      <a:pt x="15191" y="816"/>
                    </a:lnTo>
                    <a:lnTo>
                      <a:pt x="15296" y="712"/>
                    </a:lnTo>
                    <a:lnTo>
                      <a:pt x="15296" y="607"/>
                    </a:lnTo>
                    <a:lnTo>
                      <a:pt x="15254" y="565"/>
                    </a:lnTo>
                    <a:lnTo>
                      <a:pt x="15087" y="607"/>
                    </a:lnTo>
                    <a:lnTo>
                      <a:pt x="14961" y="628"/>
                    </a:lnTo>
                    <a:lnTo>
                      <a:pt x="14877" y="733"/>
                    </a:lnTo>
                    <a:lnTo>
                      <a:pt x="14773" y="775"/>
                    </a:lnTo>
                    <a:lnTo>
                      <a:pt x="14647" y="900"/>
                    </a:lnTo>
                    <a:lnTo>
                      <a:pt x="14647" y="984"/>
                    </a:lnTo>
                    <a:lnTo>
                      <a:pt x="14563" y="1047"/>
                    </a:lnTo>
                    <a:lnTo>
                      <a:pt x="14522" y="1151"/>
                    </a:lnTo>
                    <a:lnTo>
                      <a:pt x="14417" y="1235"/>
                    </a:lnTo>
                    <a:lnTo>
                      <a:pt x="14229" y="1235"/>
                    </a:lnTo>
                    <a:lnTo>
                      <a:pt x="14124" y="1298"/>
                    </a:lnTo>
                    <a:lnTo>
                      <a:pt x="14145" y="1423"/>
                    </a:lnTo>
                    <a:lnTo>
                      <a:pt x="14061" y="1465"/>
                    </a:lnTo>
                    <a:lnTo>
                      <a:pt x="14019" y="1423"/>
                    </a:lnTo>
                    <a:lnTo>
                      <a:pt x="13789" y="1360"/>
                    </a:lnTo>
                    <a:lnTo>
                      <a:pt x="13643" y="1423"/>
                    </a:lnTo>
                    <a:lnTo>
                      <a:pt x="13601" y="1507"/>
                    </a:lnTo>
                    <a:lnTo>
                      <a:pt x="13517" y="1507"/>
                    </a:lnTo>
                    <a:lnTo>
                      <a:pt x="13434" y="1402"/>
                    </a:lnTo>
                    <a:lnTo>
                      <a:pt x="13434" y="1235"/>
                    </a:lnTo>
                    <a:lnTo>
                      <a:pt x="13517" y="1172"/>
                    </a:lnTo>
                    <a:lnTo>
                      <a:pt x="13538" y="1088"/>
                    </a:lnTo>
                    <a:lnTo>
                      <a:pt x="13496" y="1026"/>
                    </a:lnTo>
                    <a:lnTo>
                      <a:pt x="13413" y="1109"/>
                    </a:lnTo>
                    <a:lnTo>
                      <a:pt x="13329" y="1109"/>
                    </a:lnTo>
                    <a:lnTo>
                      <a:pt x="13120" y="1005"/>
                    </a:lnTo>
                    <a:lnTo>
                      <a:pt x="12994" y="1026"/>
                    </a:lnTo>
                    <a:lnTo>
                      <a:pt x="13015" y="1109"/>
                    </a:lnTo>
                    <a:lnTo>
                      <a:pt x="13078" y="1130"/>
                    </a:lnTo>
                    <a:lnTo>
                      <a:pt x="12994" y="1214"/>
                    </a:lnTo>
                    <a:lnTo>
                      <a:pt x="12952" y="1214"/>
                    </a:lnTo>
                    <a:lnTo>
                      <a:pt x="12869" y="1088"/>
                    </a:lnTo>
                    <a:lnTo>
                      <a:pt x="12848" y="900"/>
                    </a:lnTo>
                    <a:lnTo>
                      <a:pt x="12638" y="733"/>
                    </a:lnTo>
                    <a:lnTo>
                      <a:pt x="12597" y="775"/>
                    </a:lnTo>
                    <a:lnTo>
                      <a:pt x="12638" y="900"/>
                    </a:lnTo>
                    <a:lnTo>
                      <a:pt x="12638" y="984"/>
                    </a:lnTo>
                    <a:lnTo>
                      <a:pt x="12555" y="984"/>
                    </a:lnTo>
                    <a:lnTo>
                      <a:pt x="12513" y="879"/>
                    </a:lnTo>
                    <a:lnTo>
                      <a:pt x="12450" y="900"/>
                    </a:lnTo>
                    <a:lnTo>
                      <a:pt x="12429" y="1005"/>
                    </a:lnTo>
                    <a:lnTo>
                      <a:pt x="12366" y="1026"/>
                    </a:lnTo>
                    <a:lnTo>
                      <a:pt x="12262" y="942"/>
                    </a:lnTo>
                    <a:lnTo>
                      <a:pt x="12136" y="1026"/>
                    </a:lnTo>
                    <a:lnTo>
                      <a:pt x="12074" y="984"/>
                    </a:lnTo>
                    <a:lnTo>
                      <a:pt x="12032" y="879"/>
                    </a:lnTo>
                    <a:lnTo>
                      <a:pt x="12115" y="837"/>
                    </a:lnTo>
                    <a:lnTo>
                      <a:pt x="12136" y="796"/>
                    </a:lnTo>
                    <a:lnTo>
                      <a:pt x="12115" y="691"/>
                    </a:lnTo>
                    <a:lnTo>
                      <a:pt x="12136" y="586"/>
                    </a:lnTo>
                    <a:lnTo>
                      <a:pt x="12115" y="524"/>
                    </a:lnTo>
                    <a:lnTo>
                      <a:pt x="12032" y="482"/>
                    </a:lnTo>
                    <a:lnTo>
                      <a:pt x="11948" y="398"/>
                    </a:lnTo>
                    <a:lnTo>
                      <a:pt x="11927" y="272"/>
                    </a:lnTo>
                    <a:lnTo>
                      <a:pt x="11864" y="252"/>
                    </a:lnTo>
                    <a:lnTo>
                      <a:pt x="11822" y="84"/>
                    </a:lnTo>
                    <a:lnTo>
                      <a:pt x="11718" y="84"/>
                    </a:lnTo>
                    <a:lnTo>
                      <a:pt x="11592" y="126"/>
                    </a:lnTo>
                    <a:lnTo>
                      <a:pt x="11446" y="126"/>
                    </a:lnTo>
                    <a:lnTo>
                      <a:pt x="11299" y="42"/>
                    </a:lnTo>
                    <a:lnTo>
                      <a:pt x="11132" y="63"/>
                    </a:lnTo>
                    <a:lnTo>
                      <a:pt x="11006" y="0"/>
                    </a:lnTo>
                    <a:lnTo>
                      <a:pt x="10902" y="42"/>
                    </a:lnTo>
                    <a:lnTo>
                      <a:pt x="1086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33"/>
              <p:cNvSpPr/>
              <p:nvPr/>
            </p:nvSpPr>
            <p:spPr>
              <a:xfrm>
                <a:off x="4443200" y="2520875"/>
                <a:ext cx="231750" cy="144400"/>
              </a:xfrm>
              <a:custGeom>
                <a:rect b="b" l="l" r="r" t="t"/>
                <a:pathLst>
                  <a:path extrusionOk="0" h="5776" w="9270">
                    <a:moveTo>
                      <a:pt x="1507" y="1"/>
                    </a:moveTo>
                    <a:lnTo>
                      <a:pt x="0" y="294"/>
                    </a:lnTo>
                    <a:lnTo>
                      <a:pt x="439" y="3014"/>
                    </a:lnTo>
                    <a:lnTo>
                      <a:pt x="732" y="3014"/>
                    </a:lnTo>
                    <a:lnTo>
                      <a:pt x="963" y="3035"/>
                    </a:lnTo>
                    <a:lnTo>
                      <a:pt x="1004" y="2909"/>
                    </a:lnTo>
                    <a:lnTo>
                      <a:pt x="900" y="2804"/>
                    </a:lnTo>
                    <a:lnTo>
                      <a:pt x="879" y="2595"/>
                    </a:lnTo>
                    <a:lnTo>
                      <a:pt x="983" y="2344"/>
                    </a:lnTo>
                    <a:lnTo>
                      <a:pt x="1172" y="2323"/>
                    </a:lnTo>
                    <a:lnTo>
                      <a:pt x="1276" y="2198"/>
                    </a:lnTo>
                    <a:lnTo>
                      <a:pt x="1402" y="2114"/>
                    </a:lnTo>
                    <a:lnTo>
                      <a:pt x="1527" y="2198"/>
                    </a:lnTo>
                    <a:lnTo>
                      <a:pt x="1611" y="2135"/>
                    </a:lnTo>
                    <a:lnTo>
                      <a:pt x="1507" y="2009"/>
                    </a:lnTo>
                    <a:lnTo>
                      <a:pt x="1779" y="2030"/>
                    </a:lnTo>
                    <a:lnTo>
                      <a:pt x="2155" y="2219"/>
                    </a:lnTo>
                    <a:lnTo>
                      <a:pt x="2511" y="2428"/>
                    </a:lnTo>
                    <a:lnTo>
                      <a:pt x="2532" y="2553"/>
                    </a:lnTo>
                    <a:lnTo>
                      <a:pt x="2971" y="2804"/>
                    </a:lnTo>
                    <a:lnTo>
                      <a:pt x="3306" y="2951"/>
                    </a:lnTo>
                    <a:lnTo>
                      <a:pt x="3390" y="2909"/>
                    </a:lnTo>
                    <a:lnTo>
                      <a:pt x="3515" y="2930"/>
                    </a:lnTo>
                    <a:lnTo>
                      <a:pt x="3766" y="3076"/>
                    </a:lnTo>
                    <a:lnTo>
                      <a:pt x="3871" y="3432"/>
                    </a:lnTo>
                    <a:lnTo>
                      <a:pt x="3976" y="3537"/>
                    </a:lnTo>
                    <a:lnTo>
                      <a:pt x="4017" y="3662"/>
                    </a:lnTo>
                    <a:lnTo>
                      <a:pt x="4143" y="3913"/>
                    </a:lnTo>
                    <a:lnTo>
                      <a:pt x="4352" y="3997"/>
                    </a:lnTo>
                    <a:lnTo>
                      <a:pt x="4729" y="4227"/>
                    </a:lnTo>
                    <a:lnTo>
                      <a:pt x="5126" y="4520"/>
                    </a:lnTo>
                    <a:lnTo>
                      <a:pt x="5545" y="4708"/>
                    </a:lnTo>
                    <a:lnTo>
                      <a:pt x="5921" y="5001"/>
                    </a:lnTo>
                    <a:lnTo>
                      <a:pt x="6235" y="5022"/>
                    </a:lnTo>
                    <a:lnTo>
                      <a:pt x="6319" y="5106"/>
                    </a:lnTo>
                    <a:lnTo>
                      <a:pt x="6403" y="5106"/>
                    </a:lnTo>
                    <a:lnTo>
                      <a:pt x="6612" y="5232"/>
                    </a:lnTo>
                    <a:lnTo>
                      <a:pt x="6612" y="5378"/>
                    </a:lnTo>
                    <a:lnTo>
                      <a:pt x="6633" y="5650"/>
                    </a:lnTo>
                    <a:lnTo>
                      <a:pt x="6821" y="5587"/>
                    </a:lnTo>
                    <a:lnTo>
                      <a:pt x="6926" y="5671"/>
                    </a:lnTo>
                    <a:lnTo>
                      <a:pt x="7009" y="5776"/>
                    </a:lnTo>
                    <a:lnTo>
                      <a:pt x="7072" y="5776"/>
                    </a:lnTo>
                    <a:lnTo>
                      <a:pt x="7177" y="5671"/>
                    </a:lnTo>
                    <a:lnTo>
                      <a:pt x="7281" y="5692"/>
                    </a:lnTo>
                    <a:lnTo>
                      <a:pt x="7323" y="5755"/>
                    </a:lnTo>
                    <a:lnTo>
                      <a:pt x="7365" y="5378"/>
                    </a:lnTo>
                    <a:lnTo>
                      <a:pt x="7491" y="5106"/>
                    </a:lnTo>
                    <a:lnTo>
                      <a:pt x="7553" y="5043"/>
                    </a:lnTo>
                    <a:lnTo>
                      <a:pt x="7533" y="4897"/>
                    </a:lnTo>
                    <a:lnTo>
                      <a:pt x="7407" y="4834"/>
                    </a:lnTo>
                    <a:lnTo>
                      <a:pt x="7344" y="4688"/>
                    </a:lnTo>
                    <a:lnTo>
                      <a:pt x="7386" y="4541"/>
                    </a:lnTo>
                    <a:lnTo>
                      <a:pt x="7365" y="4416"/>
                    </a:lnTo>
                    <a:lnTo>
                      <a:pt x="7219" y="4436"/>
                    </a:lnTo>
                    <a:lnTo>
                      <a:pt x="7114" y="4499"/>
                    </a:lnTo>
                    <a:lnTo>
                      <a:pt x="6947" y="4269"/>
                    </a:lnTo>
                    <a:lnTo>
                      <a:pt x="6947" y="4102"/>
                    </a:lnTo>
                    <a:lnTo>
                      <a:pt x="7072" y="3997"/>
                    </a:lnTo>
                    <a:lnTo>
                      <a:pt x="7344" y="4018"/>
                    </a:lnTo>
                    <a:lnTo>
                      <a:pt x="7449" y="3997"/>
                    </a:lnTo>
                    <a:lnTo>
                      <a:pt x="7449" y="3872"/>
                    </a:lnTo>
                    <a:lnTo>
                      <a:pt x="7679" y="3788"/>
                    </a:lnTo>
                    <a:lnTo>
                      <a:pt x="7637" y="3704"/>
                    </a:lnTo>
                    <a:lnTo>
                      <a:pt x="7574" y="3662"/>
                    </a:lnTo>
                    <a:lnTo>
                      <a:pt x="7846" y="3600"/>
                    </a:lnTo>
                    <a:lnTo>
                      <a:pt x="8014" y="3537"/>
                    </a:lnTo>
                    <a:lnTo>
                      <a:pt x="8056" y="3390"/>
                    </a:lnTo>
                    <a:lnTo>
                      <a:pt x="7867" y="3328"/>
                    </a:lnTo>
                    <a:lnTo>
                      <a:pt x="7867" y="3181"/>
                    </a:lnTo>
                    <a:lnTo>
                      <a:pt x="8014" y="3139"/>
                    </a:lnTo>
                    <a:lnTo>
                      <a:pt x="8181" y="3014"/>
                    </a:lnTo>
                    <a:lnTo>
                      <a:pt x="8286" y="3035"/>
                    </a:lnTo>
                    <a:lnTo>
                      <a:pt x="8453" y="2825"/>
                    </a:lnTo>
                    <a:lnTo>
                      <a:pt x="8600" y="2951"/>
                    </a:lnTo>
                    <a:lnTo>
                      <a:pt x="8621" y="3056"/>
                    </a:lnTo>
                    <a:lnTo>
                      <a:pt x="8914" y="3014"/>
                    </a:lnTo>
                    <a:lnTo>
                      <a:pt x="9123" y="3014"/>
                    </a:lnTo>
                    <a:lnTo>
                      <a:pt x="9269" y="2825"/>
                    </a:lnTo>
                    <a:lnTo>
                      <a:pt x="9248" y="2721"/>
                    </a:lnTo>
                    <a:lnTo>
                      <a:pt x="8955" y="2491"/>
                    </a:lnTo>
                    <a:lnTo>
                      <a:pt x="8893" y="2491"/>
                    </a:lnTo>
                    <a:lnTo>
                      <a:pt x="8893" y="2637"/>
                    </a:lnTo>
                    <a:lnTo>
                      <a:pt x="8788" y="2742"/>
                    </a:lnTo>
                    <a:lnTo>
                      <a:pt x="8683" y="2721"/>
                    </a:lnTo>
                    <a:lnTo>
                      <a:pt x="8579" y="2616"/>
                    </a:lnTo>
                    <a:lnTo>
                      <a:pt x="8307" y="2532"/>
                    </a:lnTo>
                    <a:lnTo>
                      <a:pt x="8202" y="2449"/>
                    </a:lnTo>
                    <a:lnTo>
                      <a:pt x="8286" y="2323"/>
                    </a:lnTo>
                    <a:lnTo>
                      <a:pt x="8453" y="2030"/>
                    </a:lnTo>
                    <a:lnTo>
                      <a:pt x="8453" y="1905"/>
                    </a:lnTo>
                    <a:lnTo>
                      <a:pt x="8369" y="1905"/>
                    </a:lnTo>
                    <a:lnTo>
                      <a:pt x="8265" y="2072"/>
                    </a:lnTo>
                    <a:lnTo>
                      <a:pt x="8160" y="2093"/>
                    </a:lnTo>
                    <a:lnTo>
                      <a:pt x="7909" y="2386"/>
                    </a:lnTo>
                    <a:lnTo>
                      <a:pt x="7846" y="2532"/>
                    </a:lnTo>
                    <a:lnTo>
                      <a:pt x="7784" y="2616"/>
                    </a:lnTo>
                    <a:lnTo>
                      <a:pt x="7658" y="2825"/>
                    </a:lnTo>
                    <a:lnTo>
                      <a:pt x="7449" y="3035"/>
                    </a:lnTo>
                    <a:lnTo>
                      <a:pt x="7365" y="3014"/>
                    </a:lnTo>
                    <a:lnTo>
                      <a:pt x="7114" y="2867"/>
                    </a:lnTo>
                    <a:lnTo>
                      <a:pt x="6926" y="2846"/>
                    </a:lnTo>
                    <a:lnTo>
                      <a:pt x="6737" y="2867"/>
                    </a:lnTo>
                    <a:lnTo>
                      <a:pt x="6486" y="3014"/>
                    </a:lnTo>
                    <a:lnTo>
                      <a:pt x="6361" y="3014"/>
                    </a:lnTo>
                    <a:lnTo>
                      <a:pt x="6131" y="2323"/>
                    </a:lnTo>
                    <a:lnTo>
                      <a:pt x="5712" y="2281"/>
                    </a:lnTo>
                    <a:lnTo>
                      <a:pt x="5691" y="1465"/>
                    </a:lnTo>
                    <a:lnTo>
                      <a:pt x="5503" y="1549"/>
                    </a:lnTo>
                    <a:lnTo>
                      <a:pt x="5356" y="1172"/>
                    </a:lnTo>
                    <a:lnTo>
                      <a:pt x="5064" y="963"/>
                    </a:lnTo>
                    <a:lnTo>
                      <a:pt x="4122" y="963"/>
                    </a:lnTo>
                    <a:lnTo>
                      <a:pt x="3264" y="1047"/>
                    </a:lnTo>
                    <a:lnTo>
                      <a:pt x="2762" y="754"/>
                    </a:lnTo>
                    <a:lnTo>
                      <a:pt x="2427" y="628"/>
                    </a:lnTo>
                    <a:lnTo>
                      <a:pt x="150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33"/>
              <p:cNvSpPr/>
              <p:nvPr/>
            </p:nvSpPr>
            <p:spPr>
              <a:xfrm>
                <a:off x="4401875" y="2571100"/>
                <a:ext cx="207150" cy="130275"/>
              </a:xfrm>
              <a:custGeom>
                <a:rect b="b" l="l" r="r" t="t"/>
                <a:pathLst>
                  <a:path extrusionOk="0" h="5211" w="8286">
                    <a:moveTo>
                      <a:pt x="3160" y="0"/>
                    </a:moveTo>
                    <a:lnTo>
                      <a:pt x="3264" y="126"/>
                    </a:lnTo>
                    <a:lnTo>
                      <a:pt x="3180" y="189"/>
                    </a:lnTo>
                    <a:lnTo>
                      <a:pt x="3055" y="105"/>
                    </a:lnTo>
                    <a:lnTo>
                      <a:pt x="2929" y="189"/>
                    </a:lnTo>
                    <a:lnTo>
                      <a:pt x="2825" y="314"/>
                    </a:lnTo>
                    <a:lnTo>
                      <a:pt x="2636" y="335"/>
                    </a:lnTo>
                    <a:lnTo>
                      <a:pt x="2532" y="586"/>
                    </a:lnTo>
                    <a:lnTo>
                      <a:pt x="2553" y="795"/>
                    </a:lnTo>
                    <a:lnTo>
                      <a:pt x="2657" y="900"/>
                    </a:lnTo>
                    <a:lnTo>
                      <a:pt x="2616" y="1026"/>
                    </a:lnTo>
                    <a:lnTo>
                      <a:pt x="2385" y="1005"/>
                    </a:lnTo>
                    <a:lnTo>
                      <a:pt x="2092" y="1005"/>
                    </a:lnTo>
                    <a:lnTo>
                      <a:pt x="2009" y="1026"/>
                    </a:lnTo>
                    <a:lnTo>
                      <a:pt x="1779" y="1067"/>
                    </a:lnTo>
                    <a:lnTo>
                      <a:pt x="1402" y="628"/>
                    </a:lnTo>
                    <a:lnTo>
                      <a:pt x="983" y="398"/>
                    </a:lnTo>
                    <a:lnTo>
                      <a:pt x="628" y="335"/>
                    </a:lnTo>
                    <a:lnTo>
                      <a:pt x="335" y="440"/>
                    </a:lnTo>
                    <a:lnTo>
                      <a:pt x="0" y="754"/>
                    </a:lnTo>
                    <a:lnTo>
                      <a:pt x="0" y="816"/>
                    </a:lnTo>
                    <a:lnTo>
                      <a:pt x="84" y="900"/>
                    </a:lnTo>
                    <a:lnTo>
                      <a:pt x="126" y="963"/>
                    </a:lnTo>
                    <a:lnTo>
                      <a:pt x="209" y="1047"/>
                    </a:lnTo>
                    <a:lnTo>
                      <a:pt x="251" y="1151"/>
                    </a:lnTo>
                    <a:lnTo>
                      <a:pt x="356" y="1360"/>
                    </a:lnTo>
                    <a:lnTo>
                      <a:pt x="335" y="1528"/>
                    </a:lnTo>
                    <a:lnTo>
                      <a:pt x="293" y="1653"/>
                    </a:lnTo>
                    <a:lnTo>
                      <a:pt x="314" y="1946"/>
                    </a:lnTo>
                    <a:lnTo>
                      <a:pt x="356" y="2009"/>
                    </a:lnTo>
                    <a:lnTo>
                      <a:pt x="398" y="2093"/>
                    </a:lnTo>
                    <a:lnTo>
                      <a:pt x="607" y="2302"/>
                    </a:lnTo>
                    <a:lnTo>
                      <a:pt x="565" y="2218"/>
                    </a:lnTo>
                    <a:lnTo>
                      <a:pt x="523" y="2155"/>
                    </a:lnTo>
                    <a:lnTo>
                      <a:pt x="544" y="2114"/>
                    </a:lnTo>
                    <a:lnTo>
                      <a:pt x="732" y="2155"/>
                    </a:lnTo>
                    <a:lnTo>
                      <a:pt x="816" y="2093"/>
                    </a:lnTo>
                    <a:lnTo>
                      <a:pt x="858" y="2114"/>
                    </a:lnTo>
                    <a:lnTo>
                      <a:pt x="837" y="2260"/>
                    </a:lnTo>
                    <a:lnTo>
                      <a:pt x="858" y="2365"/>
                    </a:lnTo>
                    <a:lnTo>
                      <a:pt x="942" y="2323"/>
                    </a:lnTo>
                    <a:lnTo>
                      <a:pt x="983" y="2427"/>
                    </a:lnTo>
                    <a:lnTo>
                      <a:pt x="963" y="2490"/>
                    </a:lnTo>
                    <a:lnTo>
                      <a:pt x="858" y="2469"/>
                    </a:lnTo>
                    <a:lnTo>
                      <a:pt x="816" y="2469"/>
                    </a:lnTo>
                    <a:lnTo>
                      <a:pt x="753" y="2427"/>
                    </a:lnTo>
                    <a:lnTo>
                      <a:pt x="649" y="2511"/>
                    </a:lnTo>
                    <a:lnTo>
                      <a:pt x="649" y="2616"/>
                    </a:lnTo>
                    <a:lnTo>
                      <a:pt x="732" y="2699"/>
                    </a:lnTo>
                    <a:lnTo>
                      <a:pt x="711" y="2574"/>
                    </a:lnTo>
                    <a:lnTo>
                      <a:pt x="774" y="2574"/>
                    </a:lnTo>
                    <a:lnTo>
                      <a:pt x="837" y="2595"/>
                    </a:lnTo>
                    <a:lnTo>
                      <a:pt x="921" y="2616"/>
                    </a:lnTo>
                    <a:lnTo>
                      <a:pt x="963" y="2720"/>
                    </a:lnTo>
                    <a:lnTo>
                      <a:pt x="1130" y="2804"/>
                    </a:lnTo>
                    <a:lnTo>
                      <a:pt x="1172" y="2909"/>
                    </a:lnTo>
                    <a:lnTo>
                      <a:pt x="1151" y="3097"/>
                    </a:lnTo>
                    <a:lnTo>
                      <a:pt x="1172" y="3160"/>
                    </a:lnTo>
                    <a:lnTo>
                      <a:pt x="1172" y="3453"/>
                    </a:lnTo>
                    <a:lnTo>
                      <a:pt x="1235" y="3662"/>
                    </a:lnTo>
                    <a:lnTo>
                      <a:pt x="1339" y="3955"/>
                    </a:lnTo>
                    <a:lnTo>
                      <a:pt x="1444" y="3871"/>
                    </a:lnTo>
                    <a:lnTo>
                      <a:pt x="1716" y="3871"/>
                    </a:lnTo>
                    <a:lnTo>
                      <a:pt x="1779" y="3725"/>
                    </a:lnTo>
                    <a:lnTo>
                      <a:pt x="1862" y="3620"/>
                    </a:lnTo>
                    <a:lnTo>
                      <a:pt x="1967" y="3620"/>
                    </a:lnTo>
                    <a:lnTo>
                      <a:pt x="2197" y="3411"/>
                    </a:lnTo>
                    <a:lnTo>
                      <a:pt x="2427" y="3348"/>
                    </a:lnTo>
                    <a:lnTo>
                      <a:pt x="2636" y="3411"/>
                    </a:lnTo>
                    <a:lnTo>
                      <a:pt x="2699" y="3264"/>
                    </a:lnTo>
                    <a:lnTo>
                      <a:pt x="2804" y="3243"/>
                    </a:lnTo>
                    <a:lnTo>
                      <a:pt x="2929" y="3306"/>
                    </a:lnTo>
                    <a:lnTo>
                      <a:pt x="3055" y="3264"/>
                    </a:lnTo>
                    <a:lnTo>
                      <a:pt x="3264" y="3453"/>
                    </a:lnTo>
                    <a:lnTo>
                      <a:pt x="3432" y="3515"/>
                    </a:lnTo>
                    <a:lnTo>
                      <a:pt x="3766" y="3725"/>
                    </a:lnTo>
                    <a:lnTo>
                      <a:pt x="3871" y="3725"/>
                    </a:lnTo>
                    <a:lnTo>
                      <a:pt x="3955" y="3641"/>
                    </a:lnTo>
                    <a:lnTo>
                      <a:pt x="4185" y="3746"/>
                    </a:lnTo>
                    <a:lnTo>
                      <a:pt x="4310" y="3767"/>
                    </a:lnTo>
                    <a:lnTo>
                      <a:pt x="4331" y="3934"/>
                    </a:lnTo>
                    <a:lnTo>
                      <a:pt x="4394" y="3976"/>
                    </a:lnTo>
                    <a:lnTo>
                      <a:pt x="4520" y="3955"/>
                    </a:lnTo>
                    <a:lnTo>
                      <a:pt x="4729" y="3997"/>
                    </a:lnTo>
                    <a:lnTo>
                      <a:pt x="4959" y="4311"/>
                    </a:lnTo>
                    <a:lnTo>
                      <a:pt x="5231" y="4352"/>
                    </a:lnTo>
                    <a:lnTo>
                      <a:pt x="5357" y="4394"/>
                    </a:lnTo>
                    <a:lnTo>
                      <a:pt x="5461" y="4562"/>
                    </a:lnTo>
                    <a:lnTo>
                      <a:pt x="5419" y="4666"/>
                    </a:lnTo>
                    <a:lnTo>
                      <a:pt x="5461" y="4792"/>
                    </a:lnTo>
                    <a:lnTo>
                      <a:pt x="5461" y="4876"/>
                    </a:lnTo>
                    <a:lnTo>
                      <a:pt x="5524" y="4980"/>
                    </a:lnTo>
                    <a:lnTo>
                      <a:pt x="5566" y="4938"/>
                    </a:lnTo>
                    <a:lnTo>
                      <a:pt x="5691" y="4980"/>
                    </a:lnTo>
                    <a:lnTo>
                      <a:pt x="5775" y="5043"/>
                    </a:lnTo>
                    <a:lnTo>
                      <a:pt x="5880" y="5043"/>
                    </a:lnTo>
                    <a:lnTo>
                      <a:pt x="5963" y="4980"/>
                    </a:lnTo>
                    <a:lnTo>
                      <a:pt x="6047" y="4980"/>
                    </a:lnTo>
                    <a:lnTo>
                      <a:pt x="6173" y="5085"/>
                    </a:lnTo>
                    <a:lnTo>
                      <a:pt x="6214" y="5148"/>
                    </a:lnTo>
                    <a:lnTo>
                      <a:pt x="6277" y="5210"/>
                    </a:lnTo>
                    <a:lnTo>
                      <a:pt x="6319" y="5148"/>
                    </a:lnTo>
                    <a:lnTo>
                      <a:pt x="6486" y="5127"/>
                    </a:lnTo>
                    <a:lnTo>
                      <a:pt x="6570" y="5022"/>
                    </a:lnTo>
                    <a:lnTo>
                      <a:pt x="6591" y="4938"/>
                    </a:lnTo>
                    <a:lnTo>
                      <a:pt x="6675" y="4896"/>
                    </a:lnTo>
                    <a:lnTo>
                      <a:pt x="6633" y="4813"/>
                    </a:lnTo>
                    <a:lnTo>
                      <a:pt x="6821" y="4708"/>
                    </a:lnTo>
                    <a:lnTo>
                      <a:pt x="7030" y="4666"/>
                    </a:lnTo>
                    <a:lnTo>
                      <a:pt x="7051" y="4604"/>
                    </a:lnTo>
                    <a:lnTo>
                      <a:pt x="7135" y="4520"/>
                    </a:lnTo>
                    <a:lnTo>
                      <a:pt x="7240" y="4499"/>
                    </a:lnTo>
                    <a:lnTo>
                      <a:pt x="7261" y="4373"/>
                    </a:lnTo>
                    <a:lnTo>
                      <a:pt x="7261" y="4206"/>
                    </a:lnTo>
                    <a:lnTo>
                      <a:pt x="7407" y="4080"/>
                    </a:lnTo>
                    <a:lnTo>
                      <a:pt x="7407" y="3955"/>
                    </a:lnTo>
                    <a:lnTo>
                      <a:pt x="7344" y="3892"/>
                    </a:lnTo>
                    <a:lnTo>
                      <a:pt x="7365" y="3850"/>
                    </a:lnTo>
                    <a:lnTo>
                      <a:pt x="7428" y="3829"/>
                    </a:lnTo>
                    <a:lnTo>
                      <a:pt x="7470" y="3767"/>
                    </a:lnTo>
                    <a:lnTo>
                      <a:pt x="7637" y="3725"/>
                    </a:lnTo>
                    <a:lnTo>
                      <a:pt x="7679" y="3725"/>
                    </a:lnTo>
                    <a:lnTo>
                      <a:pt x="7846" y="3620"/>
                    </a:lnTo>
                    <a:lnTo>
                      <a:pt x="7993" y="3557"/>
                    </a:lnTo>
                    <a:lnTo>
                      <a:pt x="8098" y="3641"/>
                    </a:lnTo>
                    <a:lnTo>
                      <a:pt x="8244" y="3620"/>
                    </a:lnTo>
                    <a:lnTo>
                      <a:pt x="8265" y="3641"/>
                    </a:lnTo>
                    <a:lnTo>
                      <a:pt x="8286" y="3641"/>
                    </a:lnTo>
                    <a:lnTo>
                      <a:pt x="8265" y="3369"/>
                    </a:lnTo>
                    <a:lnTo>
                      <a:pt x="8265" y="3223"/>
                    </a:lnTo>
                    <a:lnTo>
                      <a:pt x="8056" y="3097"/>
                    </a:lnTo>
                    <a:lnTo>
                      <a:pt x="7972" y="3097"/>
                    </a:lnTo>
                    <a:lnTo>
                      <a:pt x="7888" y="3013"/>
                    </a:lnTo>
                    <a:lnTo>
                      <a:pt x="7574" y="2992"/>
                    </a:lnTo>
                    <a:lnTo>
                      <a:pt x="7198" y="2699"/>
                    </a:lnTo>
                    <a:lnTo>
                      <a:pt x="6779" y="2511"/>
                    </a:lnTo>
                    <a:lnTo>
                      <a:pt x="6382" y="2218"/>
                    </a:lnTo>
                    <a:lnTo>
                      <a:pt x="6005" y="1988"/>
                    </a:lnTo>
                    <a:lnTo>
                      <a:pt x="5796" y="1904"/>
                    </a:lnTo>
                    <a:lnTo>
                      <a:pt x="5670" y="1653"/>
                    </a:lnTo>
                    <a:lnTo>
                      <a:pt x="5629" y="1528"/>
                    </a:lnTo>
                    <a:lnTo>
                      <a:pt x="5524" y="1423"/>
                    </a:lnTo>
                    <a:lnTo>
                      <a:pt x="5419" y="1067"/>
                    </a:lnTo>
                    <a:lnTo>
                      <a:pt x="5168" y="921"/>
                    </a:lnTo>
                    <a:lnTo>
                      <a:pt x="5043" y="900"/>
                    </a:lnTo>
                    <a:lnTo>
                      <a:pt x="4959" y="942"/>
                    </a:lnTo>
                    <a:lnTo>
                      <a:pt x="4624" y="795"/>
                    </a:lnTo>
                    <a:lnTo>
                      <a:pt x="4185" y="544"/>
                    </a:lnTo>
                    <a:lnTo>
                      <a:pt x="4164" y="419"/>
                    </a:lnTo>
                    <a:lnTo>
                      <a:pt x="3808" y="210"/>
                    </a:lnTo>
                    <a:lnTo>
                      <a:pt x="3432" y="21"/>
                    </a:lnTo>
                    <a:lnTo>
                      <a:pt x="316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3" name="Google Shape;573;p33"/>
              <p:cNvGrpSpPr/>
              <p:nvPr/>
            </p:nvGrpSpPr>
            <p:grpSpPr>
              <a:xfrm>
                <a:off x="4842300" y="3099950"/>
                <a:ext cx="31425" cy="59650"/>
                <a:chOff x="4842300" y="3099950"/>
                <a:chExt cx="31425" cy="59650"/>
              </a:xfrm>
            </p:grpSpPr>
            <p:sp>
              <p:nvSpPr>
                <p:cNvPr id="574" name="Google Shape;574;p33"/>
                <p:cNvSpPr/>
                <p:nvPr/>
              </p:nvSpPr>
              <p:spPr>
                <a:xfrm>
                  <a:off x="4842300" y="3122950"/>
                  <a:ext cx="2125" cy="6825"/>
                </a:xfrm>
                <a:custGeom>
                  <a:rect b="b" l="l" r="r" t="t"/>
                  <a:pathLst>
                    <a:path extrusionOk="0" h="273" w="85">
                      <a:moveTo>
                        <a:pt x="84" y="1"/>
                      </a:moveTo>
                      <a:lnTo>
                        <a:pt x="1" y="22"/>
                      </a:lnTo>
                      <a:lnTo>
                        <a:pt x="43" y="126"/>
                      </a:lnTo>
                      <a:lnTo>
                        <a:pt x="1" y="273"/>
                      </a:lnTo>
                      <a:lnTo>
                        <a:pt x="64" y="126"/>
                      </a:lnTo>
                      <a:lnTo>
                        <a:pt x="43" y="22"/>
                      </a:lnTo>
                      <a:lnTo>
                        <a:pt x="84" y="22"/>
                      </a:lnTo>
                      <a:lnTo>
                        <a:pt x="84"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33"/>
                <p:cNvSpPr/>
                <p:nvPr/>
              </p:nvSpPr>
              <p:spPr>
                <a:xfrm>
                  <a:off x="4842300" y="3106225"/>
                  <a:ext cx="31425" cy="53375"/>
                </a:xfrm>
                <a:custGeom>
                  <a:rect b="b" l="l" r="r" t="t"/>
                  <a:pathLst>
                    <a:path extrusionOk="0" h="2135" w="1257">
                      <a:moveTo>
                        <a:pt x="273" y="0"/>
                      </a:moveTo>
                      <a:lnTo>
                        <a:pt x="273" y="21"/>
                      </a:lnTo>
                      <a:lnTo>
                        <a:pt x="294" y="42"/>
                      </a:lnTo>
                      <a:lnTo>
                        <a:pt x="273" y="63"/>
                      </a:lnTo>
                      <a:lnTo>
                        <a:pt x="252" y="105"/>
                      </a:lnTo>
                      <a:lnTo>
                        <a:pt x="252" y="126"/>
                      </a:lnTo>
                      <a:lnTo>
                        <a:pt x="252" y="209"/>
                      </a:lnTo>
                      <a:lnTo>
                        <a:pt x="189" y="314"/>
                      </a:lnTo>
                      <a:lnTo>
                        <a:pt x="147" y="272"/>
                      </a:lnTo>
                      <a:lnTo>
                        <a:pt x="84" y="230"/>
                      </a:lnTo>
                      <a:lnTo>
                        <a:pt x="1" y="230"/>
                      </a:lnTo>
                      <a:lnTo>
                        <a:pt x="1" y="251"/>
                      </a:lnTo>
                      <a:lnTo>
                        <a:pt x="84" y="272"/>
                      </a:lnTo>
                      <a:lnTo>
                        <a:pt x="105" y="335"/>
                      </a:lnTo>
                      <a:lnTo>
                        <a:pt x="84" y="356"/>
                      </a:lnTo>
                      <a:lnTo>
                        <a:pt x="147" y="461"/>
                      </a:lnTo>
                      <a:lnTo>
                        <a:pt x="147" y="628"/>
                      </a:lnTo>
                      <a:lnTo>
                        <a:pt x="84" y="691"/>
                      </a:lnTo>
                      <a:lnTo>
                        <a:pt x="64" y="942"/>
                      </a:lnTo>
                      <a:lnTo>
                        <a:pt x="84" y="1005"/>
                      </a:lnTo>
                      <a:lnTo>
                        <a:pt x="43" y="1046"/>
                      </a:lnTo>
                      <a:lnTo>
                        <a:pt x="84" y="1277"/>
                      </a:lnTo>
                      <a:lnTo>
                        <a:pt x="84" y="1360"/>
                      </a:lnTo>
                      <a:lnTo>
                        <a:pt x="168" y="1611"/>
                      </a:lnTo>
                      <a:lnTo>
                        <a:pt x="252" y="1925"/>
                      </a:lnTo>
                      <a:lnTo>
                        <a:pt x="315" y="2051"/>
                      </a:lnTo>
                      <a:lnTo>
                        <a:pt x="461" y="2134"/>
                      </a:lnTo>
                      <a:lnTo>
                        <a:pt x="587" y="2113"/>
                      </a:lnTo>
                      <a:lnTo>
                        <a:pt x="775" y="2093"/>
                      </a:lnTo>
                      <a:lnTo>
                        <a:pt x="942" y="2030"/>
                      </a:lnTo>
                      <a:lnTo>
                        <a:pt x="1131" y="1821"/>
                      </a:lnTo>
                      <a:lnTo>
                        <a:pt x="1214" y="1674"/>
                      </a:lnTo>
                      <a:lnTo>
                        <a:pt x="1256" y="1569"/>
                      </a:lnTo>
                      <a:lnTo>
                        <a:pt x="1235" y="1486"/>
                      </a:lnTo>
                      <a:lnTo>
                        <a:pt x="1256" y="1423"/>
                      </a:lnTo>
                      <a:lnTo>
                        <a:pt x="1256" y="1277"/>
                      </a:lnTo>
                      <a:lnTo>
                        <a:pt x="1235" y="1214"/>
                      </a:lnTo>
                      <a:lnTo>
                        <a:pt x="1256" y="1109"/>
                      </a:lnTo>
                      <a:lnTo>
                        <a:pt x="1152" y="1046"/>
                      </a:lnTo>
                      <a:lnTo>
                        <a:pt x="1089" y="795"/>
                      </a:lnTo>
                      <a:lnTo>
                        <a:pt x="1005" y="628"/>
                      </a:lnTo>
                      <a:lnTo>
                        <a:pt x="900" y="628"/>
                      </a:lnTo>
                      <a:lnTo>
                        <a:pt x="900" y="586"/>
                      </a:lnTo>
                      <a:lnTo>
                        <a:pt x="796" y="586"/>
                      </a:lnTo>
                      <a:lnTo>
                        <a:pt x="921" y="544"/>
                      </a:lnTo>
                      <a:lnTo>
                        <a:pt x="900" y="481"/>
                      </a:lnTo>
                      <a:lnTo>
                        <a:pt x="838" y="461"/>
                      </a:lnTo>
                      <a:lnTo>
                        <a:pt x="775" y="335"/>
                      </a:lnTo>
                      <a:lnTo>
                        <a:pt x="712" y="335"/>
                      </a:lnTo>
                      <a:lnTo>
                        <a:pt x="691" y="230"/>
                      </a:lnTo>
                      <a:lnTo>
                        <a:pt x="670" y="168"/>
                      </a:lnTo>
                      <a:lnTo>
                        <a:pt x="670" y="126"/>
                      </a:lnTo>
                      <a:lnTo>
                        <a:pt x="482" y="42"/>
                      </a:lnTo>
                      <a:lnTo>
                        <a:pt x="461" y="105"/>
                      </a:lnTo>
                      <a:lnTo>
                        <a:pt x="377" y="63"/>
                      </a:lnTo>
                      <a:lnTo>
                        <a:pt x="398" y="21"/>
                      </a:lnTo>
                      <a:lnTo>
                        <a:pt x="27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33"/>
                <p:cNvSpPr/>
                <p:nvPr/>
              </p:nvSpPr>
              <p:spPr>
                <a:xfrm>
                  <a:off x="4844400" y="3099950"/>
                  <a:ext cx="5250" cy="4725"/>
                </a:xfrm>
                <a:custGeom>
                  <a:rect b="b" l="l" r="r" t="t"/>
                  <a:pathLst>
                    <a:path extrusionOk="0" h="189" w="210">
                      <a:moveTo>
                        <a:pt x="189" y="0"/>
                      </a:moveTo>
                      <a:lnTo>
                        <a:pt x="0" y="42"/>
                      </a:lnTo>
                      <a:lnTo>
                        <a:pt x="0" y="105"/>
                      </a:lnTo>
                      <a:lnTo>
                        <a:pt x="126" y="188"/>
                      </a:lnTo>
                      <a:lnTo>
                        <a:pt x="126" y="147"/>
                      </a:lnTo>
                      <a:lnTo>
                        <a:pt x="168" y="147"/>
                      </a:lnTo>
                      <a:lnTo>
                        <a:pt x="210" y="42"/>
                      </a:lnTo>
                      <a:lnTo>
                        <a:pt x="18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33"/>
                <p:cNvSpPr/>
                <p:nvPr/>
              </p:nvSpPr>
              <p:spPr>
                <a:xfrm>
                  <a:off x="4849625" y="3101500"/>
                  <a:ext cx="7875" cy="6300"/>
                </a:xfrm>
                <a:custGeom>
                  <a:rect b="b" l="l" r="r" t="t"/>
                  <a:pathLst>
                    <a:path extrusionOk="0" h="252" w="315">
                      <a:moveTo>
                        <a:pt x="43" y="1"/>
                      </a:moveTo>
                      <a:lnTo>
                        <a:pt x="43" y="43"/>
                      </a:lnTo>
                      <a:lnTo>
                        <a:pt x="84" y="85"/>
                      </a:lnTo>
                      <a:lnTo>
                        <a:pt x="1" y="85"/>
                      </a:lnTo>
                      <a:lnTo>
                        <a:pt x="1" y="105"/>
                      </a:lnTo>
                      <a:lnTo>
                        <a:pt x="126" y="147"/>
                      </a:lnTo>
                      <a:lnTo>
                        <a:pt x="189" y="210"/>
                      </a:lnTo>
                      <a:lnTo>
                        <a:pt x="273" y="210"/>
                      </a:lnTo>
                      <a:lnTo>
                        <a:pt x="315" y="252"/>
                      </a:lnTo>
                      <a:lnTo>
                        <a:pt x="294" y="210"/>
                      </a:lnTo>
                      <a:lnTo>
                        <a:pt x="168" y="105"/>
                      </a:lnTo>
                      <a:lnTo>
                        <a:pt x="168" y="22"/>
                      </a:lnTo>
                      <a:lnTo>
                        <a:pt x="4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8" name="Google Shape;578;p33"/>
              <p:cNvSpPr/>
              <p:nvPr/>
            </p:nvSpPr>
            <p:spPr>
              <a:xfrm>
                <a:off x="4663400" y="2731150"/>
                <a:ext cx="405425" cy="396025"/>
              </a:xfrm>
              <a:custGeom>
                <a:rect b="b" l="l" r="r" t="t"/>
                <a:pathLst>
                  <a:path extrusionOk="0" h="15841" w="16217">
                    <a:moveTo>
                      <a:pt x="6906" y="15150"/>
                    </a:moveTo>
                    <a:lnTo>
                      <a:pt x="6927" y="15212"/>
                    </a:lnTo>
                    <a:lnTo>
                      <a:pt x="6927" y="15171"/>
                    </a:lnTo>
                    <a:lnTo>
                      <a:pt x="6906" y="15150"/>
                    </a:lnTo>
                    <a:close/>
                    <a:moveTo>
                      <a:pt x="3997" y="1"/>
                    </a:moveTo>
                    <a:lnTo>
                      <a:pt x="3914" y="147"/>
                    </a:lnTo>
                    <a:lnTo>
                      <a:pt x="3788" y="147"/>
                    </a:lnTo>
                    <a:lnTo>
                      <a:pt x="3600" y="294"/>
                    </a:lnTo>
                    <a:lnTo>
                      <a:pt x="3453" y="587"/>
                    </a:lnTo>
                    <a:lnTo>
                      <a:pt x="3391" y="629"/>
                    </a:lnTo>
                    <a:lnTo>
                      <a:pt x="3286" y="733"/>
                    </a:lnTo>
                    <a:lnTo>
                      <a:pt x="3223" y="733"/>
                    </a:lnTo>
                    <a:lnTo>
                      <a:pt x="3119" y="817"/>
                    </a:lnTo>
                    <a:lnTo>
                      <a:pt x="3014" y="838"/>
                    </a:lnTo>
                    <a:lnTo>
                      <a:pt x="2826" y="1026"/>
                    </a:lnTo>
                    <a:lnTo>
                      <a:pt x="2846" y="1089"/>
                    </a:lnTo>
                    <a:lnTo>
                      <a:pt x="2930" y="1298"/>
                    </a:lnTo>
                    <a:lnTo>
                      <a:pt x="2867" y="1570"/>
                    </a:lnTo>
                    <a:lnTo>
                      <a:pt x="2867" y="1717"/>
                    </a:lnTo>
                    <a:lnTo>
                      <a:pt x="2763" y="1779"/>
                    </a:lnTo>
                    <a:lnTo>
                      <a:pt x="2616" y="1968"/>
                    </a:lnTo>
                    <a:lnTo>
                      <a:pt x="2700" y="2031"/>
                    </a:lnTo>
                    <a:lnTo>
                      <a:pt x="2700" y="2135"/>
                    </a:lnTo>
                    <a:lnTo>
                      <a:pt x="2637" y="2261"/>
                    </a:lnTo>
                    <a:lnTo>
                      <a:pt x="2428" y="2365"/>
                    </a:lnTo>
                    <a:lnTo>
                      <a:pt x="2323" y="2554"/>
                    </a:lnTo>
                    <a:lnTo>
                      <a:pt x="2302" y="2721"/>
                    </a:lnTo>
                    <a:lnTo>
                      <a:pt x="2219" y="2867"/>
                    </a:lnTo>
                    <a:lnTo>
                      <a:pt x="1968" y="3035"/>
                    </a:lnTo>
                    <a:lnTo>
                      <a:pt x="1863" y="3391"/>
                    </a:lnTo>
                    <a:lnTo>
                      <a:pt x="1675" y="3600"/>
                    </a:lnTo>
                    <a:lnTo>
                      <a:pt x="1361" y="3600"/>
                    </a:lnTo>
                    <a:lnTo>
                      <a:pt x="1152" y="3725"/>
                    </a:lnTo>
                    <a:lnTo>
                      <a:pt x="1068" y="3704"/>
                    </a:lnTo>
                    <a:lnTo>
                      <a:pt x="1047" y="3600"/>
                    </a:lnTo>
                    <a:lnTo>
                      <a:pt x="922" y="3537"/>
                    </a:lnTo>
                    <a:lnTo>
                      <a:pt x="838" y="3600"/>
                    </a:lnTo>
                    <a:lnTo>
                      <a:pt x="733" y="3642"/>
                    </a:lnTo>
                    <a:lnTo>
                      <a:pt x="691" y="3746"/>
                    </a:lnTo>
                    <a:lnTo>
                      <a:pt x="545" y="3956"/>
                    </a:lnTo>
                    <a:lnTo>
                      <a:pt x="461" y="3976"/>
                    </a:lnTo>
                    <a:lnTo>
                      <a:pt x="357" y="4228"/>
                    </a:lnTo>
                    <a:lnTo>
                      <a:pt x="357" y="4374"/>
                    </a:lnTo>
                    <a:lnTo>
                      <a:pt x="461" y="4353"/>
                    </a:lnTo>
                    <a:lnTo>
                      <a:pt x="608" y="4395"/>
                    </a:lnTo>
                    <a:lnTo>
                      <a:pt x="670" y="4374"/>
                    </a:lnTo>
                    <a:lnTo>
                      <a:pt x="775" y="4374"/>
                    </a:lnTo>
                    <a:lnTo>
                      <a:pt x="859" y="4562"/>
                    </a:lnTo>
                    <a:lnTo>
                      <a:pt x="838" y="4688"/>
                    </a:lnTo>
                    <a:lnTo>
                      <a:pt x="859" y="4897"/>
                    </a:lnTo>
                    <a:lnTo>
                      <a:pt x="1068" y="5023"/>
                    </a:lnTo>
                    <a:lnTo>
                      <a:pt x="1173" y="5023"/>
                    </a:lnTo>
                    <a:lnTo>
                      <a:pt x="1256" y="5085"/>
                    </a:lnTo>
                    <a:lnTo>
                      <a:pt x="1214" y="5169"/>
                    </a:lnTo>
                    <a:lnTo>
                      <a:pt x="1340" y="5316"/>
                    </a:lnTo>
                    <a:lnTo>
                      <a:pt x="1466" y="5692"/>
                    </a:lnTo>
                    <a:lnTo>
                      <a:pt x="1445" y="5755"/>
                    </a:lnTo>
                    <a:lnTo>
                      <a:pt x="1486" y="5818"/>
                    </a:lnTo>
                    <a:lnTo>
                      <a:pt x="1382" y="5860"/>
                    </a:lnTo>
                    <a:lnTo>
                      <a:pt x="1256" y="5943"/>
                    </a:lnTo>
                    <a:lnTo>
                      <a:pt x="1194" y="5860"/>
                    </a:lnTo>
                    <a:lnTo>
                      <a:pt x="1256" y="5797"/>
                    </a:lnTo>
                    <a:lnTo>
                      <a:pt x="1256" y="5797"/>
                    </a:lnTo>
                    <a:lnTo>
                      <a:pt x="1131" y="5818"/>
                    </a:lnTo>
                    <a:lnTo>
                      <a:pt x="1068" y="5860"/>
                    </a:lnTo>
                    <a:lnTo>
                      <a:pt x="838" y="5964"/>
                    </a:lnTo>
                    <a:lnTo>
                      <a:pt x="440" y="5943"/>
                    </a:lnTo>
                    <a:lnTo>
                      <a:pt x="336" y="6006"/>
                    </a:lnTo>
                    <a:lnTo>
                      <a:pt x="252" y="5964"/>
                    </a:lnTo>
                    <a:lnTo>
                      <a:pt x="210" y="6111"/>
                    </a:lnTo>
                    <a:lnTo>
                      <a:pt x="126" y="6132"/>
                    </a:lnTo>
                    <a:lnTo>
                      <a:pt x="22" y="6215"/>
                    </a:lnTo>
                    <a:lnTo>
                      <a:pt x="1" y="6362"/>
                    </a:lnTo>
                    <a:lnTo>
                      <a:pt x="168" y="6257"/>
                    </a:lnTo>
                    <a:lnTo>
                      <a:pt x="336" y="6236"/>
                    </a:lnTo>
                    <a:lnTo>
                      <a:pt x="210" y="6320"/>
                    </a:lnTo>
                    <a:lnTo>
                      <a:pt x="106" y="6445"/>
                    </a:lnTo>
                    <a:lnTo>
                      <a:pt x="85" y="6571"/>
                    </a:lnTo>
                    <a:lnTo>
                      <a:pt x="147" y="6592"/>
                    </a:lnTo>
                    <a:lnTo>
                      <a:pt x="336" y="6780"/>
                    </a:lnTo>
                    <a:lnTo>
                      <a:pt x="691" y="6906"/>
                    </a:lnTo>
                    <a:lnTo>
                      <a:pt x="817" y="6885"/>
                    </a:lnTo>
                    <a:lnTo>
                      <a:pt x="963" y="6885"/>
                    </a:lnTo>
                    <a:lnTo>
                      <a:pt x="1194" y="6780"/>
                    </a:lnTo>
                    <a:lnTo>
                      <a:pt x="1194" y="6738"/>
                    </a:lnTo>
                    <a:lnTo>
                      <a:pt x="1194" y="6697"/>
                    </a:lnTo>
                    <a:lnTo>
                      <a:pt x="1214" y="6697"/>
                    </a:lnTo>
                    <a:lnTo>
                      <a:pt x="1340" y="6738"/>
                    </a:lnTo>
                    <a:lnTo>
                      <a:pt x="1298" y="6843"/>
                    </a:lnTo>
                    <a:lnTo>
                      <a:pt x="1256" y="6843"/>
                    </a:lnTo>
                    <a:lnTo>
                      <a:pt x="1152" y="6989"/>
                    </a:lnTo>
                    <a:lnTo>
                      <a:pt x="1068" y="6989"/>
                    </a:lnTo>
                    <a:lnTo>
                      <a:pt x="838" y="7178"/>
                    </a:lnTo>
                    <a:lnTo>
                      <a:pt x="838" y="7220"/>
                    </a:lnTo>
                    <a:lnTo>
                      <a:pt x="754" y="7199"/>
                    </a:lnTo>
                    <a:lnTo>
                      <a:pt x="733" y="7199"/>
                    </a:lnTo>
                    <a:lnTo>
                      <a:pt x="650" y="7261"/>
                    </a:lnTo>
                    <a:lnTo>
                      <a:pt x="566" y="7220"/>
                    </a:lnTo>
                    <a:lnTo>
                      <a:pt x="566" y="7115"/>
                    </a:lnTo>
                    <a:lnTo>
                      <a:pt x="503" y="7115"/>
                    </a:lnTo>
                    <a:lnTo>
                      <a:pt x="461" y="7094"/>
                    </a:lnTo>
                    <a:lnTo>
                      <a:pt x="419" y="7094"/>
                    </a:lnTo>
                    <a:lnTo>
                      <a:pt x="398" y="7178"/>
                    </a:lnTo>
                    <a:lnTo>
                      <a:pt x="419" y="7261"/>
                    </a:lnTo>
                    <a:lnTo>
                      <a:pt x="650" y="7492"/>
                    </a:lnTo>
                    <a:lnTo>
                      <a:pt x="733" y="7533"/>
                    </a:lnTo>
                    <a:lnTo>
                      <a:pt x="775" y="7533"/>
                    </a:lnTo>
                    <a:lnTo>
                      <a:pt x="817" y="7575"/>
                    </a:lnTo>
                    <a:lnTo>
                      <a:pt x="984" y="7826"/>
                    </a:lnTo>
                    <a:lnTo>
                      <a:pt x="1403" y="8161"/>
                    </a:lnTo>
                    <a:lnTo>
                      <a:pt x="1612" y="8224"/>
                    </a:lnTo>
                    <a:lnTo>
                      <a:pt x="1779" y="8161"/>
                    </a:lnTo>
                    <a:lnTo>
                      <a:pt x="2072" y="7994"/>
                    </a:lnTo>
                    <a:lnTo>
                      <a:pt x="2261" y="7889"/>
                    </a:lnTo>
                    <a:lnTo>
                      <a:pt x="2261" y="7826"/>
                    </a:lnTo>
                    <a:lnTo>
                      <a:pt x="2344" y="7722"/>
                    </a:lnTo>
                    <a:lnTo>
                      <a:pt x="2386" y="7513"/>
                    </a:lnTo>
                    <a:lnTo>
                      <a:pt x="2302" y="7408"/>
                    </a:lnTo>
                    <a:lnTo>
                      <a:pt x="2386" y="7199"/>
                    </a:lnTo>
                    <a:lnTo>
                      <a:pt x="2386" y="7094"/>
                    </a:lnTo>
                    <a:lnTo>
                      <a:pt x="2407" y="7010"/>
                    </a:lnTo>
                    <a:lnTo>
                      <a:pt x="2428" y="7094"/>
                    </a:lnTo>
                    <a:lnTo>
                      <a:pt x="2595" y="7094"/>
                    </a:lnTo>
                    <a:lnTo>
                      <a:pt x="2637" y="7115"/>
                    </a:lnTo>
                    <a:lnTo>
                      <a:pt x="2742" y="7073"/>
                    </a:lnTo>
                    <a:lnTo>
                      <a:pt x="2721" y="7115"/>
                    </a:lnTo>
                    <a:lnTo>
                      <a:pt x="2616" y="7220"/>
                    </a:lnTo>
                    <a:lnTo>
                      <a:pt x="2533" y="7199"/>
                    </a:lnTo>
                    <a:lnTo>
                      <a:pt x="2512" y="7220"/>
                    </a:lnTo>
                    <a:lnTo>
                      <a:pt x="2491" y="7366"/>
                    </a:lnTo>
                    <a:lnTo>
                      <a:pt x="2533" y="7429"/>
                    </a:lnTo>
                    <a:lnTo>
                      <a:pt x="2533" y="7533"/>
                    </a:lnTo>
                    <a:lnTo>
                      <a:pt x="2595" y="7575"/>
                    </a:lnTo>
                    <a:lnTo>
                      <a:pt x="2742" y="7533"/>
                    </a:lnTo>
                    <a:lnTo>
                      <a:pt x="2826" y="7575"/>
                    </a:lnTo>
                    <a:lnTo>
                      <a:pt x="2742" y="7575"/>
                    </a:lnTo>
                    <a:lnTo>
                      <a:pt x="2700" y="7617"/>
                    </a:lnTo>
                    <a:lnTo>
                      <a:pt x="2554" y="7701"/>
                    </a:lnTo>
                    <a:lnTo>
                      <a:pt x="2616" y="7952"/>
                    </a:lnTo>
                    <a:lnTo>
                      <a:pt x="2700" y="8015"/>
                    </a:lnTo>
                    <a:lnTo>
                      <a:pt x="2742" y="8203"/>
                    </a:lnTo>
                    <a:lnTo>
                      <a:pt x="2742" y="8349"/>
                    </a:lnTo>
                    <a:lnTo>
                      <a:pt x="2700" y="8475"/>
                    </a:lnTo>
                    <a:lnTo>
                      <a:pt x="2700" y="8580"/>
                    </a:lnTo>
                    <a:lnTo>
                      <a:pt x="2784" y="8642"/>
                    </a:lnTo>
                    <a:lnTo>
                      <a:pt x="2700" y="8684"/>
                    </a:lnTo>
                    <a:lnTo>
                      <a:pt x="2721" y="8873"/>
                    </a:lnTo>
                    <a:lnTo>
                      <a:pt x="2867" y="9186"/>
                    </a:lnTo>
                    <a:lnTo>
                      <a:pt x="2909" y="9291"/>
                    </a:lnTo>
                    <a:lnTo>
                      <a:pt x="2951" y="9375"/>
                    </a:lnTo>
                    <a:lnTo>
                      <a:pt x="2867" y="9396"/>
                    </a:lnTo>
                    <a:lnTo>
                      <a:pt x="2867" y="9521"/>
                    </a:lnTo>
                    <a:lnTo>
                      <a:pt x="3035" y="9730"/>
                    </a:lnTo>
                    <a:lnTo>
                      <a:pt x="2909" y="9730"/>
                    </a:lnTo>
                    <a:lnTo>
                      <a:pt x="3035" y="9919"/>
                    </a:lnTo>
                    <a:lnTo>
                      <a:pt x="3035" y="10086"/>
                    </a:lnTo>
                    <a:lnTo>
                      <a:pt x="3265" y="10546"/>
                    </a:lnTo>
                    <a:lnTo>
                      <a:pt x="3265" y="10860"/>
                    </a:lnTo>
                    <a:lnTo>
                      <a:pt x="3370" y="11132"/>
                    </a:lnTo>
                    <a:lnTo>
                      <a:pt x="3453" y="11174"/>
                    </a:lnTo>
                    <a:lnTo>
                      <a:pt x="3495" y="11342"/>
                    </a:lnTo>
                    <a:lnTo>
                      <a:pt x="3579" y="11383"/>
                    </a:lnTo>
                    <a:lnTo>
                      <a:pt x="3579" y="11467"/>
                    </a:lnTo>
                    <a:lnTo>
                      <a:pt x="3704" y="11697"/>
                    </a:lnTo>
                    <a:lnTo>
                      <a:pt x="3767" y="11718"/>
                    </a:lnTo>
                    <a:lnTo>
                      <a:pt x="3767" y="11781"/>
                    </a:lnTo>
                    <a:lnTo>
                      <a:pt x="3893" y="11969"/>
                    </a:lnTo>
                    <a:lnTo>
                      <a:pt x="3955" y="11969"/>
                    </a:lnTo>
                    <a:lnTo>
                      <a:pt x="3955" y="12178"/>
                    </a:lnTo>
                    <a:lnTo>
                      <a:pt x="3997" y="12241"/>
                    </a:lnTo>
                    <a:lnTo>
                      <a:pt x="4081" y="12388"/>
                    </a:lnTo>
                    <a:lnTo>
                      <a:pt x="4102" y="12555"/>
                    </a:lnTo>
                    <a:lnTo>
                      <a:pt x="4207" y="12827"/>
                    </a:lnTo>
                    <a:lnTo>
                      <a:pt x="4269" y="12932"/>
                    </a:lnTo>
                    <a:lnTo>
                      <a:pt x="4290" y="13162"/>
                    </a:lnTo>
                    <a:lnTo>
                      <a:pt x="4332" y="13225"/>
                    </a:lnTo>
                    <a:lnTo>
                      <a:pt x="4416" y="13371"/>
                    </a:lnTo>
                    <a:lnTo>
                      <a:pt x="4583" y="13539"/>
                    </a:lnTo>
                    <a:lnTo>
                      <a:pt x="4604" y="13539"/>
                    </a:lnTo>
                    <a:lnTo>
                      <a:pt x="4709" y="13685"/>
                    </a:lnTo>
                    <a:lnTo>
                      <a:pt x="4876" y="13894"/>
                    </a:lnTo>
                    <a:lnTo>
                      <a:pt x="4939" y="14083"/>
                    </a:lnTo>
                    <a:lnTo>
                      <a:pt x="5002" y="14229"/>
                    </a:lnTo>
                    <a:lnTo>
                      <a:pt x="5043" y="14271"/>
                    </a:lnTo>
                    <a:lnTo>
                      <a:pt x="5043" y="14375"/>
                    </a:lnTo>
                    <a:lnTo>
                      <a:pt x="5169" y="14606"/>
                    </a:lnTo>
                    <a:lnTo>
                      <a:pt x="5232" y="14815"/>
                    </a:lnTo>
                    <a:lnTo>
                      <a:pt x="5232" y="15045"/>
                    </a:lnTo>
                    <a:lnTo>
                      <a:pt x="5441" y="15484"/>
                    </a:lnTo>
                    <a:lnTo>
                      <a:pt x="5629" y="15673"/>
                    </a:lnTo>
                    <a:lnTo>
                      <a:pt x="5776" y="15798"/>
                    </a:lnTo>
                    <a:lnTo>
                      <a:pt x="5985" y="15840"/>
                    </a:lnTo>
                    <a:lnTo>
                      <a:pt x="6194" y="15673"/>
                    </a:lnTo>
                    <a:lnTo>
                      <a:pt x="6257" y="15547"/>
                    </a:lnTo>
                    <a:lnTo>
                      <a:pt x="6215" y="15484"/>
                    </a:lnTo>
                    <a:lnTo>
                      <a:pt x="6257" y="15464"/>
                    </a:lnTo>
                    <a:lnTo>
                      <a:pt x="6278" y="15422"/>
                    </a:lnTo>
                    <a:lnTo>
                      <a:pt x="6320" y="15317"/>
                    </a:lnTo>
                    <a:lnTo>
                      <a:pt x="6529" y="15212"/>
                    </a:lnTo>
                    <a:lnTo>
                      <a:pt x="6571" y="15212"/>
                    </a:lnTo>
                    <a:lnTo>
                      <a:pt x="6822" y="15129"/>
                    </a:lnTo>
                    <a:lnTo>
                      <a:pt x="6906" y="15150"/>
                    </a:lnTo>
                    <a:lnTo>
                      <a:pt x="6717" y="15045"/>
                    </a:lnTo>
                    <a:lnTo>
                      <a:pt x="6696" y="14961"/>
                    </a:lnTo>
                    <a:lnTo>
                      <a:pt x="6738" y="14919"/>
                    </a:lnTo>
                    <a:lnTo>
                      <a:pt x="6906" y="14710"/>
                    </a:lnTo>
                    <a:lnTo>
                      <a:pt x="6885" y="14647"/>
                    </a:lnTo>
                    <a:lnTo>
                      <a:pt x="6927" y="14543"/>
                    </a:lnTo>
                    <a:lnTo>
                      <a:pt x="7094" y="14522"/>
                    </a:lnTo>
                    <a:lnTo>
                      <a:pt x="7136" y="14543"/>
                    </a:lnTo>
                    <a:lnTo>
                      <a:pt x="7261" y="14522"/>
                    </a:lnTo>
                    <a:lnTo>
                      <a:pt x="7261" y="14375"/>
                    </a:lnTo>
                    <a:lnTo>
                      <a:pt x="7220" y="13894"/>
                    </a:lnTo>
                    <a:lnTo>
                      <a:pt x="7157" y="13811"/>
                    </a:lnTo>
                    <a:lnTo>
                      <a:pt x="7157" y="13580"/>
                    </a:lnTo>
                    <a:lnTo>
                      <a:pt x="7303" y="13329"/>
                    </a:lnTo>
                    <a:lnTo>
                      <a:pt x="7429" y="12953"/>
                    </a:lnTo>
                    <a:lnTo>
                      <a:pt x="7429" y="12660"/>
                    </a:lnTo>
                    <a:lnTo>
                      <a:pt x="7261" y="12618"/>
                    </a:lnTo>
                    <a:lnTo>
                      <a:pt x="7261" y="12178"/>
                    </a:lnTo>
                    <a:lnTo>
                      <a:pt x="7240" y="12011"/>
                    </a:lnTo>
                    <a:lnTo>
                      <a:pt x="7345" y="11906"/>
                    </a:lnTo>
                    <a:lnTo>
                      <a:pt x="7240" y="11614"/>
                    </a:lnTo>
                    <a:lnTo>
                      <a:pt x="7240" y="11404"/>
                    </a:lnTo>
                    <a:lnTo>
                      <a:pt x="7303" y="11300"/>
                    </a:lnTo>
                    <a:lnTo>
                      <a:pt x="7492" y="11132"/>
                    </a:lnTo>
                    <a:lnTo>
                      <a:pt x="7533" y="11132"/>
                    </a:lnTo>
                    <a:lnTo>
                      <a:pt x="7617" y="11195"/>
                    </a:lnTo>
                    <a:lnTo>
                      <a:pt x="7680" y="11237"/>
                    </a:lnTo>
                    <a:lnTo>
                      <a:pt x="7847" y="11028"/>
                    </a:lnTo>
                    <a:lnTo>
                      <a:pt x="7847" y="10881"/>
                    </a:lnTo>
                    <a:lnTo>
                      <a:pt x="7952" y="10818"/>
                    </a:lnTo>
                    <a:lnTo>
                      <a:pt x="8203" y="10839"/>
                    </a:lnTo>
                    <a:lnTo>
                      <a:pt x="8349" y="10756"/>
                    </a:lnTo>
                    <a:lnTo>
                      <a:pt x="8454" y="10609"/>
                    </a:lnTo>
                    <a:lnTo>
                      <a:pt x="8412" y="10463"/>
                    </a:lnTo>
                    <a:lnTo>
                      <a:pt x="8454" y="10358"/>
                    </a:lnTo>
                    <a:lnTo>
                      <a:pt x="8600" y="10212"/>
                    </a:lnTo>
                    <a:lnTo>
                      <a:pt x="8810" y="10149"/>
                    </a:lnTo>
                    <a:lnTo>
                      <a:pt x="8935" y="10023"/>
                    </a:lnTo>
                    <a:lnTo>
                      <a:pt x="9019" y="9877"/>
                    </a:lnTo>
                    <a:lnTo>
                      <a:pt x="9542" y="9479"/>
                    </a:lnTo>
                    <a:lnTo>
                      <a:pt x="9626" y="9186"/>
                    </a:lnTo>
                    <a:lnTo>
                      <a:pt x="10023" y="8852"/>
                    </a:lnTo>
                    <a:lnTo>
                      <a:pt x="9961" y="8831"/>
                    </a:lnTo>
                    <a:lnTo>
                      <a:pt x="9940" y="8852"/>
                    </a:lnTo>
                    <a:lnTo>
                      <a:pt x="9856" y="8893"/>
                    </a:lnTo>
                    <a:lnTo>
                      <a:pt x="9877" y="8747"/>
                    </a:lnTo>
                    <a:lnTo>
                      <a:pt x="9940" y="8747"/>
                    </a:lnTo>
                    <a:lnTo>
                      <a:pt x="10044" y="8663"/>
                    </a:lnTo>
                    <a:lnTo>
                      <a:pt x="10065" y="8663"/>
                    </a:lnTo>
                    <a:lnTo>
                      <a:pt x="10086" y="8684"/>
                    </a:lnTo>
                    <a:lnTo>
                      <a:pt x="10086" y="8747"/>
                    </a:lnTo>
                    <a:lnTo>
                      <a:pt x="10149" y="8789"/>
                    </a:lnTo>
                    <a:lnTo>
                      <a:pt x="10463" y="8621"/>
                    </a:lnTo>
                    <a:lnTo>
                      <a:pt x="10463" y="8559"/>
                    </a:lnTo>
                    <a:lnTo>
                      <a:pt x="10672" y="8412"/>
                    </a:lnTo>
                    <a:lnTo>
                      <a:pt x="10630" y="8329"/>
                    </a:lnTo>
                    <a:lnTo>
                      <a:pt x="10714" y="8329"/>
                    </a:lnTo>
                    <a:lnTo>
                      <a:pt x="10756" y="8224"/>
                    </a:lnTo>
                    <a:lnTo>
                      <a:pt x="10881" y="8119"/>
                    </a:lnTo>
                    <a:lnTo>
                      <a:pt x="10818" y="8098"/>
                    </a:lnTo>
                    <a:lnTo>
                      <a:pt x="10860" y="8057"/>
                    </a:lnTo>
                    <a:lnTo>
                      <a:pt x="10777" y="7931"/>
                    </a:lnTo>
                    <a:lnTo>
                      <a:pt x="10777" y="7847"/>
                    </a:lnTo>
                    <a:lnTo>
                      <a:pt x="10818" y="7743"/>
                    </a:lnTo>
                    <a:lnTo>
                      <a:pt x="10860" y="7680"/>
                    </a:lnTo>
                    <a:lnTo>
                      <a:pt x="10902" y="7617"/>
                    </a:lnTo>
                    <a:lnTo>
                      <a:pt x="11279" y="7492"/>
                    </a:lnTo>
                    <a:lnTo>
                      <a:pt x="11341" y="7387"/>
                    </a:lnTo>
                    <a:lnTo>
                      <a:pt x="11341" y="7303"/>
                    </a:lnTo>
                    <a:lnTo>
                      <a:pt x="11404" y="7220"/>
                    </a:lnTo>
                    <a:lnTo>
                      <a:pt x="11425" y="7178"/>
                    </a:lnTo>
                    <a:lnTo>
                      <a:pt x="11383" y="7115"/>
                    </a:lnTo>
                    <a:lnTo>
                      <a:pt x="11321" y="7115"/>
                    </a:lnTo>
                    <a:lnTo>
                      <a:pt x="11300" y="7073"/>
                    </a:lnTo>
                    <a:lnTo>
                      <a:pt x="11404" y="7073"/>
                    </a:lnTo>
                    <a:lnTo>
                      <a:pt x="11488" y="7157"/>
                    </a:lnTo>
                    <a:lnTo>
                      <a:pt x="11488" y="7261"/>
                    </a:lnTo>
                    <a:lnTo>
                      <a:pt x="11509" y="7387"/>
                    </a:lnTo>
                    <a:lnTo>
                      <a:pt x="11593" y="7408"/>
                    </a:lnTo>
                    <a:lnTo>
                      <a:pt x="11676" y="7408"/>
                    </a:lnTo>
                    <a:lnTo>
                      <a:pt x="11718" y="7366"/>
                    </a:lnTo>
                    <a:lnTo>
                      <a:pt x="11739" y="7387"/>
                    </a:lnTo>
                    <a:lnTo>
                      <a:pt x="11739" y="7324"/>
                    </a:lnTo>
                    <a:lnTo>
                      <a:pt x="11760" y="7282"/>
                    </a:lnTo>
                    <a:lnTo>
                      <a:pt x="11802" y="7324"/>
                    </a:lnTo>
                    <a:lnTo>
                      <a:pt x="11823" y="7492"/>
                    </a:lnTo>
                    <a:lnTo>
                      <a:pt x="11906" y="7513"/>
                    </a:lnTo>
                    <a:lnTo>
                      <a:pt x="11906" y="7429"/>
                    </a:lnTo>
                    <a:lnTo>
                      <a:pt x="11969" y="7533"/>
                    </a:lnTo>
                    <a:lnTo>
                      <a:pt x="12032" y="7429"/>
                    </a:lnTo>
                    <a:lnTo>
                      <a:pt x="11969" y="7303"/>
                    </a:lnTo>
                    <a:lnTo>
                      <a:pt x="12011" y="7303"/>
                    </a:lnTo>
                    <a:lnTo>
                      <a:pt x="11969" y="7115"/>
                    </a:lnTo>
                    <a:lnTo>
                      <a:pt x="11948" y="7010"/>
                    </a:lnTo>
                    <a:lnTo>
                      <a:pt x="11948" y="6864"/>
                    </a:lnTo>
                    <a:lnTo>
                      <a:pt x="11760" y="6634"/>
                    </a:lnTo>
                    <a:lnTo>
                      <a:pt x="11739" y="6445"/>
                    </a:lnTo>
                    <a:lnTo>
                      <a:pt x="11760" y="6341"/>
                    </a:lnTo>
                    <a:lnTo>
                      <a:pt x="11718" y="6215"/>
                    </a:lnTo>
                    <a:lnTo>
                      <a:pt x="11718" y="6027"/>
                    </a:lnTo>
                    <a:lnTo>
                      <a:pt x="11551" y="5839"/>
                    </a:lnTo>
                    <a:lnTo>
                      <a:pt x="11425" y="5797"/>
                    </a:lnTo>
                    <a:lnTo>
                      <a:pt x="11300" y="5629"/>
                    </a:lnTo>
                    <a:lnTo>
                      <a:pt x="11300" y="5399"/>
                    </a:lnTo>
                    <a:lnTo>
                      <a:pt x="11404" y="5378"/>
                    </a:lnTo>
                    <a:lnTo>
                      <a:pt x="11446" y="5211"/>
                    </a:lnTo>
                    <a:lnTo>
                      <a:pt x="11530" y="5169"/>
                    </a:lnTo>
                    <a:lnTo>
                      <a:pt x="11613" y="5190"/>
                    </a:lnTo>
                    <a:lnTo>
                      <a:pt x="11676" y="5127"/>
                    </a:lnTo>
                    <a:lnTo>
                      <a:pt x="11634" y="4981"/>
                    </a:lnTo>
                    <a:lnTo>
                      <a:pt x="11655" y="4918"/>
                    </a:lnTo>
                    <a:lnTo>
                      <a:pt x="11530" y="4897"/>
                    </a:lnTo>
                    <a:lnTo>
                      <a:pt x="11425" y="4960"/>
                    </a:lnTo>
                    <a:lnTo>
                      <a:pt x="11132" y="4855"/>
                    </a:lnTo>
                    <a:lnTo>
                      <a:pt x="11153" y="4709"/>
                    </a:lnTo>
                    <a:lnTo>
                      <a:pt x="11279" y="4583"/>
                    </a:lnTo>
                    <a:lnTo>
                      <a:pt x="11321" y="4437"/>
                    </a:lnTo>
                    <a:lnTo>
                      <a:pt x="11279" y="4374"/>
                    </a:lnTo>
                    <a:lnTo>
                      <a:pt x="11279" y="4290"/>
                    </a:lnTo>
                    <a:lnTo>
                      <a:pt x="11321" y="4290"/>
                    </a:lnTo>
                    <a:lnTo>
                      <a:pt x="11341" y="4228"/>
                    </a:lnTo>
                    <a:lnTo>
                      <a:pt x="11404" y="4269"/>
                    </a:lnTo>
                    <a:lnTo>
                      <a:pt x="11488" y="4374"/>
                    </a:lnTo>
                    <a:lnTo>
                      <a:pt x="11488" y="4437"/>
                    </a:lnTo>
                    <a:lnTo>
                      <a:pt x="11551" y="4541"/>
                    </a:lnTo>
                    <a:lnTo>
                      <a:pt x="11676" y="4562"/>
                    </a:lnTo>
                    <a:lnTo>
                      <a:pt x="11739" y="4541"/>
                    </a:lnTo>
                    <a:lnTo>
                      <a:pt x="11655" y="4479"/>
                    </a:lnTo>
                    <a:lnTo>
                      <a:pt x="11676" y="4395"/>
                    </a:lnTo>
                    <a:lnTo>
                      <a:pt x="11739" y="4395"/>
                    </a:lnTo>
                    <a:lnTo>
                      <a:pt x="11823" y="4479"/>
                    </a:lnTo>
                    <a:lnTo>
                      <a:pt x="11865" y="4541"/>
                    </a:lnTo>
                    <a:lnTo>
                      <a:pt x="11969" y="4583"/>
                    </a:lnTo>
                    <a:lnTo>
                      <a:pt x="12011" y="4541"/>
                    </a:lnTo>
                    <a:lnTo>
                      <a:pt x="12053" y="4541"/>
                    </a:lnTo>
                    <a:lnTo>
                      <a:pt x="12137" y="4667"/>
                    </a:lnTo>
                    <a:lnTo>
                      <a:pt x="12158" y="4792"/>
                    </a:lnTo>
                    <a:lnTo>
                      <a:pt x="12158" y="4876"/>
                    </a:lnTo>
                    <a:lnTo>
                      <a:pt x="12199" y="5002"/>
                    </a:lnTo>
                    <a:lnTo>
                      <a:pt x="12199" y="5085"/>
                    </a:lnTo>
                    <a:lnTo>
                      <a:pt x="12325" y="5127"/>
                    </a:lnTo>
                    <a:lnTo>
                      <a:pt x="12430" y="5106"/>
                    </a:lnTo>
                    <a:lnTo>
                      <a:pt x="12555" y="5169"/>
                    </a:lnTo>
                    <a:lnTo>
                      <a:pt x="12911" y="5169"/>
                    </a:lnTo>
                    <a:lnTo>
                      <a:pt x="13099" y="5190"/>
                    </a:lnTo>
                    <a:lnTo>
                      <a:pt x="13308" y="5169"/>
                    </a:lnTo>
                    <a:lnTo>
                      <a:pt x="13392" y="5169"/>
                    </a:lnTo>
                    <a:lnTo>
                      <a:pt x="13434" y="5190"/>
                    </a:lnTo>
                    <a:lnTo>
                      <a:pt x="13497" y="5169"/>
                    </a:lnTo>
                    <a:lnTo>
                      <a:pt x="13601" y="5274"/>
                    </a:lnTo>
                    <a:lnTo>
                      <a:pt x="13643" y="5295"/>
                    </a:lnTo>
                    <a:lnTo>
                      <a:pt x="13601" y="5420"/>
                    </a:lnTo>
                    <a:lnTo>
                      <a:pt x="13580" y="5546"/>
                    </a:lnTo>
                    <a:lnTo>
                      <a:pt x="13497" y="5755"/>
                    </a:lnTo>
                    <a:lnTo>
                      <a:pt x="13434" y="5797"/>
                    </a:lnTo>
                    <a:lnTo>
                      <a:pt x="13434" y="5860"/>
                    </a:lnTo>
                    <a:lnTo>
                      <a:pt x="13392" y="5922"/>
                    </a:lnTo>
                    <a:lnTo>
                      <a:pt x="13308" y="5922"/>
                    </a:lnTo>
                    <a:lnTo>
                      <a:pt x="13287" y="5860"/>
                    </a:lnTo>
                    <a:lnTo>
                      <a:pt x="13183" y="5943"/>
                    </a:lnTo>
                    <a:lnTo>
                      <a:pt x="13162" y="6027"/>
                    </a:lnTo>
                    <a:lnTo>
                      <a:pt x="13099" y="6048"/>
                    </a:lnTo>
                    <a:lnTo>
                      <a:pt x="13099" y="6132"/>
                    </a:lnTo>
                    <a:lnTo>
                      <a:pt x="13162" y="6278"/>
                    </a:lnTo>
                    <a:lnTo>
                      <a:pt x="13225" y="6341"/>
                    </a:lnTo>
                    <a:lnTo>
                      <a:pt x="13225" y="6383"/>
                    </a:lnTo>
                    <a:lnTo>
                      <a:pt x="13329" y="6487"/>
                    </a:lnTo>
                    <a:lnTo>
                      <a:pt x="13413" y="6592"/>
                    </a:lnTo>
                    <a:lnTo>
                      <a:pt x="13497" y="6592"/>
                    </a:lnTo>
                    <a:lnTo>
                      <a:pt x="13497" y="6529"/>
                    </a:lnTo>
                    <a:lnTo>
                      <a:pt x="13476" y="6466"/>
                    </a:lnTo>
                    <a:lnTo>
                      <a:pt x="13518" y="6383"/>
                    </a:lnTo>
                    <a:lnTo>
                      <a:pt x="13518" y="6341"/>
                    </a:lnTo>
                    <a:lnTo>
                      <a:pt x="13538" y="6278"/>
                    </a:lnTo>
                    <a:lnTo>
                      <a:pt x="13518" y="6236"/>
                    </a:lnTo>
                    <a:lnTo>
                      <a:pt x="13580" y="6173"/>
                    </a:lnTo>
                    <a:lnTo>
                      <a:pt x="13643" y="6236"/>
                    </a:lnTo>
                    <a:lnTo>
                      <a:pt x="13727" y="6236"/>
                    </a:lnTo>
                    <a:lnTo>
                      <a:pt x="13769" y="6278"/>
                    </a:lnTo>
                    <a:lnTo>
                      <a:pt x="13831" y="6362"/>
                    </a:lnTo>
                    <a:lnTo>
                      <a:pt x="13852" y="6529"/>
                    </a:lnTo>
                    <a:lnTo>
                      <a:pt x="13852" y="6655"/>
                    </a:lnTo>
                    <a:lnTo>
                      <a:pt x="13915" y="6738"/>
                    </a:lnTo>
                    <a:lnTo>
                      <a:pt x="13936" y="6969"/>
                    </a:lnTo>
                    <a:lnTo>
                      <a:pt x="13999" y="7115"/>
                    </a:lnTo>
                    <a:lnTo>
                      <a:pt x="14020" y="7199"/>
                    </a:lnTo>
                    <a:lnTo>
                      <a:pt x="14041" y="7261"/>
                    </a:lnTo>
                    <a:lnTo>
                      <a:pt x="14041" y="7303"/>
                    </a:lnTo>
                    <a:lnTo>
                      <a:pt x="14062" y="7366"/>
                    </a:lnTo>
                    <a:lnTo>
                      <a:pt x="14103" y="7387"/>
                    </a:lnTo>
                    <a:lnTo>
                      <a:pt x="14103" y="7303"/>
                    </a:lnTo>
                    <a:lnTo>
                      <a:pt x="14124" y="7199"/>
                    </a:lnTo>
                    <a:lnTo>
                      <a:pt x="14166" y="7220"/>
                    </a:lnTo>
                    <a:lnTo>
                      <a:pt x="14250" y="7199"/>
                    </a:lnTo>
                    <a:lnTo>
                      <a:pt x="14292" y="6989"/>
                    </a:lnTo>
                    <a:lnTo>
                      <a:pt x="14271" y="6885"/>
                    </a:lnTo>
                    <a:lnTo>
                      <a:pt x="14292" y="6759"/>
                    </a:lnTo>
                    <a:lnTo>
                      <a:pt x="14271" y="6592"/>
                    </a:lnTo>
                    <a:lnTo>
                      <a:pt x="14417" y="6592"/>
                    </a:lnTo>
                    <a:lnTo>
                      <a:pt x="14417" y="6383"/>
                    </a:lnTo>
                    <a:lnTo>
                      <a:pt x="14417" y="6257"/>
                    </a:lnTo>
                    <a:lnTo>
                      <a:pt x="14354" y="5964"/>
                    </a:lnTo>
                    <a:lnTo>
                      <a:pt x="14459" y="5964"/>
                    </a:lnTo>
                    <a:lnTo>
                      <a:pt x="14564" y="6006"/>
                    </a:lnTo>
                    <a:lnTo>
                      <a:pt x="14731" y="6006"/>
                    </a:lnTo>
                    <a:lnTo>
                      <a:pt x="14794" y="5797"/>
                    </a:lnTo>
                    <a:lnTo>
                      <a:pt x="14857" y="5546"/>
                    </a:lnTo>
                    <a:lnTo>
                      <a:pt x="14982" y="5232"/>
                    </a:lnTo>
                    <a:lnTo>
                      <a:pt x="14857" y="5190"/>
                    </a:lnTo>
                    <a:lnTo>
                      <a:pt x="14857" y="5085"/>
                    </a:lnTo>
                    <a:lnTo>
                      <a:pt x="15003" y="4813"/>
                    </a:lnTo>
                    <a:lnTo>
                      <a:pt x="15087" y="4583"/>
                    </a:lnTo>
                    <a:lnTo>
                      <a:pt x="15045" y="4541"/>
                    </a:lnTo>
                    <a:lnTo>
                      <a:pt x="15066" y="4374"/>
                    </a:lnTo>
                    <a:lnTo>
                      <a:pt x="15254" y="4081"/>
                    </a:lnTo>
                    <a:lnTo>
                      <a:pt x="15380" y="4039"/>
                    </a:lnTo>
                    <a:lnTo>
                      <a:pt x="15505" y="3872"/>
                    </a:lnTo>
                    <a:lnTo>
                      <a:pt x="15568" y="3725"/>
                    </a:lnTo>
                    <a:lnTo>
                      <a:pt x="15777" y="3663"/>
                    </a:lnTo>
                    <a:lnTo>
                      <a:pt x="15924" y="3558"/>
                    </a:lnTo>
                    <a:lnTo>
                      <a:pt x="16007" y="3642"/>
                    </a:lnTo>
                    <a:lnTo>
                      <a:pt x="16133" y="3704"/>
                    </a:lnTo>
                    <a:lnTo>
                      <a:pt x="16112" y="3600"/>
                    </a:lnTo>
                    <a:lnTo>
                      <a:pt x="16112" y="3432"/>
                    </a:lnTo>
                    <a:lnTo>
                      <a:pt x="16217" y="3328"/>
                    </a:lnTo>
                    <a:lnTo>
                      <a:pt x="16196" y="3244"/>
                    </a:lnTo>
                    <a:lnTo>
                      <a:pt x="16154" y="3223"/>
                    </a:lnTo>
                    <a:lnTo>
                      <a:pt x="16091" y="3119"/>
                    </a:lnTo>
                    <a:lnTo>
                      <a:pt x="15987" y="3077"/>
                    </a:lnTo>
                    <a:lnTo>
                      <a:pt x="15903" y="3119"/>
                    </a:lnTo>
                    <a:lnTo>
                      <a:pt x="15777" y="3098"/>
                    </a:lnTo>
                    <a:lnTo>
                      <a:pt x="15735" y="2993"/>
                    </a:lnTo>
                    <a:lnTo>
                      <a:pt x="15840" y="2888"/>
                    </a:lnTo>
                    <a:lnTo>
                      <a:pt x="15840" y="2805"/>
                    </a:lnTo>
                    <a:lnTo>
                      <a:pt x="15777" y="2700"/>
                    </a:lnTo>
                    <a:lnTo>
                      <a:pt x="15735" y="2616"/>
                    </a:lnTo>
                    <a:lnTo>
                      <a:pt x="15673" y="2658"/>
                    </a:lnTo>
                    <a:lnTo>
                      <a:pt x="15589" y="2658"/>
                    </a:lnTo>
                    <a:lnTo>
                      <a:pt x="15526" y="2575"/>
                    </a:lnTo>
                    <a:lnTo>
                      <a:pt x="15610" y="2407"/>
                    </a:lnTo>
                    <a:lnTo>
                      <a:pt x="15589" y="2365"/>
                    </a:lnTo>
                    <a:lnTo>
                      <a:pt x="15505" y="2365"/>
                    </a:lnTo>
                    <a:lnTo>
                      <a:pt x="15463" y="2282"/>
                    </a:lnTo>
                    <a:lnTo>
                      <a:pt x="15380" y="2261"/>
                    </a:lnTo>
                    <a:lnTo>
                      <a:pt x="15108" y="2407"/>
                    </a:lnTo>
                    <a:lnTo>
                      <a:pt x="15150" y="2512"/>
                    </a:lnTo>
                    <a:lnTo>
                      <a:pt x="15066" y="2575"/>
                    </a:lnTo>
                    <a:lnTo>
                      <a:pt x="14857" y="2491"/>
                    </a:lnTo>
                    <a:lnTo>
                      <a:pt x="14689" y="2554"/>
                    </a:lnTo>
                    <a:lnTo>
                      <a:pt x="14585" y="2386"/>
                    </a:lnTo>
                    <a:lnTo>
                      <a:pt x="14459" y="2491"/>
                    </a:lnTo>
                    <a:lnTo>
                      <a:pt x="14375" y="2491"/>
                    </a:lnTo>
                    <a:lnTo>
                      <a:pt x="14375" y="2616"/>
                    </a:lnTo>
                    <a:lnTo>
                      <a:pt x="14271" y="2784"/>
                    </a:lnTo>
                    <a:lnTo>
                      <a:pt x="14041" y="2826"/>
                    </a:lnTo>
                    <a:lnTo>
                      <a:pt x="13936" y="2867"/>
                    </a:lnTo>
                    <a:lnTo>
                      <a:pt x="13831" y="2972"/>
                    </a:lnTo>
                    <a:lnTo>
                      <a:pt x="13769" y="3098"/>
                    </a:lnTo>
                    <a:lnTo>
                      <a:pt x="13685" y="3119"/>
                    </a:lnTo>
                    <a:lnTo>
                      <a:pt x="13685" y="3202"/>
                    </a:lnTo>
                    <a:lnTo>
                      <a:pt x="13580" y="3181"/>
                    </a:lnTo>
                    <a:lnTo>
                      <a:pt x="13497" y="3223"/>
                    </a:lnTo>
                    <a:lnTo>
                      <a:pt x="13434" y="3391"/>
                    </a:lnTo>
                    <a:lnTo>
                      <a:pt x="13329" y="3391"/>
                    </a:lnTo>
                    <a:lnTo>
                      <a:pt x="13120" y="3432"/>
                    </a:lnTo>
                    <a:lnTo>
                      <a:pt x="13057" y="3432"/>
                    </a:lnTo>
                    <a:lnTo>
                      <a:pt x="13015" y="3600"/>
                    </a:lnTo>
                    <a:lnTo>
                      <a:pt x="13015" y="3704"/>
                    </a:lnTo>
                    <a:lnTo>
                      <a:pt x="13204" y="3767"/>
                    </a:lnTo>
                    <a:lnTo>
                      <a:pt x="13204" y="3935"/>
                    </a:lnTo>
                    <a:lnTo>
                      <a:pt x="13204" y="4039"/>
                    </a:lnTo>
                    <a:lnTo>
                      <a:pt x="12974" y="4123"/>
                    </a:lnTo>
                    <a:lnTo>
                      <a:pt x="12806" y="4081"/>
                    </a:lnTo>
                    <a:lnTo>
                      <a:pt x="12597" y="4144"/>
                    </a:lnTo>
                    <a:lnTo>
                      <a:pt x="12492" y="4081"/>
                    </a:lnTo>
                    <a:lnTo>
                      <a:pt x="12367" y="4123"/>
                    </a:lnTo>
                    <a:lnTo>
                      <a:pt x="12262" y="4248"/>
                    </a:lnTo>
                    <a:lnTo>
                      <a:pt x="12116" y="4248"/>
                    </a:lnTo>
                    <a:lnTo>
                      <a:pt x="11823" y="4081"/>
                    </a:lnTo>
                    <a:lnTo>
                      <a:pt x="11739" y="4144"/>
                    </a:lnTo>
                    <a:lnTo>
                      <a:pt x="11530" y="4123"/>
                    </a:lnTo>
                    <a:lnTo>
                      <a:pt x="11425" y="3935"/>
                    </a:lnTo>
                    <a:lnTo>
                      <a:pt x="11488" y="3830"/>
                    </a:lnTo>
                    <a:lnTo>
                      <a:pt x="11488" y="3704"/>
                    </a:lnTo>
                    <a:lnTo>
                      <a:pt x="11383" y="3621"/>
                    </a:lnTo>
                    <a:lnTo>
                      <a:pt x="11341" y="3453"/>
                    </a:lnTo>
                    <a:lnTo>
                      <a:pt x="11300" y="3349"/>
                    </a:lnTo>
                    <a:lnTo>
                      <a:pt x="11153" y="3349"/>
                    </a:lnTo>
                    <a:lnTo>
                      <a:pt x="11069" y="3453"/>
                    </a:lnTo>
                    <a:lnTo>
                      <a:pt x="11028" y="3453"/>
                    </a:lnTo>
                    <a:lnTo>
                      <a:pt x="11090" y="3600"/>
                    </a:lnTo>
                    <a:lnTo>
                      <a:pt x="11028" y="3851"/>
                    </a:lnTo>
                    <a:lnTo>
                      <a:pt x="11132" y="4081"/>
                    </a:lnTo>
                    <a:lnTo>
                      <a:pt x="11090" y="4353"/>
                    </a:lnTo>
                    <a:lnTo>
                      <a:pt x="10756" y="4437"/>
                    </a:lnTo>
                    <a:lnTo>
                      <a:pt x="10505" y="4290"/>
                    </a:lnTo>
                    <a:lnTo>
                      <a:pt x="10400" y="4374"/>
                    </a:lnTo>
                    <a:lnTo>
                      <a:pt x="9919" y="4186"/>
                    </a:lnTo>
                    <a:lnTo>
                      <a:pt x="9709" y="4186"/>
                    </a:lnTo>
                    <a:lnTo>
                      <a:pt x="9584" y="4248"/>
                    </a:lnTo>
                    <a:lnTo>
                      <a:pt x="9291" y="4165"/>
                    </a:lnTo>
                    <a:lnTo>
                      <a:pt x="9124" y="4039"/>
                    </a:lnTo>
                    <a:lnTo>
                      <a:pt x="9103" y="3872"/>
                    </a:lnTo>
                    <a:lnTo>
                      <a:pt x="8810" y="3830"/>
                    </a:lnTo>
                    <a:lnTo>
                      <a:pt x="8517" y="3914"/>
                    </a:lnTo>
                    <a:lnTo>
                      <a:pt x="8412" y="3830"/>
                    </a:lnTo>
                    <a:lnTo>
                      <a:pt x="8140" y="3830"/>
                    </a:lnTo>
                    <a:lnTo>
                      <a:pt x="7952" y="3725"/>
                    </a:lnTo>
                    <a:lnTo>
                      <a:pt x="7784" y="3725"/>
                    </a:lnTo>
                    <a:lnTo>
                      <a:pt x="7680" y="3642"/>
                    </a:lnTo>
                    <a:lnTo>
                      <a:pt x="7450" y="3600"/>
                    </a:lnTo>
                    <a:lnTo>
                      <a:pt x="7261" y="3391"/>
                    </a:lnTo>
                    <a:lnTo>
                      <a:pt x="7010" y="3202"/>
                    </a:lnTo>
                    <a:lnTo>
                      <a:pt x="6801" y="3139"/>
                    </a:lnTo>
                    <a:lnTo>
                      <a:pt x="6717" y="3077"/>
                    </a:lnTo>
                    <a:lnTo>
                      <a:pt x="6613" y="3077"/>
                    </a:lnTo>
                    <a:lnTo>
                      <a:pt x="6508" y="2993"/>
                    </a:lnTo>
                    <a:lnTo>
                      <a:pt x="6383" y="2972"/>
                    </a:lnTo>
                    <a:lnTo>
                      <a:pt x="6362" y="2826"/>
                    </a:lnTo>
                    <a:lnTo>
                      <a:pt x="6487" y="2616"/>
                    </a:lnTo>
                    <a:lnTo>
                      <a:pt x="6487" y="2449"/>
                    </a:lnTo>
                    <a:lnTo>
                      <a:pt x="6571" y="2135"/>
                    </a:lnTo>
                    <a:lnTo>
                      <a:pt x="6571" y="1926"/>
                    </a:lnTo>
                    <a:lnTo>
                      <a:pt x="6529" y="1947"/>
                    </a:lnTo>
                    <a:lnTo>
                      <a:pt x="6508" y="1842"/>
                    </a:lnTo>
                    <a:lnTo>
                      <a:pt x="6404" y="1842"/>
                    </a:lnTo>
                    <a:lnTo>
                      <a:pt x="6320" y="1675"/>
                    </a:lnTo>
                    <a:lnTo>
                      <a:pt x="6257" y="1654"/>
                    </a:lnTo>
                    <a:lnTo>
                      <a:pt x="6152" y="1549"/>
                    </a:lnTo>
                    <a:lnTo>
                      <a:pt x="6006" y="1528"/>
                    </a:lnTo>
                    <a:lnTo>
                      <a:pt x="5964" y="1445"/>
                    </a:lnTo>
                    <a:lnTo>
                      <a:pt x="5839" y="1445"/>
                    </a:lnTo>
                    <a:lnTo>
                      <a:pt x="5755" y="1549"/>
                    </a:lnTo>
                    <a:lnTo>
                      <a:pt x="5629" y="1507"/>
                    </a:lnTo>
                    <a:lnTo>
                      <a:pt x="5587" y="1361"/>
                    </a:lnTo>
                    <a:lnTo>
                      <a:pt x="5546" y="1361"/>
                    </a:lnTo>
                    <a:lnTo>
                      <a:pt x="5546" y="1256"/>
                    </a:lnTo>
                    <a:lnTo>
                      <a:pt x="5462" y="1152"/>
                    </a:lnTo>
                    <a:lnTo>
                      <a:pt x="5399" y="1131"/>
                    </a:lnTo>
                    <a:lnTo>
                      <a:pt x="5441" y="1047"/>
                    </a:lnTo>
                    <a:lnTo>
                      <a:pt x="5378" y="943"/>
                    </a:lnTo>
                    <a:lnTo>
                      <a:pt x="5399" y="712"/>
                    </a:lnTo>
                    <a:lnTo>
                      <a:pt x="5253" y="629"/>
                    </a:lnTo>
                    <a:lnTo>
                      <a:pt x="5232" y="566"/>
                    </a:lnTo>
                    <a:lnTo>
                      <a:pt x="5211" y="482"/>
                    </a:lnTo>
                    <a:lnTo>
                      <a:pt x="4960" y="357"/>
                    </a:lnTo>
                    <a:lnTo>
                      <a:pt x="4813" y="357"/>
                    </a:lnTo>
                    <a:lnTo>
                      <a:pt x="4751" y="189"/>
                    </a:lnTo>
                    <a:lnTo>
                      <a:pt x="4604" y="106"/>
                    </a:lnTo>
                    <a:lnTo>
                      <a:pt x="4437" y="210"/>
                    </a:lnTo>
                    <a:lnTo>
                      <a:pt x="412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33"/>
              <p:cNvSpPr/>
              <p:nvPr/>
            </p:nvSpPr>
            <p:spPr>
              <a:xfrm>
                <a:off x="4822425" y="2778250"/>
                <a:ext cx="119300" cy="63825"/>
              </a:xfrm>
              <a:custGeom>
                <a:rect b="b" l="l" r="r" t="t"/>
                <a:pathLst>
                  <a:path extrusionOk="0" h="2553" w="4772">
                    <a:moveTo>
                      <a:pt x="231" y="0"/>
                    </a:moveTo>
                    <a:lnTo>
                      <a:pt x="210" y="42"/>
                    </a:lnTo>
                    <a:lnTo>
                      <a:pt x="210" y="251"/>
                    </a:lnTo>
                    <a:lnTo>
                      <a:pt x="126" y="565"/>
                    </a:lnTo>
                    <a:lnTo>
                      <a:pt x="126" y="732"/>
                    </a:lnTo>
                    <a:lnTo>
                      <a:pt x="1" y="942"/>
                    </a:lnTo>
                    <a:lnTo>
                      <a:pt x="22" y="1088"/>
                    </a:lnTo>
                    <a:lnTo>
                      <a:pt x="147" y="1109"/>
                    </a:lnTo>
                    <a:lnTo>
                      <a:pt x="252" y="1193"/>
                    </a:lnTo>
                    <a:lnTo>
                      <a:pt x="356" y="1193"/>
                    </a:lnTo>
                    <a:lnTo>
                      <a:pt x="440" y="1255"/>
                    </a:lnTo>
                    <a:lnTo>
                      <a:pt x="649" y="1318"/>
                    </a:lnTo>
                    <a:lnTo>
                      <a:pt x="900" y="1507"/>
                    </a:lnTo>
                    <a:lnTo>
                      <a:pt x="1089" y="1716"/>
                    </a:lnTo>
                    <a:lnTo>
                      <a:pt x="1319" y="1758"/>
                    </a:lnTo>
                    <a:lnTo>
                      <a:pt x="1423" y="1841"/>
                    </a:lnTo>
                    <a:lnTo>
                      <a:pt x="1591" y="1841"/>
                    </a:lnTo>
                    <a:lnTo>
                      <a:pt x="1779" y="1946"/>
                    </a:lnTo>
                    <a:lnTo>
                      <a:pt x="2051" y="1946"/>
                    </a:lnTo>
                    <a:lnTo>
                      <a:pt x="2156" y="2030"/>
                    </a:lnTo>
                    <a:lnTo>
                      <a:pt x="2449" y="1946"/>
                    </a:lnTo>
                    <a:lnTo>
                      <a:pt x="2742" y="1988"/>
                    </a:lnTo>
                    <a:lnTo>
                      <a:pt x="2763" y="2155"/>
                    </a:lnTo>
                    <a:lnTo>
                      <a:pt x="2930" y="2281"/>
                    </a:lnTo>
                    <a:lnTo>
                      <a:pt x="3223" y="2364"/>
                    </a:lnTo>
                    <a:lnTo>
                      <a:pt x="3348" y="2302"/>
                    </a:lnTo>
                    <a:lnTo>
                      <a:pt x="3558" y="2302"/>
                    </a:lnTo>
                    <a:lnTo>
                      <a:pt x="4039" y="2490"/>
                    </a:lnTo>
                    <a:lnTo>
                      <a:pt x="4144" y="2406"/>
                    </a:lnTo>
                    <a:lnTo>
                      <a:pt x="4395" y="2553"/>
                    </a:lnTo>
                    <a:lnTo>
                      <a:pt x="4729" y="2469"/>
                    </a:lnTo>
                    <a:lnTo>
                      <a:pt x="4771" y="2197"/>
                    </a:lnTo>
                    <a:lnTo>
                      <a:pt x="4667" y="1967"/>
                    </a:lnTo>
                    <a:lnTo>
                      <a:pt x="4729" y="1716"/>
                    </a:lnTo>
                    <a:lnTo>
                      <a:pt x="4667" y="1569"/>
                    </a:lnTo>
                    <a:lnTo>
                      <a:pt x="4562" y="1569"/>
                    </a:lnTo>
                    <a:lnTo>
                      <a:pt x="4416" y="1632"/>
                    </a:lnTo>
                    <a:lnTo>
                      <a:pt x="4353" y="1611"/>
                    </a:lnTo>
                    <a:lnTo>
                      <a:pt x="4206" y="1653"/>
                    </a:lnTo>
                    <a:lnTo>
                      <a:pt x="4123" y="1632"/>
                    </a:lnTo>
                    <a:lnTo>
                      <a:pt x="3997" y="1465"/>
                    </a:lnTo>
                    <a:lnTo>
                      <a:pt x="3830" y="1402"/>
                    </a:lnTo>
                    <a:lnTo>
                      <a:pt x="3788" y="1255"/>
                    </a:lnTo>
                    <a:lnTo>
                      <a:pt x="3662" y="1193"/>
                    </a:lnTo>
                    <a:lnTo>
                      <a:pt x="3453" y="1193"/>
                    </a:lnTo>
                    <a:lnTo>
                      <a:pt x="3348" y="1297"/>
                    </a:lnTo>
                    <a:lnTo>
                      <a:pt x="3202" y="1318"/>
                    </a:lnTo>
                    <a:lnTo>
                      <a:pt x="3139" y="1402"/>
                    </a:lnTo>
                    <a:lnTo>
                      <a:pt x="2972" y="1318"/>
                    </a:lnTo>
                    <a:lnTo>
                      <a:pt x="2867" y="1339"/>
                    </a:lnTo>
                    <a:lnTo>
                      <a:pt x="2825" y="1193"/>
                    </a:lnTo>
                    <a:lnTo>
                      <a:pt x="2846" y="942"/>
                    </a:lnTo>
                    <a:lnTo>
                      <a:pt x="2700" y="942"/>
                    </a:lnTo>
                    <a:lnTo>
                      <a:pt x="2532" y="1004"/>
                    </a:lnTo>
                    <a:lnTo>
                      <a:pt x="2365" y="879"/>
                    </a:lnTo>
                    <a:lnTo>
                      <a:pt x="2365" y="711"/>
                    </a:lnTo>
                    <a:lnTo>
                      <a:pt x="2239" y="628"/>
                    </a:lnTo>
                    <a:lnTo>
                      <a:pt x="2114" y="628"/>
                    </a:lnTo>
                    <a:lnTo>
                      <a:pt x="2093" y="586"/>
                    </a:lnTo>
                    <a:lnTo>
                      <a:pt x="2009" y="628"/>
                    </a:lnTo>
                    <a:lnTo>
                      <a:pt x="2009" y="816"/>
                    </a:lnTo>
                    <a:lnTo>
                      <a:pt x="1947" y="837"/>
                    </a:lnTo>
                    <a:lnTo>
                      <a:pt x="1905" y="711"/>
                    </a:lnTo>
                    <a:lnTo>
                      <a:pt x="1800" y="586"/>
                    </a:lnTo>
                    <a:lnTo>
                      <a:pt x="1737" y="523"/>
                    </a:lnTo>
                    <a:lnTo>
                      <a:pt x="1612" y="460"/>
                    </a:lnTo>
                    <a:lnTo>
                      <a:pt x="1486" y="460"/>
                    </a:lnTo>
                    <a:lnTo>
                      <a:pt x="1319" y="272"/>
                    </a:lnTo>
                    <a:lnTo>
                      <a:pt x="1214" y="209"/>
                    </a:lnTo>
                    <a:lnTo>
                      <a:pt x="1089" y="209"/>
                    </a:lnTo>
                    <a:lnTo>
                      <a:pt x="1047" y="147"/>
                    </a:lnTo>
                    <a:lnTo>
                      <a:pt x="838" y="63"/>
                    </a:lnTo>
                    <a:lnTo>
                      <a:pt x="670" y="84"/>
                    </a:lnTo>
                    <a:lnTo>
                      <a:pt x="607" y="188"/>
                    </a:lnTo>
                    <a:lnTo>
                      <a:pt x="545" y="167"/>
                    </a:lnTo>
                    <a:lnTo>
                      <a:pt x="440" y="167"/>
                    </a:lnTo>
                    <a:lnTo>
                      <a:pt x="377" y="84"/>
                    </a:lnTo>
                    <a:lnTo>
                      <a:pt x="23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33"/>
              <p:cNvSpPr/>
              <p:nvPr/>
            </p:nvSpPr>
            <p:spPr>
              <a:xfrm>
                <a:off x="4547800" y="2671000"/>
                <a:ext cx="200375" cy="220775"/>
              </a:xfrm>
              <a:custGeom>
                <a:rect b="b" l="l" r="r" t="t"/>
                <a:pathLst>
                  <a:path extrusionOk="0" h="8831" w="8015">
                    <a:moveTo>
                      <a:pt x="5901" y="1"/>
                    </a:moveTo>
                    <a:lnTo>
                      <a:pt x="5713" y="105"/>
                    </a:lnTo>
                    <a:lnTo>
                      <a:pt x="5587" y="252"/>
                    </a:lnTo>
                    <a:lnTo>
                      <a:pt x="5441" y="252"/>
                    </a:lnTo>
                    <a:lnTo>
                      <a:pt x="5315" y="377"/>
                    </a:lnTo>
                    <a:lnTo>
                      <a:pt x="5232" y="482"/>
                    </a:lnTo>
                    <a:lnTo>
                      <a:pt x="5462" y="838"/>
                    </a:lnTo>
                    <a:lnTo>
                      <a:pt x="5483" y="1110"/>
                    </a:lnTo>
                    <a:lnTo>
                      <a:pt x="5232" y="1444"/>
                    </a:lnTo>
                    <a:lnTo>
                      <a:pt x="5357" y="1570"/>
                    </a:lnTo>
                    <a:lnTo>
                      <a:pt x="5357" y="1737"/>
                    </a:lnTo>
                    <a:lnTo>
                      <a:pt x="5190" y="1968"/>
                    </a:lnTo>
                    <a:lnTo>
                      <a:pt x="4981" y="1968"/>
                    </a:lnTo>
                    <a:lnTo>
                      <a:pt x="4771" y="1884"/>
                    </a:lnTo>
                    <a:lnTo>
                      <a:pt x="4646" y="1968"/>
                    </a:lnTo>
                    <a:lnTo>
                      <a:pt x="4709" y="2135"/>
                    </a:lnTo>
                    <a:lnTo>
                      <a:pt x="4834" y="2198"/>
                    </a:lnTo>
                    <a:lnTo>
                      <a:pt x="4876" y="2365"/>
                    </a:lnTo>
                    <a:lnTo>
                      <a:pt x="4855" y="2449"/>
                    </a:lnTo>
                    <a:lnTo>
                      <a:pt x="4730" y="2512"/>
                    </a:lnTo>
                    <a:lnTo>
                      <a:pt x="4604" y="2553"/>
                    </a:lnTo>
                    <a:lnTo>
                      <a:pt x="4562" y="2616"/>
                    </a:lnTo>
                    <a:lnTo>
                      <a:pt x="4541" y="2825"/>
                    </a:lnTo>
                    <a:lnTo>
                      <a:pt x="4499" y="2972"/>
                    </a:lnTo>
                    <a:lnTo>
                      <a:pt x="4499" y="3035"/>
                    </a:lnTo>
                    <a:lnTo>
                      <a:pt x="4457" y="3097"/>
                    </a:lnTo>
                    <a:lnTo>
                      <a:pt x="4499" y="3328"/>
                    </a:lnTo>
                    <a:lnTo>
                      <a:pt x="4395" y="3537"/>
                    </a:lnTo>
                    <a:lnTo>
                      <a:pt x="4248" y="3390"/>
                    </a:lnTo>
                    <a:lnTo>
                      <a:pt x="4206" y="3390"/>
                    </a:lnTo>
                    <a:lnTo>
                      <a:pt x="4185" y="3453"/>
                    </a:lnTo>
                    <a:lnTo>
                      <a:pt x="4039" y="3453"/>
                    </a:lnTo>
                    <a:lnTo>
                      <a:pt x="3997" y="3411"/>
                    </a:lnTo>
                    <a:lnTo>
                      <a:pt x="3830" y="3432"/>
                    </a:lnTo>
                    <a:lnTo>
                      <a:pt x="3809" y="3495"/>
                    </a:lnTo>
                    <a:lnTo>
                      <a:pt x="3600" y="3662"/>
                    </a:lnTo>
                    <a:lnTo>
                      <a:pt x="3683" y="3704"/>
                    </a:lnTo>
                    <a:lnTo>
                      <a:pt x="3621" y="3767"/>
                    </a:lnTo>
                    <a:lnTo>
                      <a:pt x="3411" y="3872"/>
                    </a:lnTo>
                    <a:lnTo>
                      <a:pt x="3349" y="3830"/>
                    </a:lnTo>
                    <a:lnTo>
                      <a:pt x="3202" y="3851"/>
                    </a:lnTo>
                    <a:lnTo>
                      <a:pt x="3160" y="3934"/>
                    </a:lnTo>
                    <a:lnTo>
                      <a:pt x="3139" y="4039"/>
                    </a:lnTo>
                    <a:lnTo>
                      <a:pt x="3035" y="4060"/>
                    </a:lnTo>
                    <a:lnTo>
                      <a:pt x="2951" y="4165"/>
                    </a:lnTo>
                    <a:lnTo>
                      <a:pt x="2951" y="4332"/>
                    </a:lnTo>
                    <a:lnTo>
                      <a:pt x="2993" y="4499"/>
                    </a:lnTo>
                    <a:lnTo>
                      <a:pt x="2993" y="4646"/>
                    </a:lnTo>
                    <a:lnTo>
                      <a:pt x="3035" y="4750"/>
                    </a:lnTo>
                    <a:lnTo>
                      <a:pt x="3035" y="4855"/>
                    </a:lnTo>
                    <a:lnTo>
                      <a:pt x="2784" y="4960"/>
                    </a:lnTo>
                    <a:lnTo>
                      <a:pt x="2574" y="4960"/>
                    </a:lnTo>
                    <a:lnTo>
                      <a:pt x="2407" y="4981"/>
                    </a:lnTo>
                    <a:lnTo>
                      <a:pt x="2093" y="4981"/>
                    </a:lnTo>
                    <a:lnTo>
                      <a:pt x="1905" y="5022"/>
                    </a:lnTo>
                    <a:lnTo>
                      <a:pt x="1821" y="5106"/>
                    </a:lnTo>
                    <a:lnTo>
                      <a:pt x="1633" y="5085"/>
                    </a:lnTo>
                    <a:lnTo>
                      <a:pt x="1465" y="5127"/>
                    </a:lnTo>
                    <a:lnTo>
                      <a:pt x="775" y="5169"/>
                    </a:lnTo>
                    <a:lnTo>
                      <a:pt x="1" y="4918"/>
                    </a:lnTo>
                    <a:lnTo>
                      <a:pt x="273" y="5336"/>
                    </a:lnTo>
                    <a:lnTo>
                      <a:pt x="356" y="5483"/>
                    </a:lnTo>
                    <a:lnTo>
                      <a:pt x="524" y="5629"/>
                    </a:lnTo>
                    <a:lnTo>
                      <a:pt x="649" y="5713"/>
                    </a:lnTo>
                    <a:lnTo>
                      <a:pt x="691" y="5755"/>
                    </a:lnTo>
                    <a:lnTo>
                      <a:pt x="880" y="5797"/>
                    </a:lnTo>
                    <a:lnTo>
                      <a:pt x="984" y="5818"/>
                    </a:lnTo>
                    <a:lnTo>
                      <a:pt x="1005" y="5901"/>
                    </a:lnTo>
                    <a:lnTo>
                      <a:pt x="1172" y="5901"/>
                    </a:lnTo>
                    <a:lnTo>
                      <a:pt x="1172" y="6110"/>
                    </a:lnTo>
                    <a:lnTo>
                      <a:pt x="1214" y="6236"/>
                    </a:lnTo>
                    <a:lnTo>
                      <a:pt x="1214" y="6382"/>
                    </a:lnTo>
                    <a:lnTo>
                      <a:pt x="1256" y="6487"/>
                    </a:lnTo>
                    <a:lnTo>
                      <a:pt x="1403" y="6466"/>
                    </a:lnTo>
                    <a:lnTo>
                      <a:pt x="1528" y="6571"/>
                    </a:lnTo>
                    <a:lnTo>
                      <a:pt x="1570" y="6801"/>
                    </a:lnTo>
                    <a:lnTo>
                      <a:pt x="1486" y="6885"/>
                    </a:lnTo>
                    <a:lnTo>
                      <a:pt x="1319" y="6843"/>
                    </a:lnTo>
                    <a:lnTo>
                      <a:pt x="1068" y="6906"/>
                    </a:lnTo>
                    <a:lnTo>
                      <a:pt x="984" y="6968"/>
                    </a:lnTo>
                    <a:lnTo>
                      <a:pt x="838" y="7052"/>
                    </a:lnTo>
                    <a:lnTo>
                      <a:pt x="754" y="7157"/>
                    </a:lnTo>
                    <a:lnTo>
                      <a:pt x="796" y="7261"/>
                    </a:lnTo>
                    <a:lnTo>
                      <a:pt x="691" y="7387"/>
                    </a:lnTo>
                    <a:lnTo>
                      <a:pt x="754" y="7512"/>
                    </a:lnTo>
                    <a:lnTo>
                      <a:pt x="733" y="7722"/>
                    </a:lnTo>
                    <a:lnTo>
                      <a:pt x="733" y="7805"/>
                    </a:lnTo>
                    <a:lnTo>
                      <a:pt x="796" y="7805"/>
                    </a:lnTo>
                    <a:lnTo>
                      <a:pt x="796" y="7889"/>
                    </a:lnTo>
                    <a:lnTo>
                      <a:pt x="859" y="7910"/>
                    </a:lnTo>
                    <a:lnTo>
                      <a:pt x="1005" y="7805"/>
                    </a:lnTo>
                    <a:lnTo>
                      <a:pt x="1131" y="7805"/>
                    </a:lnTo>
                    <a:lnTo>
                      <a:pt x="1172" y="7847"/>
                    </a:lnTo>
                    <a:lnTo>
                      <a:pt x="1193" y="7826"/>
                    </a:lnTo>
                    <a:lnTo>
                      <a:pt x="1298" y="7784"/>
                    </a:lnTo>
                    <a:lnTo>
                      <a:pt x="1403" y="7784"/>
                    </a:lnTo>
                    <a:lnTo>
                      <a:pt x="1465" y="7805"/>
                    </a:lnTo>
                    <a:lnTo>
                      <a:pt x="1570" y="7784"/>
                    </a:lnTo>
                    <a:lnTo>
                      <a:pt x="1696" y="7784"/>
                    </a:lnTo>
                    <a:lnTo>
                      <a:pt x="1717" y="7722"/>
                    </a:lnTo>
                    <a:lnTo>
                      <a:pt x="1779" y="7638"/>
                    </a:lnTo>
                    <a:lnTo>
                      <a:pt x="1884" y="7722"/>
                    </a:lnTo>
                    <a:lnTo>
                      <a:pt x="1947" y="7722"/>
                    </a:lnTo>
                    <a:lnTo>
                      <a:pt x="1989" y="7701"/>
                    </a:lnTo>
                    <a:lnTo>
                      <a:pt x="2030" y="7701"/>
                    </a:lnTo>
                    <a:lnTo>
                      <a:pt x="2051" y="7784"/>
                    </a:lnTo>
                    <a:lnTo>
                      <a:pt x="2156" y="7784"/>
                    </a:lnTo>
                    <a:lnTo>
                      <a:pt x="2240" y="7826"/>
                    </a:lnTo>
                    <a:lnTo>
                      <a:pt x="2323" y="7826"/>
                    </a:lnTo>
                    <a:lnTo>
                      <a:pt x="2449" y="7701"/>
                    </a:lnTo>
                    <a:lnTo>
                      <a:pt x="2616" y="7701"/>
                    </a:lnTo>
                    <a:lnTo>
                      <a:pt x="2700" y="7722"/>
                    </a:lnTo>
                    <a:lnTo>
                      <a:pt x="2784" y="7680"/>
                    </a:lnTo>
                    <a:lnTo>
                      <a:pt x="2867" y="7680"/>
                    </a:lnTo>
                    <a:lnTo>
                      <a:pt x="2888" y="7617"/>
                    </a:lnTo>
                    <a:lnTo>
                      <a:pt x="2951" y="7638"/>
                    </a:lnTo>
                    <a:lnTo>
                      <a:pt x="3097" y="7680"/>
                    </a:lnTo>
                    <a:lnTo>
                      <a:pt x="3223" y="7617"/>
                    </a:lnTo>
                    <a:lnTo>
                      <a:pt x="3411" y="7617"/>
                    </a:lnTo>
                    <a:lnTo>
                      <a:pt x="3558" y="7722"/>
                    </a:lnTo>
                    <a:lnTo>
                      <a:pt x="3579" y="7847"/>
                    </a:lnTo>
                    <a:lnTo>
                      <a:pt x="3579" y="7931"/>
                    </a:lnTo>
                    <a:lnTo>
                      <a:pt x="3579" y="7952"/>
                    </a:lnTo>
                    <a:lnTo>
                      <a:pt x="3558" y="7952"/>
                    </a:lnTo>
                    <a:lnTo>
                      <a:pt x="3558" y="8014"/>
                    </a:lnTo>
                    <a:lnTo>
                      <a:pt x="3662" y="8014"/>
                    </a:lnTo>
                    <a:lnTo>
                      <a:pt x="3809" y="7931"/>
                    </a:lnTo>
                    <a:lnTo>
                      <a:pt x="3809" y="8056"/>
                    </a:lnTo>
                    <a:lnTo>
                      <a:pt x="3934" y="8203"/>
                    </a:lnTo>
                    <a:lnTo>
                      <a:pt x="3997" y="8412"/>
                    </a:lnTo>
                    <a:lnTo>
                      <a:pt x="3997" y="8433"/>
                    </a:lnTo>
                    <a:lnTo>
                      <a:pt x="3997" y="8517"/>
                    </a:lnTo>
                    <a:lnTo>
                      <a:pt x="3934" y="8538"/>
                    </a:lnTo>
                    <a:lnTo>
                      <a:pt x="4039" y="8538"/>
                    </a:lnTo>
                    <a:lnTo>
                      <a:pt x="4081" y="8663"/>
                    </a:lnTo>
                    <a:lnTo>
                      <a:pt x="4353" y="8663"/>
                    </a:lnTo>
                    <a:lnTo>
                      <a:pt x="4541" y="8747"/>
                    </a:lnTo>
                    <a:lnTo>
                      <a:pt x="4541" y="8831"/>
                    </a:lnTo>
                    <a:lnTo>
                      <a:pt x="4625" y="8768"/>
                    </a:lnTo>
                    <a:lnTo>
                      <a:pt x="4646" y="8621"/>
                    </a:lnTo>
                    <a:lnTo>
                      <a:pt x="4750" y="8538"/>
                    </a:lnTo>
                    <a:lnTo>
                      <a:pt x="4834" y="8517"/>
                    </a:lnTo>
                    <a:lnTo>
                      <a:pt x="4876" y="8370"/>
                    </a:lnTo>
                    <a:lnTo>
                      <a:pt x="4960" y="8412"/>
                    </a:lnTo>
                    <a:lnTo>
                      <a:pt x="5064" y="8349"/>
                    </a:lnTo>
                    <a:lnTo>
                      <a:pt x="5462" y="8370"/>
                    </a:lnTo>
                    <a:lnTo>
                      <a:pt x="5692" y="8266"/>
                    </a:lnTo>
                    <a:lnTo>
                      <a:pt x="5755" y="8224"/>
                    </a:lnTo>
                    <a:lnTo>
                      <a:pt x="5880" y="8203"/>
                    </a:lnTo>
                    <a:lnTo>
                      <a:pt x="5880" y="8203"/>
                    </a:lnTo>
                    <a:lnTo>
                      <a:pt x="5818" y="8266"/>
                    </a:lnTo>
                    <a:lnTo>
                      <a:pt x="5880" y="8349"/>
                    </a:lnTo>
                    <a:lnTo>
                      <a:pt x="6006" y="8266"/>
                    </a:lnTo>
                    <a:lnTo>
                      <a:pt x="6110" y="8224"/>
                    </a:lnTo>
                    <a:lnTo>
                      <a:pt x="6069" y="8161"/>
                    </a:lnTo>
                    <a:lnTo>
                      <a:pt x="6090" y="8098"/>
                    </a:lnTo>
                    <a:lnTo>
                      <a:pt x="5964" y="7722"/>
                    </a:lnTo>
                    <a:lnTo>
                      <a:pt x="5838" y="7575"/>
                    </a:lnTo>
                    <a:lnTo>
                      <a:pt x="5880" y="7491"/>
                    </a:lnTo>
                    <a:lnTo>
                      <a:pt x="5797" y="7429"/>
                    </a:lnTo>
                    <a:lnTo>
                      <a:pt x="5692" y="7429"/>
                    </a:lnTo>
                    <a:lnTo>
                      <a:pt x="5483" y="7303"/>
                    </a:lnTo>
                    <a:lnTo>
                      <a:pt x="5462" y="7094"/>
                    </a:lnTo>
                    <a:lnTo>
                      <a:pt x="5483" y="6968"/>
                    </a:lnTo>
                    <a:lnTo>
                      <a:pt x="5399" y="6780"/>
                    </a:lnTo>
                    <a:lnTo>
                      <a:pt x="5294" y="6780"/>
                    </a:lnTo>
                    <a:lnTo>
                      <a:pt x="5232" y="6801"/>
                    </a:lnTo>
                    <a:lnTo>
                      <a:pt x="5085" y="6759"/>
                    </a:lnTo>
                    <a:lnTo>
                      <a:pt x="4981" y="6780"/>
                    </a:lnTo>
                    <a:lnTo>
                      <a:pt x="4981" y="6634"/>
                    </a:lnTo>
                    <a:lnTo>
                      <a:pt x="5085" y="6382"/>
                    </a:lnTo>
                    <a:lnTo>
                      <a:pt x="5169" y="6362"/>
                    </a:lnTo>
                    <a:lnTo>
                      <a:pt x="5315" y="6152"/>
                    </a:lnTo>
                    <a:lnTo>
                      <a:pt x="5357" y="6048"/>
                    </a:lnTo>
                    <a:lnTo>
                      <a:pt x="5462" y="6006"/>
                    </a:lnTo>
                    <a:lnTo>
                      <a:pt x="5546" y="5943"/>
                    </a:lnTo>
                    <a:lnTo>
                      <a:pt x="5671" y="6006"/>
                    </a:lnTo>
                    <a:lnTo>
                      <a:pt x="5692" y="6110"/>
                    </a:lnTo>
                    <a:lnTo>
                      <a:pt x="5776" y="6131"/>
                    </a:lnTo>
                    <a:lnTo>
                      <a:pt x="5985" y="6006"/>
                    </a:lnTo>
                    <a:lnTo>
                      <a:pt x="6299" y="6006"/>
                    </a:lnTo>
                    <a:lnTo>
                      <a:pt x="6487" y="5797"/>
                    </a:lnTo>
                    <a:lnTo>
                      <a:pt x="6592" y="5441"/>
                    </a:lnTo>
                    <a:lnTo>
                      <a:pt x="6843" y="5273"/>
                    </a:lnTo>
                    <a:lnTo>
                      <a:pt x="6926" y="5127"/>
                    </a:lnTo>
                    <a:lnTo>
                      <a:pt x="6947" y="4960"/>
                    </a:lnTo>
                    <a:lnTo>
                      <a:pt x="7052" y="4771"/>
                    </a:lnTo>
                    <a:lnTo>
                      <a:pt x="7261" y="4667"/>
                    </a:lnTo>
                    <a:lnTo>
                      <a:pt x="7324" y="4541"/>
                    </a:lnTo>
                    <a:lnTo>
                      <a:pt x="7324" y="4437"/>
                    </a:lnTo>
                    <a:lnTo>
                      <a:pt x="7240" y="4374"/>
                    </a:lnTo>
                    <a:lnTo>
                      <a:pt x="7387" y="4185"/>
                    </a:lnTo>
                    <a:lnTo>
                      <a:pt x="7491" y="4123"/>
                    </a:lnTo>
                    <a:lnTo>
                      <a:pt x="7491" y="3976"/>
                    </a:lnTo>
                    <a:lnTo>
                      <a:pt x="7554" y="3704"/>
                    </a:lnTo>
                    <a:lnTo>
                      <a:pt x="7470" y="3495"/>
                    </a:lnTo>
                    <a:lnTo>
                      <a:pt x="7450" y="3432"/>
                    </a:lnTo>
                    <a:lnTo>
                      <a:pt x="7638" y="3244"/>
                    </a:lnTo>
                    <a:lnTo>
                      <a:pt x="7743" y="3223"/>
                    </a:lnTo>
                    <a:lnTo>
                      <a:pt x="7847" y="3139"/>
                    </a:lnTo>
                    <a:lnTo>
                      <a:pt x="7910" y="3139"/>
                    </a:lnTo>
                    <a:lnTo>
                      <a:pt x="8015" y="3035"/>
                    </a:lnTo>
                    <a:lnTo>
                      <a:pt x="8015" y="2909"/>
                    </a:lnTo>
                    <a:lnTo>
                      <a:pt x="7868" y="2867"/>
                    </a:lnTo>
                    <a:lnTo>
                      <a:pt x="7743" y="2909"/>
                    </a:lnTo>
                    <a:lnTo>
                      <a:pt x="7554" y="2888"/>
                    </a:lnTo>
                    <a:lnTo>
                      <a:pt x="7491" y="2721"/>
                    </a:lnTo>
                    <a:lnTo>
                      <a:pt x="7282" y="2658"/>
                    </a:lnTo>
                    <a:lnTo>
                      <a:pt x="7073" y="2595"/>
                    </a:lnTo>
                    <a:lnTo>
                      <a:pt x="6864" y="2407"/>
                    </a:lnTo>
                    <a:lnTo>
                      <a:pt x="6843" y="2240"/>
                    </a:lnTo>
                    <a:lnTo>
                      <a:pt x="6738" y="1863"/>
                    </a:lnTo>
                    <a:lnTo>
                      <a:pt x="6634" y="1675"/>
                    </a:lnTo>
                    <a:lnTo>
                      <a:pt x="6634" y="1507"/>
                    </a:lnTo>
                    <a:lnTo>
                      <a:pt x="6738" y="1465"/>
                    </a:lnTo>
                    <a:lnTo>
                      <a:pt x="6738" y="1340"/>
                    </a:lnTo>
                    <a:lnTo>
                      <a:pt x="6885" y="1235"/>
                    </a:lnTo>
                    <a:lnTo>
                      <a:pt x="6885" y="1110"/>
                    </a:lnTo>
                    <a:lnTo>
                      <a:pt x="6738" y="1047"/>
                    </a:lnTo>
                    <a:lnTo>
                      <a:pt x="6717" y="921"/>
                    </a:lnTo>
                    <a:lnTo>
                      <a:pt x="6550" y="838"/>
                    </a:lnTo>
                    <a:lnTo>
                      <a:pt x="6403" y="712"/>
                    </a:lnTo>
                    <a:lnTo>
                      <a:pt x="6278" y="566"/>
                    </a:lnTo>
                    <a:lnTo>
                      <a:pt x="6173" y="608"/>
                    </a:lnTo>
                    <a:lnTo>
                      <a:pt x="6090" y="628"/>
                    </a:lnTo>
                    <a:lnTo>
                      <a:pt x="6006" y="566"/>
                    </a:lnTo>
                    <a:lnTo>
                      <a:pt x="5985" y="315"/>
                    </a:lnTo>
                    <a:lnTo>
                      <a:pt x="6236" y="147"/>
                    </a:lnTo>
                    <a:lnTo>
                      <a:pt x="6215" y="64"/>
                    </a:lnTo>
                    <a:lnTo>
                      <a:pt x="6027" y="84"/>
                    </a:lnTo>
                    <a:lnTo>
                      <a:pt x="590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33"/>
              <p:cNvSpPr/>
              <p:nvPr/>
            </p:nvSpPr>
            <p:spPr>
              <a:xfrm>
                <a:off x="4533150" y="2640675"/>
                <a:ext cx="191475" cy="159550"/>
              </a:xfrm>
              <a:custGeom>
                <a:rect b="b" l="l" r="r" t="t"/>
                <a:pathLst>
                  <a:path extrusionOk="0" h="6382" w="7659">
                    <a:moveTo>
                      <a:pt x="5295" y="0"/>
                    </a:moveTo>
                    <a:lnTo>
                      <a:pt x="5232" y="105"/>
                    </a:lnTo>
                    <a:lnTo>
                      <a:pt x="5211" y="272"/>
                    </a:lnTo>
                    <a:lnTo>
                      <a:pt x="5127" y="335"/>
                    </a:lnTo>
                    <a:lnTo>
                      <a:pt x="5106" y="419"/>
                    </a:lnTo>
                    <a:lnTo>
                      <a:pt x="5127" y="565"/>
                    </a:lnTo>
                    <a:lnTo>
                      <a:pt x="5043" y="691"/>
                    </a:lnTo>
                    <a:lnTo>
                      <a:pt x="4918" y="691"/>
                    </a:lnTo>
                    <a:lnTo>
                      <a:pt x="4897" y="649"/>
                    </a:lnTo>
                    <a:lnTo>
                      <a:pt x="4834" y="649"/>
                    </a:lnTo>
                    <a:lnTo>
                      <a:pt x="4792" y="691"/>
                    </a:lnTo>
                    <a:lnTo>
                      <a:pt x="4667" y="732"/>
                    </a:lnTo>
                    <a:lnTo>
                      <a:pt x="4667" y="837"/>
                    </a:lnTo>
                    <a:lnTo>
                      <a:pt x="4709" y="879"/>
                    </a:lnTo>
                    <a:lnTo>
                      <a:pt x="4709" y="963"/>
                    </a:lnTo>
                    <a:lnTo>
                      <a:pt x="4520" y="942"/>
                    </a:lnTo>
                    <a:lnTo>
                      <a:pt x="4458" y="858"/>
                    </a:lnTo>
                    <a:lnTo>
                      <a:pt x="4395" y="837"/>
                    </a:lnTo>
                    <a:lnTo>
                      <a:pt x="4332" y="879"/>
                    </a:lnTo>
                    <a:lnTo>
                      <a:pt x="4269" y="900"/>
                    </a:lnTo>
                    <a:lnTo>
                      <a:pt x="4207" y="984"/>
                    </a:lnTo>
                    <a:lnTo>
                      <a:pt x="4081" y="1067"/>
                    </a:lnTo>
                    <a:lnTo>
                      <a:pt x="3893" y="1088"/>
                    </a:lnTo>
                    <a:lnTo>
                      <a:pt x="3788" y="1067"/>
                    </a:lnTo>
                    <a:lnTo>
                      <a:pt x="3683" y="900"/>
                    </a:lnTo>
                    <a:lnTo>
                      <a:pt x="3579" y="879"/>
                    </a:lnTo>
                    <a:lnTo>
                      <a:pt x="3474" y="984"/>
                    </a:lnTo>
                    <a:lnTo>
                      <a:pt x="3411" y="984"/>
                    </a:lnTo>
                    <a:lnTo>
                      <a:pt x="3328" y="879"/>
                    </a:lnTo>
                    <a:lnTo>
                      <a:pt x="3223" y="795"/>
                    </a:lnTo>
                    <a:lnTo>
                      <a:pt x="3014" y="858"/>
                    </a:lnTo>
                    <a:lnTo>
                      <a:pt x="2993" y="837"/>
                    </a:lnTo>
                    <a:lnTo>
                      <a:pt x="2847" y="858"/>
                    </a:lnTo>
                    <a:lnTo>
                      <a:pt x="2742" y="774"/>
                    </a:lnTo>
                    <a:lnTo>
                      <a:pt x="2595" y="837"/>
                    </a:lnTo>
                    <a:lnTo>
                      <a:pt x="2428" y="942"/>
                    </a:lnTo>
                    <a:lnTo>
                      <a:pt x="2386" y="942"/>
                    </a:lnTo>
                    <a:lnTo>
                      <a:pt x="2219" y="984"/>
                    </a:lnTo>
                    <a:lnTo>
                      <a:pt x="2177" y="1046"/>
                    </a:lnTo>
                    <a:lnTo>
                      <a:pt x="2114" y="1067"/>
                    </a:lnTo>
                    <a:lnTo>
                      <a:pt x="2093" y="1109"/>
                    </a:lnTo>
                    <a:lnTo>
                      <a:pt x="2156" y="1172"/>
                    </a:lnTo>
                    <a:lnTo>
                      <a:pt x="2156" y="1297"/>
                    </a:lnTo>
                    <a:lnTo>
                      <a:pt x="2010" y="1423"/>
                    </a:lnTo>
                    <a:lnTo>
                      <a:pt x="2010" y="1590"/>
                    </a:lnTo>
                    <a:lnTo>
                      <a:pt x="1989" y="1716"/>
                    </a:lnTo>
                    <a:lnTo>
                      <a:pt x="1884" y="1737"/>
                    </a:lnTo>
                    <a:lnTo>
                      <a:pt x="1800" y="1821"/>
                    </a:lnTo>
                    <a:lnTo>
                      <a:pt x="1779" y="1883"/>
                    </a:lnTo>
                    <a:lnTo>
                      <a:pt x="1570" y="1925"/>
                    </a:lnTo>
                    <a:lnTo>
                      <a:pt x="1382" y="2030"/>
                    </a:lnTo>
                    <a:lnTo>
                      <a:pt x="1424" y="2113"/>
                    </a:lnTo>
                    <a:lnTo>
                      <a:pt x="1340" y="2155"/>
                    </a:lnTo>
                    <a:lnTo>
                      <a:pt x="1319" y="2239"/>
                    </a:lnTo>
                    <a:lnTo>
                      <a:pt x="1235" y="2344"/>
                    </a:lnTo>
                    <a:lnTo>
                      <a:pt x="1068" y="2365"/>
                    </a:lnTo>
                    <a:lnTo>
                      <a:pt x="1026" y="2427"/>
                    </a:lnTo>
                    <a:lnTo>
                      <a:pt x="963" y="2365"/>
                    </a:lnTo>
                    <a:lnTo>
                      <a:pt x="922" y="2302"/>
                    </a:lnTo>
                    <a:lnTo>
                      <a:pt x="796" y="2197"/>
                    </a:lnTo>
                    <a:lnTo>
                      <a:pt x="712" y="2197"/>
                    </a:lnTo>
                    <a:lnTo>
                      <a:pt x="629" y="2260"/>
                    </a:lnTo>
                    <a:lnTo>
                      <a:pt x="524" y="2260"/>
                    </a:lnTo>
                    <a:lnTo>
                      <a:pt x="440" y="2197"/>
                    </a:lnTo>
                    <a:lnTo>
                      <a:pt x="315" y="2155"/>
                    </a:lnTo>
                    <a:lnTo>
                      <a:pt x="273" y="2197"/>
                    </a:lnTo>
                    <a:lnTo>
                      <a:pt x="273" y="2365"/>
                    </a:lnTo>
                    <a:lnTo>
                      <a:pt x="273" y="2448"/>
                    </a:lnTo>
                    <a:lnTo>
                      <a:pt x="210" y="2532"/>
                    </a:lnTo>
                    <a:lnTo>
                      <a:pt x="294" y="2637"/>
                    </a:lnTo>
                    <a:lnTo>
                      <a:pt x="273" y="2657"/>
                    </a:lnTo>
                    <a:lnTo>
                      <a:pt x="273" y="2741"/>
                    </a:lnTo>
                    <a:lnTo>
                      <a:pt x="126" y="2846"/>
                    </a:lnTo>
                    <a:lnTo>
                      <a:pt x="1" y="2867"/>
                    </a:lnTo>
                    <a:lnTo>
                      <a:pt x="64" y="2950"/>
                    </a:lnTo>
                    <a:lnTo>
                      <a:pt x="168" y="3034"/>
                    </a:lnTo>
                    <a:lnTo>
                      <a:pt x="22" y="3181"/>
                    </a:lnTo>
                    <a:lnTo>
                      <a:pt x="85" y="3181"/>
                    </a:lnTo>
                    <a:lnTo>
                      <a:pt x="106" y="3390"/>
                    </a:lnTo>
                    <a:lnTo>
                      <a:pt x="106" y="3515"/>
                    </a:lnTo>
                    <a:lnTo>
                      <a:pt x="294" y="3557"/>
                    </a:lnTo>
                    <a:lnTo>
                      <a:pt x="336" y="3557"/>
                    </a:lnTo>
                    <a:lnTo>
                      <a:pt x="189" y="3787"/>
                    </a:lnTo>
                    <a:lnTo>
                      <a:pt x="126" y="3934"/>
                    </a:lnTo>
                    <a:lnTo>
                      <a:pt x="294" y="4227"/>
                    </a:lnTo>
                    <a:lnTo>
                      <a:pt x="378" y="4499"/>
                    </a:lnTo>
                    <a:lnTo>
                      <a:pt x="336" y="4562"/>
                    </a:lnTo>
                    <a:lnTo>
                      <a:pt x="398" y="4666"/>
                    </a:lnTo>
                    <a:lnTo>
                      <a:pt x="419" y="4875"/>
                    </a:lnTo>
                    <a:lnTo>
                      <a:pt x="922" y="4917"/>
                    </a:lnTo>
                    <a:lnTo>
                      <a:pt x="1005" y="5085"/>
                    </a:lnTo>
                    <a:lnTo>
                      <a:pt x="1005" y="5252"/>
                    </a:lnTo>
                    <a:lnTo>
                      <a:pt x="1047" y="5482"/>
                    </a:lnTo>
                    <a:lnTo>
                      <a:pt x="1005" y="5566"/>
                    </a:lnTo>
                    <a:lnTo>
                      <a:pt x="587" y="6131"/>
                    </a:lnTo>
                    <a:lnTo>
                      <a:pt x="1361" y="6382"/>
                    </a:lnTo>
                    <a:lnTo>
                      <a:pt x="2051" y="6340"/>
                    </a:lnTo>
                    <a:lnTo>
                      <a:pt x="2219" y="6298"/>
                    </a:lnTo>
                    <a:lnTo>
                      <a:pt x="2407" y="6319"/>
                    </a:lnTo>
                    <a:lnTo>
                      <a:pt x="2491" y="6235"/>
                    </a:lnTo>
                    <a:lnTo>
                      <a:pt x="2679" y="6194"/>
                    </a:lnTo>
                    <a:lnTo>
                      <a:pt x="2993" y="6194"/>
                    </a:lnTo>
                    <a:lnTo>
                      <a:pt x="3160" y="6173"/>
                    </a:lnTo>
                    <a:lnTo>
                      <a:pt x="3370" y="6173"/>
                    </a:lnTo>
                    <a:lnTo>
                      <a:pt x="3621" y="6068"/>
                    </a:lnTo>
                    <a:lnTo>
                      <a:pt x="3621" y="5963"/>
                    </a:lnTo>
                    <a:lnTo>
                      <a:pt x="3579" y="5859"/>
                    </a:lnTo>
                    <a:lnTo>
                      <a:pt x="3579" y="5712"/>
                    </a:lnTo>
                    <a:lnTo>
                      <a:pt x="3537" y="5545"/>
                    </a:lnTo>
                    <a:lnTo>
                      <a:pt x="3537" y="5378"/>
                    </a:lnTo>
                    <a:lnTo>
                      <a:pt x="3621" y="5273"/>
                    </a:lnTo>
                    <a:lnTo>
                      <a:pt x="3725" y="5252"/>
                    </a:lnTo>
                    <a:lnTo>
                      <a:pt x="3746" y="5147"/>
                    </a:lnTo>
                    <a:lnTo>
                      <a:pt x="3788" y="5064"/>
                    </a:lnTo>
                    <a:lnTo>
                      <a:pt x="3935" y="5043"/>
                    </a:lnTo>
                    <a:lnTo>
                      <a:pt x="3997" y="5085"/>
                    </a:lnTo>
                    <a:lnTo>
                      <a:pt x="4207" y="4980"/>
                    </a:lnTo>
                    <a:lnTo>
                      <a:pt x="4269" y="4917"/>
                    </a:lnTo>
                    <a:lnTo>
                      <a:pt x="4186" y="4875"/>
                    </a:lnTo>
                    <a:lnTo>
                      <a:pt x="4395" y="4708"/>
                    </a:lnTo>
                    <a:lnTo>
                      <a:pt x="4416" y="4645"/>
                    </a:lnTo>
                    <a:lnTo>
                      <a:pt x="4583" y="4624"/>
                    </a:lnTo>
                    <a:lnTo>
                      <a:pt x="4625" y="4666"/>
                    </a:lnTo>
                    <a:lnTo>
                      <a:pt x="4771" y="4666"/>
                    </a:lnTo>
                    <a:lnTo>
                      <a:pt x="4792" y="4603"/>
                    </a:lnTo>
                    <a:lnTo>
                      <a:pt x="4834" y="4603"/>
                    </a:lnTo>
                    <a:lnTo>
                      <a:pt x="4981" y="4750"/>
                    </a:lnTo>
                    <a:lnTo>
                      <a:pt x="5085" y="4541"/>
                    </a:lnTo>
                    <a:lnTo>
                      <a:pt x="5043" y="4310"/>
                    </a:lnTo>
                    <a:lnTo>
                      <a:pt x="5085" y="4248"/>
                    </a:lnTo>
                    <a:lnTo>
                      <a:pt x="5085" y="4185"/>
                    </a:lnTo>
                    <a:lnTo>
                      <a:pt x="5127" y="4038"/>
                    </a:lnTo>
                    <a:lnTo>
                      <a:pt x="5148" y="3829"/>
                    </a:lnTo>
                    <a:lnTo>
                      <a:pt x="5190" y="3766"/>
                    </a:lnTo>
                    <a:lnTo>
                      <a:pt x="5316" y="3725"/>
                    </a:lnTo>
                    <a:lnTo>
                      <a:pt x="5441" y="3662"/>
                    </a:lnTo>
                    <a:lnTo>
                      <a:pt x="5462" y="3578"/>
                    </a:lnTo>
                    <a:lnTo>
                      <a:pt x="5420" y="3411"/>
                    </a:lnTo>
                    <a:lnTo>
                      <a:pt x="5295" y="3348"/>
                    </a:lnTo>
                    <a:lnTo>
                      <a:pt x="5232" y="3181"/>
                    </a:lnTo>
                    <a:lnTo>
                      <a:pt x="5357" y="3097"/>
                    </a:lnTo>
                    <a:lnTo>
                      <a:pt x="5567" y="3181"/>
                    </a:lnTo>
                    <a:lnTo>
                      <a:pt x="5776" y="3181"/>
                    </a:lnTo>
                    <a:lnTo>
                      <a:pt x="5943" y="2950"/>
                    </a:lnTo>
                    <a:lnTo>
                      <a:pt x="5943" y="2783"/>
                    </a:lnTo>
                    <a:lnTo>
                      <a:pt x="5818" y="2657"/>
                    </a:lnTo>
                    <a:lnTo>
                      <a:pt x="6069" y="2323"/>
                    </a:lnTo>
                    <a:lnTo>
                      <a:pt x="6048" y="2051"/>
                    </a:lnTo>
                    <a:lnTo>
                      <a:pt x="5818" y="1695"/>
                    </a:lnTo>
                    <a:lnTo>
                      <a:pt x="5901" y="1590"/>
                    </a:lnTo>
                    <a:lnTo>
                      <a:pt x="6027" y="1465"/>
                    </a:lnTo>
                    <a:lnTo>
                      <a:pt x="6173" y="1465"/>
                    </a:lnTo>
                    <a:lnTo>
                      <a:pt x="6299" y="1318"/>
                    </a:lnTo>
                    <a:lnTo>
                      <a:pt x="6487" y="1214"/>
                    </a:lnTo>
                    <a:lnTo>
                      <a:pt x="6613" y="1297"/>
                    </a:lnTo>
                    <a:lnTo>
                      <a:pt x="6801" y="1277"/>
                    </a:lnTo>
                    <a:lnTo>
                      <a:pt x="7199" y="1172"/>
                    </a:lnTo>
                    <a:lnTo>
                      <a:pt x="7450" y="1067"/>
                    </a:lnTo>
                    <a:lnTo>
                      <a:pt x="7596" y="879"/>
                    </a:lnTo>
                    <a:lnTo>
                      <a:pt x="7471" y="858"/>
                    </a:lnTo>
                    <a:lnTo>
                      <a:pt x="7659" y="691"/>
                    </a:lnTo>
                    <a:lnTo>
                      <a:pt x="7638" y="586"/>
                    </a:lnTo>
                    <a:lnTo>
                      <a:pt x="7387" y="586"/>
                    </a:lnTo>
                    <a:lnTo>
                      <a:pt x="7324" y="691"/>
                    </a:lnTo>
                    <a:lnTo>
                      <a:pt x="7094" y="732"/>
                    </a:lnTo>
                    <a:lnTo>
                      <a:pt x="7073" y="586"/>
                    </a:lnTo>
                    <a:lnTo>
                      <a:pt x="6906" y="649"/>
                    </a:lnTo>
                    <a:lnTo>
                      <a:pt x="6655" y="795"/>
                    </a:lnTo>
                    <a:lnTo>
                      <a:pt x="6571" y="858"/>
                    </a:lnTo>
                    <a:lnTo>
                      <a:pt x="6550" y="984"/>
                    </a:lnTo>
                    <a:lnTo>
                      <a:pt x="6424" y="1067"/>
                    </a:lnTo>
                    <a:lnTo>
                      <a:pt x="6257" y="1151"/>
                    </a:lnTo>
                    <a:lnTo>
                      <a:pt x="6236" y="1193"/>
                    </a:lnTo>
                    <a:lnTo>
                      <a:pt x="6132" y="1277"/>
                    </a:lnTo>
                    <a:lnTo>
                      <a:pt x="5985" y="1277"/>
                    </a:lnTo>
                    <a:lnTo>
                      <a:pt x="5880" y="1256"/>
                    </a:lnTo>
                    <a:lnTo>
                      <a:pt x="5880" y="1172"/>
                    </a:lnTo>
                    <a:lnTo>
                      <a:pt x="5776" y="1046"/>
                    </a:lnTo>
                    <a:lnTo>
                      <a:pt x="5776" y="837"/>
                    </a:lnTo>
                    <a:lnTo>
                      <a:pt x="5755" y="691"/>
                    </a:lnTo>
                    <a:lnTo>
                      <a:pt x="5776" y="565"/>
                    </a:lnTo>
                    <a:lnTo>
                      <a:pt x="5734" y="460"/>
                    </a:lnTo>
                    <a:lnTo>
                      <a:pt x="5629" y="460"/>
                    </a:lnTo>
                    <a:lnTo>
                      <a:pt x="5608" y="356"/>
                    </a:lnTo>
                    <a:lnTo>
                      <a:pt x="5629" y="209"/>
                    </a:lnTo>
                    <a:lnTo>
                      <a:pt x="5629" y="126"/>
                    </a:lnTo>
                    <a:lnTo>
                      <a:pt x="5525" y="63"/>
                    </a:lnTo>
                    <a:lnTo>
                      <a:pt x="542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33"/>
              <p:cNvSpPr/>
              <p:nvPr/>
            </p:nvSpPr>
            <p:spPr>
              <a:xfrm>
                <a:off x="3978150" y="2401100"/>
                <a:ext cx="237525" cy="148050"/>
              </a:xfrm>
              <a:custGeom>
                <a:rect b="b" l="l" r="r" t="t"/>
                <a:pathLst>
                  <a:path extrusionOk="0" h="5922" w="9501">
                    <a:moveTo>
                      <a:pt x="5064" y="0"/>
                    </a:moveTo>
                    <a:lnTo>
                      <a:pt x="4960" y="84"/>
                    </a:lnTo>
                    <a:lnTo>
                      <a:pt x="5002" y="209"/>
                    </a:lnTo>
                    <a:lnTo>
                      <a:pt x="4855" y="230"/>
                    </a:lnTo>
                    <a:lnTo>
                      <a:pt x="4751" y="209"/>
                    </a:lnTo>
                    <a:lnTo>
                      <a:pt x="4730" y="209"/>
                    </a:lnTo>
                    <a:lnTo>
                      <a:pt x="4500" y="272"/>
                    </a:lnTo>
                    <a:lnTo>
                      <a:pt x="4332" y="293"/>
                    </a:lnTo>
                    <a:lnTo>
                      <a:pt x="4228" y="502"/>
                    </a:lnTo>
                    <a:lnTo>
                      <a:pt x="4228" y="712"/>
                    </a:lnTo>
                    <a:lnTo>
                      <a:pt x="4102" y="712"/>
                    </a:lnTo>
                    <a:lnTo>
                      <a:pt x="3997" y="628"/>
                    </a:lnTo>
                    <a:lnTo>
                      <a:pt x="3851" y="691"/>
                    </a:lnTo>
                    <a:lnTo>
                      <a:pt x="3746" y="607"/>
                    </a:lnTo>
                    <a:lnTo>
                      <a:pt x="3642" y="628"/>
                    </a:lnTo>
                    <a:lnTo>
                      <a:pt x="3537" y="753"/>
                    </a:lnTo>
                    <a:lnTo>
                      <a:pt x="3432" y="732"/>
                    </a:lnTo>
                    <a:lnTo>
                      <a:pt x="3391" y="607"/>
                    </a:lnTo>
                    <a:lnTo>
                      <a:pt x="3244" y="607"/>
                    </a:lnTo>
                    <a:lnTo>
                      <a:pt x="3056" y="712"/>
                    </a:lnTo>
                    <a:lnTo>
                      <a:pt x="2972" y="649"/>
                    </a:lnTo>
                    <a:lnTo>
                      <a:pt x="2805" y="628"/>
                    </a:lnTo>
                    <a:lnTo>
                      <a:pt x="2763" y="691"/>
                    </a:lnTo>
                    <a:lnTo>
                      <a:pt x="2700" y="691"/>
                    </a:lnTo>
                    <a:lnTo>
                      <a:pt x="2595" y="607"/>
                    </a:lnTo>
                    <a:lnTo>
                      <a:pt x="2386" y="691"/>
                    </a:lnTo>
                    <a:lnTo>
                      <a:pt x="2344" y="628"/>
                    </a:lnTo>
                    <a:lnTo>
                      <a:pt x="2219" y="544"/>
                    </a:lnTo>
                    <a:lnTo>
                      <a:pt x="1884" y="502"/>
                    </a:lnTo>
                    <a:lnTo>
                      <a:pt x="1759" y="419"/>
                    </a:lnTo>
                    <a:lnTo>
                      <a:pt x="1675" y="419"/>
                    </a:lnTo>
                    <a:lnTo>
                      <a:pt x="1570" y="523"/>
                    </a:lnTo>
                    <a:lnTo>
                      <a:pt x="1382" y="523"/>
                    </a:lnTo>
                    <a:lnTo>
                      <a:pt x="963" y="586"/>
                    </a:lnTo>
                    <a:lnTo>
                      <a:pt x="859" y="628"/>
                    </a:lnTo>
                    <a:lnTo>
                      <a:pt x="671" y="544"/>
                    </a:lnTo>
                    <a:lnTo>
                      <a:pt x="608" y="544"/>
                    </a:lnTo>
                    <a:lnTo>
                      <a:pt x="566" y="649"/>
                    </a:lnTo>
                    <a:lnTo>
                      <a:pt x="608" y="921"/>
                    </a:lnTo>
                    <a:lnTo>
                      <a:pt x="650" y="1004"/>
                    </a:lnTo>
                    <a:lnTo>
                      <a:pt x="733" y="1151"/>
                    </a:lnTo>
                    <a:lnTo>
                      <a:pt x="859" y="1235"/>
                    </a:lnTo>
                    <a:lnTo>
                      <a:pt x="817" y="1318"/>
                    </a:lnTo>
                    <a:lnTo>
                      <a:pt x="838" y="1381"/>
                    </a:lnTo>
                    <a:lnTo>
                      <a:pt x="880" y="1465"/>
                    </a:lnTo>
                    <a:lnTo>
                      <a:pt x="838" y="1653"/>
                    </a:lnTo>
                    <a:lnTo>
                      <a:pt x="754" y="1653"/>
                    </a:lnTo>
                    <a:lnTo>
                      <a:pt x="650" y="1737"/>
                    </a:lnTo>
                    <a:lnTo>
                      <a:pt x="629" y="1904"/>
                    </a:lnTo>
                    <a:lnTo>
                      <a:pt x="252" y="2302"/>
                    </a:lnTo>
                    <a:lnTo>
                      <a:pt x="294" y="2469"/>
                    </a:lnTo>
                    <a:lnTo>
                      <a:pt x="294" y="2637"/>
                    </a:lnTo>
                    <a:lnTo>
                      <a:pt x="147" y="2616"/>
                    </a:lnTo>
                    <a:lnTo>
                      <a:pt x="43" y="2888"/>
                    </a:lnTo>
                    <a:lnTo>
                      <a:pt x="22" y="3097"/>
                    </a:lnTo>
                    <a:lnTo>
                      <a:pt x="1" y="3097"/>
                    </a:lnTo>
                    <a:lnTo>
                      <a:pt x="126" y="3222"/>
                    </a:lnTo>
                    <a:lnTo>
                      <a:pt x="294" y="3327"/>
                    </a:lnTo>
                    <a:lnTo>
                      <a:pt x="315" y="3432"/>
                    </a:lnTo>
                    <a:lnTo>
                      <a:pt x="440" y="3432"/>
                    </a:lnTo>
                    <a:lnTo>
                      <a:pt x="524" y="3348"/>
                    </a:lnTo>
                    <a:lnTo>
                      <a:pt x="629" y="3348"/>
                    </a:lnTo>
                    <a:lnTo>
                      <a:pt x="838" y="3453"/>
                    </a:lnTo>
                    <a:lnTo>
                      <a:pt x="984" y="3473"/>
                    </a:lnTo>
                    <a:lnTo>
                      <a:pt x="1152" y="3536"/>
                    </a:lnTo>
                    <a:lnTo>
                      <a:pt x="1194" y="3641"/>
                    </a:lnTo>
                    <a:lnTo>
                      <a:pt x="1340" y="3683"/>
                    </a:lnTo>
                    <a:lnTo>
                      <a:pt x="1487" y="3641"/>
                    </a:lnTo>
                    <a:lnTo>
                      <a:pt x="1612" y="3641"/>
                    </a:lnTo>
                    <a:lnTo>
                      <a:pt x="1717" y="3515"/>
                    </a:lnTo>
                    <a:lnTo>
                      <a:pt x="2114" y="3453"/>
                    </a:lnTo>
                    <a:lnTo>
                      <a:pt x="2240" y="3369"/>
                    </a:lnTo>
                    <a:lnTo>
                      <a:pt x="2386" y="3348"/>
                    </a:lnTo>
                    <a:lnTo>
                      <a:pt x="2344" y="3201"/>
                    </a:lnTo>
                    <a:lnTo>
                      <a:pt x="2386" y="3139"/>
                    </a:lnTo>
                    <a:lnTo>
                      <a:pt x="2344" y="2992"/>
                    </a:lnTo>
                    <a:lnTo>
                      <a:pt x="2428" y="3013"/>
                    </a:lnTo>
                    <a:lnTo>
                      <a:pt x="2449" y="2992"/>
                    </a:lnTo>
                    <a:lnTo>
                      <a:pt x="2554" y="3034"/>
                    </a:lnTo>
                    <a:lnTo>
                      <a:pt x="2616" y="2992"/>
                    </a:lnTo>
                    <a:lnTo>
                      <a:pt x="2742" y="2992"/>
                    </a:lnTo>
                    <a:lnTo>
                      <a:pt x="2763" y="2929"/>
                    </a:lnTo>
                    <a:lnTo>
                      <a:pt x="2867" y="3055"/>
                    </a:lnTo>
                    <a:lnTo>
                      <a:pt x="3014" y="3055"/>
                    </a:lnTo>
                    <a:lnTo>
                      <a:pt x="3181" y="3243"/>
                    </a:lnTo>
                    <a:lnTo>
                      <a:pt x="3370" y="3243"/>
                    </a:lnTo>
                    <a:lnTo>
                      <a:pt x="3391" y="3201"/>
                    </a:lnTo>
                    <a:lnTo>
                      <a:pt x="3453" y="3201"/>
                    </a:lnTo>
                    <a:lnTo>
                      <a:pt x="3642" y="3369"/>
                    </a:lnTo>
                    <a:lnTo>
                      <a:pt x="3788" y="3453"/>
                    </a:lnTo>
                    <a:lnTo>
                      <a:pt x="3809" y="3641"/>
                    </a:lnTo>
                    <a:lnTo>
                      <a:pt x="3809" y="3787"/>
                    </a:lnTo>
                    <a:lnTo>
                      <a:pt x="3956" y="3850"/>
                    </a:lnTo>
                    <a:lnTo>
                      <a:pt x="3956" y="3892"/>
                    </a:lnTo>
                    <a:lnTo>
                      <a:pt x="4102" y="4038"/>
                    </a:lnTo>
                    <a:lnTo>
                      <a:pt x="4269" y="4143"/>
                    </a:lnTo>
                    <a:lnTo>
                      <a:pt x="4290" y="4248"/>
                    </a:lnTo>
                    <a:lnTo>
                      <a:pt x="4269" y="4352"/>
                    </a:lnTo>
                    <a:lnTo>
                      <a:pt x="4332" y="4457"/>
                    </a:lnTo>
                    <a:lnTo>
                      <a:pt x="4311" y="4499"/>
                    </a:lnTo>
                    <a:lnTo>
                      <a:pt x="4123" y="4499"/>
                    </a:lnTo>
                    <a:lnTo>
                      <a:pt x="4060" y="4415"/>
                    </a:lnTo>
                    <a:lnTo>
                      <a:pt x="3893" y="4478"/>
                    </a:lnTo>
                    <a:lnTo>
                      <a:pt x="3788" y="4478"/>
                    </a:lnTo>
                    <a:lnTo>
                      <a:pt x="3767" y="4687"/>
                    </a:lnTo>
                    <a:lnTo>
                      <a:pt x="3767" y="4834"/>
                    </a:lnTo>
                    <a:lnTo>
                      <a:pt x="3704" y="4813"/>
                    </a:lnTo>
                    <a:lnTo>
                      <a:pt x="3600" y="5022"/>
                    </a:lnTo>
                    <a:lnTo>
                      <a:pt x="3600" y="5126"/>
                    </a:lnTo>
                    <a:lnTo>
                      <a:pt x="3495" y="5106"/>
                    </a:lnTo>
                    <a:lnTo>
                      <a:pt x="3432" y="5147"/>
                    </a:lnTo>
                    <a:lnTo>
                      <a:pt x="3537" y="5315"/>
                    </a:lnTo>
                    <a:lnTo>
                      <a:pt x="3684" y="5357"/>
                    </a:lnTo>
                    <a:lnTo>
                      <a:pt x="3893" y="5357"/>
                    </a:lnTo>
                    <a:lnTo>
                      <a:pt x="3976" y="5294"/>
                    </a:lnTo>
                    <a:lnTo>
                      <a:pt x="4165" y="5294"/>
                    </a:lnTo>
                    <a:lnTo>
                      <a:pt x="4269" y="5357"/>
                    </a:lnTo>
                    <a:lnTo>
                      <a:pt x="4290" y="5252"/>
                    </a:lnTo>
                    <a:lnTo>
                      <a:pt x="4228" y="5189"/>
                    </a:lnTo>
                    <a:lnTo>
                      <a:pt x="4228" y="5106"/>
                    </a:lnTo>
                    <a:lnTo>
                      <a:pt x="4228" y="5022"/>
                    </a:lnTo>
                    <a:lnTo>
                      <a:pt x="4290" y="5106"/>
                    </a:lnTo>
                    <a:lnTo>
                      <a:pt x="4374" y="5106"/>
                    </a:lnTo>
                    <a:lnTo>
                      <a:pt x="4583" y="4834"/>
                    </a:lnTo>
                    <a:lnTo>
                      <a:pt x="4541" y="4771"/>
                    </a:lnTo>
                    <a:lnTo>
                      <a:pt x="4604" y="4771"/>
                    </a:lnTo>
                    <a:lnTo>
                      <a:pt x="4730" y="4603"/>
                    </a:lnTo>
                    <a:lnTo>
                      <a:pt x="4730" y="4478"/>
                    </a:lnTo>
                    <a:lnTo>
                      <a:pt x="4813" y="4394"/>
                    </a:lnTo>
                    <a:lnTo>
                      <a:pt x="4939" y="4394"/>
                    </a:lnTo>
                    <a:lnTo>
                      <a:pt x="5064" y="4269"/>
                    </a:lnTo>
                    <a:lnTo>
                      <a:pt x="5127" y="4310"/>
                    </a:lnTo>
                    <a:lnTo>
                      <a:pt x="5127" y="4352"/>
                    </a:lnTo>
                    <a:lnTo>
                      <a:pt x="5232" y="4352"/>
                    </a:lnTo>
                    <a:lnTo>
                      <a:pt x="5274" y="4289"/>
                    </a:lnTo>
                    <a:lnTo>
                      <a:pt x="5336" y="4206"/>
                    </a:lnTo>
                    <a:lnTo>
                      <a:pt x="5357" y="4269"/>
                    </a:lnTo>
                    <a:lnTo>
                      <a:pt x="5441" y="4310"/>
                    </a:lnTo>
                    <a:lnTo>
                      <a:pt x="5525" y="4352"/>
                    </a:lnTo>
                    <a:lnTo>
                      <a:pt x="5692" y="4310"/>
                    </a:lnTo>
                    <a:lnTo>
                      <a:pt x="5567" y="4373"/>
                    </a:lnTo>
                    <a:lnTo>
                      <a:pt x="5483" y="4415"/>
                    </a:lnTo>
                    <a:lnTo>
                      <a:pt x="5378" y="4394"/>
                    </a:lnTo>
                    <a:lnTo>
                      <a:pt x="5211" y="4415"/>
                    </a:lnTo>
                    <a:lnTo>
                      <a:pt x="5064" y="4415"/>
                    </a:lnTo>
                    <a:lnTo>
                      <a:pt x="5127" y="4478"/>
                    </a:lnTo>
                    <a:lnTo>
                      <a:pt x="5336" y="4478"/>
                    </a:lnTo>
                    <a:lnTo>
                      <a:pt x="5483" y="4561"/>
                    </a:lnTo>
                    <a:lnTo>
                      <a:pt x="5462" y="4582"/>
                    </a:lnTo>
                    <a:lnTo>
                      <a:pt x="5420" y="4624"/>
                    </a:lnTo>
                    <a:lnTo>
                      <a:pt x="5483" y="4708"/>
                    </a:lnTo>
                    <a:lnTo>
                      <a:pt x="5567" y="4708"/>
                    </a:lnTo>
                    <a:lnTo>
                      <a:pt x="5671" y="4771"/>
                    </a:lnTo>
                    <a:lnTo>
                      <a:pt x="5797" y="4708"/>
                    </a:lnTo>
                    <a:lnTo>
                      <a:pt x="5943" y="4687"/>
                    </a:lnTo>
                    <a:lnTo>
                      <a:pt x="6069" y="4729"/>
                    </a:lnTo>
                    <a:lnTo>
                      <a:pt x="6173" y="4792"/>
                    </a:lnTo>
                    <a:lnTo>
                      <a:pt x="6194" y="4708"/>
                    </a:lnTo>
                    <a:lnTo>
                      <a:pt x="6257" y="4729"/>
                    </a:lnTo>
                    <a:lnTo>
                      <a:pt x="6278" y="4875"/>
                    </a:lnTo>
                    <a:lnTo>
                      <a:pt x="6362" y="4938"/>
                    </a:lnTo>
                    <a:lnTo>
                      <a:pt x="6299" y="4980"/>
                    </a:lnTo>
                    <a:lnTo>
                      <a:pt x="6111" y="5022"/>
                    </a:lnTo>
                    <a:lnTo>
                      <a:pt x="5943" y="5126"/>
                    </a:lnTo>
                    <a:lnTo>
                      <a:pt x="5797" y="5315"/>
                    </a:lnTo>
                    <a:lnTo>
                      <a:pt x="5901" y="5357"/>
                    </a:lnTo>
                    <a:lnTo>
                      <a:pt x="5985" y="5294"/>
                    </a:lnTo>
                    <a:lnTo>
                      <a:pt x="6111" y="5357"/>
                    </a:lnTo>
                    <a:lnTo>
                      <a:pt x="6173" y="5336"/>
                    </a:lnTo>
                    <a:lnTo>
                      <a:pt x="6362" y="5503"/>
                    </a:lnTo>
                    <a:lnTo>
                      <a:pt x="6383" y="5566"/>
                    </a:lnTo>
                    <a:lnTo>
                      <a:pt x="6299" y="5775"/>
                    </a:lnTo>
                    <a:lnTo>
                      <a:pt x="6278" y="5838"/>
                    </a:lnTo>
                    <a:lnTo>
                      <a:pt x="6383" y="5922"/>
                    </a:lnTo>
                    <a:lnTo>
                      <a:pt x="6592" y="5922"/>
                    </a:lnTo>
                    <a:lnTo>
                      <a:pt x="6780" y="5817"/>
                    </a:lnTo>
                    <a:lnTo>
                      <a:pt x="7031" y="5629"/>
                    </a:lnTo>
                    <a:lnTo>
                      <a:pt x="7220" y="5629"/>
                    </a:lnTo>
                    <a:lnTo>
                      <a:pt x="7324" y="5503"/>
                    </a:lnTo>
                    <a:lnTo>
                      <a:pt x="7450" y="5419"/>
                    </a:lnTo>
                    <a:lnTo>
                      <a:pt x="7680" y="5440"/>
                    </a:lnTo>
                    <a:lnTo>
                      <a:pt x="7889" y="5440"/>
                    </a:lnTo>
                    <a:lnTo>
                      <a:pt x="7952" y="5336"/>
                    </a:lnTo>
                    <a:lnTo>
                      <a:pt x="7889" y="5231"/>
                    </a:lnTo>
                    <a:lnTo>
                      <a:pt x="7952" y="5210"/>
                    </a:lnTo>
                    <a:lnTo>
                      <a:pt x="7994" y="5126"/>
                    </a:lnTo>
                    <a:lnTo>
                      <a:pt x="7847" y="5106"/>
                    </a:lnTo>
                    <a:lnTo>
                      <a:pt x="7659" y="5126"/>
                    </a:lnTo>
                    <a:lnTo>
                      <a:pt x="7638" y="5252"/>
                    </a:lnTo>
                    <a:lnTo>
                      <a:pt x="7513" y="5189"/>
                    </a:lnTo>
                    <a:lnTo>
                      <a:pt x="7450" y="5189"/>
                    </a:lnTo>
                    <a:lnTo>
                      <a:pt x="7345" y="5294"/>
                    </a:lnTo>
                    <a:lnTo>
                      <a:pt x="7303" y="5252"/>
                    </a:lnTo>
                    <a:lnTo>
                      <a:pt x="7010" y="4938"/>
                    </a:lnTo>
                    <a:lnTo>
                      <a:pt x="6948" y="4813"/>
                    </a:lnTo>
                    <a:lnTo>
                      <a:pt x="6885" y="4687"/>
                    </a:lnTo>
                    <a:lnTo>
                      <a:pt x="6822" y="4708"/>
                    </a:lnTo>
                    <a:lnTo>
                      <a:pt x="6885" y="4875"/>
                    </a:lnTo>
                    <a:lnTo>
                      <a:pt x="7094" y="5106"/>
                    </a:lnTo>
                    <a:lnTo>
                      <a:pt x="7261" y="5294"/>
                    </a:lnTo>
                    <a:lnTo>
                      <a:pt x="7220" y="5315"/>
                    </a:lnTo>
                    <a:lnTo>
                      <a:pt x="7094" y="5294"/>
                    </a:lnTo>
                    <a:lnTo>
                      <a:pt x="7031" y="5210"/>
                    </a:lnTo>
                    <a:lnTo>
                      <a:pt x="7010" y="5085"/>
                    </a:lnTo>
                    <a:lnTo>
                      <a:pt x="6927" y="5043"/>
                    </a:lnTo>
                    <a:lnTo>
                      <a:pt x="6885" y="5106"/>
                    </a:lnTo>
                    <a:lnTo>
                      <a:pt x="6885" y="5022"/>
                    </a:lnTo>
                    <a:lnTo>
                      <a:pt x="6822" y="5022"/>
                    </a:lnTo>
                    <a:lnTo>
                      <a:pt x="6780" y="5043"/>
                    </a:lnTo>
                    <a:lnTo>
                      <a:pt x="6780" y="5001"/>
                    </a:lnTo>
                    <a:lnTo>
                      <a:pt x="6822" y="4917"/>
                    </a:lnTo>
                    <a:lnTo>
                      <a:pt x="6801" y="4875"/>
                    </a:lnTo>
                    <a:lnTo>
                      <a:pt x="6717" y="4896"/>
                    </a:lnTo>
                    <a:lnTo>
                      <a:pt x="6676" y="4834"/>
                    </a:lnTo>
                    <a:lnTo>
                      <a:pt x="6592" y="4771"/>
                    </a:lnTo>
                    <a:lnTo>
                      <a:pt x="6404" y="4792"/>
                    </a:lnTo>
                    <a:lnTo>
                      <a:pt x="6320" y="4729"/>
                    </a:lnTo>
                    <a:lnTo>
                      <a:pt x="6362" y="4687"/>
                    </a:lnTo>
                    <a:lnTo>
                      <a:pt x="6487" y="4708"/>
                    </a:lnTo>
                    <a:lnTo>
                      <a:pt x="6529" y="4624"/>
                    </a:lnTo>
                    <a:lnTo>
                      <a:pt x="6634" y="4708"/>
                    </a:lnTo>
                    <a:lnTo>
                      <a:pt x="6738" y="4708"/>
                    </a:lnTo>
                    <a:lnTo>
                      <a:pt x="6780" y="4624"/>
                    </a:lnTo>
                    <a:lnTo>
                      <a:pt x="6885" y="4603"/>
                    </a:lnTo>
                    <a:lnTo>
                      <a:pt x="7052" y="4415"/>
                    </a:lnTo>
                    <a:lnTo>
                      <a:pt x="7052" y="4373"/>
                    </a:lnTo>
                    <a:lnTo>
                      <a:pt x="7136" y="4394"/>
                    </a:lnTo>
                    <a:lnTo>
                      <a:pt x="7136" y="4457"/>
                    </a:lnTo>
                    <a:lnTo>
                      <a:pt x="7031" y="4582"/>
                    </a:lnTo>
                    <a:lnTo>
                      <a:pt x="6989" y="4603"/>
                    </a:lnTo>
                    <a:lnTo>
                      <a:pt x="7010" y="4666"/>
                    </a:lnTo>
                    <a:lnTo>
                      <a:pt x="7094" y="4624"/>
                    </a:lnTo>
                    <a:lnTo>
                      <a:pt x="7220" y="4457"/>
                    </a:lnTo>
                    <a:lnTo>
                      <a:pt x="7241" y="4373"/>
                    </a:lnTo>
                    <a:lnTo>
                      <a:pt x="7157" y="4289"/>
                    </a:lnTo>
                    <a:lnTo>
                      <a:pt x="7136" y="4248"/>
                    </a:lnTo>
                    <a:lnTo>
                      <a:pt x="7199" y="4206"/>
                    </a:lnTo>
                    <a:lnTo>
                      <a:pt x="7261" y="4352"/>
                    </a:lnTo>
                    <a:lnTo>
                      <a:pt x="7345" y="4373"/>
                    </a:lnTo>
                    <a:lnTo>
                      <a:pt x="7450" y="4289"/>
                    </a:lnTo>
                    <a:lnTo>
                      <a:pt x="7617" y="4310"/>
                    </a:lnTo>
                    <a:lnTo>
                      <a:pt x="7722" y="4248"/>
                    </a:lnTo>
                    <a:lnTo>
                      <a:pt x="7868" y="4248"/>
                    </a:lnTo>
                    <a:lnTo>
                      <a:pt x="7973" y="4101"/>
                    </a:lnTo>
                    <a:lnTo>
                      <a:pt x="8057" y="4038"/>
                    </a:lnTo>
                    <a:lnTo>
                      <a:pt x="8182" y="4038"/>
                    </a:lnTo>
                    <a:lnTo>
                      <a:pt x="8203" y="3934"/>
                    </a:lnTo>
                    <a:lnTo>
                      <a:pt x="8287" y="3871"/>
                    </a:lnTo>
                    <a:lnTo>
                      <a:pt x="8454" y="3871"/>
                    </a:lnTo>
                    <a:lnTo>
                      <a:pt x="8580" y="3829"/>
                    </a:lnTo>
                    <a:lnTo>
                      <a:pt x="8663" y="3829"/>
                    </a:lnTo>
                    <a:lnTo>
                      <a:pt x="8663" y="3892"/>
                    </a:lnTo>
                    <a:lnTo>
                      <a:pt x="8768" y="3850"/>
                    </a:lnTo>
                    <a:lnTo>
                      <a:pt x="8789" y="3578"/>
                    </a:lnTo>
                    <a:lnTo>
                      <a:pt x="8873" y="3557"/>
                    </a:lnTo>
                    <a:lnTo>
                      <a:pt x="8998" y="3348"/>
                    </a:lnTo>
                    <a:lnTo>
                      <a:pt x="9291" y="3327"/>
                    </a:lnTo>
                    <a:lnTo>
                      <a:pt x="9396" y="3243"/>
                    </a:lnTo>
                    <a:lnTo>
                      <a:pt x="9354" y="3118"/>
                    </a:lnTo>
                    <a:lnTo>
                      <a:pt x="9438" y="2909"/>
                    </a:lnTo>
                    <a:lnTo>
                      <a:pt x="9417" y="2720"/>
                    </a:lnTo>
                    <a:lnTo>
                      <a:pt x="9228" y="2616"/>
                    </a:lnTo>
                    <a:lnTo>
                      <a:pt x="9291" y="2365"/>
                    </a:lnTo>
                    <a:lnTo>
                      <a:pt x="9396" y="2323"/>
                    </a:lnTo>
                    <a:lnTo>
                      <a:pt x="9500" y="2197"/>
                    </a:lnTo>
                    <a:lnTo>
                      <a:pt x="9500" y="2072"/>
                    </a:lnTo>
                    <a:lnTo>
                      <a:pt x="9417" y="2009"/>
                    </a:lnTo>
                    <a:lnTo>
                      <a:pt x="9354" y="1883"/>
                    </a:lnTo>
                    <a:lnTo>
                      <a:pt x="9291" y="1967"/>
                    </a:lnTo>
                    <a:lnTo>
                      <a:pt x="9103" y="1946"/>
                    </a:lnTo>
                    <a:lnTo>
                      <a:pt x="8935" y="1841"/>
                    </a:lnTo>
                    <a:lnTo>
                      <a:pt x="8810" y="1862"/>
                    </a:lnTo>
                    <a:lnTo>
                      <a:pt x="8705" y="1800"/>
                    </a:lnTo>
                    <a:lnTo>
                      <a:pt x="8559" y="1779"/>
                    </a:lnTo>
                    <a:lnTo>
                      <a:pt x="8349" y="1758"/>
                    </a:lnTo>
                    <a:lnTo>
                      <a:pt x="8266" y="1841"/>
                    </a:lnTo>
                    <a:lnTo>
                      <a:pt x="8203" y="1695"/>
                    </a:lnTo>
                    <a:lnTo>
                      <a:pt x="8057" y="1590"/>
                    </a:lnTo>
                    <a:lnTo>
                      <a:pt x="7931" y="1318"/>
                    </a:lnTo>
                    <a:lnTo>
                      <a:pt x="7826" y="1339"/>
                    </a:lnTo>
                    <a:lnTo>
                      <a:pt x="7638" y="1465"/>
                    </a:lnTo>
                    <a:lnTo>
                      <a:pt x="7513" y="1444"/>
                    </a:lnTo>
                    <a:lnTo>
                      <a:pt x="7366" y="1486"/>
                    </a:lnTo>
                    <a:lnTo>
                      <a:pt x="7220" y="1423"/>
                    </a:lnTo>
                    <a:lnTo>
                      <a:pt x="7115" y="1528"/>
                    </a:lnTo>
                    <a:lnTo>
                      <a:pt x="6843" y="1256"/>
                    </a:lnTo>
                    <a:lnTo>
                      <a:pt x="6780" y="1067"/>
                    </a:lnTo>
                    <a:lnTo>
                      <a:pt x="6780" y="921"/>
                    </a:lnTo>
                    <a:lnTo>
                      <a:pt x="6676" y="921"/>
                    </a:lnTo>
                    <a:lnTo>
                      <a:pt x="6676" y="795"/>
                    </a:lnTo>
                    <a:lnTo>
                      <a:pt x="6529" y="691"/>
                    </a:lnTo>
                    <a:lnTo>
                      <a:pt x="6215" y="732"/>
                    </a:lnTo>
                    <a:lnTo>
                      <a:pt x="6069" y="523"/>
                    </a:lnTo>
                    <a:lnTo>
                      <a:pt x="6111" y="398"/>
                    </a:lnTo>
                    <a:lnTo>
                      <a:pt x="6006" y="293"/>
                    </a:lnTo>
                    <a:lnTo>
                      <a:pt x="5901" y="21"/>
                    </a:lnTo>
                    <a:lnTo>
                      <a:pt x="5776" y="21"/>
                    </a:lnTo>
                    <a:lnTo>
                      <a:pt x="5650" y="105"/>
                    </a:lnTo>
                    <a:lnTo>
                      <a:pt x="5357" y="105"/>
                    </a:lnTo>
                    <a:lnTo>
                      <a:pt x="5064"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33"/>
              <p:cNvSpPr/>
              <p:nvPr/>
            </p:nvSpPr>
            <p:spPr>
              <a:xfrm>
                <a:off x="4036750" y="2474325"/>
                <a:ext cx="49725" cy="55475"/>
              </a:xfrm>
              <a:custGeom>
                <a:rect b="b" l="l" r="r" t="t"/>
                <a:pathLst>
                  <a:path extrusionOk="0" h="2219" w="1989">
                    <a:moveTo>
                      <a:pt x="419" y="0"/>
                    </a:moveTo>
                    <a:lnTo>
                      <a:pt x="398" y="63"/>
                    </a:lnTo>
                    <a:lnTo>
                      <a:pt x="272" y="63"/>
                    </a:lnTo>
                    <a:lnTo>
                      <a:pt x="210" y="105"/>
                    </a:lnTo>
                    <a:lnTo>
                      <a:pt x="105" y="63"/>
                    </a:lnTo>
                    <a:lnTo>
                      <a:pt x="84" y="84"/>
                    </a:lnTo>
                    <a:lnTo>
                      <a:pt x="0" y="63"/>
                    </a:lnTo>
                    <a:lnTo>
                      <a:pt x="42" y="210"/>
                    </a:lnTo>
                    <a:lnTo>
                      <a:pt x="0" y="272"/>
                    </a:lnTo>
                    <a:lnTo>
                      <a:pt x="42" y="419"/>
                    </a:lnTo>
                    <a:lnTo>
                      <a:pt x="251" y="377"/>
                    </a:lnTo>
                    <a:lnTo>
                      <a:pt x="314" y="628"/>
                    </a:lnTo>
                    <a:lnTo>
                      <a:pt x="565" y="837"/>
                    </a:lnTo>
                    <a:lnTo>
                      <a:pt x="586" y="942"/>
                    </a:lnTo>
                    <a:lnTo>
                      <a:pt x="900" y="1214"/>
                    </a:lnTo>
                    <a:lnTo>
                      <a:pt x="921" y="1360"/>
                    </a:lnTo>
                    <a:lnTo>
                      <a:pt x="1026" y="1528"/>
                    </a:lnTo>
                    <a:lnTo>
                      <a:pt x="1005" y="2072"/>
                    </a:lnTo>
                    <a:lnTo>
                      <a:pt x="1088" y="2218"/>
                    </a:lnTo>
                    <a:lnTo>
                      <a:pt x="1151" y="2177"/>
                    </a:lnTo>
                    <a:lnTo>
                      <a:pt x="1256" y="2197"/>
                    </a:lnTo>
                    <a:lnTo>
                      <a:pt x="1256" y="2093"/>
                    </a:lnTo>
                    <a:lnTo>
                      <a:pt x="1360" y="1884"/>
                    </a:lnTo>
                    <a:lnTo>
                      <a:pt x="1423" y="1905"/>
                    </a:lnTo>
                    <a:lnTo>
                      <a:pt x="1423" y="1758"/>
                    </a:lnTo>
                    <a:lnTo>
                      <a:pt x="1444" y="1549"/>
                    </a:lnTo>
                    <a:lnTo>
                      <a:pt x="1549" y="1549"/>
                    </a:lnTo>
                    <a:lnTo>
                      <a:pt x="1716" y="1486"/>
                    </a:lnTo>
                    <a:lnTo>
                      <a:pt x="1779" y="1570"/>
                    </a:lnTo>
                    <a:lnTo>
                      <a:pt x="1967" y="1570"/>
                    </a:lnTo>
                    <a:lnTo>
                      <a:pt x="1988" y="1528"/>
                    </a:lnTo>
                    <a:lnTo>
                      <a:pt x="1925" y="1423"/>
                    </a:lnTo>
                    <a:lnTo>
                      <a:pt x="1946" y="1319"/>
                    </a:lnTo>
                    <a:lnTo>
                      <a:pt x="1925" y="1214"/>
                    </a:lnTo>
                    <a:lnTo>
                      <a:pt x="1758" y="1109"/>
                    </a:lnTo>
                    <a:lnTo>
                      <a:pt x="1612" y="963"/>
                    </a:lnTo>
                    <a:lnTo>
                      <a:pt x="1612" y="921"/>
                    </a:lnTo>
                    <a:lnTo>
                      <a:pt x="1465" y="858"/>
                    </a:lnTo>
                    <a:lnTo>
                      <a:pt x="1465" y="712"/>
                    </a:lnTo>
                    <a:lnTo>
                      <a:pt x="1444" y="524"/>
                    </a:lnTo>
                    <a:lnTo>
                      <a:pt x="1298" y="440"/>
                    </a:lnTo>
                    <a:lnTo>
                      <a:pt x="1109" y="272"/>
                    </a:lnTo>
                    <a:lnTo>
                      <a:pt x="1047" y="272"/>
                    </a:lnTo>
                    <a:lnTo>
                      <a:pt x="1026" y="314"/>
                    </a:lnTo>
                    <a:lnTo>
                      <a:pt x="837" y="314"/>
                    </a:lnTo>
                    <a:lnTo>
                      <a:pt x="670" y="126"/>
                    </a:lnTo>
                    <a:lnTo>
                      <a:pt x="523" y="126"/>
                    </a:lnTo>
                    <a:lnTo>
                      <a:pt x="41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33"/>
              <p:cNvSpPr/>
              <p:nvPr/>
            </p:nvSpPr>
            <p:spPr>
              <a:xfrm>
                <a:off x="3957250" y="2483750"/>
                <a:ext cx="127650" cy="81625"/>
              </a:xfrm>
              <a:custGeom>
                <a:rect b="b" l="l" r="r" t="t"/>
                <a:pathLst>
                  <a:path extrusionOk="0" h="3265" w="5106">
                    <a:moveTo>
                      <a:pt x="3431" y="0"/>
                    </a:moveTo>
                    <a:lnTo>
                      <a:pt x="3076" y="63"/>
                    </a:lnTo>
                    <a:lnTo>
                      <a:pt x="2950" y="147"/>
                    </a:lnTo>
                    <a:lnTo>
                      <a:pt x="2553" y="209"/>
                    </a:lnTo>
                    <a:lnTo>
                      <a:pt x="2448" y="335"/>
                    </a:lnTo>
                    <a:lnTo>
                      <a:pt x="2323" y="335"/>
                    </a:lnTo>
                    <a:lnTo>
                      <a:pt x="2176" y="377"/>
                    </a:lnTo>
                    <a:lnTo>
                      <a:pt x="2030" y="335"/>
                    </a:lnTo>
                    <a:lnTo>
                      <a:pt x="1988" y="230"/>
                    </a:lnTo>
                    <a:lnTo>
                      <a:pt x="1820" y="167"/>
                    </a:lnTo>
                    <a:lnTo>
                      <a:pt x="1674" y="147"/>
                    </a:lnTo>
                    <a:lnTo>
                      <a:pt x="1465" y="42"/>
                    </a:lnTo>
                    <a:lnTo>
                      <a:pt x="1360" y="42"/>
                    </a:lnTo>
                    <a:lnTo>
                      <a:pt x="1276" y="126"/>
                    </a:lnTo>
                    <a:lnTo>
                      <a:pt x="1151" y="126"/>
                    </a:lnTo>
                    <a:lnTo>
                      <a:pt x="1172" y="147"/>
                    </a:lnTo>
                    <a:lnTo>
                      <a:pt x="1130" y="272"/>
                    </a:lnTo>
                    <a:lnTo>
                      <a:pt x="962" y="314"/>
                    </a:lnTo>
                    <a:lnTo>
                      <a:pt x="858" y="544"/>
                    </a:lnTo>
                    <a:lnTo>
                      <a:pt x="732" y="879"/>
                    </a:lnTo>
                    <a:lnTo>
                      <a:pt x="523" y="1193"/>
                    </a:lnTo>
                    <a:lnTo>
                      <a:pt x="544" y="1297"/>
                    </a:lnTo>
                    <a:lnTo>
                      <a:pt x="439" y="1402"/>
                    </a:lnTo>
                    <a:lnTo>
                      <a:pt x="293" y="1381"/>
                    </a:lnTo>
                    <a:lnTo>
                      <a:pt x="230" y="1486"/>
                    </a:lnTo>
                    <a:lnTo>
                      <a:pt x="126" y="1507"/>
                    </a:lnTo>
                    <a:lnTo>
                      <a:pt x="0" y="1632"/>
                    </a:lnTo>
                    <a:lnTo>
                      <a:pt x="126" y="1674"/>
                    </a:lnTo>
                    <a:lnTo>
                      <a:pt x="146" y="1737"/>
                    </a:lnTo>
                    <a:lnTo>
                      <a:pt x="335" y="1946"/>
                    </a:lnTo>
                    <a:lnTo>
                      <a:pt x="356" y="2051"/>
                    </a:lnTo>
                    <a:lnTo>
                      <a:pt x="523" y="2134"/>
                    </a:lnTo>
                    <a:lnTo>
                      <a:pt x="670" y="2260"/>
                    </a:lnTo>
                    <a:lnTo>
                      <a:pt x="607" y="2406"/>
                    </a:lnTo>
                    <a:lnTo>
                      <a:pt x="628" y="2448"/>
                    </a:lnTo>
                    <a:lnTo>
                      <a:pt x="837" y="2532"/>
                    </a:lnTo>
                    <a:lnTo>
                      <a:pt x="879" y="2616"/>
                    </a:lnTo>
                    <a:lnTo>
                      <a:pt x="983" y="2574"/>
                    </a:lnTo>
                    <a:lnTo>
                      <a:pt x="1088" y="2657"/>
                    </a:lnTo>
                    <a:lnTo>
                      <a:pt x="1172" y="2532"/>
                    </a:lnTo>
                    <a:lnTo>
                      <a:pt x="1381" y="2553"/>
                    </a:lnTo>
                    <a:lnTo>
                      <a:pt x="1276" y="2678"/>
                    </a:lnTo>
                    <a:lnTo>
                      <a:pt x="1297" y="2762"/>
                    </a:lnTo>
                    <a:lnTo>
                      <a:pt x="1339" y="2888"/>
                    </a:lnTo>
                    <a:lnTo>
                      <a:pt x="1486" y="2888"/>
                    </a:lnTo>
                    <a:lnTo>
                      <a:pt x="1569" y="2971"/>
                    </a:lnTo>
                    <a:lnTo>
                      <a:pt x="1569" y="3055"/>
                    </a:lnTo>
                    <a:lnTo>
                      <a:pt x="1507" y="3097"/>
                    </a:lnTo>
                    <a:lnTo>
                      <a:pt x="1590" y="3201"/>
                    </a:lnTo>
                    <a:lnTo>
                      <a:pt x="1716" y="3139"/>
                    </a:lnTo>
                    <a:lnTo>
                      <a:pt x="1883" y="3139"/>
                    </a:lnTo>
                    <a:lnTo>
                      <a:pt x="1925" y="3201"/>
                    </a:lnTo>
                    <a:lnTo>
                      <a:pt x="1988" y="3180"/>
                    </a:lnTo>
                    <a:lnTo>
                      <a:pt x="2197" y="3264"/>
                    </a:lnTo>
                    <a:lnTo>
                      <a:pt x="2343" y="3180"/>
                    </a:lnTo>
                    <a:lnTo>
                      <a:pt x="2490" y="3201"/>
                    </a:lnTo>
                    <a:lnTo>
                      <a:pt x="2553" y="3160"/>
                    </a:lnTo>
                    <a:lnTo>
                      <a:pt x="2699" y="3201"/>
                    </a:lnTo>
                    <a:lnTo>
                      <a:pt x="2804" y="3201"/>
                    </a:lnTo>
                    <a:lnTo>
                      <a:pt x="3013" y="3243"/>
                    </a:lnTo>
                    <a:lnTo>
                      <a:pt x="3076" y="3180"/>
                    </a:lnTo>
                    <a:lnTo>
                      <a:pt x="3222" y="3139"/>
                    </a:lnTo>
                    <a:lnTo>
                      <a:pt x="3264" y="3055"/>
                    </a:lnTo>
                    <a:lnTo>
                      <a:pt x="3599" y="2888"/>
                    </a:lnTo>
                    <a:lnTo>
                      <a:pt x="3766" y="2867"/>
                    </a:lnTo>
                    <a:lnTo>
                      <a:pt x="3955" y="2888"/>
                    </a:lnTo>
                    <a:lnTo>
                      <a:pt x="4122" y="2971"/>
                    </a:lnTo>
                    <a:lnTo>
                      <a:pt x="4185" y="3034"/>
                    </a:lnTo>
                    <a:lnTo>
                      <a:pt x="4289" y="2992"/>
                    </a:lnTo>
                    <a:lnTo>
                      <a:pt x="4436" y="3055"/>
                    </a:lnTo>
                    <a:lnTo>
                      <a:pt x="4478" y="3139"/>
                    </a:lnTo>
                    <a:lnTo>
                      <a:pt x="4603" y="3139"/>
                    </a:lnTo>
                    <a:lnTo>
                      <a:pt x="4582" y="2992"/>
                    </a:lnTo>
                    <a:lnTo>
                      <a:pt x="4624" y="2888"/>
                    </a:lnTo>
                    <a:lnTo>
                      <a:pt x="4624" y="2720"/>
                    </a:lnTo>
                    <a:lnTo>
                      <a:pt x="4603" y="2636"/>
                    </a:lnTo>
                    <a:lnTo>
                      <a:pt x="4645" y="2553"/>
                    </a:lnTo>
                    <a:lnTo>
                      <a:pt x="4708" y="2427"/>
                    </a:lnTo>
                    <a:lnTo>
                      <a:pt x="4896" y="2427"/>
                    </a:lnTo>
                    <a:lnTo>
                      <a:pt x="5022" y="2406"/>
                    </a:lnTo>
                    <a:lnTo>
                      <a:pt x="5105" y="2239"/>
                    </a:lnTo>
                    <a:lnTo>
                      <a:pt x="5105" y="2155"/>
                    </a:lnTo>
                    <a:lnTo>
                      <a:pt x="5043" y="2113"/>
                    </a:lnTo>
                    <a:lnTo>
                      <a:pt x="5105" y="2051"/>
                    </a:lnTo>
                    <a:lnTo>
                      <a:pt x="5001" y="1988"/>
                    </a:lnTo>
                    <a:lnTo>
                      <a:pt x="4812" y="1988"/>
                    </a:lnTo>
                    <a:lnTo>
                      <a:pt x="4729" y="2051"/>
                    </a:lnTo>
                    <a:lnTo>
                      <a:pt x="4520" y="2051"/>
                    </a:lnTo>
                    <a:lnTo>
                      <a:pt x="4373" y="2009"/>
                    </a:lnTo>
                    <a:lnTo>
                      <a:pt x="4268" y="1841"/>
                    </a:lnTo>
                    <a:lnTo>
                      <a:pt x="4185" y="1695"/>
                    </a:lnTo>
                    <a:lnTo>
                      <a:pt x="4206" y="1151"/>
                    </a:lnTo>
                    <a:lnTo>
                      <a:pt x="4101" y="983"/>
                    </a:lnTo>
                    <a:lnTo>
                      <a:pt x="4080" y="837"/>
                    </a:lnTo>
                    <a:lnTo>
                      <a:pt x="3766" y="565"/>
                    </a:lnTo>
                    <a:lnTo>
                      <a:pt x="3745" y="460"/>
                    </a:lnTo>
                    <a:lnTo>
                      <a:pt x="3494" y="251"/>
                    </a:lnTo>
                    <a:lnTo>
                      <a:pt x="343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33"/>
              <p:cNvSpPr/>
              <p:nvPr/>
            </p:nvSpPr>
            <p:spPr>
              <a:xfrm>
                <a:off x="3989150" y="2555400"/>
                <a:ext cx="83725" cy="52850"/>
              </a:xfrm>
              <a:custGeom>
                <a:rect b="b" l="l" r="r" t="t"/>
                <a:pathLst>
                  <a:path extrusionOk="0" h="2114" w="3349">
                    <a:moveTo>
                      <a:pt x="2490" y="1"/>
                    </a:moveTo>
                    <a:lnTo>
                      <a:pt x="2323" y="22"/>
                    </a:lnTo>
                    <a:lnTo>
                      <a:pt x="1988" y="189"/>
                    </a:lnTo>
                    <a:lnTo>
                      <a:pt x="1946" y="273"/>
                    </a:lnTo>
                    <a:lnTo>
                      <a:pt x="1800" y="314"/>
                    </a:lnTo>
                    <a:lnTo>
                      <a:pt x="1737" y="377"/>
                    </a:lnTo>
                    <a:lnTo>
                      <a:pt x="1528" y="335"/>
                    </a:lnTo>
                    <a:lnTo>
                      <a:pt x="1423" y="335"/>
                    </a:lnTo>
                    <a:lnTo>
                      <a:pt x="1277" y="294"/>
                    </a:lnTo>
                    <a:lnTo>
                      <a:pt x="1214" y="335"/>
                    </a:lnTo>
                    <a:lnTo>
                      <a:pt x="1067" y="314"/>
                    </a:lnTo>
                    <a:lnTo>
                      <a:pt x="921" y="398"/>
                    </a:lnTo>
                    <a:lnTo>
                      <a:pt x="712" y="314"/>
                    </a:lnTo>
                    <a:lnTo>
                      <a:pt x="649" y="335"/>
                    </a:lnTo>
                    <a:lnTo>
                      <a:pt x="607" y="273"/>
                    </a:lnTo>
                    <a:lnTo>
                      <a:pt x="440" y="273"/>
                    </a:lnTo>
                    <a:lnTo>
                      <a:pt x="314" y="335"/>
                    </a:lnTo>
                    <a:lnTo>
                      <a:pt x="231" y="231"/>
                    </a:lnTo>
                    <a:lnTo>
                      <a:pt x="293" y="189"/>
                    </a:lnTo>
                    <a:lnTo>
                      <a:pt x="293" y="105"/>
                    </a:lnTo>
                    <a:lnTo>
                      <a:pt x="210" y="22"/>
                    </a:lnTo>
                    <a:lnTo>
                      <a:pt x="63" y="22"/>
                    </a:lnTo>
                    <a:lnTo>
                      <a:pt x="84" y="126"/>
                    </a:lnTo>
                    <a:lnTo>
                      <a:pt x="0" y="210"/>
                    </a:lnTo>
                    <a:lnTo>
                      <a:pt x="63" y="440"/>
                    </a:lnTo>
                    <a:lnTo>
                      <a:pt x="231" y="628"/>
                    </a:lnTo>
                    <a:lnTo>
                      <a:pt x="314" y="754"/>
                    </a:lnTo>
                    <a:lnTo>
                      <a:pt x="272" y="900"/>
                    </a:lnTo>
                    <a:lnTo>
                      <a:pt x="63" y="1068"/>
                    </a:lnTo>
                    <a:lnTo>
                      <a:pt x="84" y="1172"/>
                    </a:lnTo>
                    <a:lnTo>
                      <a:pt x="168" y="1277"/>
                    </a:lnTo>
                    <a:lnTo>
                      <a:pt x="105" y="1382"/>
                    </a:lnTo>
                    <a:lnTo>
                      <a:pt x="335" y="1570"/>
                    </a:lnTo>
                    <a:lnTo>
                      <a:pt x="503" y="1842"/>
                    </a:lnTo>
                    <a:lnTo>
                      <a:pt x="523" y="1988"/>
                    </a:lnTo>
                    <a:lnTo>
                      <a:pt x="523" y="2093"/>
                    </a:lnTo>
                    <a:lnTo>
                      <a:pt x="607" y="2114"/>
                    </a:lnTo>
                    <a:lnTo>
                      <a:pt x="795" y="2114"/>
                    </a:lnTo>
                    <a:lnTo>
                      <a:pt x="942" y="2093"/>
                    </a:lnTo>
                    <a:lnTo>
                      <a:pt x="1026" y="1988"/>
                    </a:lnTo>
                    <a:lnTo>
                      <a:pt x="1172" y="2009"/>
                    </a:lnTo>
                    <a:lnTo>
                      <a:pt x="1319" y="2009"/>
                    </a:lnTo>
                    <a:lnTo>
                      <a:pt x="1339" y="2114"/>
                    </a:lnTo>
                    <a:lnTo>
                      <a:pt x="1444" y="2114"/>
                    </a:lnTo>
                    <a:lnTo>
                      <a:pt x="1528" y="2051"/>
                    </a:lnTo>
                    <a:lnTo>
                      <a:pt x="1653" y="2051"/>
                    </a:lnTo>
                    <a:lnTo>
                      <a:pt x="1737" y="2114"/>
                    </a:lnTo>
                    <a:lnTo>
                      <a:pt x="1863" y="2072"/>
                    </a:lnTo>
                    <a:lnTo>
                      <a:pt x="2093" y="2072"/>
                    </a:lnTo>
                    <a:lnTo>
                      <a:pt x="2176" y="2009"/>
                    </a:lnTo>
                    <a:lnTo>
                      <a:pt x="2114" y="1905"/>
                    </a:lnTo>
                    <a:lnTo>
                      <a:pt x="2114" y="1779"/>
                    </a:lnTo>
                    <a:lnTo>
                      <a:pt x="2281" y="1675"/>
                    </a:lnTo>
                    <a:lnTo>
                      <a:pt x="2323" y="1675"/>
                    </a:lnTo>
                    <a:lnTo>
                      <a:pt x="2427" y="1570"/>
                    </a:lnTo>
                    <a:lnTo>
                      <a:pt x="2511" y="1570"/>
                    </a:lnTo>
                    <a:lnTo>
                      <a:pt x="2595" y="1486"/>
                    </a:lnTo>
                    <a:lnTo>
                      <a:pt x="2741" y="1486"/>
                    </a:lnTo>
                    <a:lnTo>
                      <a:pt x="2909" y="1633"/>
                    </a:lnTo>
                    <a:lnTo>
                      <a:pt x="3013" y="1549"/>
                    </a:lnTo>
                    <a:lnTo>
                      <a:pt x="3118" y="1570"/>
                    </a:lnTo>
                    <a:lnTo>
                      <a:pt x="3034" y="1444"/>
                    </a:lnTo>
                    <a:lnTo>
                      <a:pt x="2930" y="1256"/>
                    </a:lnTo>
                    <a:lnTo>
                      <a:pt x="2825" y="1256"/>
                    </a:lnTo>
                    <a:lnTo>
                      <a:pt x="2804" y="1172"/>
                    </a:lnTo>
                    <a:lnTo>
                      <a:pt x="2951" y="1068"/>
                    </a:lnTo>
                    <a:lnTo>
                      <a:pt x="3013" y="942"/>
                    </a:lnTo>
                    <a:lnTo>
                      <a:pt x="2992" y="712"/>
                    </a:lnTo>
                    <a:lnTo>
                      <a:pt x="3139" y="545"/>
                    </a:lnTo>
                    <a:lnTo>
                      <a:pt x="3244" y="586"/>
                    </a:lnTo>
                    <a:lnTo>
                      <a:pt x="3327" y="503"/>
                    </a:lnTo>
                    <a:lnTo>
                      <a:pt x="3348" y="294"/>
                    </a:lnTo>
                    <a:lnTo>
                      <a:pt x="3327" y="273"/>
                    </a:lnTo>
                    <a:lnTo>
                      <a:pt x="3202" y="273"/>
                    </a:lnTo>
                    <a:lnTo>
                      <a:pt x="3160" y="189"/>
                    </a:lnTo>
                    <a:lnTo>
                      <a:pt x="3013" y="126"/>
                    </a:lnTo>
                    <a:lnTo>
                      <a:pt x="2909" y="168"/>
                    </a:lnTo>
                    <a:lnTo>
                      <a:pt x="2846" y="105"/>
                    </a:lnTo>
                    <a:lnTo>
                      <a:pt x="2679" y="22"/>
                    </a:lnTo>
                    <a:lnTo>
                      <a:pt x="249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6" name="Google Shape;586;p33"/>
              <p:cNvGrpSpPr/>
              <p:nvPr/>
            </p:nvGrpSpPr>
            <p:grpSpPr>
              <a:xfrm>
                <a:off x="3866750" y="2520350"/>
                <a:ext cx="78475" cy="60700"/>
                <a:chOff x="3866750" y="2520350"/>
                <a:chExt cx="78475" cy="60700"/>
              </a:xfrm>
            </p:grpSpPr>
            <p:sp>
              <p:nvSpPr>
                <p:cNvPr id="587" name="Google Shape;587;p33"/>
                <p:cNvSpPr/>
                <p:nvPr/>
              </p:nvSpPr>
              <p:spPr>
                <a:xfrm>
                  <a:off x="3877200" y="2546500"/>
                  <a:ext cx="4725" cy="6300"/>
                </a:xfrm>
                <a:custGeom>
                  <a:rect b="b" l="l" r="r" t="t"/>
                  <a:pathLst>
                    <a:path extrusionOk="0" h="252" w="189">
                      <a:moveTo>
                        <a:pt x="1" y="1"/>
                      </a:moveTo>
                      <a:lnTo>
                        <a:pt x="84" y="126"/>
                      </a:lnTo>
                      <a:lnTo>
                        <a:pt x="63" y="147"/>
                      </a:lnTo>
                      <a:lnTo>
                        <a:pt x="168" y="252"/>
                      </a:lnTo>
                      <a:lnTo>
                        <a:pt x="189" y="252"/>
                      </a:lnTo>
                      <a:lnTo>
                        <a:pt x="168" y="106"/>
                      </a:lnTo>
                      <a:lnTo>
                        <a:pt x="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33"/>
                <p:cNvSpPr/>
                <p:nvPr/>
              </p:nvSpPr>
              <p:spPr>
                <a:xfrm>
                  <a:off x="3882425" y="2554350"/>
                  <a:ext cx="2650" cy="3175"/>
                </a:xfrm>
                <a:custGeom>
                  <a:rect b="b" l="l" r="r" t="t"/>
                  <a:pathLst>
                    <a:path extrusionOk="0" h="127" w="106">
                      <a:moveTo>
                        <a:pt x="1" y="1"/>
                      </a:moveTo>
                      <a:lnTo>
                        <a:pt x="106" y="126"/>
                      </a:lnTo>
                      <a:lnTo>
                        <a:pt x="85" y="43"/>
                      </a:lnTo>
                      <a:lnTo>
                        <a:pt x="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33"/>
                <p:cNvSpPr/>
                <p:nvPr/>
              </p:nvSpPr>
              <p:spPr>
                <a:xfrm>
                  <a:off x="3866750" y="2520350"/>
                  <a:ext cx="78475" cy="60700"/>
                </a:xfrm>
                <a:custGeom>
                  <a:rect b="b" l="l" r="r" t="t"/>
                  <a:pathLst>
                    <a:path extrusionOk="0" h="2428" w="3139">
                      <a:moveTo>
                        <a:pt x="1653" y="1"/>
                      </a:moveTo>
                      <a:lnTo>
                        <a:pt x="1653" y="22"/>
                      </a:lnTo>
                      <a:lnTo>
                        <a:pt x="1402" y="22"/>
                      </a:lnTo>
                      <a:lnTo>
                        <a:pt x="1046" y="210"/>
                      </a:lnTo>
                      <a:lnTo>
                        <a:pt x="1025" y="356"/>
                      </a:lnTo>
                      <a:lnTo>
                        <a:pt x="837" y="440"/>
                      </a:lnTo>
                      <a:lnTo>
                        <a:pt x="816" y="649"/>
                      </a:lnTo>
                      <a:lnTo>
                        <a:pt x="691" y="649"/>
                      </a:lnTo>
                      <a:lnTo>
                        <a:pt x="481" y="545"/>
                      </a:lnTo>
                      <a:lnTo>
                        <a:pt x="356" y="587"/>
                      </a:lnTo>
                      <a:lnTo>
                        <a:pt x="209" y="691"/>
                      </a:lnTo>
                      <a:lnTo>
                        <a:pt x="0" y="691"/>
                      </a:lnTo>
                      <a:lnTo>
                        <a:pt x="0" y="733"/>
                      </a:lnTo>
                      <a:lnTo>
                        <a:pt x="42" y="942"/>
                      </a:lnTo>
                      <a:lnTo>
                        <a:pt x="168" y="1068"/>
                      </a:lnTo>
                      <a:lnTo>
                        <a:pt x="168" y="1110"/>
                      </a:lnTo>
                      <a:lnTo>
                        <a:pt x="209" y="1152"/>
                      </a:lnTo>
                      <a:lnTo>
                        <a:pt x="356" y="942"/>
                      </a:lnTo>
                      <a:lnTo>
                        <a:pt x="377" y="796"/>
                      </a:lnTo>
                      <a:lnTo>
                        <a:pt x="461" y="691"/>
                      </a:lnTo>
                      <a:lnTo>
                        <a:pt x="607" y="691"/>
                      </a:lnTo>
                      <a:lnTo>
                        <a:pt x="628" y="796"/>
                      </a:lnTo>
                      <a:lnTo>
                        <a:pt x="733" y="900"/>
                      </a:lnTo>
                      <a:lnTo>
                        <a:pt x="774" y="1068"/>
                      </a:lnTo>
                      <a:lnTo>
                        <a:pt x="879" y="1256"/>
                      </a:lnTo>
                      <a:lnTo>
                        <a:pt x="1025" y="1403"/>
                      </a:lnTo>
                      <a:lnTo>
                        <a:pt x="1088" y="1403"/>
                      </a:lnTo>
                      <a:lnTo>
                        <a:pt x="1193" y="1507"/>
                      </a:lnTo>
                      <a:lnTo>
                        <a:pt x="1088" y="1486"/>
                      </a:lnTo>
                      <a:lnTo>
                        <a:pt x="1005" y="1507"/>
                      </a:lnTo>
                      <a:lnTo>
                        <a:pt x="942" y="1591"/>
                      </a:lnTo>
                      <a:lnTo>
                        <a:pt x="1005" y="1696"/>
                      </a:lnTo>
                      <a:lnTo>
                        <a:pt x="1130" y="1696"/>
                      </a:lnTo>
                      <a:lnTo>
                        <a:pt x="1256" y="1821"/>
                      </a:lnTo>
                      <a:lnTo>
                        <a:pt x="1360" y="1842"/>
                      </a:lnTo>
                      <a:lnTo>
                        <a:pt x="1423" y="1947"/>
                      </a:lnTo>
                      <a:lnTo>
                        <a:pt x="1465" y="2030"/>
                      </a:lnTo>
                      <a:lnTo>
                        <a:pt x="1611" y="2009"/>
                      </a:lnTo>
                      <a:lnTo>
                        <a:pt x="1862" y="2030"/>
                      </a:lnTo>
                      <a:lnTo>
                        <a:pt x="1988" y="2093"/>
                      </a:lnTo>
                      <a:lnTo>
                        <a:pt x="2281" y="2365"/>
                      </a:lnTo>
                      <a:lnTo>
                        <a:pt x="2197" y="2407"/>
                      </a:lnTo>
                      <a:lnTo>
                        <a:pt x="2072" y="2323"/>
                      </a:lnTo>
                      <a:lnTo>
                        <a:pt x="2155" y="2407"/>
                      </a:lnTo>
                      <a:lnTo>
                        <a:pt x="2260" y="2428"/>
                      </a:lnTo>
                      <a:lnTo>
                        <a:pt x="2302" y="2344"/>
                      </a:lnTo>
                      <a:lnTo>
                        <a:pt x="1925" y="1884"/>
                      </a:lnTo>
                      <a:lnTo>
                        <a:pt x="1444" y="1486"/>
                      </a:lnTo>
                      <a:lnTo>
                        <a:pt x="1423" y="1403"/>
                      </a:lnTo>
                      <a:lnTo>
                        <a:pt x="1465" y="1382"/>
                      </a:lnTo>
                      <a:lnTo>
                        <a:pt x="1402" y="1277"/>
                      </a:lnTo>
                      <a:lnTo>
                        <a:pt x="1360" y="1172"/>
                      </a:lnTo>
                      <a:lnTo>
                        <a:pt x="1235" y="1047"/>
                      </a:lnTo>
                      <a:lnTo>
                        <a:pt x="1193" y="1047"/>
                      </a:lnTo>
                      <a:lnTo>
                        <a:pt x="1151" y="963"/>
                      </a:lnTo>
                      <a:lnTo>
                        <a:pt x="1214" y="900"/>
                      </a:lnTo>
                      <a:lnTo>
                        <a:pt x="1214" y="775"/>
                      </a:lnTo>
                      <a:lnTo>
                        <a:pt x="1256" y="733"/>
                      </a:lnTo>
                      <a:lnTo>
                        <a:pt x="1402" y="838"/>
                      </a:lnTo>
                      <a:lnTo>
                        <a:pt x="1444" y="900"/>
                      </a:lnTo>
                      <a:lnTo>
                        <a:pt x="1528" y="880"/>
                      </a:lnTo>
                      <a:lnTo>
                        <a:pt x="1528" y="796"/>
                      </a:lnTo>
                      <a:lnTo>
                        <a:pt x="1632" y="775"/>
                      </a:lnTo>
                      <a:lnTo>
                        <a:pt x="1716" y="796"/>
                      </a:lnTo>
                      <a:lnTo>
                        <a:pt x="1758" y="733"/>
                      </a:lnTo>
                      <a:lnTo>
                        <a:pt x="1841" y="775"/>
                      </a:lnTo>
                      <a:lnTo>
                        <a:pt x="1883" y="733"/>
                      </a:lnTo>
                      <a:lnTo>
                        <a:pt x="1988" y="754"/>
                      </a:lnTo>
                      <a:lnTo>
                        <a:pt x="2051" y="859"/>
                      </a:lnTo>
                      <a:lnTo>
                        <a:pt x="2093" y="796"/>
                      </a:lnTo>
                      <a:lnTo>
                        <a:pt x="2239" y="859"/>
                      </a:lnTo>
                      <a:lnTo>
                        <a:pt x="2344" y="796"/>
                      </a:lnTo>
                      <a:lnTo>
                        <a:pt x="2365" y="859"/>
                      </a:lnTo>
                      <a:lnTo>
                        <a:pt x="2490" y="838"/>
                      </a:lnTo>
                      <a:lnTo>
                        <a:pt x="2616" y="880"/>
                      </a:lnTo>
                      <a:lnTo>
                        <a:pt x="2699" y="859"/>
                      </a:lnTo>
                      <a:lnTo>
                        <a:pt x="2804" y="963"/>
                      </a:lnTo>
                      <a:lnTo>
                        <a:pt x="2971" y="963"/>
                      </a:lnTo>
                      <a:lnTo>
                        <a:pt x="2992" y="984"/>
                      </a:lnTo>
                      <a:lnTo>
                        <a:pt x="2971" y="880"/>
                      </a:lnTo>
                      <a:lnTo>
                        <a:pt x="3097" y="859"/>
                      </a:lnTo>
                      <a:lnTo>
                        <a:pt x="3139" y="859"/>
                      </a:lnTo>
                      <a:lnTo>
                        <a:pt x="3139" y="796"/>
                      </a:lnTo>
                      <a:lnTo>
                        <a:pt x="3034" y="775"/>
                      </a:lnTo>
                      <a:lnTo>
                        <a:pt x="2971" y="733"/>
                      </a:lnTo>
                      <a:lnTo>
                        <a:pt x="2930" y="566"/>
                      </a:lnTo>
                      <a:lnTo>
                        <a:pt x="2888" y="419"/>
                      </a:lnTo>
                      <a:lnTo>
                        <a:pt x="2804" y="356"/>
                      </a:lnTo>
                      <a:lnTo>
                        <a:pt x="2699" y="482"/>
                      </a:lnTo>
                      <a:lnTo>
                        <a:pt x="2490" y="419"/>
                      </a:lnTo>
                      <a:lnTo>
                        <a:pt x="2197" y="356"/>
                      </a:lnTo>
                      <a:lnTo>
                        <a:pt x="2093" y="273"/>
                      </a:lnTo>
                      <a:lnTo>
                        <a:pt x="1988" y="231"/>
                      </a:lnTo>
                      <a:lnTo>
                        <a:pt x="1737" y="22"/>
                      </a:lnTo>
                      <a:lnTo>
                        <a:pt x="165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33"/>
                <p:cNvSpPr/>
                <p:nvPr/>
              </p:nvSpPr>
              <p:spPr>
                <a:xfrm>
                  <a:off x="3886100" y="2558550"/>
                  <a:ext cx="3675" cy="5250"/>
                </a:xfrm>
                <a:custGeom>
                  <a:rect b="b" l="l" r="r" t="t"/>
                  <a:pathLst>
                    <a:path extrusionOk="0" h="210" w="147">
                      <a:moveTo>
                        <a:pt x="0" y="0"/>
                      </a:moveTo>
                      <a:lnTo>
                        <a:pt x="147" y="209"/>
                      </a:lnTo>
                      <a:lnTo>
                        <a:pt x="126" y="105"/>
                      </a:lnTo>
                      <a:lnTo>
                        <a:pt x="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1" name="Google Shape;591;p33"/>
              <p:cNvSpPr/>
              <p:nvPr/>
            </p:nvSpPr>
            <p:spPr>
              <a:xfrm>
                <a:off x="3799775" y="2577900"/>
                <a:ext cx="14675" cy="29325"/>
              </a:xfrm>
              <a:custGeom>
                <a:rect b="b" l="l" r="r" t="t"/>
                <a:pathLst>
                  <a:path extrusionOk="0" h="1173" w="587">
                    <a:moveTo>
                      <a:pt x="461" y="0"/>
                    </a:moveTo>
                    <a:lnTo>
                      <a:pt x="440" y="105"/>
                    </a:lnTo>
                    <a:lnTo>
                      <a:pt x="482" y="147"/>
                    </a:lnTo>
                    <a:lnTo>
                      <a:pt x="461" y="251"/>
                    </a:lnTo>
                    <a:lnTo>
                      <a:pt x="419" y="251"/>
                    </a:lnTo>
                    <a:lnTo>
                      <a:pt x="357" y="210"/>
                    </a:lnTo>
                    <a:lnTo>
                      <a:pt x="273" y="251"/>
                    </a:lnTo>
                    <a:lnTo>
                      <a:pt x="106" y="335"/>
                    </a:lnTo>
                    <a:lnTo>
                      <a:pt x="22" y="461"/>
                    </a:lnTo>
                    <a:lnTo>
                      <a:pt x="106" y="523"/>
                    </a:lnTo>
                    <a:lnTo>
                      <a:pt x="64" y="565"/>
                    </a:lnTo>
                    <a:lnTo>
                      <a:pt x="1" y="565"/>
                    </a:lnTo>
                    <a:lnTo>
                      <a:pt x="22" y="649"/>
                    </a:lnTo>
                    <a:lnTo>
                      <a:pt x="106" y="691"/>
                    </a:lnTo>
                    <a:lnTo>
                      <a:pt x="106" y="754"/>
                    </a:lnTo>
                    <a:lnTo>
                      <a:pt x="64" y="775"/>
                    </a:lnTo>
                    <a:lnTo>
                      <a:pt x="106" y="837"/>
                    </a:lnTo>
                    <a:lnTo>
                      <a:pt x="168" y="879"/>
                    </a:lnTo>
                    <a:lnTo>
                      <a:pt x="168" y="963"/>
                    </a:lnTo>
                    <a:lnTo>
                      <a:pt x="210" y="963"/>
                    </a:lnTo>
                    <a:lnTo>
                      <a:pt x="252" y="1005"/>
                    </a:lnTo>
                    <a:lnTo>
                      <a:pt x="210" y="984"/>
                    </a:lnTo>
                    <a:lnTo>
                      <a:pt x="147" y="1067"/>
                    </a:lnTo>
                    <a:lnTo>
                      <a:pt x="210" y="1109"/>
                    </a:lnTo>
                    <a:lnTo>
                      <a:pt x="357" y="1172"/>
                    </a:lnTo>
                    <a:lnTo>
                      <a:pt x="461" y="1109"/>
                    </a:lnTo>
                    <a:lnTo>
                      <a:pt x="545" y="942"/>
                    </a:lnTo>
                    <a:lnTo>
                      <a:pt x="545" y="795"/>
                    </a:lnTo>
                    <a:lnTo>
                      <a:pt x="587" y="544"/>
                    </a:lnTo>
                    <a:lnTo>
                      <a:pt x="545" y="314"/>
                    </a:lnTo>
                    <a:lnTo>
                      <a:pt x="545" y="147"/>
                    </a:lnTo>
                    <a:lnTo>
                      <a:pt x="524"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33"/>
              <p:cNvSpPr/>
              <p:nvPr/>
            </p:nvSpPr>
            <p:spPr>
              <a:xfrm>
                <a:off x="3567525" y="2564825"/>
                <a:ext cx="160625" cy="134450"/>
              </a:xfrm>
              <a:custGeom>
                <a:rect b="b" l="l" r="r" t="t"/>
                <a:pathLst>
                  <a:path extrusionOk="0" h="5378" w="6425">
                    <a:moveTo>
                      <a:pt x="817" y="0"/>
                    </a:moveTo>
                    <a:lnTo>
                      <a:pt x="733" y="42"/>
                    </a:lnTo>
                    <a:lnTo>
                      <a:pt x="712" y="21"/>
                    </a:lnTo>
                    <a:lnTo>
                      <a:pt x="503" y="126"/>
                    </a:lnTo>
                    <a:lnTo>
                      <a:pt x="524" y="209"/>
                    </a:lnTo>
                    <a:lnTo>
                      <a:pt x="608" y="251"/>
                    </a:lnTo>
                    <a:lnTo>
                      <a:pt x="524" y="335"/>
                    </a:lnTo>
                    <a:lnTo>
                      <a:pt x="336" y="356"/>
                    </a:lnTo>
                    <a:lnTo>
                      <a:pt x="252" y="335"/>
                    </a:lnTo>
                    <a:lnTo>
                      <a:pt x="43" y="419"/>
                    </a:lnTo>
                    <a:lnTo>
                      <a:pt x="1" y="544"/>
                    </a:lnTo>
                    <a:lnTo>
                      <a:pt x="43" y="670"/>
                    </a:lnTo>
                    <a:lnTo>
                      <a:pt x="126" y="649"/>
                    </a:lnTo>
                    <a:lnTo>
                      <a:pt x="126" y="691"/>
                    </a:lnTo>
                    <a:lnTo>
                      <a:pt x="189" y="733"/>
                    </a:lnTo>
                    <a:lnTo>
                      <a:pt x="147" y="879"/>
                    </a:lnTo>
                    <a:lnTo>
                      <a:pt x="210" y="900"/>
                    </a:lnTo>
                    <a:lnTo>
                      <a:pt x="294" y="837"/>
                    </a:lnTo>
                    <a:lnTo>
                      <a:pt x="252" y="963"/>
                    </a:lnTo>
                    <a:lnTo>
                      <a:pt x="315" y="1005"/>
                    </a:lnTo>
                    <a:lnTo>
                      <a:pt x="252" y="1088"/>
                    </a:lnTo>
                    <a:lnTo>
                      <a:pt x="357" y="1109"/>
                    </a:lnTo>
                    <a:lnTo>
                      <a:pt x="231" y="1256"/>
                    </a:lnTo>
                    <a:lnTo>
                      <a:pt x="231" y="1277"/>
                    </a:lnTo>
                    <a:lnTo>
                      <a:pt x="482" y="1214"/>
                    </a:lnTo>
                    <a:lnTo>
                      <a:pt x="587" y="1256"/>
                    </a:lnTo>
                    <a:lnTo>
                      <a:pt x="566" y="1381"/>
                    </a:lnTo>
                    <a:lnTo>
                      <a:pt x="629" y="1465"/>
                    </a:lnTo>
                    <a:lnTo>
                      <a:pt x="796" y="1360"/>
                    </a:lnTo>
                    <a:lnTo>
                      <a:pt x="1110" y="1423"/>
                    </a:lnTo>
                    <a:lnTo>
                      <a:pt x="1214" y="1318"/>
                    </a:lnTo>
                    <a:lnTo>
                      <a:pt x="1486" y="1360"/>
                    </a:lnTo>
                    <a:lnTo>
                      <a:pt x="1507" y="1486"/>
                    </a:lnTo>
                    <a:lnTo>
                      <a:pt x="1612" y="1632"/>
                    </a:lnTo>
                    <a:lnTo>
                      <a:pt x="1591" y="1737"/>
                    </a:lnTo>
                    <a:lnTo>
                      <a:pt x="1445" y="1737"/>
                    </a:lnTo>
                    <a:lnTo>
                      <a:pt x="1235" y="1946"/>
                    </a:lnTo>
                    <a:lnTo>
                      <a:pt x="1256" y="2114"/>
                    </a:lnTo>
                    <a:lnTo>
                      <a:pt x="1235" y="2469"/>
                    </a:lnTo>
                    <a:lnTo>
                      <a:pt x="1089" y="2616"/>
                    </a:lnTo>
                    <a:lnTo>
                      <a:pt x="1194" y="2720"/>
                    </a:lnTo>
                    <a:lnTo>
                      <a:pt x="1047" y="2930"/>
                    </a:lnTo>
                    <a:lnTo>
                      <a:pt x="942" y="2888"/>
                    </a:lnTo>
                    <a:lnTo>
                      <a:pt x="817" y="2930"/>
                    </a:lnTo>
                    <a:lnTo>
                      <a:pt x="963" y="3202"/>
                    </a:lnTo>
                    <a:lnTo>
                      <a:pt x="1089" y="3285"/>
                    </a:lnTo>
                    <a:lnTo>
                      <a:pt x="1089" y="3515"/>
                    </a:lnTo>
                    <a:lnTo>
                      <a:pt x="922" y="3704"/>
                    </a:lnTo>
                    <a:lnTo>
                      <a:pt x="984" y="3871"/>
                    </a:lnTo>
                    <a:lnTo>
                      <a:pt x="1131" y="3871"/>
                    </a:lnTo>
                    <a:lnTo>
                      <a:pt x="1089" y="3976"/>
                    </a:lnTo>
                    <a:lnTo>
                      <a:pt x="963" y="4080"/>
                    </a:lnTo>
                    <a:lnTo>
                      <a:pt x="838" y="4331"/>
                    </a:lnTo>
                    <a:lnTo>
                      <a:pt x="922" y="4457"/>
                    </a:lnTo>
                    <a:lnTo>
                      <a:pt x="922" y="4603"/>
                    </a:lnTo>
                    <a:lnTo>
                      <a:pt x="1026" y="4624"/>
                    </a:lnTo>
                    <a:lnTo>
                      <a:pt x="1173" y="4645"/>
                    </a:lnTo>
                    <a:lnTo>
                      <a:pt x="1403" y="4875"/>
                    </a:lnTo>
                    <a:lnTo>
                      <a:pt x="1382" y="4917"/>
                    </a:lnTo>
                    <a:lnTo>
                      <a:pt x="1486" y="5168"/>
                    </a:lnTo>
                    <a:lnTo>
                      <a:pt x="1675" y="5357"/>
                    </a:lnTo>
                    <a:lnTo>
                      <a:pt x="1842" y="5378"/>
                    </a:lnTo>
                    <a:lnTo>
                      <a:pt x="2010" y="5273"/>
                    </a:lnTo>
                    <a:lnTo>
                      <a:pt x="2010" y="5168"/>
                    </a:lnTo>
                    <a:lnTo>
                      <a:pt x="2093" y="5085"/>
                    </a:lnTo>
                    <a:lnTo>
                      <a:pt x="2303" y="5064"/>
                    </a:lnTo>
                    <a:lnTo>
                      <a:pt x="2470" y="4875"/>
                    </a:lnTo>
                    <a:lnTo>
                      <a:pt x="2679" y="4855"/>
                    </a:lnTo>
                    <a:lnTo>
                      <a:pt x="2784" y="4813"/>
                    </a:lnTo>
                    <a:lnTo>
                      <a:pt x="3035" y="4875"/>
                    </a:lnTo>
                    <a:lnTo>
                      <a:pt x="3181" y="4917"/>
                    </a:lnTo>
                    <a:lnTo>
                      <a:pt x="3202" y="4855"/>
                    </a:lnTo>
                    <a:lnTo>
                      <a:pt x="3307" y="4855"/>
                    </a:lnTo>
                    <a:lnTo>
                      <a:pt x="3411" y="4938"/>
                    </a:lnTo>
                    <a:lnTo>
                      <a:pt x="3495" y="4855"/>
                    </a:lnTo>
                    <a:lnTo>
                      <a:pt x="3558" y="4750"/>
                    </a:lnTo>
                    <a:lnTo>
                      <a:pt x="3663" y="4855"/>
                    </a:lnTo>
                    <a:lnTo>
                      <a:pt x="3788" y="4917"/>
                    </a:lnTo>
                    <a:lnTo>
                      <a:pt x="3914" y="4708"/>
                    </a:lnTo>
                    <a:lnTo>
                      <a:pt x="3914" y="4603"/>
                    </a:lnTo>
                    <a:lnTo>
                      <a:pt x="4248" y="4436"/>
                    </a:lnTo>
                    <a:lnTo>
                      <a:pt x="4458" y="4436"/>
                    </a:lnTo>
                    <a:lnTo>
                      <a:pt x="4520" y="4352"/>
                    </a:lnTo>
                    <a:lnTo>
                      <a:pt x="4458" y="4311"/>
                    </a:lnTo>
                    <a:lnTo>
                      <a:pt x="4499" y="4143"/>
                    </a:lnTo>
                    <a:lnTo>
                      <a:pt x="4667" y="3892"/>
                    </a:lnTo>
                    <a:lnTo>
                      <a:pt x="4667" y="3766"/>
                    </a:lnTo>
                    <a:lnTo>
                      <a:pt x="4855" y="3704"/>
                    </a:lnTo>
                    <a:lnTo>
                      <a:pt x="4981" y="3578"/>
                    </a:lnTo>
                    <a:lnTo>
                      <a:pt x="4855" y="3390"/>
                    </a:lnTo>
                    <a:lnTo>
                      <a:pt x="4771" y="3348"/>
                    </a:lnTo>
                    <a:lnTo>
                      <a:pt x="4751" y="3243"/>
                    </a:lnTo>
                    <a:lnTo>
                      <a:pt x="4646" y="3076"/>
                    </a:lnTo>
                    <a:lnTo>
                      <a:pt x="4730" y="2992"/>
                    </a:lnTo>
                    <a:lnTo>
                      <a:pt x="4960" y="2637"/>
                    </a:lnTo>
                    <a:lnTo>
                      <a:pt x="5064" y="2574"/>
                    </a:lnTo>
                    <a:lnTo>
                      <a:pt x="5232" y="2302"/>
                    </a:lnTo>
                    <a:lnTo>
                      <a:pt x="5274" y="2323"/>
                    </a:lnTo>
                    <a:lnTo>
                      <a:pt x="5253" y="2344"/>
                    </a:lnTo>
                    <a:lnTo>
                      <a:pt x="5253" y="2365"/>
                    </a:lnTo>
                    <a:lnTo>
                      <a:pt x="5336" y="2323"/>
                    </a:lnTo>
                    <a:lnTo>
                      <a:pt x="5357" y="2197"/>
                    </a:lnTo>
                    <a:lnTo>
                      <a:pt x="5295" y="2134"/>
                    </a:lnTo>
                    <a:lnTo>
                      <a:pt x="5441" y="2051"/>
                    </a:lnTo>
                    <a:lnTo>
                      <a:pt x="5567" y="1946"/>
                    </a:lnTo>
                    <a:lnTo>
                      <a:pt x="5776" y="1946"/>
                    </a:lnTo>
                    <a:lnTo>
                      <a:pt x="5964" y="1883"/>
                    </a:lnTo>
                    <a:lnTo>
                      <a:pt x="6069" y="1737"/>
                    </a:lnTo>
                    <a:lnTo>
                      <a:pt x="6278" y="1611"/>
                    </a:lnTo>
                    <a:lnTo>
                      <a:pt x="6320" y="1507"/>
                    </a:lnTo>
                    <a:lnTo>
                      <a:pt x="6341" y="1381"/>
                    </a:lnTo>
                    <a:lnTo>
                      <a:pt x="6320" y="1193"/>
                    </a:lnTo>
                    <a:lnTo>
                      <a:pt x="6424" y="1151"/>
                    </a:lnTo>
                    <a:lnTo>
                      <a:pt x="6424" y="1088"/>
                    </a:lnTo>
                    <a:lnTo>
                      <a:pt x="6341" y="1067"/>
                    </a:lnTo>
                    <a:lnTo>
                      <a:pt x="6215" y="879"/>
                    </a:lnTo>
                    <a:lnTo>
                      <a:pt x="5964" y="900"/>
                    </a:lnTo>
                    <a:lnTo>
                      <a:pt x="5797" y="837"/>
                    </a:lnTo>
                    <a:lnTo>
                      <a:pt x="5629" y="837"/>
                    </a:lnTo>
                    <a:lnTo>
                      <a:pt x="5525" y="774"/>
                    </a:lnTo>
                    <a:lnTo>
                      <a:pt x="5253" y="774"/>
                    </a:lnTo>
                    <a:lnTo>
                      <a:pt x="5148" y="879"/>
                    </a:lnTo>
                    <a:lnTo>
                      <a:pt x="5064" y="837"/>
                    </a:lnTo>
                    <a:lnTo>
                      <a:pt x="4918" y="837"/>
                    </a:lnTo>
                    <a:lnTo>
                      <a:pt x="4792" y="691"/>
                    </a:lnTo>
                    <a:lnTo>
                      <a:pt x="4688" y="753"/>
                    </a:lnTo>
                    <a:lnTo>
                      <a:pt x="4583" y="649"/>
                    </a:lnTo>
                    <a:lnTo>
                      <a:pt x="4332" y="565"/>
                    </a:lnTo>
                    <a:lnTo>
                      <a:pt x="4186" y="586"/>
                    </a:lnTo>
                    <a:lnTo>
                      <a:pt x="4207" y="523"/>
                    </a:lnTo>
                    <a:lnTo>
                      <a:pt x="4186" y="377"/>
                    </a:lnTo>
                    <a:lnTo>
                      <a:pt x="4102" y="377"/>
                    </a:lnTo>
                    <a:lnTo>
                      <a:pt x="4102" y="356"/>
                    </a:lnTo>
                    <a:lnTo>
                      <a:pt x="3997" y="314"/>
                    </a:lnTo>
                    <a:lnTo>
                      <a:pt x="3955" y="335"/>
                    </a:lnTo>
                    <a:lnTo>
                      <a:pt x="3872" y="335"/>
                    </a:lnTo>
                    <a:lnTo>
                      <a:pt x="3809" y="419"/>
                    </a:lnTo>
                    <a:lnTo>
                      <a:pt x="3495" y="230"/>
                    </a:lnTo>
                    <a:lnTo>
                      <a:pt x="3391" y="230"/>
                    </a:lnTo>
                    <a:lnTo>
                      <a:pt x="3286" y="335"/>
                    </a:lnTo>
                    <a:lnTo>
                      <a:pt x="3077" y="272"/>
                    </a:lnTo>
                    <a:lnTo>
                      <a:pt x="3035" y="168"/>
                    </a:lnTo>
                    <a:lnTo>
                      <a:pt x="2826" y="147"/>
                    </a:lnTo>
                    <a:lnTo>
                      <a:pt x="2533" y="272"/>
                    </a:lnTo>
                    <a:lnTo>
                      <a:pt x="2344" y="230"/>
                    </a:lnTo>
                    <a:lnTo>
                      <a:pt x="1926" y="168"/>
                    </a:lnTo>
                    <a:lnTo>
                      <a:pt x="1779" y="105"/>
                    </a:lnTo>
                    <a:lnTo>
                      <a:pt x="1758" y="42"/>
                    </a:lnTo>
                    <a:lnTo>
                      <a:pt x="1570" y="105"/>
                    </a:lnTo>
                    <a:lnTo>
                      <a:pt x="1403" y="147"/>
                    </a:lnTo>
                    <a:lnTo>
                      <a:pt x="1277" y="105"/>
                    </a:lnTo>
                    <a:lnTo>
                      <a:pt x="1173" y="105"/>
                    </a:lnTo>
                    <a:lnTo>
                      <a:pt x="1068" y="168"/>
                    </a:lnTo>
                    <a:lnTo>
                      <a:pt x="942" y="21"/>
                    </a:lnTo>
                    <a:lnTo>
                      <a:pt x="81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33"/>
              <p:cNvSpPr/>
              <p:nvPr/>
            </p:nvSpPr>
            <p:spPr>
              <a:xfrm>
                <a:off x="4298300" y="2628625"/>
                <a:ext cx="25125" cy="19925"/>
              </a:xfrm>
              <a:custGeom>
                <a:rect b="b" l="l" r="r" t="t"/>
                <a:pathLst>
                  <a:path extrusionOk="0" h="797" w="1005">
                    <a:moveTo>
                      <a:pt x="189" y="1"/>
                    </a:moveTo>
                    <a:lnTo>
                      <a:pt x="84" y="64"/>
                    </a:lnTo>
                    <a:lnTo>
                      <a:pt x="0" y="64"/>
                    </a:lnTo>
                    <a:lnTo>
                      <a:pt x="0" y="106"/>
                    </a:lnTo>
                    <a:lnTo>
                      <a:pt x="42" y="106"/>
                    </a:lnTo>
                    <a:lnTo>
                      <a:pt x="105" y="189"/>
                    </a:lnTo>
                    <a:lnTo>
                      <a:pt x="189" y="189"/>
                    </a:lnTo>
                    <a:lnTo>
                      <a:pt x="251" y="294"/>
                    </a:lnTo>
                    <a:lnTo>
                      <a:pt x="209" y="378"/>
                    </a:lnTo>
                    <a:lnTo>
                      <a:pt x="481" y="503"/>
                    </a:lnTo>
                    <a:lnTo>
                      <a:pt x="502" y="629"/>
                    </a:lnTo>
                    <a:lnTo>
                      <a:pt x="670" y="712"/>
                    </a:lnTo>
                    <a:lnTo>
                      <a:pt x="795" y="712"/>
                    </a:lnTo>
                    <a:lnTo>
                      <a:pt x="984" y="796"/>
                    </a:lnTo>
                    <a:lnTo>
                      <a:pt x="1005" y="712"/>
                    </a:lnTo>
                    <a:lnTo>
                      <a:pt x="733" y="315"/>
                    </a:lnTo>
                    <a:lnTo>
                      <a:pt x="586" y="273"/>
                    </a:lnTo>
                    <a:lnTo>
                      <a:pt x="502" y="85"/>
                    </a:lnTo>
                    <a:lnTo>
                      <a:pt x="398" y="85"/>
                    </a:lnTo>
                    <a:lnTo>
                      <a:pt x="356" y="126"/>
                    </a:lnTo>
                    <a:lnTo>
                      <a:pt x="189"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33"/>
              <p:cNvSpPr/>
              <p:nvPr/>
            </p:nvSpPr>
            <p:spPr>
              <a:xfrm>
                <a:off x="4292025" y="2631250"/>
                <a:ext cx="295050" cy="237500"/>
              </a:xfrm>
              <a:custGeom>
                <a:rect b="b" l="l" r="r" t="t"/>
                <a:pathLst>
                  <a:path extrusionOk="0" h="9500" w="11802">
                    <a:moveTo>
                      <a:pt x="502" y="1863"/>
                    </a:moveTo>
                    <a:lnTo>
                      <a:pt x="502" y="1884"/>
                    </a:lnTo>
                    <a:lnTo>
                      <a:pt x="506" y="1864"/>
                    </a:lnTo>
                    <a:lnTo>
                      <a:pt x="506" y="1864"/>
                    </a:lnTo>
                    <a:lnTo>
                      <a:pt x="502" y="1863"/>
                    </a:lnTo>
                    <a:close/>
                    <a:moveTo>
                      <a:pt x="251" y="1"/>
                    </a:moveTo>
                    <a:lnTo>
                      <a:pt x="209" y="63"/>
                    </a:lnTo>
                    <a:lnTo>
                      <a:pt x="147" y="210"/>
                    </a:lnTo>
                    <a:lnTo>
                      <a:pt x="0" y="210"/>
                    </a:lnTo>
                    <a:lnTo>
                      <a:pt x="0" y="273"/>
                    </a:lnTo>
                    <a:lnTo>
                      <a:pt x="42" y="398"/>
                    </a:lnTo>
                    <a:lnTo>
                      <a:pt x="105" y="607"/>
                    </a:lnTo>
                    <a:lnTo>
                      <a:pt x="105" y="712"/>
                    </a:lnTo>
                    <a:lnTo>
                      <a:pt x="105" y="858"/>
                    </a:lnTo>
                    <a:lnTo>
                      <a:pt x="230" y="900"/>
                    </a:lnTo>
                    <a:lnTo>
                      <a:pt x="251" y="942"/>
                    </a:lnTo>
                    <a:lnTo>
                      <a:pt x="188" y="1130"/>
                    </a:lnTo>
                    <a:lnTo>
                      <a:pt x="209" y="1277"/>
                    </a:lnTo>
                    <a:lnTo>
                      <a:pt x="188" y="1361"/>
                    </a:lnTo>
                    <a:lnTo>
                      <a:pt x="335" y="1423"/>
                    </a:lnTo>
                    <a:lnTo>
                      <a:pt x="460" y="1654"/>
                    </a:lnTo>
                    <a:lnTo>
                      <a:pt x="523" y="1779"/>
                    </a:lnTo>
                    <a:lnTo>
                      <a:pt x="506" y="1864"/>
                    </a:lnTo>
                    <a:lnTo>
                      <a:pt x="506" y="1864"/>
                    </a:lnTo>
                    <a:lnTo>
                      <a:pt x="607" y="1884"/>
                    </a:lnTo>
                    <a:lnTo>
                      <a:pt x="670" y="2009"/>
                    </a:lnTo>
                    <a:lnTo>
                      <a:pt x="649" y="2114"/>
                    </a:lnTo>
                    <a:lnTo>
                      <a:pt x="712" y="2260"/>
                    </a:lnTo>
                    <a:lnTo>
                      <a:pt x="816" y="2260"/>
                    </a:lnTo>
                    <a:lnTo>
                      <a:pt x="858" y="2365"/>
                    </a:lnTo>
                    <a:lnTo>
                      <a:pt x="921" y="2490"/>
                    </a:lnTo>
                    <a:lnTo>
                      <a:pt x="1025" y="2532"/>
                    </a:lnTo>
                    <a:lnTo>
                      <a:pt x="1088" y="2574"/>
                    </a:lnTo>
                    <a:lnTo>
                      <a:pt x="1297" y="2679"/>
                    </a:lnTo>
                    <a:lnTo>
                      <a:pt x="1381" y="2700"/>
                    </a:lnTo>
                    <a:lnTo>
                      <a:pt x="1507" y="2679"/>
                    </a:lnTo>
                    <a:lnTo>
                      <a:pt x="1590" y="2721"/>
                    </a:lnTo>
                    <a:lnTo>
                      <a:pt x="1653" y="2742"/>
                    </a:lnTo>
                    <a:lnTo>
                      <a:pt x="1590" y="2783"/>
                    </a:lnTo>
                    <a:lnTo>
                      <a:pt x="1486" y="2825"/>
                    </a:lnTo>
                    <a:lnTo>
                      <a:pt x="1402" y="2825"/>
                    </a:lnTo>
                    <a:lnTo>
                      <a:pt x="1444" y="2993"/>
                    </a:lnTo>
                    <a:lnTo>
                      <a:pt x="1486" y="3014"/>
                    </a:lnTo>
                    <a:lnTo>
                      <a:pt x="1486" y="3223"/>
                    </a:lnTo>
                    <a:lnTo>
                      <a:pt x="1402" y="3244"/>
                    </a:lnTo>
                    <a:lnTo>
                      <a:pt x="1339" y="3244"/>
                    </a:lnTo>
                    <a:lnTo>
                      <a:pt x="1297" y="3432"/>
                    </a:lnTo>
                    <a:lnTo>
                      <a:pt x="1256" y="3474"/>
                    </a:lnTo>
                    <a:lnTo>
                      <a:pt x="1256" y="3683"/>
                    </a:lnTo>
                    <a:lnTo>
                      <a:pt x="1235" y="3767"/>
                    </a:lnTo>
                    <a:lnTo>
                      <a:pt x="1256" y="3830"/>
                    </a:lnTo>
                    <a:lnTo>
                      <a:pt x="1193" y="3871"/>
                    </a:lnTo>
                    <a:lnTo>
                      <a:pt x="1193" y="3955"/>
                    </a:lnTo>
                    <a:lnTo>
                      <a:pt x="1276" y="3976"/>
                    </a:lnTo>
                    <a:lnTo>
                      <a:pt x="1360" y="4060"/>
                    </a:lnTo>
                    <a:lnTo>
                      <a:pt x="1465" y="4081"/>
                    </a:lnTo>
                    <a:lnTo>
                      <a:pt x="1486" y="4164"/>
                    </a:lnTo>
                    <a:lnTo>
                      <a:pt x="1611" y="4269"/>
                    </a:lnTo>
                    <a:lnTo>
                      <a:pt x="1569" y="4394"/>
                    </a:lnTo>
                    <a:lnTo>
                      <a:pt x="1590" y="4415"/>
                    </a:lnTo>
                    <a:lnTo>
                      <a:pt x="1590" y="4499"/>
                    </a:lnTo>
                    <a:lnTo>
                      <a:pt x="1695" y="4583"/>
                    </a:lnTo>
                    <a:lnTo>
                      <a:pt x="1758" y="4562"/>
                    </a:lnTo>
                    <a:lnTo>
                      <a:pt x="1862" y="4520"/>
                    </a:lnTo>
                    <a:lnTo>
                      <a:pt x="2302" y="4813"/>
                    </a:lnTo>
                    <a:lnTo>
                      <a:pt x="2344" y="4792"/>
                    </a:lnTo>
                    <a:lnTo>
                      <a:pt x="2427" y="4834"/>
                    </a:lnTo>
                    <a:lnTo>
                      <a:pt x="2532" y="5043"/>
                    </a:lnTo>
                    <a:lnTo>
                      <a:pt x="2636" y="5106"/>
                    </a:lnTo>
                    <a:lnTo>
                      <a:pt x="2762" y="5357"/>
                    </a:lnTo>
                    <a:lnTo>
                      <a:pt x="2636" y="5462"/>
                    </a:lnTo>
                    <a:lnTo>
                      <a:pt x="2636" y="5650"/>
                    </a:lnTo>
                    <a:lnTo>
                      <a:pt x="2657" y="5817"/>
                    </a:lnTo>
                    <a:lnTo>
                      <a:pt x="2846" y="5817"/>
                    </a:lnTo>
                    <a:lnTo>
                      <a:pt x="2909" y="6152"/>
                    </a:lnTo>
                    <a:lnTo>
                      <a:pt x="3013" y="6236"/>
                    </a:lnTo>
                    <a:lnTo>
                      <a:pt x="3118" y="6278"/>
                    </a:lnTo>
                    <a:lnTo>
                      <a:pt x="3160" y="6299"/>
                    </a:lnTo>
                    <a:lnTo>
                      <a:pt x="3222" y="6278"/>
                    </a:lnTo>
                    <a:lnTo>
                      <a:pt x="3222" y="6340"/>
                    </a:lnTo>
                    <a:lnTo>
                      <a:pt x="3285" y="6445"/>
                    </a:lnTo>
                    <a:lnTo>
                      <a:pt x="3369" y="6445"/>
                    </a:lnTo>
                    <a:lnTo>
                      <a:pt x="3432" y="6382"/>
                    </a:lnTo>
                    <a:lnTo>
                      <a:pt x="3453" y="6257"/>
                    </a:lnTo>
                    <a:lnTo>
                      <a:pt x="3348" y="6194"/>
                    </a:lnTo>
                    <a:lnTo>
                      <a:pt x="3494" y="6194"/>
                    </a:lnTo>
                    <a:lnTo>
                      <a:pt x="3536" y="6173"/>
                    </a:lnTo>
                    <a:lnTo>
                      <a:pt x="3494" y="6236"/>
                    </a:lnTo>
                    <a:lnTo>
                      <a:pt x="3494" y="6299"/>
                    </a:lnTo>
                    <a:lnTo>
                      <a:pt x="3641" y="6361"/>
                    </a:lnTo>
                    <a:lnTo>
                      <a:pt x="3683" y="6340"/>
                    </a:lnTo>
                    <a:lnTo>
                      <a:pt x="3745" y="6445"/>
                    </a:lnTo>
                    <a:lnTo>
                      <a:pt x="3787" y="6445"/>
                    </a:lnTo>
                    <a:lnTo>
                      <a:pt x="3976" y="6299"/>
                    </a:lnTo>
                    <a:lnTo>
                      <a:pt x="4017" y="6340"/>
                    </a:lnTo>
                    <a:lnTo>
                      <a:pt x="4164" y="6487"/>
                    </a:lnTo>
                    <a:lnTo>
                      <a:pt x="4164" y="6591"/>
                    </a:lnTo>
                    <a:lnTo>
                      <a:pt x="4373" y="6863"/>
                    </a:lnTo>
                    <a:lnTo>
                      <a:pt x="4394" y="7031"/>
                    </a:lnTo>
                    <a:lnTo>
                      <a:pt x="4436" y="7073"/>
                    </a:lnTo>
                    <a:lnTo>
                      <a:pt x="4541" y="7073"/>
                    </a:lnTo>
                    <a:lnTo>
                      <a:pt x="4603" y="7177"/>
                    </a:lnTo>
                    <a:lnTo>
                      <a:pt x="4541" y="7177"/>
                    </a:lnTo>
                    <a:lnTo>
                      <a:pt x="4520" y="7135"/>
                    </a:lnTo>
                    <a:lnTo>
                      <a:pt x="4499" y="7177"/>
                    </a:lnTo>
                    <a:lnTo>
                      <a:pt x="4603" y="7240"/>
                    </a:lnTo>
                    <a:lnTo>
                      <a:pt x="4645" y="7219"/>
                    </a:lnTo>
                    <a:lnTo>
                      <a:pt x="4687" y="7324"/>
                    </a:lnTo>
                    <a:lnTo>
                      <a:pt x="4833" y="7721"/>
                    </a:lnTo>
                    <a:lnTo>
                      <a:pt x="4959" y="7763"/>
                    </a:lnTo>
                    <a:lnTo>
                      <a:pt x="5168" y="7763"/>
                    </a:lnTo>
                    <a:lnTo>
                      <a:pt x="5315" y="7805"/>
                    </a:lnTo>
                    <a:lnTo>
                      <a:pt x="5377" y="7868"/>
                    </a:lnTo>
                    <a:lnTo>
                      <a:pt x="5566" y="7868"/>
                    </a:lnTo>
                    <a:lnTo>
                      <a:pt x="5587" y="7931"/>
                    </a:lnTo>
                    <a:lnTo>
                      <a:pt x="5691" y="7931"/>
                    </a:lnTo>
                    <a:lnTo>
                      <a:pt x="5733" y="7972"/>
                    </a:lnTo>
                    <a:lnTo>
                      <a:pt x="5649" y="8035"/>
                    </a:lnTo>
                    <a:lnTo>
                      <a:pt x="5796" y="8224"/>
                    </a:lnTo>
                    <a:lnTo>
                      <a:pt x="5963" y="8244"/>
                    </a:lnTo>
                    <a:lnTo>
                      <a:pt x="6047" y="8328"/>
                    </a:lnTo>
                    <a:lnTo>
                      <a:pt x="6152" y="8328"/>
                    </a:lnTo>
                    <a:lnTo>
                      <a:pt x="6319" y="8496"/>
                    </a:lnTo>
                    <a:lnTo>
                      <a:pt x="6403" y="8475"/>
                    </a:lnTo>
                    <a:lnTo>
                      <a:pt x="6528" y="8454"/>
                    </a:lnTo>
                    <a:lnTo>
                      <a:pt x="6717" y="8496"/>
                    </a:lnTo>
                    <a:lnTo>
                      <a:pt x="6947" y="8663"/>
                    </a:lnTo>
                    <a:lnTo>
                      <a:pt x="7135" y="8475"/>
                    </a:lnTo>
                    <a:lnTo>
                      <a:pt x="7407" y="8349"/>
                    </a:lnTo>
                    <a:lnTo>
                      <a:pt x="7407" y="8328"/>
                    </a:lnTo>
                    <a:lnTo>
                      <a:pt x="7533" y="8328"/>
                    </a:lnTo>
                    <a:lnTo>
                      <a:pt x="7679" y="8224"/>
                    </a:lnTo>
                    <a:lnTo>
                      <a:pt x="7784" y="8161"/>
                    </a:lnTo>
                    <a:lnTo>
                      <a:pt x="7993" y="8182"/>
                    </a:lnTo>
                    <a:lnTo>
                      <a:pt x="7993" y="8244"/>
                    </a:lnTo>
                    <a:lnTo>
                      <a:pt x="8056" y="8244"/>
                    </a:lnTo>
                    <a:lnTo>
                      <a:pt x="8056" y="8286"/>
                    </a:lnTo>
                    <a:lnTo>
                      <a:pt x="8160" y="8454"/>
                    </a:lnTo>
                    <a:lnTo>
                      <a:pt x="8244" y="8663"/>
                    </a:lnTo>
                    <a:lnTo>
                      <a:pt x="8349" y="8872"/>
                    </a:lnTo>
                    <a:lnTo>
                      <a:pt x="8349" y="9019"/>
                    </a:lnTo>
                    <a:lnTo>
                      <a:pt x="8411" y="9081"/>
                    </a:lnTo>
                    <a:lnTo>
                      <a:pt x="8453" y="9123"/>
                    </a:lnTo>
                    <a:lnTo>
                      <a:pt x="8872" y="9123"/>
                    </a:lnTo>
                    <a:lnTo>
                      <a:pt x="8976" y="9207"/>
                    </a:lnTo>
                    <a:lnTo>
                      <a:pt x="9102" y="9081"/>
                    </a:lnTo>
                    <a:lnTo>
                      <a:pt x="9144" y="9102"/>
                    </a:lnTo>
                    <a:lnTo>
                      <a:pt x="9311" y="9228"/>
                    </a:lnTo>
                    <a:lnTo>
                      <a:pt x="9625" y="9207"/>
                    </a:lnTo>
                    <a:lnTo>
                      <a:pt x="9813" y="9291"/>
                    </a:lnTo>
                    <a:lnTo>
                      <a:pt x="10064" y="9312"/>
                    </a:lnTo>
                    <a:lnTo>
                      <a:pt x="10169" y="9332"/>
                    </a:lnTo>
                    <a:lnTo>
                      <a:pt x="10232" y="9312"/>
                    </a:lnTo>
                    <a:lnTo>
                      <a:pt x="10295" y="9395"/>
                    </a:lnTo>
                    <a:lnTo>
                      <a:pt x="10315" y="9395"/>
                    </a:lnTo>
                    <a:lnTo>
                      <a:pt x="10357" y="9291"/>
                    </a:lnTo>
                    <a:lnTo>
                      <a:pt x="10441" y="9291"/>
                    </a:lnTo>
                    <a:lnTo>
                      <a:pt x="10483" y="9374"/>
                    </a:lnTo>
                    <a:lnTo>
                      <a:pt x="10608" y="9416"/>
                    </a:lnTo>
                    <a:lnTo>
                      <a:pt x="10818" y="9500"/>
                    </a:lnTo>
                    <a:lnTo>
                      <a:pt x="10901" y="9437"/>
                    </a:lnTo>
                    <a:lnTo>
                      <a:pt x="10922" y="9395"/>
                    </a:lnTo>
                    <a:lnTo>
                      <a:pt x="10964" y="9395"/>
                    </a:lnTo>
                    <a:lnTo>
                      <a:pt x="10964" y="9312"/>
                    </a:lnTo>
                    <a:lnTo>
                      <a:pt x="10985" y="9102"/>
                    </a:lnTo>
                    <a:lnTo>
                      <a:pt x="10922" y="8977"/>
                    </a:lnTo>
                    <a:lnTo>
                      <a:pt x="11027" y="8851"/>
                    </a:lnTo>
                    <a:lnTo>
                      <a:pt x="10985" y="8747"/>
                    </a:lnTo>
                    <a:lnTo>
                      <a:pt x="11069" y="8642"/>
                    </a:lnTo>
                    <a:lnTo>
                      <a:pt x="11215" y="8558"/>
                    </a:lnTo>
                    <a:lnTo>
                      <a:pt x="11299" y="8496"/>
                    </a:lnTo>
                    <a:lnTo>
                      <a:pt x="11550" y="8433"/>
                    </a:lnTo>
                    <a:lnTo>
                      <a:pt x="11717" y="8475"/>
                    </a:lnTo>
                    <a:lnTo>
                      <a:pt x="11801" y="8391"/>
                    </a:lnTo>
                    <a:lnTo>
                      <a:pt x="11759" y="8161"/>
                    </a:lnTo>
                    <a:lnTo>
                      <a:pt x="11634" y="8056"/>
                    </a:lnTo>
                    <a:lnTo>
                      <a:pt x="11487" y="8077"/>
                    </a:lnTo>
                    <a:lnTo>
                      <a:pt x="11445" y="7972"/>
                    </a:lnTo>
                    <a:lnTo>
                      <a:pt x="11445" y="7826"/>
                    </a:lnTo>
                    <a:lnTo>
                      <a:pt x="11403" y="7700"/>
                    </a:lnTo>
                    <a:lnTo>
                      <a:pt x="11403" y="7491"/>
                    </a:lnTo>
                    <a:lnTo>
                      <a:pt x="11236" y="7491"/>
                    </a:lnTo>
                    <a:lnTo>
                      <a:pt x="11215" y="7408"/>
                    </a:lnTo>
                    <a:lnTo>
                      <a:pt x="11111" y="7387"/>
                    </a:lnTo>
                    <a:lnTo>
                      <a:pt x="10922" y="7345"/>
                    </a:lnTo>
                    <a:lnTo>
                      <a:pt x="10880" y="7303"/>
                    </a:lnTo>
                    <a:lnTo>
                      <a:pt x="10755" y="7219"/>
                    </a:lnTo>
                    <a:lnTo>
                      <a:pt x="10587" y="7073"/>
                    </a:lnTo>
                    <a:lnTo>
                      <a:pt x="10504" y="6926"/>
                    </a:lnTo>
                    <a:lnTo>
                      <a:pt x="10232" y="6508"/>
                    </a:lnTo>
                    <a:lnTo>
                      <a:pt x="10650" y="5943"/>
                    </a:lnTo>
                    <a:lnTo>
                      <a:pt x="10692" y="5859"/>
                    </a:lnTo>
                    <a:lnTo>
                      <a:pt x="10650" y="5629"/>
                    </a:lnTo>
                    <a:lnTo>
                      <a:pt x="10650" y="5462"/>
                    </a:lnTo>
                    <a:lnTo>
                      <a:pt x="10567" y="5294"/>
                    </a:lnTo>
                    <a:lnTo>
                      <a:pt x="10064" y="5252"/>
                    </a:lnTo>
                    <a:lnTo>
                      <a:pt x="10043" y="5043"/>
                    </a:lnTo>
                    <a:lnTo>
                      <a:pt x="9981" y="4939"/>
                    </a:lnTo>
                    <a:lnTo>
                      <a:pt x="10023" y="4876"/>
                    </a:lnTo>
                    <a:lnTo>
                      <a:pt x="9939" y="4604"/>
                    </a:lnTo>
                    <a:lnTo>
                      <a:pt x="9771" y="4311"/>
                    </a:lnTo>
                    <a:lnTo>
                      <a:pt x="9834" y="4164"/>
                    </a:lnTo>
                    <a:lnTo>
                      <a:pt x="9981" y="3934"/>
                    </a:lnTo>
                    <a:lnTo>
                      <a:pt x="9939" y="3934"/>
                    </a:lnTo>
                    <a:lnTo>
                      <a:pt x="9751" y="3892"/>
                    </a:lnTo>
                    <a:lnTo>
                      <a:pt x="9751" y="3767"/>
                    </a:lnTo>
                    <a:lnTo>
                      <a:pt x="9730" y="3558"/>
                    </a:lnTo>
                    <a:lnTo>
                      <a:pt x="9667" y="3558"/>
                    </a:lnTo>
                    <a:lnTo>
                      <a:pt x="9813" y="3411"/>
                    </a:lnTo>
                    <a:lnTo>
                      <a:pt x="9709" y="3327"/>
                    </a:lnTo>
                    <a:lnTo>
                      <a:pt x="9646" y="3244"/>
                    </a:lnTo>
                    <a:lnTo>
                      <a:pt x="9771" y="3223"/>
                    </a:lnTo>
                    <a:lnTo>
                      <a:pt x="9918" y="3118"/>
                    </a:lnTo>
                    <a:lnTo>
                      <a:pt x="9918" y="3034"/>
                    </a:lnTo>
                    <a:lnTo>
                      <a:pt x="9939" y="3014"/>
                    </a:lnTo>
                    <a:lnTo>
                      <a:pt x="9855" y="2909"/>
                    </a:lnTo>
                    <a:lnTo>
                      <a:pt x="9918" y="2825"/>
                    </a:lnTo>
                    <a:lnTo>
                      <a:pt x="9918" y="2742"/>
                    </a:lnTo>
                    <a:lnTo>
                      <a:pt x="9918" y="2574"/>
                    </a:lnTo>
                    <a:lnTo>
                      <a:pt x="9855" y="2470"/>
                    </a:lnTo>
                    <a:lnTo>
                      <a:pt x="9855" y="2386"/>
                    </a:lnTo>
                    <a:lnTo>
                      <a:pt x="9813" y="2260"/>
                    </a:lnTo>
                    <a:lnTo>
                      <a:pt x="9855" y="2156"/>
                    </a:lnTo>
                    <a:lnTo>
                      <a:pt x="9751" y="1988"/>
                    </a:lnTo>
                    <a:lnTo>
                      <a:pt x="9625" y="1946"/>
                    </a:lnTo>
                    <a:lnTo>
                      <a:pt x="9353" y="1905"/>
                    </a:lnTo>
                    <a:lnTo>
                      <a:pt x="9123" y="1591"/>
                    </a:lnTo>
                    <a:lnTo>
                      <a:pt x="8914" y="1549"/>
                    </a:lnTo>
                    <a:lnTo>
                      <a:pt x="8788" y="1570"/>
                    </a:lnTo>
                    <a:lnTo>
                      <a:pt x="8725" y="1528"/>
                    </a:lnTo>
                    <a:lnTo>
                      <a:pt x="8704" y="1361"/>
                    </a:lnTo>
                    <a:lnTo>
                      <a:pt x="8579" y="1340"/>
                    </a:lnTo>
                    <a:lnTo>
                      <a:pt x="8349" y="1235"/>
                    </a:lnTo>
                    <a:lnTo>
                      <a:pt x="8265" y="1319"/>
                    </a:lnTo>
                    <a:lnTo>
                      <a:pt x="8160" y="1319"/>
                    </a:lnTo>
                    <a:lnTo>
                      <a:pt x="7826" y="1109"/>
                    </a:lnTo>
                    <a:lnTo>
                      <a:pt x="7658" y="1047"/>
                    </a:lnTo>
                    <a:lnTo>
                      <a:pt x="7449" y="858"/>
                    </a:lnTo>
                    <a:lnTo>
                      <a:pt x="7323" y="900"/>
                    </a:lnTo>
                    <a:lnTo>
                      <a:pt x="7198" y="837"/>
                    </a:lnTo>
                    <a:lnTo>
                      <a:pt x="7093" y="858"/>
                    </a:lnTo>
                    <a:lnTo>
                      <a:pt x="7030" y="1005"/>
                    </a:lnTo>
                    <a:lnTo>
                      <a:pt x="6821" y="942"/>
                    </a:lnTo>
                    <a:lnTo>
                      <a:pt x="6591" y="1005"/>
                    </a:lnTo>
                    <a:lnTo>
                      <a:pt x="6361" y="1214"/>
                    </a:lnTo>
                    <a:lnTo>
                      <a:pt x="6256" y="1214"/>
                    </a:lnTo>
                    <a:lnTo>
                      <a:pt x="6173" y="1319"/>
                    </a:lnTo>
                    <a:lnTo>
                      <a:pt x="6110" y="1465"/>
                    </a:lnTo>
                    <a:lnTo>
                      <a:pt x="5838" y="1465"/>
                    </a:lnTo>
                    <a:lnTo>
                      <a:pt x="5733" y="1549"/>
                    </a:lnTo>
                    <a:lnTo>
                      <a:pt x="5775" y="1695"/>
                    </a:lnTo>
                    <a:lnTo>
                      <a:pt x="5859" y="1842"/>
                    </a:lnTo>
                    <a:lnTo>
                      <a:pt x="5838" y="1967"/>
                    </a:lnTo>
                    <a:lnTo>
                      <a:pt x="5691" y="1967"/>
                    </a:lnTo>
                    <a:lnTo>
                      <a:pt x="5357" y="1905"/>
                    </a:lnTo>
                    <a:lnTo>
                      <a:pt x="5064" y="1967"/>
                    </a:lnTo>
                    <a:lnTo>
                      <a:pt x="4708" y="2072"/>
                    </a:lnTo>
                    <a:lnTo>
                      <a:pt x="4520" y="2072"/>
                    </a:lnTo>
                    <a:lnTo>
                      <a:pt x="4185" y="1967"/>
                    </a:lnTo>
                    <a:lnTo>
                      <a:pt x="4059" y="1967"/>
                    </a:lnTo>
                    <a:lnTo>
                      <a:pt x="3766" y="1842"/>
                    </a:lnTo>
                    <a:lnTo>
                      <a:pt x="3662" y="1737"/>
                    </a:lnTo>
                    <a:lnTo>
                      <a:pt x="3641" y="1591"/>
                    </a:lnTo>
                    <a:lnTo>
                      <a:pt x="3557" y="1591"/>
                    </a:lnTo>
                    <a:lnTo>
                      <a:pt x="3432" y="1528"/>
                    </a:lnTo>
                    <a:lnTo>
                      <a:pt x="3264" y="1570"/>
                    </a:lnTo>
                    <a:lnTo>
                      <a:pt x="3181" y="1528"/>
                    </a:lnTo>
                    <a:lnTo>
                      <a:pt x="3055" y="1528"/>
                    </a:lnTo>
                    <a:lnTo>
                      <a:pt x="2929" y="1423"/>
                    </a:lnTo>
                    <a:lnTo>
                      <a:pt x="2846" y="1381"/>
                    </a:lnTo>
                    <a:lnTo>
                      <a:pt x="2804" y="1340"/>
                    </a:lnTo>
                    <a:lnTo>
                      <a:pt x="2825" y="1214"/>
                    </a:lnTo>
                    <a:lnTo>
                      <a:pt x="2825" y="1068"/>
                    </a:lnTo>
                    <a:lnTo>
                      <a:pt x="2741" y="942"/>
                    </a:lnTo>
                    <a:lnTo>
                      <a:pt x="2741" y="921"/>
                    </a:lnTo>
                    <a:lnTo>
                      <a:pt x="2699" y="942"/>
                    </a:lnTo>
                    <a:lnTo>
                      <a:pt x="2595" y="921"/>
                    </a:lnTo>
                    <a:lnTo>
                      <a:pt x="2553" y="858"/>
                    </a:lnTo>
                    <a:lnTo>
                      <a:pt x="2448" y="817"/>
                    </a:lnTo>
                    <a:lnTo>
                      <a:pt x="2281" y="607"/>
                    </a:lnTo>
                    <a:lnTo>
                      <a:pt x="2448" y="482"/>
                    </a:lnTo>
                    <a:lnTo>
                      <a:pt x="2323" y="398"/>
                    </a:lnTo>
                    <a:lnTo>
                      <a:pt x="2302" y="335"/>
                    </a:lnTo>
                    <a:lnTo>
                      <a:pt x="2344" y="293"/>
                    </a:lnTo>
                    <a:lnTo>
                      <a:pt x="2281" y="210"/>
                    </a:lnTo>
                    <a:lnTo>
                      <a:pt x="2218" y="105"/>
                    </a:lnTo>
                    <a:lnTo>
                      <a:pt x="2176" y="105"/>
                    </a:lnTo>
                    <a:lnTo>
                      <a:pt x="2176" y="84"/>
                    </a:lnTo>
                    <a:lnTo>
                      <a:pt x="2113" y="84"/>
                    </a:lnTo>
                    <a:lnTo>
                      <a:pt x="1988" y="168"/>
                    </a:lnTo>
                    <a:lnTo>
                      <a:pt x="1904" y="168"/>
                    </a:lnTo>
                    <a:lnTo>
                      <a:pt x="1862" y="273"/>
                    </a:lnTo>
                    <a:lnTo>
                      <a:pt x="1779" y="293"/>
                    </a:lnTo>
                    <a:lnTo>
                      <a:pt x="1674" y="419"/>
                    </a:lnTo>
                    <a:lnTo>
                      <a:pt x="1611" y="440"/>
                    </a:lnTo>
                    <a:lnTo>
                      <a:pt x="1569" y="503"/>
                    </a:lnTo>
                    <a:lnTo>
                      <a:pt x="1569" y="545"/>
                    </a:lnTo>
                    <a:lnTo>
                      <a:pt x="1465" y="607"/>
                    </a:lnTo>
                    <a:lnTo>
                      <a:pt x="1381" y="586"/>
                    </a:lnTo>
                    <a:lnTo>
                      <a:pt x="1256" y="607"/>
                    </a:lnTo>
                    <a:lnTo>
                      <a:pt x="1235" y="691"/>
                    </a:lnTo>
                    <a:lnTo>
                      <a:pt x="1046" y="607"/>
                    </a:lnTo>
                    <a:lnTo>
                      <a:pt x="921" y="607"/>
                    </a:lnTo>
                    <a:lnTo>
                      <a:pt x="753" y="524"/>
                    </a:lnTo>
                    <a:lnTo>
                      <a:pt x="732" y="398"/>
                    </a:lnTo>
                    <a:lnTo>
                      <a:pt x="460" y="273"/>
                    </a:lnTo>
                    <a:lnTo>
                      <a:pt x="502" y="189"/>
                    </a:lnTo>
                    <a:lnTo>
                      <a:pt x="440" y="84"/>
                    </a:lnTo>
                    <a:lnTo>
                      <a:pt x="356" y="84"/>
                    </a:lnTo>
                    <a:lnTo>
                      <a:pt x="29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33"/>
              <p:cNvSpPr/>
              <p:nvPr/>
            </p:nvSpPr>
            <p:spPr>
              <a:xfrm>
                <a:off x="4277375" y="2602475"/>
                <a:ext cx="51800" cy="43975"/>
              </a:xfrm>
              <a:custGeom>
                <a:rect b="b" l="l" r="r" t="t"/>
                <a:pathLst>
                  <a:path extrusionOk="0" h="1759" w="2072">
                    <a:moveTo>
                      <a:pt x="419" y="1"/>
                    </a:moveTo>
                    <a:lnTo>
                      <a:pt x="168" y="64"/>
                    </a:lnTo>
                    <a:lnTo>
                      <a:pt x="0" y="105"/>
                    </a:lnTo>
                    <a:lnTo>
                      <a:pt x="84" y="210"/>
                    </a:lnTo>
                    <a:lnTo>
                      <a:pt x="84" y="294"/>
                    </a:lnTo>
                    <a:lnTo>
                      <a:pt x="189" y="315"/>
                    </a:lnTo>
                    <a:lnTo>
                      <a:pt x="272" y="419"/>
                    </a:lnTo>
                    <a:lnTo>
                      <a:pt x="209" y="608"/>
                    </a:lnTo>
                    <a:lnTo>
                      <a:pt x="251" y="838"/>
                    </a:lnTo>
                    <a:lnTo>
                      <a:pt x="398" y="942"/>
                    </a:lnTo>
                    <a:lnTo>
                      <a:pt x="691" y="942"/>
                    </a:lnTo>
                    <a:lnTo>
                      <a:pt x="795" y="1026"/>
                    </a:lnTo>
                    <a:lnTo>
                      <a:pt x="837" y="1110"/>
                    </a:lnTo>
                    <a:lnTo>
                      <a:pt x="921" y="1110"/>
                    </a:lnTo>
                    <a:lnTo>
                      <a:pt x="1026" y="1047"/>
                    </a:lnTo>
                    <a:lnTo>
                      <a:pt x="1193" y="1172"/>
                    </a:lnTo>
                    <a:lnTo>
                      <a:pt x="1235" y="1131"/>
                    </a:lnTo>
                    <a:lnTo>
                      <a:pt x="1339" y="1131"/>
                    </a:lnTo>
                    <a:lnTo>
                      <a:pt x="1423" y="1319"/>
                    </a:lnTo>
                    <a:lnTo>
                      <a:pt x="1570" y="1361"/>
                    </a:lnTo>
                    <a:lnTo>
                      <a:pt x="1842" y="1758"/>
                    </a:lnTo>
                    <a:lnTo>
                      <a:pt x="1967" y="1737"/>
                    </a:lnTo>
                    <a:lnTo>
                      <a:pt x="1967" y="1591"/>
                    </a:lnTo>
                    <a:lnTo>
                      <a:pt x="1988" y="1549"/>
                    </a:lnTo>
                    <a:lnTo>
                      <a:pt x="1925" y="1382"/>
                    </a:lnTo>
                    <a:lnTo>
                      <a:pt x="2072" y="1361"/>
                    </a:lnTo>
                    <a:lnTo>
                      <a:pt x="1946" y="1235"/>
                    </a:lnTo>
                    <a:lnTo>
                      <a:pt x="1758" y="1235"/>
                    </a:lnTo>
                    <a:lnTo>
                      <a:pt x="1507" y="1110"/>
                    </a:lnTo>
                    <a:lnTo>
                      <a:pt x="1423" y="921"/>
                    </a:lnTo>
                    <a:lnTo>
                      <a:pt x="1507" y="838"/>
                    </a:lnTo>
                    <a:lnTo>
                      <a:pt x="1507" y="712"/>
                    </a:lnTo>
                    <a:lnTo>
                      <a:pt x="1256" y="524"/>
                    </a:lnTo>
                    <a:lnTo>
                      <a:pt x="1256" y="419"/>
                    </a:lnTo>
                    <a:lnTo>
                      <a:pt x="1298" y="294"/>
                    </a:lnTo>
                    <a:lnTo>
                      <a:pt x="1193" y="168"/>
                    </a:lnTo>
                    <a:lnTo>
                      <a:pt x="984" y="126"/>
                    </a:lnTo>
                    <a:lnTo>
                      <a:pt x="83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33"/>
              <p:cNvSpPr/>
              <p:nvPr/>
            </p:nvSpPr>
            <p:spPr>
              <a:xfrm>
                <a:off x="4044600" y="2592025"/>
                <a:ext cx="260525" cy="107250"/>
              </a:xfrm>
              <a:custGeom>
                <a:rect b="b" l="l" r="r" t="t"/>
                <a:pathLst>
                  <a:path extrusionOk="0" h="4290" w="10421">
                    <a:moveTo>
                      <a:pt x="4708" y="0"/>
                    </a:moveTo>
                    <a:lnTo>
                      <a:pt x="4562" y="63"/>
                    </a:lnTo>
                    <a:lnTo>
                      <a:pt x="4373" y="63"/>
                    </a:lnTo>
                    <a:lnTo>
                      <a:pt x="4290" y="21"/>
                    </a:lnTo>
                    <a:lnTo>
                      <a:pt x="4185" y="63"/>
                    </a:lnTo>
                    <a:lnTo>
                      <a:pt x="3913" y="63"/>
                    </a:lnTo>
                    <a:lnTo>
                      <a:pt x="3766" y="84"/>
                    </a:lnTo>
                    <a:lnTo>
                      <a:pt x="3494" y="189"/>
                    </a:lnTo>
                    <a:lnTo>
                      <a:pt x="3390" y="210"/>
                    </a:lnTo>
                    <a:lnTo>
                      <a:pt x="3181" y="230"/>
                    </a:lnTo>
                    <a:lnTo>
                      <a:pt x="3097" y="335"/>
                    </a:lnTo>
                    <a:lnTo>
                      <a:pt x="2992" y="377"/>
                    </a:lnTo>
                    <a:lnTo>
                      <a:pt x="2909" y="440"/>
                    </a:lnTo>
                    <a:lnTo>
                      <a:pt x="2867" y="502"/>
                    </a:lnTo>
                    <a:lnTo>
                      <a:pt x="2804" y="628"/>
                    </a:lnTo>
                    <a:lnTo>
                      <a:pt x="2762" y="649"/>
                    </a:lnTo>
                    <a:lnTo>
                      <a:pt x="2762" y="733"/>
                    </a:lnTo>
                    <a:lnTo>
                      <a:pt x="2553" y="733"/>
                    </a:lnTo>
                    <a:lnTo>
                      <a:pt x="2239" y="628"/>
                    </a:lnTo>
                    <a:lnTo>
                      <a:pt x="2155" y="628"/>
                    </a:lnTo>
                    <a:lnTo>
                      <a:pt x="2072" y="691"/>
                    </a:lnTo>
                    <a:lnTo>
                      <a:pt x="1946" y="649"/>
                    </a:lnTo>
                    <a:lnTo>
                      <a:pt x="1779" y="691"/>
                    </a:lnTo>
                    <a:lnTo>
                      <a:pt x="1674" y="649"/>
                    </a:lnTo>
                    <a:lnTo>
                      <a:pt x="1549" y="712"/>
                    </a:lnTo>
                    <a:lnTo>
                      <a:pt x="1528" y="795"/>
                    </a:lnTo>
                    <a:lnTo>
                      <a:pt x="1632" y="942"/>
                    </a:lnTo>
                    <a:lnTo>
                      <a:pt x="1779" y="963"/>
                    </a:lnTo>
                    <a:lnTo>
                      <a:pt x="1925" y="963"/>
                    </a:lnTo>
                    <a:lnTo>
                      <a:pt x="1883" y="1046"/>
                    </a:lnTo>
                    <a:lnTo>
                      <a:pt x="1653" y="1046"/>
                    </a:lnTo>
                    <a:lnTo>
                      <a:pt x="1444" y="1109"/>
                    </a:lnTo>
                    <a:lnTo>
                      <a:pt x="1402" y="1214"/>
                    </a:lnTo>
                    <a:lnTo>
                      <a:pt x="1423" y="1256"/>
                    </a:lnTo>
                    <a:lnTo>
                      <a:pt x="1528" y="1235"/>
                    </a:lnTo>
                    <a:lnTo>
                      <a:pt x="1570" y="1277"/>
                    </a:lnTo>
                    <a:lnTo>
                      <a:pt x="1507" y="1318"/>
                    </a:lnTo>
                    <a:lnTo>
                      <a:pt x="1214" y="1339"/>
                    </a:lnTo>
                    <a:lnTo>
                      <a:pt x="1109" y="1256"/>
                    </a:lnTo>
                    <a:lnTo>
                      <a:pt x="984" y="1339"/>
                    </a:lnTo>
                    <a:lnTo>
                      <a:pt x="900" y="1235"/>
                    </a:lnTo>
                    <a:lnTo>
                      <a:pt x="837" y="1235"/>
                    </a:lnTo>
                    <a:lnTo>
                      <a:pt x="733" y="1339"/>
                    </a:lnTo>
                    <a:lnTo>
                      <a:pt x="628" y="1339"/>
                    </a:lnTo>
                    <a:lnTo>
                      <a:pt x="502" y="1235"/>
                    </a:lnTo>
                    <a:lnTo>
                      <a:pt x="377" y="1235"/>
                    </a:lnTo>
                    <a:lnTo>
                      <a:pt x="105" y="1444"/>
                    </a:lnTo>
                    <a:lnTo>
                      <a:pt x="63" y="1549"/>
                    </a:lnTo>
                    <a:lnTo>
                      <a:pt x="0" y="1653"/>
                    </a:lnTo>
                    <a:lnTo>
                      <a:pt x="63" y="1695"/>
                    </a:lnTo>
                    <a:lnTo>
                      <a:pt x="63" y="1842"/>
                    </a:lnTo>
                    <a:lnTo>
                      <a:pt x="0" y="1883"/>
                    </a:lnTo>
                    <a:lnTo>
                      <a:pt x="63" y="1946"/>
                    </a:lnTo>
                    <a:lnTo>
                      <a:pt x="209" y="1883"/>
                    </a:lnTo>
                    <a:lnTo>
                      <a:pt x="251" y="1904"/>
                    </a:lnTo>
                    <a:lnTo>
                      <a:pt x="377" y="1883"/>
                    </a:lnTo>
                    <a:lnTo>
                      <a:pt x="502" y="1883"/>
                    </a:lnTo>
                    <a:lnTo>
                      <a:pt x="377" y="2009"/>
                    </a:lnTo>
                    <a:lnTo>
                      <a:pt x="398" y="2093"/>
                    </a:lnTo>
                    <a:lnTo>
                      <a:pt x="461" y="2197"/>
                    </a:lnTo>
                    <a:lnTo>
                      <a:pt x="461" y="2281"/>
                    </a:lnTo>
                    <a:lnTo>
                      <a:pt x="419" y="2302"/>
                    </a:lnTo>
                    <a:lnTo>
                      <a:pt x="481" y="2323"/>
                    </a:lnTo>
                    <a:lnTo>
                      <a:pt x="586" y="2281"/>
                    </a:lnTo>
                    <a:lnTo>
                      <a:pt x="586" y="2323"/>
                    </a:lnTo>
                    <a:lnTo>
                      <a:pt x="502" y="2406"/>
                    </a:lnTo>
                    <a:lnTo>
                      <a:pt x="377" y="2490"/>
                    </a:lnTo>
                    <a:lnTo>
                      <a:pt x="419" y="2532"/>
                    </a:lnTo>
                    <a:lnTo>
                      <a:pt x="502" y="2532"/>
                    </a:lnTo>
                    <a:lnTo>
                      <a:pt x="419" y="2595"/>
                    </a:lnTo>
                    <a:lnTo>
                      <a:pt x="377" y="2699"/>
                    </a:lnTo>
                    <a:lnTo>
                      <a:pt x="293" y="2699"/>
                    </a:lnTo>
                    <a:lnTo>
                      <a:pt x="251" y="2532"/>
                    </a:lnTo>
                    <a:lnTo>
                      <a:pt x="189" y="2511"/>
                    </a:lnTo>
                    <a:lnTo>
                      <a:pt x="189" y="2616"/>
                    </a:lnTo>
                    <a:lnTo>
                      <a:pt x="209" y="2720"/>
                    </a:lnTo>
                    <a:lnTo>
                      <a:pt x="168" y="2783"/>
                    </a:lnTo>
                    <a:lnTo>
                      <a:pt x="189" y="2846"/>
                    </a:lnTo>
                    <a:lnTo>
                      <a:pt x="293" y="2930"/>
                    </a:lnTo>
                    <a:lnTo>
                      <a:pt x="293" y="2888"/>
                    </a:lnTo>
                    <a:lnTo>
                      <a:pt x="419" y="2950"/>
                    </a:lnTo>
                    <a:lnTo>
                      <a:pt x="502" y="2950"/>
                    </a:lnTo>
                    <a:lnTo>
                      <a:pt x="628" y="3034"/>
                    </a:lnTo>
                    <a:lnTo>
                      <a:pt x="670" y="3160"/>
                    </a:lnTo>
                    <a:lnTo>
                      <a:pt x="586" y="3243"/>
                    </a:lnTo>
                    <a:lnTo>
                      <a:pt x="670" y="3327"/>
                    </a:lnTo>
                    <a:lnTo>
                      <a:pt x="670" y="3411"/>
                    </a:lnTo>
                    <a:lnTo>
                      <a:pt x="733" y="3411"/>
                    </a:lnTo>
                    <a:lnTo>
                      <a:pt x="879" y="3536"/>
                    </a:lnTo>
                    <a:lnTo>
                      <a:pt x="816" y="3641"/>
                    </a:lnTo>
                    <a:lnTo>
                      <a:pt x="733" y="3620"/>
                    </a:lnTo>
                    <a:lnTo>
                      <a:pt x="712" y="3662"/>
                    </a:lnTo>
                    <a:lnTo>
                      <a:pt x="795" y="3683"/>
                    </a:lnTo>
                    <a:lnTo>
                      <a:pt x="942" y="3662"/>
                    </a:lnTo>
                    <a:lnTo>
                      <a:pt x="1214" y="3662"/>
                    </a:lnTo>
                    <a:lnTo>
                      <a:pt x="1193" y="3725"/>
                    </a:lnTo>
                    <a:lnTo>
                      <a:pt x="1130" y="3767"/>
                    </a:lnTo>
                    <a:lnTo>
                      <a:pt x="1005" y="3829"/>
                    </a:lnTo>
                    <a:lnTo>
                      <a:pt x="816" y="3829"/>
                    </a:lnTo>
                    <a:lnTo>
                      <a:pt x="774" y="3871"/>
                    </a:lnTo>
                    <a:lnTo>
                      <a:pt x="837" y="3892"/>
                    </a:lnTo>
                    <a:lnTo>
                      <a:pt x="942" y="3871"/>
                    </a:lnTo>
                    <a:lnTo>
                      <a:pt x="1088" y="3871"/>
                    </a:lnTo>
                    <a:lnTo>
                      <a:pt x="1130" y="3829"/>
                    </a:lnTo>
                    <a:lnTo>
                      <a:pt x="1130" y="3934"/>
                    </a:lnTo>
                    <a:lnTo>
                      <a:pt x="1151" y="3955"/>
                    </a:lnTo>
                    <a:lnTo>
                      <a:pt x="1235" y="3871"/>
                    </a:lnTo>
                    <a:lnTo>
                      <a:pt x="1318" y="3767"/>
                    </a:lnTo>
                    <a:lnTo>
                      <a:pt x="1402" y="3767"/>
                    </a:lnTo>
                    <a:lnTo>
                      <a:pt x="1444" y="3829"/>
                    </a:lnTo>
                    <a:lnTo>
                      <a:pt x="1528" y="3829"/>
                    </a:lnTo>
                    <a:lnTo>
                      <a:pt x="1632" y="3892"/>
                    </a:lnTo>
                    <a:lnTo>
                      <a:pt x="1674" y="3829"/>
                    </a:lnTo>
                    <a:lnTo>
                      <a:pt x="1758" y="3850"/>
                    </a:lnTo>
                    <a:lnTo>
                      <a:pt x="1758" y="3892"/>
                    </a:lnTo>
                    <a:lnTo>
                      <a:pt x="1716" y="3934"/>
                    </a:lnTo>
                    <a:lnTo>
                      <a:pt x="1758" y="3997"/>
                    </a:lnTo>
                    <a:lnTo>
                      <a:pt x="1779" y="4080"/>
                    </a:lnTo>
                    <a:lnTo>
                      <a:pt x="1883" y="4185"/>
                    </a:lnTo>
                    <a:lnTo>
                      <a:pt x="1946" y="4164"/>
                    </a:lnTo>
                    <a:lnTo>
                      <a:pt x="2072" y="4206"/>
                    </a:lnTo>
                    <a:lnTo>
                      <a:pt x="2197" y="4185"/>
                    </a:lnTo>
                    <a:lnTo>
                      <a:pt x="2281" y="4143"/>
                    </a:lnTo>
                    <a:lnTo>
                      <a:pt x="2386" y="4143"/>
                    </a:lnTo>
                    <a:lnTo>
                      <a:pt x="2469" y="4080"/>
                    </a:lnTo>
                    <a:lnTo>
                      <a:pt x="2574" y="4143"/>
                    </a:lnTo>
                    <a:lnTo>
                      <a:pt x="2616" y="4080"/>
                    </a:lnTo>
                    <a:lnTo>
                      <a:pt x="2616" y="3955"/>
                    </a:lnTo>
                    <a:lnTo>
                      <a:pt x="2658" y="3871"/>
                    </a:lnTo>
                    <a:lnTo>
                      <a:pt x="2616" y="3767"/>
                    </a:lnTo>
                    <a:lnTo>
                      <a:pt x="2867" y="3746"/>
                    </a:lnTo>
                    <a:lnTo>
                      <a:pt x="3076" y="3746"/>
                    </a:lnTo>
                    <a:lnTo>
                      <a:pt x="3348" y="3892"/>
                    </a:lnTo>
                    <a:lnTo>
                      <a:pt x="3453" y="3892"/>
                    </a:lnTo>
                    <a:lnTo>
                      <a:pt x="3641" y="4143"/>
                    </a:lnTo>
                    <a:lnTo>
                      <a:pt x="3808" y="4248"/>
                    </a:lnTo>
                    <a:lnTo>
                      <a:pt x="4331" y="4185"/>
                    </a:lnTo>
                    <a:lnTo>
                      <a:pt x="4478" y="4101"/>
                    </a:lnTo>
                    <a:lnTo>
                      <a:pt x="4541" y="4101"/>
                    </a:lnTo>
                    <a:lnTo>
                      <a:pt x="4562" y="4143"/>
                    </a:lnTo>
                    <a:lnTo>
                      <a:pt x="4603" y="4080"/>
                    </a:lnTo>
                    <a:lnTo>
                      <a:pt x="4645" y="3976"/>
                    </a:lnTo>
                    <a:lnTo>
                      <a:pt x="4896" y="3725"/>
                    </a:lnTo>
                    <a:lnTo>
                      <a:pt x="4959" y="3683"/>
                    </a:lnTo>
                    <a:lnTo>
                      <a:pt x="5189" y="3767"/>
                    </a:lnTo>
                    <a:lnTo>
                      <a:pt x="5336" y="3850"/>
                    </a:lnTo>
                    <a:lnTo>
                      <a:pt x="5524" y="3787"/>
                    </a:lnTo>
                    <a:lnTo>
                      <a:pt x="5524" y="3746"/>
                    </a:lnTo>
                    <a:lnTo>
                      <a:pt x="5650" y="3662"/>
                    </a:lnTo>
                    <a:lnTo>
                      <a:pt x="5754" y="3683"/>
                    </a:lnTo>
                    <a:lnTo>
                      <a:pt x="5754" y="3767"/>
                    </a:lnTo>
                    <a:lnTo>
                      <a:pt x="5691" y="3934"/>
                    </a:lnTo>
                    <a:lnTo>
                      <a:pt x="5545" y="3997"/>
                    </a:lnTo>
                    <a:lnTo>
                      <a:pt x="5587" y="4059"/>
                    </a:lnTo>
                    <a:lnTo>
                      <a:pt x="5691" y="4185"/>
                    </a:lnTo>
                    <a:lnTo>
                      <a:pt x="5650" y="4269"/>
                    </a:lnTo>
                    <a:lnTo>
                      <a:pt x="5754" y="4290"/>
                    </a:lnTo>
                    <a:lnTo>
                      <a:pt x="5901" y="4269"/>
                    </a:lnTo>
                    <a:lnTo>
                      <a:pt x="6005" y="4206"/>
                    </a:lnTo>
                    <a:lnTo>
                      <a:pt x="5963" y="4080"/>
                    </a:lnTo>
                    <a:lnTo>
                      <a:pt x="6047" y="4059"/>
                    </a:lnTo>
                    <a:lnTo>
                      <a:pt x="6047" y="3829"/>
                    </a:lnTo>
                    <a:lnTo>
                      <a:pt x="6110" y="3746"/>
                    </a:lnTo>
                    <a:lnTo>
                      <a:pt x="6256" y="3787"/>
                    </a:lnTo>
                    <a:lnTo>
                      <a:pt x="6361" y="3829"/>
                    </a:lnTo>
                    <a:lnTo>
                      <a:pt x="6654" y="3683"/>
                    </a:lnTo>
                    <a:lnTo>
                      <a:pt x="6696" y="3683"/>
                    </a:lnTo>
                    <a:lnTo>
                      <a:pt x="6780" y="3641"/>
                    </a:lnTo>
                    <a:lnTo>
                      <a:pt x="7093" y="3620"/>
                    </a:lnTo>
                    <a:lnTo>
                      <a:pt x="7198" y="3641"/>
                    </a:lnTo>
                    <a:lnTo>
                      <a:pt x="7261" y="3683"/>
                    </a:lnTo>
                    <a:lnTo>
                      <a:pt x="7428" y="3746"/>
                    </a:lnTo>
                    <a:lnTo>
                      <a:pt x="7700" y="3746"/>
                    </a:lnTo>
                    <a:lnTo>
                      <a:pt x="7721" y="3683"/>
                    </a:lnTo>
                    <a:lnTo>
                      <a:pt x="7888" y="3641"/>
                    </a:lnTo>
                    <a:lnTo>
                      <a:pt x="7951" y="3557"/>
                    </a:lnTo>
                    <a:lnTo>
                      <a:pt x="8160" y="3474"/>
                    </a:lnTo>
                    <a:lnTo>
                      <a:pt x="8307" y="3474"/>
                    </a:lnTo>
                    <a:lnTo>
                      <a:pt x="8432" y="3453"/>
                    </a:lnTo>
                    <a:lnTo>
                      <a:pt x="8725" y="3474"/>
                    </a:lnTo>
                    <a:lnTo>
                      <a:pt x="8956" y="3411"/>
                    </a:lnTo>
                    <a:lnTo>
                      <a:pt x="9102" y="3411"/>
                    </a:lnTo>
                    <a:lnTo>
                      <a:pt x="9165" y="3432"/>
                    </a:lnTo>
                    <a:lnTo>
                      <a:pt x="9311" y="3306"/>
                    </a:lnTo>
                    <a:lnTo>
                      <a:pt x="9458" y="3306"/>
                    </a:lnTo>
                    <a:lnTo>
                      <a:pt x="9500" y="3264"/>
                    </a:lnTo>
                    <a:lnTo>
                      <a:pt x="9730" y="3264"/>
                    </a:lnTo>
                    <a:lnTo>
                      <a:pt x="9939" y="3327"/>
                    </a:lnTo>
                    <a:lnTo>
                      <a:pt x="10085" y="3264"/>
                    </a:lnTo>
                    <a:lnTo>
                      <a:pt x="10148" y="3327"/>
                    </a:lnTo>
                    <a:lnTo>
                      <a:pt x="10148" y="3432"/>
                    </a:lnTo>
                    <a:lnTo>
                      <a:pt x="10253" y="3474"/>
                    </a:lnTo>
                    <a:lnTo>
                      <a:pt x="10399" y="3453"/>
                    </a:lnTo>
                    <a:lnTo>
                      <a:pt x="10420" y="3348"/>
                    </a:lnTo>
                    <a:lnTo>
                      <a:pt x="10357" y="3223"/>
                    </a:lnTo>
                    <a:lnTo>
                      <a:pt x="10232" y="2992"/>
                    </a:lnTo>
                    <a:lnTo>
                      <a:pt x="10085" y="2930"/>
                    </a:lnTo>
                    <a:lnTo>
                      <a:pt x="10106" y="2846"/>
                    </a:lnTo>
                    <a:lnTo>
                      <a:pt x="10085" y="2699"/>
                    </a:lnTo>
                    <a:lnTo>
                      <a:pt x="10148" y="2511"/>
                    </a:lnTo>
                    <a:lnTo>
                      <a:pt x="10127" y="2469"/>
                    </a:lnTo>
                    <a:lnTo>
                      <a:pt x="10002" y="2427"/>
                    </a:lnTo>
                    <a:lnTo>
                      <a:pt x="10002" y="2281"/>
                    </a:lnTo>
                    <a:lnTo>
                      <a:pt x="10002" y="2176"/>
                    </a:lnTo>
                    <a:lnTo>
                      <a:pt x="9939" y="1967"/>
                    </a:lnTo>
                    <a:lnTo>
                      <a:pt x="9897" y="1842"/>
                    </a:lnTo>
                    <a:lnTo>
                      <a:pt x="9897" y="1779"/>
                    </a:lnTo>
                    <a:lnTo>
                      <a:pt x="10044" y="1779"/>
                    </a:lnTo>
                    <a:lnTo>
                      <a:pt x="10106" y="1632"/>
                    </a:lnTo>
                    <a:lnTo>
                      <a:pt x="10148" y="1570"/>
                    </a:lnTo>
                    <a:lnTo>
                      <a:pt x="10148" y="1528"/>
                    </a:lnTo>
                    <a:lnTo>
                      <a:pt x="10106" y="1444"/>
                    </a:lnTo>
                    <a:lnTo>
                      <a:pt x="10002" y="1360"/>
                    </a:lnTo>
                    <a:lnTo>
                      <a:pt x="9709" y="1360"/>
                    </a:lnTo>
                    <a:lnTo>
                      <a:pt x="9562" y="1256"/>
                    </a:lnTo>
                    <a:lnTo>
                      <a:pt x="9520" y="1026"/>
                    </a:lnTo>
                    <a:lnTo>
                      <a:pt x="9583" y="837"/>
                    </a:lnTo>
                    <a:lnTo>
                      <a:pt x="9500" y="733"/>
                    </a:lnTo>
                    <a:lnTo>
                      <a:pt x="9395" y="712"/>
                    </a:lnTo>
                    <a:lnTo>
                      <a:pt x="9395" y="628"/>
                    </a:lnTo>
                    <a:lnTo>
                      <a:pt x="9290" y="523"/>
                    </a:lnTo>
                    <a:lnTo>
                      <a:pt x="9186" y="502"/>
                    </a:lnTo>
                    <a:lnTo>
                      <a:pt x="8956" y="293"/>
                    </a:lnTo>
                    <a:lnTo>
                      <a:pt x="8851" y="272"/>
                    </a:lnTo>
                    <a:lnTo>
                      <a:pt x="8767" y="335"/>
                    </a:lnTo>
                    <a:lnTo>
                      <a:pt x="8725" y="335"/>
                    </a:lnTo>
                    <a:lnTo>
                      <a:pt x="8558" y="293"/>
                    </a:lnTo>
                    <a:lnTo>
                      <a:pt x="8516" y="377"/>
                    </a:lnTo>
                    <a:lnTo>
                      <a:pt x="8432" y="335"/>
                    </a:lnTo>
                    <a:lnTo>
                      <a:pt x="8412" y="230"/>
                    </a:lnTo>
                    <a:lnTo>
                      <a:pt x="8349" y="230"/>
                    </a:lnTo>
                    <a:lnTo>
                      <a:pt x="8328" y="272"/>
                    </a:lnTo>
                    <a:lnTo>
                      <a:pt x="8244" y="419"/>
                    </a:lnTo>
                    <a:lnTo>
                      <a:pt x="8098" y="502"/>
                    </a:lnTo>
                    <a:lnTo>
                      <a:pt x="7909" y="607"/>
                    </a:lnTo>
                    <a:lnTo>
                      <a:pt x="7888" y="691"/>
                    </a:lnTo>
                    <a:lnTo>
                      <a:pt x="7700" y="712"/>
                    </a:lnTo>
                    <a:lnTo>
                      <a:pt x="7616" y="754"/>
                    </a:lnTo>
                    <a:lnTo>
                      <a:pt x="7386" y="712"/>
                    </a:lnTo>
                    <a:lnTo>
                      <a:pt x="7324" y="649"/>
                    </a:lnTo>
                    <a:lnTo>
                      <a:pt x="7219" y="649"/>
                    </a:lnTo>
                    <a:lnTo>
                      <a:pt x="7198" y="628"/>
                    </a:lnTo>
                    <a:lnTo>
                      <a:pt x="7093" y="691"/>
                    </a:lnTo>
                    <a:lnTo>
                      <a:pt x="6884" y="691"/>
                    </a:lnTo>
                    <a:lnTo>
                      <a:pt x="6633" y="795"/>
                    </a:lnTo>
                    <a:lnTo>
                      <a:pt x="6445" y="754"/>
                    </a:lnTo>
                    <a:lnTo>
                      <a:pt x="6319" y="649"/>
                    </a:lnTo>
                    <a:lnTo>
                      <a:pt x="6235" y="712"/>
                    </a:lnTo>
                    <a:lnTo>
                      <a:pt x="6026" y="607"/>
                    </a:lnTo>
                    <a:lnTo>
                      <a:pt x="5901" y="586"/>
                    </a:lnTo>
                    <a:lnTo>
                      <a:pt x="5712" y="440"/>
                    </a:lnTo>
                    <a:lnTo>
                      <a:pt x="5629" y="440"/>
                    </a:lnTo>
                    <a:lnTo>
                      <a:pt x="5587" y="523"/>
                    </a:lnTo>
                    <a:lnTo>
                      <a:pt x="5503" y="502"/>
                    </a:lnTo>
                    <a:lnTo>
                      <a:pt x="5399" y="377"/>
                    </a:lnTo>
                    <a:lnTo>
                      <a:pt x="5378" y="210"/>
                    </a:lnTo>
                    <a:lnTo>
                      <a:pt x="5273" y="126"/>
                    </a:lnTo>
                    <a:lnTo>
                      <a:pt x="5210" y="168"/>
                    </a:lnTo>
                    <a:lnTo>
                      <a:pt x="5085" y="293"/>
                    </a:lnTo>
                    <a:lnTo>
                      <a:pt x="5022" y="272"/>
                    </a:lnTo>
                    <a:lnTo>
                      <a:pt x="4980" y="314"/>
                    </a:lnTo>
                    <a:lnTo>
                      <a:pt x="4771" y="105"/>
                    </a:lnTo>
                    <a:lnTo>
                      <a:pt x="475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33"/>
              <p:cNvSpPr/>
              <p:nvPr/>
            </p:nvSpPr>
            <p:spPr>
              <a:xfrm>
                <a:off x="4041450" y="2592550"/>
                <a:ext cx="39775" cy="35075"/>
              </a:xfrm>
              <a:custGeom>
                <a:rect b="b" l="l" r="r" t="t"/>
                <a:pathLst>
                  <a:path extrusionOk="0" h="1403" w="1591">
                    <a:moveTo>
                      <a:pt x="503" y="0"/>
                    </a:moveTo>
                    <a:lnTo>
                      <a:pt x="419" y="84"/>
                    </a:lnTo>
                    <a:lnTo>
                      <a:pt x="335" y="84"/>
                    </a:lnTo>
                    <a:lnTo>
                      <a:pt x="231" y="189"/>
                    </a:lnTo>
                    <a:lnTo>
                      <a:pt x="210" y="356"/>
                    </a:lnTo>
                    <a:lnTo>
                      <a:pt x="335" y="398"/>
                    </a:lnTo>
                    <a:lnTo>
                      <a:pt x="335" y="523"/>
                    </a:lnTo>
                    <a:lnTo>
                      <a:pt x="189" y="628"/>
                    </a:lnTo>
                    <a:lnTo>
                      <a:pt x="210" y="733"/>
                    </a:lnTo>
                    <a:lnTo>
                      <a:pt x="126" y="879"/>
                    </a:lnTo>
                    <a:lnTo>
                      <a:pt x="1" y="921"/>
                    </a:lnTo>
                    <a:lnTo>
                      <a:pt x="22" y="921"/>
                    </a:lnTo>
                    <a:lnTo>
                      <a:pt x="84" y="1025"/>
                    </a:lnTo>
                    <a:lnTo>
                      <a:pt x="168" y="1088"/>
                    </a:lnTo>
                    <a:lnTo>
                      <a:pt x="231" y="1046"/>
                    </a:lnTo>
                    <a:lnTo>
                      <a:pt x="294" y="1088"/>
                    </a:lnTo>
                    <a:lnTo>
                      <a:pt x="398" y="1046"/>
                    </a:lnTo>
                    <a:lnTo>
                      <a:pt x="294" y="1130"/>
                    </a:lnTo>
                    <a:lnTo>
                      <a:pt x="231" y="1130"/>
                    </a:lnTo>
                    <a:lnTo>
                      <a:pt x="168" y="1318"/>
                    </a:lnTo>
                    <a:lnTo>
                      <a:pt x="189" y="1402"/>
                    </a:lnTo>
                    <a:lnTo>
                      <a:pt x="419" y="1193"/>
                    </a:lnTo>
                    <a:lnTo>
                      <a:pt x="712" y="1025"/>
                    </a:lnTo>
                    <a:lnTo>
                      <a:pt x="796" y="879"/>
                    </a:lnTo>
                    <a:lnTo>
                      <a:pt x="900" y="816"/>
                    </a:lnTo>
                    <a:lnTo>
                      <a:pt x="1110" y="837"/>
                    </a:lnTo>
                    <a:lnTo>
                      <a:pt x="1152" y="795"/>
                    </a:lnTo>
                    <a:lnTo>
                      <a:pt x="1277" y="795"/>
                    </a:lnTo>
                    <a:lnTo>
                      <a:pt x="1361" y="816"/>
                    </a:lnTo>
                    <a:lnTo>
                      <a:pt x="1486" y="837"/>
                    </a:lnTo>
                    <a:lnTo>
                      <a:pt x="1591" y="733"/>
                    </a:lnTo>
                    <a:lnTo>
                      <a:pt x="1591" y="670"/>
                    </a:lnTo>
                    <a:lnTo>
                      <a:pt x="1486" y="607"/>
                    </a:lnTo>
                    <a:lnTo>
                      <a:pt x="1361" y="481"/>
                    </a:lnTo>
                    <a:lnTo>
                      <a:pt x="1235" y="461"/>
                    </a:lnTo>
                    <a:lnTo>
                      <a:pt x="1047" y="293"/>
                    </a:lnTo>
                    <a:lnTo>
                      <a:pt x="1026" y="84"/>
                    </a:lnTo>
                    <a:lnTo>
                      <a:pt x="921" y="63"/>
                    </a:lnTo>
                    <a:lnTo>
                      <a:pt x="817" y="147"/>
                    </a:lnTo>
                    <a:lnTo>
                      <a:pt x="64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33"/>
              <p:cNvSpPr/>
              <p:nvPr/>
            </p:nvSpPr>
            <p:spPr>
              <a:xfrm>
                <a:off x="4231325" y="2673625"/>
                <a:ext cx="139700" cy="134450"/>
              </a:xfrm>
              <a:custGeom>
                <a:rect b="b" l="l" r="r" t="t"/>
                <a:pathLst>
                  <a:path extrusionOk="0" h="5378" w="5588">
                    <a:moveTo>
                      <a:pt x="2031" y="0"/>
                    </a:moveTo>
                    <a:lnTo>
                      <a:pt x="1989" y="42"/>
                    </a:lnTo>
                    <a:lnTo>
                      <a:pt x="1842" y="42"/>
                    </a:lnTo>
                    <a:lnTo>
                      <a:pt x="1696" y="168"/>
                    </a:lnTo>
                    <a:lnTo>
                      <a:pt x="1717" y="189"/>
                    </a:lnTo>
                    <a:lnTo>
                      <a:pt x="1633" y="314"/>
                    </a:lnTo>
                    <a:lnTo>
                      <a:pt x="1591" y="314"/>
                    </a:lnTo>
                    <a:lnTo>
                      <a:pt x="1466" y="419"/>
                    </a:lnTo>
                    <a:lnTo>
                      <a:pt x="1215" y="482"/>
                    </a:lnTo>
                    <a:lnTo>
                      <a:pt x="1110" y="670"/>
                    </a:lnTo>
                    <a:lnTo>
                      <a:pt x="1110" y="837"/>
                    </a:lnTo>
                    <a:lnTo>
                      <a:pt x="1215" y="1047"/>
                    </a:lnTo>
                    <a:lnTo>
                      <a:pt x="1215" y="1235"/>
                    </a:lnTo>
                    <a:lnTo>
                      <a:pt x="1110" y="1444"/>
                    </a:lnTo>
                    <a:lnTo>
                      <a:pt x="1173" y="1549"/>
                    </a:lnTo>
                    <a:lnTo>
                      <a:pt x="1152" y="1716"/>
                    </a:lnTo>
                    <a:lnTo>
                      <a:pt x="1068" y="1842"/>
                    </a:lnTo>
                    <a:lnTo>
                      <a:pt x="1005" y="1925"/>
                    </a:lnTo>
                    <a:lnTo>
                      <a:pt x="1" y="2658"/>
                    </a:lnTo>
                    <a:lnTo>
                      <a:pt x="273" y="3411"/>
                    </a:lnTo>
                    <a:lnTo>
                      <a:pt x="775" y="3453"/>
                    </a:lnTo>
                    <a:lnTo>
                      <a:pt x="3474" y="5336"/>
                    </a:lnTo>
                    <a:lnTo>
                      <a:pt x="4562" y="5378"/>
                    </a:lnTo>
                    <a:lnTo>
                      <a:pt x="4709" y="5106"/>
                    </a:lnTo>
                    <a:lnTo>
                      <a:pt x="4834" y="4855"/>
                    </a:lnTo>
                    <a:lnTo>
                      <a:pt x="5085" y="4708"/>
                    </a:lnTo>
                    <a:lnTo>
                      <a:pt x="5274" y="4792"/>
                    </a:lnTo>
                    <a:lnTo>
                      <a:pt x="5399" y="4750"/>
                    </a:lnTo>
                    <a:lnTo>
                      <a:pt x="5462" y="4771"/>
                    </a:lnTo>
                    <a:lnTo>
                      <a:pt x="5546" y="4645"/>
                    </a:lnTo>
                    <a:lnTo>
                      <a:pt x="5588" y="4604"/>
                    </a:lnTo>
                    <a:lnTo>
                      <a:pt x="5546" y="4583"/>
                    </a:lnTo>
                    <a:lnTo>
                      <a:pt x="5441" y="4541"/>
                    </a:lnTo>
                    <a:lnTo>
                      <a:pt x="5337" y="4457"/>
                    </a:lnTo>
                    <a:lnTo>
                      <a:pt x="5274" y="4122"/>
                    </a:lnTo>
                    <a:lnTo>
                      <a:pt x="5085" y="4122"/>
                    </a:lnTo>
                    <a:lnTo>
                      <a:pt x="5064" y="3955"/>
                    </a:lnTo>
                    <a:lnTo>
                      <a:pt x="5064" y="3767"/>
                    </a:lnTo>
                    <a:lnTo>
                      <a:pt x="5190" y="3662"/>
                    </a:lnTo>
                    <a:lnTo>
                      <a:pt x="5064" y="3411"/>
                    </a:lnTo>
                    <a:lnTo>
                      <a:pt x="4960" y="3348"/>
                    </a:lnTo>
                    <a:lnTo>
                      <a:pt x="4855" y="3139"/>
                    </a:lnTo>
                    <a:lnTo>
                      <a:pt x="4772" y="3097"/>
                    </a:lnTo>
                    <a:lnTo>
                      <a:pt x="4730" y="3118"/>
                    </a:lnTo>
                    <a:lnTo>
                      <a:pt x="4290" y="2825"/>
                    </a:lnTo>
                    <a:lnTo>
                      <a:pt x="4186" y="2867"/>
                    </a:lnTo>
                    <a:lnTo>
                      <a:pt x="4123" y="2888"/>
                    </a:lnTo>
                    <a:lnTo>
                      <a:pt x="4018" y="2804"/>
                    </a:lnTo>
                    <a:lnTo>
                      <a:pt x="4018" y="2720"/>
                    </a:lnTo>
                    <a:lnTo>
                      <a:pt x="3997" y="2699"/>
                    </a:lnTo>
                    <a:lnTo>
                      <a:pt x="4039" y="2574"/>
                    </a:lnTo>
                    <a:lnTo>
                      <a:pt x="3914" y="2469"/>
                    </a:lnTo>
                    <a:lnTo>
                      <a:pt x="3893" y="2386"/>
                    </a:lnTo>
                    <a:lnTo>
                      <a:pt x="3788" y="2365"/>
                    </a:lnTo>
                    <a:lnTo>
                      <a:pt x="3704" y="2281"/>
                    </a:lnTo>
                    <a:lnTo>
                      <a:pt x="3621" y="2260"/>
                    </a:lnTo>
                    <a:lnTo>
                      <a:pt x="3621" y="2176"/>
                    </a:lnTo>
                    <a:lnTo>
                      <a:pt x="3684" y="2135"/>
                    </a:lnTo>
                    <a:lnTo>
                      <a:pt x="3663" y="2072"/>
                    </a:lnTo>
                    <a:lnTo>
                      <a:pt x="3684" y="1988"/>
                    </a:lnTo>
                    <a:lnTo>
                      <a:pt x="3684" y="1779"/>
                    </a:lnTo>
                    <a:lnTo>
                      <a:pt x="3725" y="1737"/>
                    </a:lnTo>
                    <a:lnTo>
                      <a:pt x="3767" y="1549"/>
                    </a:lnTo>
                    <a:lnTo>
                      <a:pt x="3830" y="1549"/>
                    </a:lnTo>
                    <a:lnTo>
                      <a:pt x="3914" y="1528"/>
                    </a:lnTo>
                    <a:lnTo>
                      <a:pt x="3914" y="1319"/>
                    </a:lnTo>
                    <a:lnTo>
                      <a:pt x="3872" y="1298"/>
                    </a:lnTo>
                    <a:lnTo>
                      <a:pt x="3830" y="1130"/>
                    </a:lnTo>
                    <a:lnTo>
                      <a:pt x="3914" y="1130"/>
                    </a:lnTo>
                    <a:lnTo>
                      <a:pt x="4018" y="1088"/>
                    </a:lnTo>
                    <a:lnTo>
                      <a:pt x="4081" y="1047"/>
                    </a:lnTo>
                    <a:lnTo>
                      <a:pt x="4018" y="1026"/>
                    </a:lnTo>
                    <a:lnTo>
                      <a:pt x="3935" y="984"/>
                    </a:lnTo>
                    <a:lnTo>
                      <a:pt x="3809" y="1005"/>
                    </a:lnTo>
                    <a:lnTo>
                      <a:pt x="3725" y="984"/>
                    </a:lnTo>
                    <a:lnTo>
                      <a:pt x="3516" y="879"/>
                    </a:lnTo>
                    <a:lnTo>
                      <a:pt x="3453" y="837"/>
                    </a:lnTo>
                    <a:lnTo>
                      <a:pt x="3349" y="795"/>
                    </a:lnTo>
                    <a:lnTo>
                      <a:pt x="3286" y="670"/>
                    </a:lnTo>
                    <a:lnTo>
                      <a:pt x="3244" y="565"/>
                    </a:lnTo>
                    <a:lnTo>
                      <a:pt x="3140" y="565"/>
                    </a:lnTo>
                    <a:lnTo>
                      <a:pt x="3077" y="419"/>
                    </a:lnTo>
                    <a:lnTo>
                      <a:pt x="3098" y="314"/>
                    </a:lnTo>
                    <a:lnTo>
                      <a:pt x="3035" y="189"/>
                    </a:lnTo>
                    <a:lnTo>
                      <a:pt x="2930" y="168"/>
                    </a:lnTo>
                    <a:lnTo>
                      <a:pt x="2784" y="210"/>
                    </a:lnTo>
                    <a:lnTo>
                      <a:pt x="2679" y="168"/>
                    </a:lnTo>
                    <a:lnTo>
                      <a:pt x="2679" y="63"/>
                    </a:lnTo>
                    <a:lnTo>
                      <a:pt x="2616" y="0"/>
                    </a:lnTo>
                    <a:lnTo>
                      <a:pt x="2470" y="63"/>
                    </a:lnTo>
                    <a:lnTo>
                      <a:pt x="226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33"/>
              <p:cNvSpPr/>
              <p:nvPr/>
            </p:nvSpPr>
            <p:spPr>
              <a:xfrm>
                <a:off x="4345375" y="2791325"/>
                <a:ext cx="25125" cy="25650"/>
              </a:xfrm>
              <a:custGeom>
                <a:rect b="b" l="l" r="r" t="t"/>
                <a:pathLst>
                  <a:path extrusionOk="0" h="1026" w="1005">
                    <a:moveTo>
                      <a:pt x="523" y="0"/>
                    </a:moveTo>
                    <a:lnTo>
                      <a:pt x="272" y="147"/>
                    </a:lnTo>
                    <a:lnTo>
                      <a:pt x="147" y="398"/>
                    </a:lnTo>
                    <a:lnTo>
                      <a:pt x="0" y="670"/>
                    </a:lnTo>
                    <a:lnTo>
                      <a:pt x="84" y="670"/>
                    </a:lnTo>
                    <a:lnTo>
                      <a:pt x="607" y="816"/>
                    </a:lnTo>
                    <a:lnTo>
                      <a:pt x="628" y="1025"/>
                    </a:lnTo>
                    <a:lnTo>
                      <a:pt x="1005" y="879"/>
                    </a:lnTo>
                    <a:lnTo>
                      <a:pt x="942" y="795"/>
                    </a:lnTo>
                    <a:lnTo>
                      <a:pt x="942" y="774"/>
                    </a:lnTo>
                    <a:lnTo>
                      <a:pt x="984" y="774"/>
                    </a:lnTo>
                    <a:lnTo>
                      <a:pt x="921" y="691"/>
                    </a:lnTo>
                    <a:lnTo>
                      <a:pt x="921" y="607"/>
                    </a:lnTo>
                    <a:lnTo>
                      <a:pt x="879" y="502"/>
                    </a:lnTo>
                    <a:lnTo>
                      <a:pt x="837" y="565"/>
                    </a:lnTo>
                    <a:lnTo>
                      <a:pt x="607" y="419"/>
                    </a:lnTo>
                    <a:lnTo>
                      <a:pt x="942" y="356"/>
                    </a:lnTo>
                    <a:lnTo>
                      <a:pt x="900" y="84"/>
                    </a:lnTo>
                    <a:lnTo>
                      <a:pt x="900" y="63"/>
                    </a:lnTo>
                    <a:lnTo>
                      <a:pt x="837" y="42"/>
                    </a:lnTo>
                    <a:lnTo>
                      <a:pt x="712" y="84"/>
                    </a:lnTo>
                    <a:lnTo>
                      <a:pt x="52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33"/>
              <p:cNvSpPr/>
              <p:nvPr/>
            </p:nvSpPr>
            <p:spPr>
              <a:xfrm>
                <a:off x="4136125" y="2704475"/>
                <a:ext cx="32475" cy="18350"/>
              </a:xfrm>
              <a:custGeom>
                <a:rect b="b" l="l" r="r" t="t"/>
                <a:pathLst>
                  <a:path extrusionOk="0" h="734" w="1299">
                    <a:moveTo>
                      <a:pt x="1194" y="1"/>
                    </a:moveTo>
                    <a:lnTo>
                      <a:pt x="1005" y="105"/>
                    </a:lnTo>
                    <a:lnTo>
                      <a:pt x="775" y="210"/>
                    </a:lnTo>
                    <a:lnTo>
                      <a:pt x="608" y="210"/>
                    </a:lnTo>
                    <a:lnTo>
                      <a:pt x="482" y="168"/>
                    </a:lnTo>
                    <a:lnTo>
                      <a:pt x="378" y="168"/>
                    </a:lnTo>
                    <a:lnTo>
                      <a:pt x="378" y="231"/>
                    </a:lnTo>
                    <a:lnTo>
                      <a:pt x="357" y="315"/>
                    </a:lnTo>
                    <a:lnTo>
                      <a:pt x="273" y="336"/>
                    </a:lnTo>
                    <a:lnTo>
                      <a:pt x="147" y="294"/>
                    </a:lnTo>
                    <a:lnTo>
                      <a:pt x="85" y="377"/>
                    </a:lnTo>
                    <a:lnTo>
                      <a:pt x="1" y="398"/>
                    </a:lnTo>
                    <a:lnTo>
                      <a:pt x="1" y="524"/>
                    </a:lnTo>
                    <a:lnTo>
                      <a:pt x="85" y="629"/>
                    </a:lnTo>
                    <a:lnTo>
                      <a:pt x="210" y="712"/>
                    </a:lnTo>
                    <a:lnTo>
                      <a:pt x="378" y="691"/>
                    </a:lnTo>
                    <a:lnTo>
                      <a:pt x="461" y="733"/>
                    </a:lnTo>
                    <a:lnTo>
                      <a:pt x="503" y="691"/>
                    </a:lnTo>
                    <a:lnTo>
                      <a:pt x="629" y="649"/>
                    </a:lnTo>
                    <a:lnTo>
                      <a:pt x="775" y="545"/>
                    </a:lnTo>
                    <a:lnTo>
                      <a:pt x="838" y="503"/>
                    </a:lnTo>
                    <a:lnTo>
                      <a:pt x="1005" y="524"/>
                    </a:lnTo>
                    <a:lnTo>
                      <a:pt x="1005" y="419"/>
                    </a:lnTo>
                    <a:lnTo>
                      <a:pt x="984" y="315"/>
                    </a:lnTo>
                    <a:lnTo>
                      <a:pt x="1110" y="168"/>
                    </a:lnTo>
                    <a:lnTo>
                      <a:pt x="1235" y="85"/>
                    </a:lnTo>
                    <a:lnTo>
                      <a:pt x="1298" y="22"/>
                    </a:lnTo>
                    <a:lnTo>
                      <a:pt x="125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33"/>
              <p:cNvSpPr/>
              <p:nvPr/>
            </p:nvSpPr>
            <p:spPr>
              <a:xfrm>
                <a:off x="4184250" y="2677275"/>
                <a:ext cx="90000" cy="80075"/>
              </a:xfrm>
              <a:custGeom>
                <a:rect b="b" l="l" r="r" t="t"/>
                <a:pathLst>
                  <a:path extrusionOk="0" h="3203" w="3600">
                    <a:moveTo>
                      <a:pt x="3370" y="1"/>
                    </a:moveTo>
                    <a:lnTo>
                      <a:pt x="3139" y="64"/>
                    </a:lnTo>
                    <a:lnTo>
                      <a:pt x="2846" y="43"/>
                    </a:lnTo>
                    <a:lnTo>
                      <a:pt x="2721" y="64"/>
                    </a:lnTo>
                    <a:lnTo>
                      <a:pt x="2574" y="64"/>
                    </a:lnTo>
                    <a:lnTo>
                      <a:pt x="2365" y="147"/>
                    </a:lnTo>
                    <a:lnTo>
                      <a:pt x="2302" y="231"/>
                    </a:lnTo>
                    <a:lnTo>
                      <a:pt x="2135" y="273"/>
                    </a:lnTo>
                    <a:lnTo>
                      <a:pt x="2114" y="336"/>
                    </a:lnTo>
                    <a:lnTo>
                      <a:pt x="1842" y="336"/>
                    </a:lnTo>
                    <a:lnTo>
                      <a:pt x="1675" y="273"/>
                    </a:lnTo>
                    <a:lnTo>
                      <a:pt x="1612" y="231"/>
                    </a:lnTo>
                    <a:lnTo>
                      <a:pt x="1507" y="210"/>
                    </a:lnTo>
                    <a:lnTo>
                      <a:pt x="1194" y="231"/>
                    </a:lnTo>
                    <a:lnTo>
                      <a:pt x="1110" y="273"/>
                    </a:lnTo>
                    <a:lnTo>
                      <a:pt x="1068" y="273"/>
                    </a:lnTo>
                    <a:lnTo>
                      <a:pt x="775" y="419"/>
                    </a:lnTo>
                    <a:lnTo>
                      <a:pt x="670" y="377"/>
                    </a:lnTo>
                    <a:lnTo>
                      <a:pt x="524" y="336"/>
                    </a:lnTo>
                    <a:lnTo>
                      <a:pt x="461" y="419"/>
                    </a:lnTo>
                    <a:lnTo>
                      <a:pt x="461" y="649"/>
                    </a:lnTo>
                    <a:lnTo>
                      <a:pt x="377" y="670"/>
                    </a:lnTo>
                    <a:lnTo>
                      <a:pt x="419" y="796"/>
                    </a:lnTo>
                    <a:lnTo>
                      <a:pt x="315" y="859"/>
                    </a:lnTo>
                    <a:lnTo>
                      <a:pt x="168" y="880"/>
                    </a:lnTo>
                    <a:lnTo>
                      <a:pt x="64" y="859"/>
                    </a:lnTo>
                    <a:lnTo>
                      <a:pt x="1" y="901"/>
                    </a:lnTo>
                    <a:lnTo>
                      <a:pt x="22" y="1068"/>
                    </a:lnTo>
                    <a:lnTo>
                      <a:pt x="105" y="1277"/>
                    </a:lnTo>
                    <a:lnTo>
                      <a:pt x="147" y="1403"/>
                    </a:lnTo>
                    <a:lnTo>
                      <a:pt x="126" y="1528"/>
                    </a:lnTo>
                    <a:lnTo>
                      <a:pt x="105" y="1779"/>
                    </a:lnTo>
                    <a:lnTo>
                      <a:pt x="336" y="1779"/>
                    </a:lnTo>
                    <a:lnTo>
                      <a:pt x="377" y="1905"/>
                    </a:lnTo>
                    <a:lnTo>
                      <a:pt x="482" y="1947"/>
                    </a:lnTo>
                    <a:lnTo>
                      <a:pt x="482" y="2114"/>
                    </a:lnTo>
                    <a:lnTo>
                      <a:pt x="545" y="2198"/>
                    </a:lnTo>
                    <a:lnTo>
                      <a:pt x="461" y="2219"/>
                    </a:lnTo>
                    <a:lnTo>
                      <a:pt x="419" y="2219"/>
                    </a:lnTo>
                    <a:lnTo>
                      <a:pt x="315" y="2302"/>
                    </a:lnTo>
                    <a:lnTo>
                      <a:pt x="252" y="2449"/>
                    </a:lnTo>
                    <a:lnTo>
                      <a:pt x="168" y="2574"/>
                    </a:lnTo>
                    <a:lnTo>
                      <a:pt x="147" y="2574"/>
                    </a:lnTo>
                    <a:lnTo>
                      <a:pt x="168" y="2616"/>
                    </a:lnTo>
                    <a:lnTo>
                      <a:pt x="252" y="2679"/>
                    </a:lnTo>
                    <a:lnTo>
                      <a:pt x="273" y="2888"/>
                    </a:lnTo>
                    <a:lnTo>
                      <a:pt x="252" y="2993"/>
                    </a:lnTo>
                    <a:lnTo>
                      <a:pt x="315" y="2993"/>
                    </a:lnTo>
                    <a:lnTo>
                      <a:pt x="482" y="3077"/>
                    </a:lnTo>
                    <a:lnTo>
                      <a:pt x="629" y="3181"/>
                    </a:lnTo>
                    <a:lnTo>
                      <a:pt x="649" y="3181"/>
                    </a:lnTo>
                    <a:lnTo>
                      <a:pt x="733" y="3202"/>
                    </a:lnTo>
                    <a:lnTo>
                      <a:pt x="1884" y="2512"/>
                    </a:lnTo>
                    <a:lnTo>
                      <a:pt x="2888" y="1779"/>
                    </a:lnTo>
                    <a:lnTo>
                      <a:pt x="2951" y="1696"/>
                    </a:lnTo>
                    <a:lnTo>
                      <a:pt x="3035" y="1570"/>
                    </a:lnTo>
                    <a:lnTo>
                      <a:pt x="3056" y="1403"/>
                    </a:lnTo>
                    <a:lnTo>
                      <a:pt x="2993" y="1298"/>
                    </a:lnTo>
                    <a:lnTo>
                      <a:pt x="3098" y="1089"/>
                    </a:lnTo>
                    <a:lnTo>
                      <a:pt x="3098" y="901"/>
                    </a:lnTo>
                    <a:lnTo>
                      <a:pt x="2993" y="691"/>
                    </a:lnTo>
                    <a:lnTo>
                      <a:pt x="2993" y="524"/>
                    </a:lnTo>
                    <a:lnTo>
                      <a:pt x="3098" y="336"/>
                    </a:lnTo>
                    <a:lnTo>
                      <a:pt x="3349" y="273"/>
                    </a:lnTo>
                    <a:lnTo>
                      <a:pt x="3474" y="168"/>
                    </a:lnTo>
                    <a:lnTo>
                      <a:pt x="3516" y="168"/>
                    </a:lnTo>
                    <a:lnTo>
                      <a:pt x="3600" y="43"/>
                    </a:lnTo>
                    <a:lnTo>
                      <a:pt x="3579" y="22"/>
                    </a:lnTo>
                    <a:lnTo>
                      <a:pt x="351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33"/>
              <p:cNvSpPr/>
              <p:nvPr/>
            </p:nvSpPr>
            <p:spPr>
              <a:xfrm>
                <a:off x="4165950" y="2741625"/>
                <a:ext cx="22000" cy="63850"/>
              </a:xfrm>
              <a:custGeom>
                <a:rect b="b" l="l" r="r" t="t"/>
                <a:pathLst>
                  <a:path extrusionOk="0" h="2554" w="880">
                    <a:moveTo>
                      <a:pt x="837" y="0"/>
                    </a:moveTo>
                    <a:lnTo>
                      <a:pt x="754" y="105"/>
                    </a:lnTo>
                    <a:lnTo>
                      <a:pt x="565" y="147"/>
                    </a:lnTo>
                    <a:lnTo>
                      <a:pt x="524" y="105"/>
                    </a:lnTo>
                    <a:lnTo>
                      <a:pt x="377" y="252"/>
                    </a:lnTo>
                    <a:lnTo>
                      <a:pt x="335" y="670"/>
                    </a:lnTo>
                    <a:lnTo>
                      <a:pt x="168" y="1005"/>
                    </a:lnTo>
                    <a:lnTo>
                      <a:pt x="1" y="1235"/>
                    </a:lnTo>
                    <a:lnTo>
                      <a:pt x="63" y="1256"/>
                    </a:lnTo>
                    <a:lnTo>
                      <a:pt x="168" y="1444"/>
                    </a:lnTo>
                    <a:lnTo>
                      <a:pt x="231" y="1653"/>
                    </a:lnTo>
                    <a:lnTo>
                      <a:pt x="377" y="1884"/>
                    </a:lnTo>
                    <a:lnTo>
                      <a:pt x="524" y="2197"/>
                    </a:lnTo>
                    <a:lnTo>
                      <a:pt x="461" y="2344"/>
                    </a:lnTo>
                    <a:lnTo>
                      <a:pt x="545" y="2553"/>
                    </a:lnTo>
                    <a:lnTo>
                      <a:pt x="628" y="2448"/>
                    </a:lnTo>
                    <a:lnTo>
                      <a:pt x="628" y="2407"/>
                    </a:lnTo>
                    <a:lnTo>
                      <a:pt x="628" y="2344"/>
                    </a:lnTo>
                    <a:lnTo>
                      <a:pt x="670" y="2281"/>
                    </a:lnTo>
                    <a:lnTo>
                      <a:pt x="670" y="2156"/>
                    </a:lnTo>
                    <a:lnTo>
                      <a:pt x="733" y="1988"/>
                    </a:lnTo>
                    <a:lnTo>
                      <a:pt x="691" y="1842"/>
                    </a:lnTo>
                    <a:lnTo>
                      <a:pt x="754" y="1821"/>
                    </a:lnTo>
                    <a:lnTo>
                      <a:pt x="754" y="1674"/>
                    </a:lnTo>
                    <a:lnTo>
                      <a:pt x="775" y="1549"/>
                    </a:lnTo>
                    <a:lnTo>
                      <a:pt x="775" y="1465"/>
                    </a:lnTo>
                    <a:lnTo>
                      <a:pt x="775" y="1214"/>
                    </a:lnTo>
                    <a:lnTo>
                      <a:pt x="754" y="1235"/>
                    </a:lnTo>
                    <a:lnTo>
                      <a:pt x="670" y="1235"/>
                    </a:lnTo>
                    <a:lnTo>
                      <a:pt x="565" y="1298"/>
                    </a:lnTo>
                    <a:lnTo>
                      <a:pt x="524" y="1235"/>
                    </a:lnTo>
                    <a:lnTo>
                      <a:pt x="545" y="1047"/>
                    </a:lnTo>
                    <a:lnTo>
                      <a:pt x="545" y="796"/>
                    </a:lnTo>
                    <a:lnTo>
                      <a:pt x="524" y="712"/>
                    </a:lnTo>
                    <a:lnTo>
                      <a:pt x="545" y="565"/>
                    </a:lnTo>
                    <a:lnTo>
                      <a:pt x="670" y="565"/>
                    </a:lnTo>
                    <a:lnTo>
                      <a:pt x="691" y="670"/>
                    </a:lnTo>
                    <a:lnTo>
                      <a:pt x="754" y="670"/>
                    </a:lnTo>
                    <a:lnTo>
                      <a:pt x="837" y="607"/>
                    </a:lnTo>
                    <a:lnTo>
                      <a:pt x="837" y="524"/>
                    </a:lnTo>
                    <a:lnTo>
                      <a:pt x="796" y="482"/>
                    </a:lnTo>
                    <a:lnTo>
                      <a:pt x="775" y="377"/>
                    </a:lnTo>
                    <a:lnTo>
                      <a:pt x="837" y="210"/>
                    </a:lnTo>
                    <a:lnTo>
                      <a:pt x="858" y="63"/>
                    </a:lnTo>
                    <a:lnTo>
                      <a:pt x="87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33"/>
              <p:cNvSpPr/>
              <p:nvPr/>
            </p:nvSpPr>
            <p:spPr>
              <a:xfrm>
                <a:off x="4185300" y="2741625"/>
                <a:ext cx="5775" cy="13100"/>
              </a:xfrm>
              <a:custGeom>
                <a:rect b="b" l="l" r="r" t="t"/>
                <a:pathLst>
                  <a:path extrusionOk="0" h="524" w="231">
                    <a:moveTo>
                      <a:pt x="105" y="0"/>
                    </a:moveTo>
                    <a:lnTo>
                      <a:pt x="84" y="63"/>
                    </a:lnTo>
                    <a:lnTo>
                      <a:pt x="63" y="210"/>
                    </a:lnTo>
                    <a:lnTo>
                      <a:pt x="1" y="377"/>
                    </a:lnTo>
                    <a:lnTo>
                      <a:pt x="22" y="482"/>
                    </a:lnTo>
                    <a:lnTo>
                      <a:pt x="63" y="524"/>
                    </a:lnTo>
                    <a:lnTo>
                      <a:pt x="84" y="524"/>
                    </a:lnTo>
                    <a:lnTo>
                      <a:pt x="126" y="482"/>
                    </a:lnTo>
                    <a:lnTo>
                      <a:pt x="210" y="419"/>
                    </a:lnTo>
                    <a:lnTo>
                      <a:pt x="231" y="314"/>
                    </a:lnTo>
                    <a:lnTo>
                      <a:pt x="210" y="105"/>
                    </a:lnTo>
                    <a:lnTo>
                      <a:pt x="126" y="42"/>
                    </a:lnTo>
                    <a:lnTo>
                      <a:pt x="105"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33"/>
              <p:cNvSpPr/>
              <p:nvPr/>
            </p:nvSpPr>
            <p:spPr>
              <a:xfrm>
                <a:off x="4179025" y="2755750"/>
                <a:ext cx="7875" cy="18325"/>
              </a:xfrm>
              <a:custGeom>
                <a:rect b="b" l="l" r="r" t="t"/>
                <a:pathLst>
                  <a:path extrusionOk="0" h="733" w="315">
                    <a:moveTo>
                      <a:pt x="22" y="0"/>
                    </a:moveTo>
                    <a:lnTo>
                      <a:pt x="1" y="147"/>
                    </a:lnTo>
                    <a:lnTo>
                      <a:pt x="22" y="231"/>
                    </a:lnTo>
                    <a:lnTo>
                      <a:pt x="22" y="482"/>
                    </a:lnTo>
                    <a:lnTo>
                      <a:pt x="1" y="670"/>
                    </a:lnTo>
                    <a:lnTo>
                      <a:pt x="42" y="733"/>
                    </a:lnTo>
                    <a:lnTo>
                      <a:pt x="147" y="670"/>
                    </a:lnTo>
                    <a:lnTo>
                      <a:pt x="231" y="670"/>
                    </a:lnTo>
                    <a:lnTo>
                      <a:pt x="252" y="649"/>
                    </a:lnTo>
                    <a:lnTo>
                      <a:pt x="273" y="440"/>
                    </a:lnTo>
                    <a:lnTo>
                      <a:pt x="273" y="356"/>
                    </a:lnTo>
                    <a:lnTo>
                      <a:pt x="314" y="210"/>
                    </a:lnTo>
                    <a:lnTo>
                      <a:pt x="314" y="147"/>
                    </a:lnTo>
                    <a:lnTo>
                      <a:pt x="314" y="63"/>
                    </a:lnTo>
                    <a:lnTo>
                      <a:pt x="314" y="42"/>
                    </a:lnTo>
                    <a:lnTo>
                      <a:pt x="231" y="105"/>
                    </a:lnTo>
                    <a:lnTo>
                      <a:pt x="168" y="105"/>
                    </a:lnTo>
                    <a:lnTo>
                      <a:pt x="14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33"/>
              <p:cNvSpPr/>
              <p:nvPr/>
            </p:nvSpPr>
            <p:spPr>
              <a:xfrm>
                <a:off x="4179025" y="2721750"/>
                <a:ext cx="18850" cy="23550"/>
              </a:xfrm>
              <a:custGeom>
                <a:rect b="b" l="l" r="r" t="t"/>
                <a:pathLst>
                  <a:path extrusionOk="0" h="942" w="754">
                    <a:moveTo>
                      <a:pt x="314" y="0"/>
                    </a:moveTo>
                    <a:lnTo>
                      <a:pt x="314" y="21"/>
                    </a:lnTo>
                    <a:lnTo>
                      <a:pt x="231" y="21"/>
                    </a:lnTo>
                    <a:lnTo>
                      <a:pt x="210" y="440"/>
                    </a:lnTo>
                    <a:lnTo>
                      <a:pt x="105" y="586"/>
                    </a:lnTo>
                    <a:lnTo>
                      <a:pt x="1" y="733"/>
                    </a:lnTo>
                    <a:lnTo>
                      <a:pt x="1" y="879"/>
                    </a:lnTo>
                    <a:lnTo>
                      <a:pt x="1" y="900"/>
                    </a:lnTo>
                    <a:lnTo>
                      <a:pt x="42" y="942"/>
                    </a:lnTo>
                    <a:lnTo>
                      <a:pt x="231" y="900"/>
                    </a:lnTo>
                    <a:lnTo>
                      <a:pt x="314" y="795"/>
                    </a:lnTo>
                    <a:lnTo>
                      <a:pt x="377" y="795"/>
                    </a:lnTo>
                    <a:lnTo>
                      <a:pt x="461" y="670"/>
                    </a:lnTo>
                    <a:lnTo>
                      <a:pt x="524" y="523"/>
                    </a:lnTo>
                    <a:lnTo>
                      <a:pt x="628" y="440"/>
                    </a:lnTo>
                    <a:lnTo>
                      <a:pt x="670" y="440"/>
                    </a:lnTo>
                    <a:lnTo>
                      <a:pt x="754" y="419"/>
                    </a:lnTo>
                    <a:lnTo>
                      <a:pt x="691" y="335"/>
                    </a:lnTo>
                    <a:lnTo>
                      <a:pt x="691" y="168"/>
                    </a:lnTo>
                    <a:lnTo>
                      <a:pt x="586" y="126"/>
                    </a:lnTo>
                    <a:lnTo>
                      <a:pt x="545"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33"/>
              <p:cNvSpPr/>
              <p:nvPr/>
            </p:nvSpPr>
            <p:spPr>
              <a:xfrm>
                <a:off x="4180075" y="2740050"/>
                <a:ext cx="58075" cy="71700"/>
              </a:xfrm>
              <a:custGeom>
                <a:rect b="b" l="l" r="r" t="t"/>
                <a:pathLst>
                  <a:path extrusionOk="0" h="2868" w="2323">
                    <a:moveTo>
                      <a:pt x="2051" y="1"/>
                    </a:moveTo>
                    <a:lnTo>
                      <a:pt x="900" y="691"/>
                    </a:lnTo>
                    <a:lnTo>
                      <a:pt x="816" y="670"/>
                    </a:lnTo>
                    <a:lnTo>
                      <a:pt x="796" y="670"/>
                    </a:lnTo>
                    <a:lnTo>
                      <a:pt x="649" y="566"/>
                    </a:lnTo>
                    <a:lnTo>
                      <a:pt x="482" y="482"/>
                    </a:lnTo>
                    <a:lnTo>
                      <a:pt x="419" y="482"/>
                    </a:lnTo>
                    <a:lnTo>
                      <a:pt x="335" y="545"/>
                    </a:lnTo>
                    <a:lnTo>
                      <a:pt x="293" y="587"/>
                    </a:lnTo>
                    <a:lnTo>
                      <a:pt x="272" y="587"/>
                    </a:lnTo>
                    <a:lnTo>
                      <a:pt x="272" y="670"/>
                    </a:lnTo>
                    <a:lnTo>
                      <a:pt x="272" y="691"/>
                    </a:lnTo>
                    <a:lnTo>
                      <a:pt x="272" y="775"/>
                    </a:lnTo>
                    <a:lnTo>
                      <a:pt x="272" y="838"/>
                    </a:lnTo>
                    <a:lnTo>
                      <a:pt x="231" y="984"/>
                    </a:lnTo>
                    <a:lnTo>
                      <a:pt x="231" y="1068"/>
                    </a:lnTo>
                    <a:lnTo>
                      <a:pt x="210" y="1528"/>
                    </a:lnTo>
                    <a:lnTo>
                      <a:pt x="210" y="1612"/>
                    </a:lnTo>
                    <a:lnTo>
                      <a:pt x="189" y="1737"/>
                    </a:lnTo>
                    <a:lnTo>
                      <a:pt x="189" y="1884"/>
                    </a:lnTo>
                    <a:lnTo>
                      <a:pt x="126" y="1905"/>
                    </a:lnTo>
                    <a:lnTo>
                      <a:pt x="168" y="2051"/>
                    </a:lnTo>
                    <a:lnTo>
                      <a:pt x="105" y="2219"/>
                    </a:lnTo>
                    <a:lnTo>
                      <a:pt x="105" y="2344"/>
                    </a:lnTo>
                    <a:lnTo>
                      <a:pt x="63" y="2407"/>
                    </a:lnTo>
                    <a:lnTo>
                      <a:pt x="63" y="2470"/>
                    </a:lnTo>
                    <a:lnTo>
                      <a:pt x="63" y="2553"/>
                    </a:lnTo>
                    <a:lnTo>
                      <a:pt x="0" y="2679"/>
                    </a:lnTo>
                    <a:lnTo>
                      <a:pt x="0" y="2721"/>
                    </a:lnTo>
                    <a:lnTo>
                      <a:pt x="189" y="2721"/>
                    </a:lnTo>
                    <a:lnTo>
                      <a:pt x="754" y="2867"/>
                    </a:lnTo>
                    <a:lnTo>
                      <a:pt x="1172" y="2449"/>
                    </a:lnTo>
                    <a:lnTo>
                      <a:pt x="1633" y="2407"/>
                    </a:lnTo>
                    <a:lnTo>
                      <a:pt x="1653" y="2219"/>
                    </a:lnTo>
                    <a:lnTo>
                      <a:pt x="1884" y="1926"/>
                    </a:lnTo>
                    <a:lnTo>
                      <a:pt x="1235" y="1214"/>
                    </a:lnTo>
                    <a:lnTo>
                      <a:pt x="2093" y="963"/>
                    </a:lnTo>
                    <a:lnTo>
                      <a:pt x="2302" y="754"/>
                    </a:lnTo>
                    <a:lnTo>
                      <a:pt x="2323" y="754"/>
                    </a:lnTo>
                    <a:lnTo>
                      <a:pt x="205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33"/>
              <p:cNvSpPr/>
              <p:nvPr/>
            </p:nvSpPr>
            <p:spPr>
              <a:xfrm>
                <a:off x="4179025" y="2758875"/>
                <a:ext cx="299225" cy="252175"/>
              </a:xfrm>
              <a:custGeom>
                <a:rect b="b" l="l" r="r" t="t"/>
                <a:pathLst>
                  <a:path extrusionOk="0" h="10087" w="11969">
                    <a:moveTo>
                      <a:pt x="2344" y="1"/>
                    </a:moveTo>
                    <a:lnTo>
                      <a:pt x="2135" y="210"/>
                    </a:lnTo>
                    <a:lnTo>
                      <a:pt x="1277" y="461"/>
                    </a:lnTo>
                    <a:lnTo>
                      <a:pt x="1926" y="1173"/>
                    </a:lnTo>
                    <a:lnTo>
                      <a:pt x="1695" y="1466"/>
                    </a:lnTo>
                    <a:lnTo>
                      <a:pt x="1675" y="1654"/>
                    </a:lnTo>
                    <a:lnTo>
                      <a:pt x="1214" y="1696"/>
                    </a:lnTo>
                    <a:lnTo>
                      <a:pt x="796" y="2114"/>
                    </a:lnTo>
                    <a:lnTo>
                      <a:pt x="231" y="1968"/>
                    </a:lnTo>
                    <a:lnTo>
                      <a:pt x="42" y="1968"/>
                    </a:lnTo>
                    <a:lnTo>
                      <a:pt x="42" y="2177"/>
                    </a:lnTo>
                    <a:lnTo>
                      <a:pt x="42" y="2407"/>
                    </a:lnTo>
                    <a:lnTo>
                      <a:pt x="1" y="2595"/>
                    </a:lnTo>
                    <a:lnTo>
                      <a:pt x="1" y="2637"/>
                    </a:lnTo>
                    <a:lnTo>
                      <a:pt x="63" y="2616"/>
                    </a:lnTo>
                    <a:lnTo>
                      <a:pt x="105" y="2637"/>
                    </a:lnTo>
                    <a:lnTo>
                      <a:pt x="168" y="2595"/>
                    </a:lnTo>
                    <a:lnTo>
                      <a:pt x="314" y="2658"/>
                    </a:lnTo>
                    <a:lnTo>
                      <a:pt x="273" y="2700"/>
                    </a:lnTo>
                    <a:lnTo>
                      <a:pt x="524" y="2972"/>
                    </a:lnTo>
                    <a:lnTo>
                      <a:pt x="545" y="3119"/>
                    </a:lnTo>
                    <a:lnTo>
                      <a:pt x="628" y="3139"/>
                    </a:lnTo>
                    <a:lnTo>
                      <a:pt x="628" y="3244"/>
                    </a:lnTo>
                    <a:lnTo>
                      <a:pt x="754" y="3349"/>
                    </a:lnTo>
                    <a:lnTo>
                      <a:pt x="838" y="3370"/>
                    </a:lnTo>
                    <a:lnTo>
                      <a:pt x="984" y="3663"/>
                    </a:lnTo>
                    <a:lnTo>
                      <a:pt x="984" y="3746"/>
                    </a:lnTo>
                    <a:lnTo>
                      <a:pt x="1047" y="3851"/>
                    </a:lnTo>
                    <a:lnTo>
                      <a:pt x="1110" y="3851"/>
                    </a:lnTo>
                    <a:lnTo>
                      <a:pt x="1151" y="3997"/>
                    </a:lnTo>
                    <a:lnTo>
                      <a:pt x="1193" y="4081"/>
                    </a:lnTo>
                    <a:lnTo>
                      <a:pt x="1319" y="4123"/>
                    </a:lnTo>
                    <a:lnTo>
                      <a:pt x="1423" y="4416"/>
                    </a:lnTo>
                    <a:lnTo>
                      <a:pt x="1528" y="4479"/>
                    </a:lnTo>
                    <a:lnTo>
                      <a:pt x="1570" y="4625"/>
                    </a:lnTo>
                    <a:lnTo>
                      <a:pt x="1528" y="4709"/>
                    </a:lnTo>
                    <a:lnTo>
                      <a:pt x="1528" y="4792"/>
                    </a:lnTo>
                    <a:lnTo>
                      <a:pt x="1633" y="4897"/>
                    </a:lnTo>
                    <a:lnTo>
                      <a:pt x="1633" y="4960"/>
                    </a:lnTo>
                    <a:lnTo>
                      <a:pt x="1716" y="5023"/>
                    </a:lnTo>
                    <a:lnTo>
                      <a:pt x="1821" y="4939"/>
                    </a:lnTo>
                    <a:lnTo>
                      <a:pt x="1926" y="5043"/>
                    </a:lnTo>
                    <a:lnTo>
                      <a:pt x="2114" y="5127"/>
                    </a:lnTo>
                    <a:lnTo>
                      <a:pt x="2260" y="5274"/>
                    </a:lnTo>
                    <a:lnTo>
                      <a:pt x="2323" y="5378"/>
                    </a:lnTo>
                    <a:lnTo>
                      <a:pt x="2344" y="5420"/>
                    </a:lnTo>
                    <a:lnTo>
                      <a:pt x="2365" y="5546"/>
                    </a:lnTo>
                    <a:lnTo>
                      <a:pt x="2428" y="5588"/>
                    </a:lnTo>
                    <a:lnTo>
                      <a:pt x="2470" y="5797"/>
                    </a:lnTo>
                    <a:lnTo>
                      <a:pt x="2574" y="5880"/>
                    </a:lnTo>
                    <a:lnTo>
                      <a:pt x="2637" y="6090"/>
                    </a:lnTo>
                    <a:lnTo>
                      <a:pt x="2658" y="6173"/>
                    </a:lnTo>
                    <a:lnTo>
                      <a:pt x="2616" y="6362"/>
                    </a:lnTo>
                    <a:lnTo>
                      <a:pt x="2574" y="6383"/>
                    </a:lnTo>
                    <a:lnTo>
                      <a:pt x="2616" y="6487"/>
                    </a:lnTo>
                    <a:lnTo>
                      <a:pt x="2658" y="6696"/>
                    </a:lnTo>
                    <a:lnTo>
                      <a:pt x="2679" y="6906"/>
                    </a:lnTo>
                    <a:lnTo>
                      <a:pt x="2783" y="7010"/>
                    </a:lnTo>
                    <a:lnTo>
                      <a:pt x="2825" y="7094"/>
                    </a:lnTo>
                    <a:lnTo>
                      <a:pt x="3097" y="7408"/>
                    </a:lnTo>
                    <a:lnTo>
                      <a:pt x="3202" y="7429"/>
                    </a:lnTo>
                    <a:lnTo>
                      <a:pt x="3307" y="7450"/>
                    </a:lnTo>
                    <a:lnTo>
                      <a:pt x="3390" y="7554"/>
                    </a:lnTo>
                    <a:lnTo>
                      <a:pt x="3474" y="7554"/>
                    </a:lnTo>
                    <a:lnTo>
                      <a:pt x="3620" y="7680"/>
                    </a:lnTo>
                    <a:lnTo>
                      <a:pt x="3620" y="7784"/>
                    </a:lnTo>
                    <a:lnTo>
                      <a:pt x="3788" y="7826"/>
                    </a:lnTo>
                    <a:lnTo>
                      <a:pt x="3767" y="7889"/>
                    </a:lnTo>
                    <a:lnTo>
                      <a:pt x="3830" y="7931"/>
                    </a:lnTo>
                    <a:lnTo>
                      <a:pt x="3976" y="8412"/>
                    </a:lnTo>
                    <a:lnTo>
                      <a:pt x="4102" y="8496"/>
                    </a:lnTo>
                    <a:lnTo>
                      <a:pt x="4102" y="8663"/>
                    </a:lnTo>
                    <a:lnTo>
                      <a:pt x="4541" y="9082"/>
                    </a:lnTo>
                    <a:lnTo>
                      <a:pt x="4604" y="9082"/>
                    </a:lnTo>
                    <a:lnTo>
                      <a:pt x="4646" y="9333"/>
                    </a:lnTo>
                    <a:lnTo>
                      <a:pt x="4834" y="9396"/>
                    </a:lnTo>
                    <a:lnTo>
                      <a:pt x="4939" y="9668"/>
                    </a:lnTo>
                    <a:lnTo>
                      <a:pt x="5043" y="9709"/>
                    </a:lnTo>
                    <a:lnTo>
                      <a:pt x="5127" y="9730"/>
                    </a:lnTo>
                    <a:lnTo>
                      <a:pt x="5169" y="9626"/>
                    </a:lnTo>
                    <a:lnTo>
                      <a:pt x="5336" y="9521"/>
                    </a:lnTo>
                    <a:lnTo>
                      <a:pt x="5232" y="9312"/>
                    </a:lnTo>
                    <a:lnTo>
                      <a:pt x="5294" y="9040"/>
                    </a:lnTo>
                    <a:lnTo>
                      <a:pt x="5462" y="8977"/>
                    </a:lnTo>
                    <a:lnTo>
                      <a:pt x="5650" y="9124"/>
                    </a:lnTo>
                    <a:lnTo>
                      <a:pt x="5985" y="9124"/>
                    </a:lnTo>
                    <a:lnTo>
                      <a:pt x="6487" y="9333"/>
                    </a:lnTo>
                    <a:lnTo>
                      <a:pt x="7010" y="9563"/>
                    </a:lnTo>
                    <a:lnTo>
                      <a:pt x="7031" y="10086"/>
                    </a:lnTo>
                    <a:lnTo>
                      <a:pt x="8077" y="8684"/>
                    </a:lnTo>
                    <a:lnTo>
                      <a:pt x="10253" y="8036"/>
                    </a:lnTo>
                    <a:lnTo>
                      <a:pt x="11885" y="7554"/>
                    </a:lnTo>
                    <a:lnTo>
                      <a:pt x="11969" y="6299"/>
                    </a:lnTo>
                    <a:lnTo>
                      <a:pt x="11843" y="5839"/>
                    </a:lnTo>
                    <a:lnTo>
                      <a:pt x="11655" y="5985"/>
                    </a:lnTo>
                    <a:lnTo>
                      <a:pt x="9960" y="5755"/>
                    </a:lnTo>
                    <a:lnTo>
                      <a:pt x="9835" y="5274"/>
                    </a:lnTo>
                    <a:lnTo>
                      <a:pt x="9688" y="5127"/>
                    </a:lnTo>
                    <a:lnTo>
                      <a:pt x="9688" y="4939"/>
                    </a:lnTo>
                    <a:lnTo>
                      <a:pt x="9688" y="4918"/>
                    </a:lnTo>
                    <a:lnTo>
                      <a:pt x="9667" y="4939"/>
                    </a:lnTo>
                    <a:lnTo>
                      <a:pt x="9625" y="4855"/>
                    </a:lnTo>
                    <a:lnTo>
                      <a:pt x="9625" y="4792"/>
                    </a:lnTo>
                    <a:lnTo>
                      <a:pt x="9667" y="4730"/>
                    </a:lnTo>
                    <a:lnTo>
                      <a:pt x="9563" y="4730"/>
                    </a:lnTo>
                    <a:lnTo>
                      <a:pt x="9563" y="4709"/>
                    </a:lnTo>
                    <a:lnTo>
                      <a:pt x="9458" y="4709"/>
                    </a:lnTo>
                    <a:lnTo>
                      <a:pt x="9270" y="4604"/>
                    </a:lnTo>
                    <a:lnTo>
                      <a:pt x="9249" y="4541"/>
                    </a:lnTo>
                    <a:lnTo>
                      <a:pt x="9228" y="4583"/>
                    </a:lnTo>
                    <a:lnTo>
                      <a:pt x="9123" y="4437"/>
                    </a:lnTo>
                    <a:lnTo>
                      <a:pt x="9102" y="4290"/>
                    </a:lnTo>
                    <a:lnTo>
                      <a:pt x="8809" y="3914"/>
                    </a:lnTo>
                    <a:lnTo>
                      <a:pt x="8726" y="3788"/>
                    </a:lnTo>
                    <a:lnTo>
                      <a:pt x="8809" y="3788"/>
                    </a:lnTo>
                    <a:lnTo>
                      <a:pt x="8809" y="3746"/>
                    </a:lnTo>
                    <a:lnTo>
                      <a:pt x="8705" y="3453"/>
                    </a:lnTo>
                    <a:lnTo>
                      <a:pt x="8705" y="3391"/>
                    </a:lnTo>
                    <a:lnTo>
                      <a:pt x="8621" y="3265"/>
                    </a:lnTo>
                    <a:lnTo>
                      <a:pt x="8579" y="3265"/>
                    </a:lnTo>
                    <a:lnTo>
                      <a:pt x="8391" y="3014"/>
                    </a:lnTo>
                    <a:lnTo>
                      <a:pt x="8307" y="3014"/>
                    </a:lnTo>
                    <a:lnTo>
                      <a:pt x="8224" y="2909"/>
                    </a:lnTo>
                    <a:lnTo>
                      <a:pt x="8224" y="2867"/>
                    </a:lnTo>
                    <a:lnTo>
                      <a:pt x="8286" y="2867"/>
                    </a:lnTo>
                    <a:lnTo>
                      <a:pt x="8307" y="2909"/>
                    </a:lnTo>
                    <a:lnTo>
                      <a:pt x="8286" y="2826"/>
                    </a:lnTo>
                    <a:lnTo>
                      <a:pt x="8182" y="2805"/>
                    </a:lnTo>
                    <a:lnTo>
                      <a:pt x="7973" y="2763"/>
                    </a:lnTo>
                    <a:lnTo>
                      <a:pt x="7868" y="2449"/>
                    </a:lnTo>
                    <a:lnTo>
                      <a:pt x="7805" y="2323"/>
                    </a:lnTo>
                    <a:lnTo>
                      <a:pt x="7742" y="2303"/>
                    </a:lnTo>
                    <a:lnTo>
                      <a:pt x="7742" y="2198"/>
                    </a:lnTo>
                    <a:lnTo>
                      <a:pt x="7701" y="2219"/>
                    </a:lnTo>
                    <a:lnTo>
                      <a:pt x="7659" y="2177"/>
                    </a:lnTo>
                    <a:lnTo>
                      <a:pt x="7282" y="2323"/>
                    </a:lnTo>
                    <a:lnTo>
                      <a:pt x="7261" y="2114"/>
                    </a:lnTo>
                    <a:lnTo>
                      <a:pt x="6738" y="1968"/>
                    </a:lnTo>
                    <a:lnTo>
                      <a:pt x="6654" y="1968"/>
                    </a:lnTo>
                    <a:lnTo>
                      <a:pt x="5566" y="1926"/>
                    </a:lnTo>
                    <a:lnTo>
                      <a:pt x="2867" y="43"/>
                    </a:lnTo>
                    <a:lnTo>
                      <a:pt x="2344"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33"/>
              <p:cNvSpPr/>
              <p:nvPr/>
            </p:nvSpPr>
            <p:spPr>
              <a:xfrm>
                <a:off x="4409700" y="2852525"/>
                <a:ext cx="11025" cy="24075"/>
              </a:xfrm>
              <a:custGeom>
                <a:rect b="b" l="l" r="r" t="t"/>
                <a:pathLst>
                  <a:path extrusionOk="0" h="963" w="441">
                    <a:moveTo>
                      <a:pt x="147" y="0"/>
                    </a:moveTo>
                    <a:lnTo>
                      <a:pt x="147" y="42"/>
                    </a:lnTo>
                    <a:lnTo>
                      <a:pt x="106" y="42"/>
                    </a:lnTo>
                    <a:lnTo>
                      <a:pt x="106" y="105"/>
                    </a:lnTo>
                    <a:lnTo>
                      <a:pt x="43" y="126"/>
                    </a:lnTo>
                    <a:lnTo>
                      <a:pt x="85" y="209"/>
                    </a:lnTo>
                    <a:lnTo>
                      <a:pt x="43" y="209"/>
                    </a:lnTo>
                    <a:lnTo>
                      <a:pt x="85" y="377"/>
                    </a:lnTo>
                    <a:lnTo>
                      <a:pt x="43" y="356"/>
                    </a:lnTo>
                    <a:lnTo>
                      <a:pt x="1" y="356"/>
                    </a:lnTo>
                    <a:lnTo>
                      <a:pt x="1" y="544"/>
                    </a:lnTo>
                    <a:lnTo>
                      <a:pt x="22" y="628"/>
                    </a:lnTo>
                    <a:lnTo>
                      <a:pt x="43" y="670"/>
                    </a:lnTo>
                    <a:lnTo>
                      <a:pt x="43" y="795"/>
                    </a:lnTo>
                    <a:lnTo>
                      <a:pt x="22" y="795"/>
                    </a:lnTo>
                    <a:lnTo>
                      <a:pt x="43" y="858"/>
                    </a:lnTo>
                    <a:lnTo>
                      <a:pt x="231" y="963"/>
                    </a:lnTo>
                    <a:lnTo>
                      <a:pt x="336" y="963"/>
                    </a:lnTo>
                    <a:lnTo>
                      <a:pt x="398" y="942"/>
                    </a:lnTo>
                    <a:lnTo>
                      <a:pt x="440" y="670"/>
                    </a:lnTo>
                    <a:lnTo>
                      <a:pt x="398" y="544"/>
                    </a:lnTo>
                    <a:lnTo>
                      <a:pt x="336" y="544"/>
                    </a:lnTo>
                    <a:lnTo>
                      <a:pt x="315" y="356"/>
                    </a:lnTo>
                    <a:lnTo>
                      <a:pt x="336" y="356"/>
                    </a:lnTo>
                    <a:lnTo>
                      <a:pt x="398" y="168"/>
                    </a:lnTo>
                    <a:lnTo>
                      <a:pt x="357" y="126"/>
                    </a:lnTo>
                    <a:lnTo>
                      <a:pt x="315" y="126"/>
                    </a:lnTo>
                    <a:lnTo>
                      <a:pt x="315" y="63"/>
                    </a:lnTo>
                    <a:lnTo>
                      <a:pt x="21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33"/>
              <p:cNvSpPr/>
              <p:nvPr/>
            </p:nvSpPr>
            <p:spPr>
              <a:xfrm>
                <a:off x="4421225" y="2854100"/>
                <a:ext cx="69075" cy="54425"/>
              </a:xfrm>
              <a:custGeom>
                <a:rect b="b" l="l" r="r" t="t"/>
                <a:pathLst>
                  <a:path extrusionOk="0" h="2177" w="2763">
                    <a:moveTo>
                      <a:pt x="2490" y="0"/>
                    </a:moveTo>
                    <a:lnTo>
                      <a:pt x="2490" y="84"/>
                    </a:lnTo>
                    <a:lnTo>
                      <a:pt x="2469" y="146"/>
                    </a:lnTo>
                    <a:lnTo>
                      <a:pt x="2093" y="356"/>
                    </a:lnTo>
                    <a:lnTo>
                      <a:pt x="2093" y="502"/>
                    </a:lnTo>
                    <a:lnTo>
                      <a:pt x="1779" y="795"/>
                    </a:lnTo>
                    <a:lnTo>
                      <a:pt x="1737" y="879"/>
                    </a:lnTo>
                    <a:lnTo>
                      <a:pt x="1779" y="900"/>
                    </a:lnTo>
                    <a:lnTo>
                      <a:pt x="1821" y="983"/>
                    </a:lnTo>
                    <a:lnTo>
                      <a:pt x="1653" y="1130"/>
                    </a:lnTo>
                    <a:lnTo>
                      <a:pt x="1611" y="1046"/>
                    </a:lnTo>
                    <a:lnTo>
                      <a:pt x="1549" y="1088"/>
                    </a:lnTo>
                    <a:lnTo>
                      <a:pt x="1465" y="1088"/>
                    </a:lnTo>
                    <a:lnTo>
                      <a:pt x="1507" y="1193"/>
                    </a:lnTo>
                    <a:lnTo>
                      <a:pt x="1444" y="1193"/>
                    </a:lnTo>
                    <a:lnTo>
                      <a:pt x="1423" y="1234"/>
                    </a:lnTo>
                    <a:lnTo>
                      <a:pt x="1256" y="1255"/>
                    </a:lnTo>
                    <a:lnTo>
                      <a:pt x="1130" y="1297"/>
                    </a:lnTo>
                    <a:lnTo>
                      <a:pt x="1088" y="1214"/>
                    </a:lnTo>
                    <a:lnTo>
                      <a:pt x="837" y="1214"/>
                    </a:lnTo>
                    <a:lnTo>
                      <a:pt x="628" y="1151"/>
                    </a:lnTo>
                    <a:lnTo>
                      <a:pt x="398" y="1339"/>
                    </a:lnTo>
                    <a:lnTo>
                      <a:pt x="314" y="1318"/>
                    </a:lnTo>
                    <a:lnTo>
                      <a:pt x="251" y="1318"/>
                    </a:lnTo>
                    <a:lnTo>
                      <a:pt x="147" y="1360"/>
                    </a:lnTo>
                    <a:lnTo>
                      <a:pt x="105" y="1109"/>
                    </a:lnTo>
                    <a:lnTo>
                      <a:pt x="63" y="1151"/>
                    </a:lnTo>
                    <a:lnTo>
                      <a:pt x="0" y="1130"/>
                    </a:lnTo>
                    <a:lnTo>
                      <a:pt x="0" y="1318"/>
                    </a:lnTo>
                    <a:lnTo>
                      <a:pt x="147" y="1465"/>
                    </a:lnTo>
                    <a:lnTo>
                      <a:pt x="272" y="1946"/>
                    </a:lnTo>
                    <a:lnTo>
                      <a:pt x="1967" y="2176"/>
                    </a:lnTo>
                    <a:lnTo>
                      <a:pt x="2155" y="2030"/>
                    </a:lnTo>
                    <a:lnTo>
                      <a:pt x="2658" y="502"/>
                    </a:lnTo>
                    <a:lnTo>
                      <a:pt x="2762" y="481"/>
                    </a:lnTo>
                    <a:lnTo>
                      <a:pt x="2762" y="314"/>
                    </a:lnTo>
                    <a:lnTo>
                      <a:pt x="2720" y="251"/>
                    </a:lnTo>
                    <a:lnTo>
                      <a:pt x="2678" y="272"/>
                    </a:lnTo>
                    <a:lnTo>
                      <a:pt x="2658" y="251"/>
                    </a:lnTo>
                    <a:lnTo>
                      <a:pt x="2595" y="209"/>
                    </a:lnTo>
                    <a:lnTo>
                      <a:pt x="2574" y="42"/>
                    </a:lnTo>
                    <a:lnTo>
                      <a:pt x="249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33"/>
              <p:cNvSpPr/>
              <p:nvPr/>
            </p:nvSpPr>
            <p:spPr>
              <a:xfrm>
                <a:off x="4434300" y="2866125"/>
                <a:ext cx="108300" cy="133400"/>
              </a:xfrm>
              <a:custGeom>
                <a:rect b="b" l="l" r="r" t="t"/>
                <a:pathLst>
                  <a:path extrusionOk="0" h="5336" w="4332">
                    <a:moveTo>
                      <a:pt x="2239" y="0"/>
                    </a:moveTo>
                    <a:lnTo>
                      <a:pt x="2135" y="21"/>
                    </a:lnTo>
                    <a:lnTo>
                      <a:pt x="1632" y="1549"/>
                    </a:lnTo>
                    <a:lnTo>
                      <a:pt x="1758" y="2009"/>
                    </a:lnTo>
                    <a:lnTo>
                      <a:pt x="1674" y="3264"/>
                    </a:lnTo>
                    <a:lnTo>
                      <a:pt x="42" y="3746"/>
                    </a:lnTo>
                    <a:lnTo>
                      <a:pt x="0" y="4018"/>
                    </a:lnTo>
                    <a:lnTo>
                      <a:pt x="523" y="4708"/>
                    </a:lnTo>
                    <a:lnTo>
                      <a:pt x="461" y="4938"/>
                    </a:lnTo>
                    <a:lnTo>
                      <a:pt x="795" y="5336"/>
                    </a:lnTo>
                    <a:lnTo>
                      <a:pt x="879" y="5315"/>
                    </a:lnTo>
                    <a:lnTo>
                      <a:pt x="900" y="5336"/>
                    </a:lnTo>
                    <a:lnTo>
                      <a:pt x="1005" y="5336"/>
                    </a:lnTo>
                    <a:lnTo>
                      <a:pt x="1088" y="5231"/>
                    </a:lnTo>
                    <a:lnTo>
                      <a:pt x="1214" y="5231"/>
                    </a:lnTo>
                    <a:lnTo>
                      <a:pt x="1423" y="5127"/>
                    </a:lnTo>
                    <a:lnTo>
                      <a:pt x="1528" y="5127"/>
                    </a:lnTo>
                    <a:lnTo>
                      <a:pt x="1632" y="5106"/>
                    </a:lnTo>
                    <a:lnTo>
                      <a:pt x="1716" y="5147"/>
                    </a:lnTo>
                    <a:lnTo>
                      <a:pt x="1779" y="5147"/>
                    </a:lnTo>
                    <a:lnTo>
                      <a:pt x="1925" y="4938"/>
                    </a:lnTo>
                    <a:lnTo>
                      <a:pt x="1925" y="4917"/>
                    </a:lnTo>
                    <a:lnTo>
                      <a:pt x="1946" y="4917"/>
                    </a:lnTo>
                    <a:lnTo>
                      <a:pt x="1946" y="4834"/>
                    </a:lnTo>
                    <a:lnTo>
                      <a:pt x="1883" y="4813"/>
                    </a:lnTo>
                    <a:lnTo>
                      <a:pt x="1925" y="4750"/>
                    </a:lnTo>
                    <a:lnTo>
                      <a:pt x="1883" y="4687"/>
                    </a:lnTo>
                    <a:lnTo>
                      <a:pt x="1967" y="4603"/>
                    </a:lnTo>
                    <a:lnTo>
                      <a:pt x="2030" y="4541"/>
                    </a:lnTo>
                    <a:lnTo>
                      <a:pt x="2239" y="4541"/>
                    </a:lnTo>
                    <a:lnTo>
                      <a:pt x="2365" y="4520"/>
                    </a:lnTo>
                    <a:lnTo>
                      <a:pt x="2448" y="4583"/>
                    </a:lnTo>
                    <a:lnTo>
                      <a:pt x="2553" y="4436"/>
                    </a:lnTo>
                    <a:lnTo>
                      <a:pt x="2595" y="4415"/>
                    </a:lnTo>
                    <a:lnTo>
                      <a:pt x="2595" y="4227"/>
                    </a:lnTo>
                    <a:lnTo>
                      <a:pt x="2804" y="3976"/>
                    </a:lnTo>
                    <a:lnTo>
                      <a:pt x="2930" y="3955"/>
                    </a:lnTo>
                    <a:lnTo>
                      <a:pt x="3013" y="3976"/>
                    </a:lnTo>
                    <a:lnTo>
                      <a:pt x="3076" y="3913"/>
                    </a:lnTo>
                    <a:lnTo>
                      <a:pt x="3348" y="3913"/>
                    </a:lnTo>
                    <a:lnTo>
                      <a:pt x="3390" y="3850"/>
                    </a:lnTo>
                    <a:lnTo>
                      <a:pt x="3327" y="3808"/>
                    </a:lnTo>
                    <a:lnTo>
                      <a:pt x="3285" y="3599"/>
                    </a:lnTo>
                    <a:lnTo>
                      <a:pt x="3306" y="3599"/>
                    </a:lnTo>
                    <a:lnTo>
                      <a:pt x="3244" y="3494"/>
                    </a:lnTo>
                    <a:lnTo>
                      <a:pt x="3223" y="3474"/>
                    </a:lnTo>
                    <a:lnTo>
                      <a:pt x="3244" y="3390"/>
                    </a:lnTo>
                    <a:lnTo>
                      <a:pt x="3244" y="3285"/>
                    </a:lnTo>
                    <a:lnTo>
                      <a:pt x="3348" y="3118"/>
                    </a:lnTo>
                    <a:lnTo>
                      <a:pt x="3432" y="3076"/>
                    </a:lnTo>
                    <a:lnTo>
                      <a:pt x="3390" y="3013"/>
                    </a:lnTo>
                    <a:lnTo>
                      <a:pt x="3411" y="3013"/>
                    </a:lnTo>
                    <a:lnTo>
                      <a:pt x="3495" y="2867"/>
                    </a:lnTo>
                    <a:lnTo>
                      <a:pt x="3536" y="2846"/>
                    </a:lnTo>
                    <a:lnTo>
                      <a:pt x="3599" y="2846"/>
                    </a:lnTo>
                    <a:lnTo>
                      <a:pt x="3557" y="2909"/>
                    </a:lnTo>
                    <a:lnTo>
                      <a:pt x="3536" y="2971"/>
                    </a:lnTo>
                    <a:lnTo>
                      <a:pt x="3620" y="3013"/>
                    </a:lnTo>
                    <a:lnTo>
                      <a:pt x="3662" y="3013"/>
                    </a:lnTo>
                    <a:lnTo>
                      <a:pt x="3746" y="2804"/>
                    </a:lnTo>
                    <a:lnTo>
                      <a:pt x="3808" y="2741"/>
                    </a:lnTo>
                    <a:lnTo>
                      <a:pt x="3871" y="2616"/>
                    </a:lnTo>
                    <a:lnTo>
                      <a:pt x="4018" y="2490"/>
                    </a:lnTo>
                    <a:lnTo>
                      <a:pt x="4227" y="2134"/>
                    </a:lnTo>
                    <a:lnTo>
                      <a:pt x="4248" y="2072"/>
                    </a:lnTo>
                    <a:lnTo>
                      <a:pt x="4248" y="1988"/>
                    </a:lnTo>
                    <a:lnTo>
                      <a:pt x="4290" y="1862"/>
                    </a:lnTo>
                    <a:lnTo>
                      <a:pt x="4332" y="1758"/>
                    </a:lnTo>
                    <a:lnTo>
                      <a:pt x="4269" y="1695"/>
                    </a:lnTo>
                    <a:lnTo>
                      <a:pt x="4164" y="1674"/>
                    </a:lnTo>
                    <a:lnTo>
                      <a:pt x="3955" y="1507"/>
                    </a:lnTo>
                    <a:lnTo>
                      <a:pt x="3913" y="1402"/>
                    </a:lnTo>
                    <a:lnTo>
                      <a:pt x="3808" y="1298"/>
                    </a:lnTo>
                    <a:lnTo>
                      <a:pt x="3767" y="1151"/>
                    </a:lnTo>
                    <a:lnTo>
                      <a:pt x="3599" y="942"/>
                    </a:lnTo>
                    <a:lnTo>
                      <a:pt x="3516" y="942"/>
                    </a:lnTo>
                    <a:lnTo>
                      <a:pt x="3390" y="963"/>
                    </a:lnTo>
                    <a:lnTo>
                      <a:pt x="3118" y="921"/>
                    </a:lnTo>
                    <a:lnTo>
                      <a:pt x="3013" y="942"/>
                    </a:lnTo>
                    <a:lnTo>
                      <a:pt x="2930" y="963"/>
                    </a:lnTo>
                    <a:lnTo>
                      <a:pt x="2804" y="921"/>
                    </a:lnTo>
                    <a:lnTo>
                      <a:pt x="2469" y="649"/>
                    </a:lnTo>
                    <a:lnTo>
                      <a:pt x="2469" y="565"/>
                    </a:lnTo>
                    <a:lnTo>
                      <a:pt x="2260" y="335"/>
                    </a:lnTo>
                    <a:lnTo>
                      <a:pt x="223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33"/>
              <p:cNvSpPr/>
              <p:nvPr/>
            </p:nvSpPr>
            <p:spPr>
              <a:xfrm>
                <a:off x="4483475" y="2847275"/>
                <a:ext cx="5775" cy="13125"/>
              </a:xfrm>
              <a:custGeom>
                <a:rect b="b" l="l" r="r" t="t"/>
                <a:pathLst>
                  <a:path extrusionOk="0" h="525" w="231">
                    <a:moveTo>
                      <a:pt x="209" y="1"/>
                    </a:moveTo>
                    <a:lnTo>
                      <a:pt x="168" y="22"/>
                    </a:lnTo>
                    <a:lnTo>
                      <a:pt x="105" y="22"/>
                    </a:lnTo>
                    <a:lnTo>
                      <a:pt x="84" y="168"/>
                    </a:lnTo>
                    <a:lnTo>
                      <a:pt x="63" y="210"/>
                    </a:lnTo>
                    <a:lnTo>
                      <a:pt x="21" y="168"/>
                    </a:lnTo>
                    <a:lnTo>
                      <a:pt x="0" y="231"/>
                    </a:lnTo>
                    <a:lnTo>
                      <a:pt x="0" y="273"/>
                    </a:lnTo>
                    <a:lnTo>
                      <a:pt x="84" y="315"/>
                    </a:lnTo>
                    <a:lnTo>
                      <a:pt x="105" y="482"/>
                    </a:lnTo>
                    <a:lnTo>
                      <a:pt x="168" y="524"/>
                    </a:lnTo>
                    <a:lnTo>
                      <a:pt x="168" y="440"/>
                    </a:lnTo>
                    <a:lnTo>
                      <a:pt x="209" y="336"/>
                    </a:lnTo>
                    <a:lnTo>
                      <a:pt x="209" y="168"/>
                    </a:lnTo>
                    <a:lnTo>
                      <a:pt x="188" y="168"/>
                    </a:lnTo>
                    <a:lnTo>
                      <a:pt x="209" y="106"/>
                    </a:lnTo>
                    <a:lnTo>
                      <a:pt x="188" y="64"/>
                    </a:lnTo>
                    <a:lnTo>
                      <a:pt x="209" y="43"/>
                    </a:lnTo>
                    <a:lnTo>
                      <a:pt x="230" y="43"/>
                    </a:lnTo>
                    <a:lnTo>
                      <a:pt x="209"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33"/>
              <p:cNvSpPr/>
              <p:nvPr/>
            </p:nvSpPr>
            <p:spPr>
              <a:xfrm>
                <a:off x="4300375" y="2959750"/>
                <a:ext cx="153825" cy="99925"/>
              </a:xfrm>
              <a:custGeom>
                <a:rect b="b" l="l" r="r" t="t"/>
                <a:pathLst>
                  <a:path extrusionOk="0" h="3997" w="6153">
                    <a:moveTo>
                      <a:pt x="5399" y="1"/>
                    </a:moveTo>
                    <a:lnTo>
                      <a:pt x="3223" y="649"/>
                    </a:lnTo>
                    <a:lnTo>
                      <a:pt x="2177" y="2051"/>
                    </a:lnTo>
                    <a:lnTo>
                      <a:pt x="2156" y="1528"/>
                    </a:lnTo>
                    <a:lnTo>
                      <a:pt x="1633" y="1298"/>
                    </a:lnTo>
                    <a:lnTo>
                      <a:pt x="1131" y="1089"/>
                    </a:lnTo>
                    <a:lnTo>
                      <a:pt x="796" y="1089"/>
                    </a:lnTo>
                    <a:lnTo>
                      <a:pt x="608" y="942"/>
                    </a:lnTo>
                    <a:lnTo>
                      <a:pt x="440" y="1005"/>
                    </a:lnTo>
                    <a:lnTo>
                      <a:pt x="378" y="1277"/>
                    </a:lnTo>
                    <a:lnTo>
                      <a:pt x="482" y="1486"/>
                    </a:lnTo>
                    <a:lnTo>
                      <a:pt x="315" y="1591"/>
                    </a:lnTo>
                    <a:lnTo>
                      <a:pt x="273" y="1695"/>
                    </a:lnTo>
                    <a:lnTo>
                      <a:pt x="189" y="1674"/>
                    </a:lnTo>
                    <a:lnTo>
                      <a:pt x="85" y="1633"/>
                    </a:lnTo>
                    <a:lnTo>
                      <a:pt x="106" y="1737"/>
                    </a:lnTo>
                    <a:lnTo>
                      <a:pt x="168" y="2030"/>
                    </a:lnTo>
                    <a:lnTo>
                      <a:pt x="168" y="2218"/>
                    </a:lnTo>
                    <a:lnTo>
                      <a:pt x="85" y="2218"/>
                    </a:lnTo>
                    <a:lnTo>
                      <a:pt x="85" y="2260"/>
                    </a:lnTo>
                    <a:lnTo>
                      <a:pt x="1" y="2239"/>
                    </a:lnTo>
                    <a:lnTo>
                      <a:pt x="1" y="2239"/>
                    </a:lnTo>
                    <a:lnTo>
                      <a:pt x="22" y="2344"/>
                    </a:lnTo>
                    <a:lnTo>
                      <a:pt x="106" y="2344"/>
                    </a:lnTo>
                    <a:lnTo>
                      <a:pt x="106" y="2428"/>
                    </a:lnTo>
                    <a:lnTo>
                      <a:pt x="231" y="2616"/>
                    </a:lnTo>
                    <a:lnTo>
                      <a:pt x="315" y="3139"/>
                    </a:lnTo>
                    <a:lnTo>
                      <a:pt x="482" y="3265"/>
                    </a:lnTo>
                    <a:lnTo>
                      <a:pt x="482" y="3453"/>
                    </a:lnTo>
                    <a:lnTo>
                      <a:pt x="419" y="3474"/>
                    </a:lnTo>
                    <a:lnTo>
                      <a:pt x="482" y="3620"/>
                    </a:lnTo>
                    <a:lnTo>
                      <a:pt x="608" y="3767"/>
                    </a:lnTo>
                    <a:lnTo>
                      <a:pt x="608" y="3913"/>
                    </a:lnTo>
                    <a:lnTo>
                      <a:pt x="650" y="3997"/>
                    </a:lnTo>
                    <a:lnTo>
                      <a:pt x="796" y="3997"/>
                    </a:lnTo>
                    <a:lnTo>
                      <a:pt x="817" y="3934"/>
                    </a:lnTo>
                    <a:lnTo>
                      <a:pt x="963" y="3997"/>
                    </a:lnTo>
                    <a:lnTo>
                      <a:pt x="1068" y="3976"/>
                    </a:lnTo>
                    <a:lnTo>
                      <a:pt x="1173" y="3871"/>
                    </a:lnTo>
                    <a:lnTo>
                      <a:pt x="1319" y="3871"/>
                    </a:lnTo>
                    <a:lnTo>
                      <a:pt x="1361" y="3934"/>
                    </a:lnTo>
                    <a:lnTo>
                      <a:pt x="1466" y="3892"/>
                    </a:lnTo>
                    <a:lnTo>
                      <a:pt x="1570" y="3725"/>
                    </a:lnTo>
                    <a:lnTo>
                      <a:pt x="1633" y="3725"/>
                    </a:lnTo>
                    <a:lnTo>
                      <a:pt x="1696" y="3579"/>
                    </a:lnTo>
                    <a:lnTo>
                      <a:pt x="1842" y="3495"/>
                    </a:lnTo>
                    <a:lnTo>
                      <a:pt x="1905" y="3474"/>
                    </a:lnTo>
                    <a:lnTo>
                      <a:pt x="2010" y="3474"/>
                    </a:lnTo>
                    <a:lnTo>
                      <a:pt x="2051" y="3495"/>
                    </a:lnTo>
                    <a:lnTo>
                      <a:pt x="2198" y="3495"/>
                    </a:lnTo>
                    <a:lnTo>
                      <a:pt x="2219" y="3558"/>
                    </a:lnTo>
                    <a:lnTo>
                      <a:pt x="2365" y="3579"/>
                    </a:lnTo>
                    <a:lnTo>
                      <a:pt x="2616" y="3474"/>
                    </a:lnTo>
                    <a:lnTo>
                      <a:pt x="2826" y="3453"/>
                    </a:lnTo>
                    <a:lnTo>
                      <a:pt x="2909" y="3369"/>
                    </a:lnTo>
                    <a:lnTo>
                      <a:pt x="2930" y="3307"/>
                    </a:lnTo>
                    <a:lnTo>
                      <a:pt x="3119" y="3160"/>
                    </a:lnTo>
                    <a:lnTo>
                      <a:pt x="3223" y="3160"/>
                    </a:lnTo>
                    <a:lnTo>
                      <a:pt x="3307" y="3202"/>
                    </a:lnTo>
                    <a:lnTo>
                      <a:pt x="3370" y="3181"/>
                    </a:lnTo>
                    <a:lnTo>
                      <a:pt x="3432" y="3139"/>
                    </a:lnTo>
                    <a:lnTo>
                      <a:pt x="3453" y="3181"/>
                    </a:lnTo>
                    <a:lnTo>
                      <a:pt x="3537" y="3181"/>
                    </a:lnTo>
                    <a:lnTo>
                      <a:pt x="3725" y="3034"/>
                    </a:lnTo>
                    <a:lnTo>
                      <a:pt x="3830" y="2846"/>
                    </a:lnTo>
                    <a:lnTo>
                      <a:pt x="3935" y="2783"/>
                    </a:lnTo>
                    <a:lnTo>
                      <a:pt x="3997" y="2783"/>
                    </a:lnTo>
                    <a:lnTo>
                      <a:pt x="4625" y="2616"/>
                    </a:lnTo>
                    <a:lnTo>
                      <a:pt x="4688" y="2532"/>
                    </a:lnTo>
                    <a:lnTo>
                      <a:pt x="5043" y="2470"/>
                    </a:lnTo>
                    <a:lnTo>
                      <a:pt x="5253" y="2365"/>
                    </a:lnTo>
                    <a:lnTo>
                      <a:pt x="5399" y="2260"/>
                    </a:lnTo>
                    <a:lnTo>
                      <a:pt x="5629" y="2218"/>
                    </a:lnTo>
                    <a:lnTo>
                      <a:pt x="5608" y="2135"/>
                    </a:lnTo>
                    <a:lnTo>
                      <a:pt x="5629" y="2114"/>
                    </a:lnTo>
                    <a:lnTo>
                      <a:pt x="5567" y="2051"/>
                    </a:lnTo>
                    <a:lnTo>
                      <a:pt x="5608" y="1905"/>
                    </a:lnTo>
                    <a:lnTo>
                      <a:pt x="5776" y="1674"/>
                    </a:lnTo>
                    <a:lnTo>
                      <a:pt x="6027" y="1612"/>
                    </a:lnTo>
                    <a:lnTo>
                      <a:pt x="6152" y="1591"/>
                    </a:lnTo>
                    <a:lnTo>
                      <a:pt x="5818" y="1193"/>
                    </a:lnTo>
                    <a:lnTo>
                      <a:pt x="5880" y="963"/>
                    </a:lnTo>
                    <a:lnTo>
                      <a:pt x="5357" y="273"/>
                    </a:lnTo>
                    <a:lnTo>
                      <a:pt x="5399"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33"/>
              <p:cNvSpPr/>
              <p:nvPr/>
            </p:nvSpPr>
            <p:spPr>
              <a:xfrm>
                <a:off x="4035700" y="2769350"/>
                <a:ext cx="180500" cy="151725"/>
              </a:xfrm>
              <a:custGeom>
                <a:rect b="b" l="l" r="r" t="t"/>
                <a:pathLst>
                  <a:path extrusionOk="0" h="6069" w="7220">
                    <a:moveTo>
                      <a:pt x="503" y="0"/>
                    </a:moveTo>
                    <a:lnTo>
                      <a:pt x="210" y="21"/>
                    </a:lnTo>
                    <a:lnTo>
                      <a:pt x="147" y="21"/>
                    </a:lnTo>
                    <a:lnTo>
                      <a:pt x="126" y="126"/>
                    </a:lnTo>
                    <a:lnTo>
                      <a:pt x="84" y="356"/>
                    </a:lnTo>
                    <a:lnTo>
                      <a:pt x="126" y="523"/>
                    </a:lnTo>
                    <a:lnTo>
                      <a:pt x="126" y="649"/>
                    </a:lnTo>
                    <a:lnTo>
                      <a:pt x="42" y="858"/>
                    </a:lnTo>
                    <a:lnTo>
                      <a:pt x="1" y="1047"/>
                    </a:lnTo>
                    <a:lnTo>
                      <a:pt x="42" y="1193"/>
                    </a:lnTo>
                    <a:lnTo>
                      <a:pt x="126" y="1486"/>
                    </a:lnTo>
                    <a:lnTo>
                      <a:pt x="314" y="6068"/>
                    </a:lnTo>
                    <a:lnTo>
                      <a:pt x="7219" y="6005"/>
                    </a:lnTo>
                    <a:lnTo>
                      <a:pt x="7219" y="5985"/>
                    </a:lnTo>
                    <a:lnTo>
                      <a:pt x="7115" y="5964"/>
                    </a:lnTo>
                    <a:lnTo>
                      <a:pt x="6989" y="5796"/>
                    </a:lnTo>
                    <a:lnTo>
                      <a:pt x="6947" y="5754"/>
                    </a:lnTo>
                    <a:lnTo>
                      <a:pt x="6822" y="5692"/>
                    </a:lnTo>
                    <a:lnTo>
                      <a:pt x="6738" y="5566"/>
                    </a:lnTo>
                    <a:lnTo>
                      <a:pt x="6675" y="5587"/>
                    </a:lnTo>
                    <a:lnTo>
                      <a:pt x="6571" y="5587"/>
                    </a:lnTo>
                    <a:lnTo>
                      <a:pt x="6403" y="5461"/>
                    </a:lnTo>
                    <a:lnTo>
                      <a:pt x="6299" y="5169"/>
                    </a:lnTo>
                    <a:lnTo>
                      <a:pt x="6319" y="5106"/>
                    </a:lnTo>
                    <a:lnTo>
                      <a:pt x="6319" y="4938"/>
                    </a:lnTo>
                    <a:lnTo>
                      <a:pt x="6278" y="4855"/>
                    </a:lnTo>
                    <a:lnTo>
                      <a:pt x="6299" y="4813"/>
                    </a:lnTo>
                    <a:lnTo>
                      <a:pt x="6319" y="4855"/>
                    </a:lnTo>
                    <a:lnTo>
                      <a:pt x="6508" y="4855"/>
                    </a:lnTo>
                    <a:lnTo>
                      <a:pt x="6424" y="4792"/>
                    </a:lnTo>
                    <a:lnTo>
                      <a:pt x="6382" y="4792"/>
                    </a:lnTo>
                    <a:lnTo>
                      <a:pt x="6299" y="4624"/>
                    </a:lnTo>
                    <a:lnTo>
                      <a:pt x="6257" y="4604"/>
                    </a:lnTo>
                    <a:lnTo>
                      <a:pt x="6257" y="4645"/>
                    </a:lnTo>
                    <a:lnTo>
                      <a:pt x="6173" y="4583"/>
                    </a:lnTo>
                    <a:lnTo>
                      <a:pt x="6110" y="4415"/>
                    </a:lnTo>
                    <a:lnTo>
                      <a:pt x="5901" y="4080"/>
                    </a:lnTo>
                    <a:lnTo>
                      <a:pt x="5796" y="4018"/>
                    </a:lnTo>
                    <a:lnTo>
                      <a:pt x="5775" y="3871"/>
                    </a:lnTo>
                    <a:lnTo>
                      <a:pt x="5420" y="3327"/>
                    </a:lnTo>
                    <a:lnTo>
                      <a:pt x="5420" y="3223"/>
                    </a:lnTo>
                    <a:lnTo>
                      <a:pt x="5357" y="3118"/>
                    </a:lnTo>
                    <a:lnTo>
                      <a:pt x="5336" y="2867"/>
                    </a:lnTo>
                    <a:lnTo>
                      <a:pt x="5273" y="2825"/>
                    </a:lnTo>
                    <a:lnTo>
                      <a:pt x="5273" y="2741"/>
                    </a:lnTo>
                    <a:lnTo>
                      <a:pt x="5064" y="2532"/>
                    </a:lnTo>
                    <a:lnTo>
                      <a:pt x="5064" y="2448"/>
                    </a:lnTo>
                    <a:lnTo>
                      <a:pt x="5106" y="2344"/>
                    </a:lnTo>
                    <a:lnTo>
                      <a:pt x="5043" y="2281"/>
                    </a:lnTo>
                    <a:lnTo>
                      <a:pt x="4708" y="1988"/>
                    </a:lnTo>
                    <a:lnTo>
                      <a:pt x="4687" y="1884"/>
                    </a:lnTo>
                    <a:lnTo>
                      <a:pt x="4478" y="1653"/>
                    </a:lnTo>
                    <a:lnTo>
                      <a:pt x="4478" y="1507"/>
                    </a:lnTo>
                    <a:lnTo>
                      <a:pt x="4332" y="1360"/>
                    </a:lnTo>
                    <a:lnTo>
                      <a:pt x="4374" y="1277"/>
                    </a:lnTo>
                    <a:lnTo>
                      <a:pt x="4374" y="1193"/>
                    </a:lnTo>
                    <a:lnTo>
                      <a:pt x="4395" y="1151"/>
                    </a:lnTo>
                    <a:lnTo>
                      <a:pt x="4395" y="1193"/>
                    </a:lnTo>
                    <a:lnTo>
                      <a:pt x="4478" y="1193"/>
                    </a:lnTo>
                    <a:lnTo>
                      <a:pt x="4499" y="1339"/>
                    </a:lnTo>
                    <a:lnTo>
                      <a:pt x="4541" y="1402"/>
                    </a:lnTo>
                    <a:lnTo>
                      <a:pt x="4583" y="1465"/>
                    </a:lnTo>
                    <a:lnTo>
                      <a:pt x="4792" y="1674"/>
                    </a:lnTo>
                    <a:lnTo>
                      <a:pt x="4792" y="1779"/>
                    </a:lnTo>
                    <a:lnTo>
                      <a:pt x="4834" y="1884"/>
                    </a:lnTo>
                    <a:lnTo>
                      <a:pt x="5001" y="1967"/>
                    </a:lnTo>
                    <a:lnTo>
                      <a:pt x="5022" y="2072"/>
                    </a:lnTo>
                    <a:lnTo>
                      <a:pt x="5315" y="2344"/>
                    </a:lnTo>
                    <a:lnTo>
                      <a:pt x="5462" y="2428"/>
                    </a:lnTo>
                    <a:lnTo>
                      <a:pt x="5462" y="2490"/>
                    </a:lnTo>
                    <a:lnTo>
                      <a:pt x="5483" y="2407"/>
                    </a:lnTo>
                    <a:lnTo>
                      <a:pt x="5566" y="2323"/>
                    </a:lnTo>
                    <a:lnTo>
                      <a:pt x="5629" y="2114"/>
                    </a:lnTo>
                    <a:lnTo>
                      <a:pt x="5566" y="2072"/>
                    </a:lnTo>
                    <a:lnTo>
                      <a:pt x="5650" y="1904"/>
                    </a:lnTo>
                    <a:lnTo>
                      <a:pt x="5650" y="1779"/>
                    </a:lnTo>
                    <a:lnTo>
                      <a:pt x="5734" y="1465"/>
                    </a:lnTo>
                    <a:lnTo>
                      <a:pt x="5755" y="1444"/>
                    </a:lnTo>
                    <a:lnTo>
                      <a:pt x="5671" y="1235"/>
                    </a:lnTo>
                    <a:lnTo>
                      <a:pt x="5734" y="1088"/>
                    </a:lnTo>
                    <a:lnTo>
                      <a:pt x="5587" y="775"/>
                    </a:lnTo>
                    <a:lnTo>
                      <a:pt x="5441" y="544"/>
                    </a:lnTo>
                    <a:lnTo>
                      <a:pt x="5378" y="335"/>
                    </a:lnTo>
                    <a:lnTo>
                      <a:pt x="5273" y="147"/>
                    </a:lnTo>
                    <a:lnTo>
                      <a:pt x="5211" y="126"/>
                    </a:lnTo>
                    <a:lnTo>
                      <a:pt x="5127" y="231"/>
                    </a:lnTo>
                    <a:lnTo>
                      <a:pt x="4959" y="293"/>
                    </a:lnTo>
                    <a:lnTo>
                      <a:pt x="4604" y="231"/>
                    </a:lnTo>
                    <a:lnTo>
                      <a:pt x="4311" y="314"/>
                    </a:lnTo>
                    <a:lnTo>
                      <a:pt x="4102" y="147"/>
                    </a:lnTo>
                    <a:lnTo>
                      <a:pt x="4081" y="251"/>
                    </a:lnTo>
                    <a:lnTo>
                      <a:pt x="4164" y="398"/>
                    </a:lnTo>
                    <a:lnTo>
                      <a:pt x="4164" y="461"/>
                    </a:lnTo>
                    <a:lnTo>
                      <a:pt x="4081" y="335"/>
                    </a:lnTo>
                    <a:lnTo>
                      <a:pt x="3976" y="293"/>
                    </a:lnTo>
                    <a:lnTo>
                      <a:pt x="3955" y="189"/>
                    </a:lnTo>
                    <a:lnTo>
                      <a:pt x="3997" y="147"/>
                    </a:lnTo>
                    <a:lnTo>
                      <a:pt x="3955" y="105"/>
                    </a:lnTo>
                    <a:lnTo>
                      <a:pt x="3850" y="105"/>
                    </a:lnTo>
                    <a:lnTo>
                      <a:pt x="3746" y="84"/>
                    </a:lnTo>
                    <a:lnTo>
                      <a:pt x="3537" y="21"/>
                    </a:lnTo>
                    <a:lnTo>
                      <a:pt x="3495" y="42"/>
                    </a:lnTo>
                    <a:lnTo>
                      <a:pt x="3578" y="84"/>
                    </a:lnTo>
                    <a:lnTo>
                      <a:pt x="3599" y="105"/>
                    </a:lnTo>
                    <a:lnTo>
                      <a:pt x="3495" y="126"/>
                    </a:lnTo>
                    <a:lnTo>
                      <a:pt x="3390" y="105"/>
                    </a:lnTo>
                    <a:lnTo>
                      <a:pt x="3265" y="147"/>
                    </a:lnTo>
                    <a:lnTo>
                      <a:pt x="3223" y="126"/>
                    </a:lnTo>
                    <a:lnTo>
                      <a:pt x="3223" y="105"/>
                    </a:lnTo>
                    <a:lnTo>
                      <a:pt x="3348" y="84"/>
                    </a:lnTo>
                    <a:lnTo>
                      <a:pt x="3432" y="42"/>
                    </a:lnTo>
                    <a:lnTo>
                      <a:pt x="3327" y="42"/>
                    </a:lnTo>
                    <a:lnTo>
                      <a:pt x="3139" y="84"/>
                    </a:lnTo>
                    <a:lnTo>
                      <a:pt x="3076" y="126"/>
                    </a:lnTo>
                    <a:lnTo>
                      <a:pt x="2930" y="210"/>
                    </a:lnTo>
                    <a:lnTo>
                      <a:pt x="2846" y="231"/>
                    </a:lnTo>
                    <a:lnTo>
                      <a:pt x="2700" y="293"/>
                    </a:lnTo>
                    <a:lnTo>
                      <a:pt x="2595" y="419"/>
                    </a:lnTo>
                    <a:lnTo>
                      <a:pt x="2553" y="461"/>
                    </a:lnTo>
                    <a:lnTo>
                      <a:pt x="2386" y="461"/>
                    </a:lnTo>
                    <a:lnTo>
                      <a:pt x="2177" y="335"/>
                    </a:lnTo>
                    <a:lnTo>
                      <a:pt x="2009" y="314"/>
                    </a:lnTo>
                    <a:lnTo>
                      <a:pt x="1821" y="335"/>
                    </a:lnTo>
                    <a:lnTo>
                      <a:pt x="1674" y="231"/>
                    </a:lnTo>
                    <a:lnTo>
                      <a:pt x="1591" y="231"/>
                    </a:lnTo>
                    <a:lnTo>
                      <a:pt x="1507" y="251"/>
                    </a:lnTo>
                    <a:lnTo>
                      <a:pt x="1361" y="147"/>
                    </a:lnTo>
                    <a:lnTo>
                      <a:pt x="1172" y="105"/>
                    </a:lnTo>
                    <a:lnTo>
                      <a:pt x="733" y="84"/>
                    </a:lnTo>
                    <a:lnTo>
                      <a:pt x="50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33"/>
              <p:cNvSpPr/>
              <p:nvPr/>
            </p:nvSpPr>
            <p:spPr>
              <a:xfrm>
                <a:off x="4003800" y="2919475"/>
                <a:ext cx="238550" cy="273600"/>
              </a:xfrm>
              <a:custGeom>
                <a:rect b="b" l="l" r="r" t="t"/>
                <a:pathLst>
                  <a:path extrusionOk="0" h="10944" w="9542">
                    <a:moveTo>
                      <a:pt x="8495" y="0"/>
                    </a:moveTo>
                    <a:lnTo>
                      <a:pt x="1590" y="63"/>
                    </a:lnTo>
                    <a:lnTo>
                      <a:pt x="1632" y="1193"/>
                    </a:lnTo>
                    <a:lnTo>
                      <a:pt x="1088" y="1235"/>
                    </a:lnTo>
                    <a:lnTo>
                      <a:pt x="1088" y="1444"/>
                    </a:lnTo>
                    <a:lnTo>
                      <a:pt x="1151" y="3725"/>
                    </a:lnTo>
                    <a:lnTo>
                      <a:pt x="1046" y="3746"/>
                    </a:lnTo>
                    <a:lnTo>
                      <a:pt x="942" y="3829"/>
                    </a:lnTo>
                    <a:lnTo>
                      <a:pt x="837" y="3767"/>
                    </a:lnTo>
                    <a:lnTo>
                      <a:pt x="691" y="3767"/>
                    </a:lnTo>
                    <a:lnTo>
                      <a:pt x="586" y="3850"/>
                    </a:lnTo>
                    <a:lnTo>
                      <a:pt x="586" y="3976"/>
                    </a:lnTo>
                    <a:lnTo>
                      <a:pt x="649" y="4060"/>
                    </a:lnTo>
                    <a:lnTo>
                      <a:pt x="586" y="4185"/>
                    </a:lnTo>
                    <a:lnTo>
                      <a:pt x="377" y="4457"/>
                    </a:lnTo>
                    <a:lnTo>
                      <a:pt x="335" y="4457"/>
                    </a:lnTo>
                    <a:lnTo>
                      <a:pt x="230" y="4541"/>
                    </a:lnTo>
                    <a:lnTo>
                      <a:pt x="251" y="4645"/>
                    </a:lnTo>
                    <a:lnTo>
                      <a:pt x="314" y="4687"/>
                    </a:lnTo>
                    <a:lnTo>
                      <a:pt x="251" y="4813"/>
                    </a:lnTo>
                    <a:lnTo>
                      <a:pt x="126" y="4897"/>
                    </a:lnTo>
                    <a:lnTo>
                      <a:pt x="105" y="4980"/>
                    </a:lnTo>
                    <a:lnTo>
                      <a:pt x="209" y="5022"/>
                    </a:lnTo>
                    <a:lnTo>
                      <a:pt x="230" y="5127"/>
                    </a:lnTo>
                    <a:lnTo>
                      <a:pt x="168" y="5231"/>
                    </a:lnTo>
                    <a:lnTo>
                      <a:pt x="0" y="5420"/>
                    </a:lnTo>
                    <a:lnTo>
                      <a:pt x="0" y="5545"/>
                    </a:lnTo>
                    <a:lnTo>
                      <a:pt x="63" y="5629"/>
                    </a:lnTo>
                    <a:lnTo>
                      <a:pt x="209" y="5524"/>
                    </a:lnTo>
                    <a:lnTo>
                      <a:pt x="251" y="5545"/>
                    </a:lnTo>
                    <a:lnTo>
                      <a:pt x="251" y="5629"/>
                    </a:lnTo>
                    <a:lnTo>
                      <a:pt x="209" y="5692"/>
                    </a:lnTo>
                    <a:lnTo>
                      <a:pt x="272" y="5734"/>
                    </a:lnTo>
                    <a:lnTo>
                      <a:pt x="230" y="5817"/>
                    </a:lnTo>
                    <a:lnTo>
                      <a:pt x="272" y="5922"/>
                    </a:lnTo>
                    <a:lnTo>
                      <a:pt x="272" y="6047"/>
                    </a:lnTo>
                    <a:lnTo>
                      <a:pt x="314" y="6152"/>
                    </a:lnTo>
                    <a:lnTo>
                      <a:pt x="544" y="6236"/>
                    </a:lnTo>
                    <a:lnTo>
                      <a:pt x="586" y="6319"/>
                    </a:lnTo>
                    <a:lnTo>
                      <a:pt x="544" y="6382"/>
                    </a:lnTo>
                    <a:lnTo>
                      <a:pt x="544" y="6466"/>
                    </a:lnTo>
                    <a:lnTo>
                      <a:pt x="523" y="6487"/>
                    </a:lnTo>
                    <a:lnTo>
                      <a:pt x="586" y="6570"/>
                    </a:lnTo>
                    <a:lnTo>
                      <a:pt x="586" y="6654"/>
                    </a:lnTo>
                    <a:lnTo>
                      <a:pt x="544" y="6675"/>
                    </a:lnTo>
                    <a:lnTo>
                      <a:pt x="670" y="6780"/>
                    </a:lnTo>
                    <a:lnTo>
                      <a:pt x="691" y="6863"/>
                    </a:lnTo>
                    <a:lnTo>
                      <a:pt x="858" y="7052"/>
                    </a:lnTo>
                    <a:lnTo>
                      <a:pt x="963" y="7282"/>
                    </a:lnTo>
                    <a:lnTo>
                      <a:pt x="984" y="7366"/>
                    </a:lnTo>
                    <a:lnTo>
                      <a:pt x="963" y="7491"/>
                    </a:lnTo>
                    <a:lnTo>
                      <a:pt x="942" y="7533"/>
                    </a:lnTo>
                    <a:lnTo>
                      <a:pt x="879" y="7638"/>
                    </a:lnTo>
                    <a:lnTo>
                      <a:pt x="879" y="7826"/>
                    </a:lnTo>
                    <a:lnTo>
                      <a:pt x="984" y="7910"/>
                    </a:lnTo>
                    <a:lnTo>
                      <a:pt x="1109" y="7910"/>
                    </a:lnTo>
                    <a:lnTo>
                      <a:pt x="1172" y="7847"/>
                    </a:lnTo>
                    <a:lnTo>
                      <a:pt x="1318" y="7847"/>
                    </a:lnTo>
                    <a:lnTo>
                      <a:pt x="1402" y="7889"/>
                    </a:lnTo>
                    <a:lnTo>
                      <a:pt x="1360" y="7951"/>
                    </a:lnTo>
                    <a:lnTo>
                      <a:pt x="1381" y="8098"/>
                    </a:lnTo>
                    <a:lnTo>
                      <a:pt x="1465" y="8140"/>
                    </a:lnTo>
                    <a:lnTo>
                      <a:pt x="1590" y="8223"/>
                    </a:lnTo>
                    <a:lnTo>
                      <a:pt x="1695" y="8223"/>
                    </a:lnTo>
                    <a:lnTo>
                      <a:pt x="1779" y="8265"/>
                    </a:lnTo>
                    <a:lnTo>
                      <a:pt x="1821" y="8349"/>
                    </a:lnTo>
                    <a:lnTo>
                      <a:pt x="1925" y="8412"/>
                    </a:lnTo>
                    <a:lnTo>
                      <a:pt x="2030" y="8412"/>
                    </a:lnTo>
                    <a:lnTo>
                      <a:pt x="2093" y="8475"/>
                    </a:lnTo>
                    <a:lnTo>
                      <a:pt x="2051" y="8558"/>
                    </a:lnTo>
                    <a:lnTo>
                      <a:pt x="1988" y="8621"/>
                    </a:lnTo>
                    <a:lnTo>
                      <a:pt x="1946" y="8663"/>
                    </a:lnTo>
                    <a:lnTo>
                      <a:pt x="1904" y="8726"/>
                    </a:lnTo>
                    <a:lnTo>
                      <a:pt x="2030" y="8830"/>
                    </a:lnTo>
                    <a:lnTo>
                      <a:pt x="2134" y="8851"/>
                    </a:lnTo>
                    <a:lnTo>
                      <a:pt x="2155" y="8830"/>
                    </a:lnTo>
                    <a:lnTo>
                      <a:pt x="2260" y="8872"/>
                    </a:lnTo>
                    <a:lnTo>
                      <a:pt x="2323" y="8851"/>
                    </a:lnTo>
                    <a:lnTo>
                      <a:pt x="2511" y="8977"/>
                    </a:lnTo>
                    <a:lnTo>
                      <a:pt x="2532" y="9039"/>
                    </a:lnTo>
                    <a:lnTo>
                      <a:pt x="2553" y="9207"/>
                    </a:lnTo>
                    <a:lnTo>
                      <a:pt x="2616" y="9270"/>
                    </a:lnTo>
                    <a:lnTo>
                      <a:pt x="2720" y="9291"/>
                    </a:lnTo>
                    <a:lnTo>
                      <a:pt x="2762" y="9353"/>
                    </a:lnTo>
                    <a:lnTo>
                      <a:pt x="2741" y="9458"/>
                    </a:lnTo>
                    <a:lnTo>
                      <a:pt x="2783" y="9521"/>
                    </a:lnTo>
                    <a:lnTo>
                      <a:pt x="2992" y="9563"/>
                    </a:lnTo>
                    <a:lnTo>
                      <a:pt x="3076" y="9625"/>
                    </a:lnTo>
                    <a:lnTo>
                      <a:pt x="3076" y="9688"/>
                    </a:lnTo>
                    <a:lnTo>
                      <a:pt x="3076" y="9876"/>
                    </a:lnTo>
                    <a:lnTo>
                      <a:pt x="3160" y="9918"/>
                    </a:lnTo>
                    <a:lnTo>
                      <a:pt x="3264" y="9981"/>
                    </a:lnTo>
                    <a:lnTo>
                      <a:pt x="3306" y="10044"/>
                    </a:lnTo>
                    <a:lnTo>
                      <a:pt x="3306" y="10086"/>
                    </a:lnTo>
                    <a:lnTo>
                      <a:pt x="3348" y="10190"/>
                    </a:lnTo>
                    <a:lnTo>
                      <a:pt x="3390" y="10232"/>
                    </a:lnTo>
                    <a:lnTo>
                      <a:pt x="3474" y="10253"/>
                    </a:lnTo>
                    <a:lnTo>
                      <a:pt x="3515" y="10337"/>
                    </a:lnTo>
                    <a:lnTo>
                      <a:pt x="3662" y="10420"/>
                    </a:lnTo>
                    <a:lnTo>
                      <a:pt x="3766" y="10462"/>
                    </a:lnTo>
                    <a:lnTo>
                      <a:pt x="3829" y="10441"/>
                    </a:lnTo>
                    <a:lnTo>
                      <a:pt x="3871" y="10399"/>
                    </a:lnTo>
                    <a:lnTo>
                      <a:pt x="3934" y="10337"/>
                    </a:lnTo>
                    <a:lnTo>
                      <a:pt x="4143" y="10337"/>
                    </a:lnTo>
                    <a:lnTo>
                      <a:pt x="4185" y="10399"/>
                    </a:lnTo>
                    <a:lnTo>
                      <a:pt x="4227" y="10399"/>
                    </a:lnTo>
                    <a:lnTo>
                      <a:pt x="4331" y="10337"/>
                    </a:lnTo>
                    <a:lnTo>
                      <a:pt x="4394" y="10295"/>
                    </a:lnTo>
                    <a:lnTo>
                      <a:pt x="4436" y="10211"/>
                    </a:lnTo>
                    <a:lnTo>
                      <a:pt x="4562" y="10211"/>
                    </a:lnTo>
                    <a:lnTo>
                      <a:pt x="4624" y="10232"/>
                    </a:lnTo>
                    <a:lnTo>
                      <a:pt x="4708" y="10399"/>
                    </a:lnTo>
                    <a:lnTo>
                      <a:pt x="4750" y="10462"/>
                    </a:lnTo>
                    <a:lnTo>
                      <a:pt x="4813" y="10525"/>
                    </a:lnTo>
                    <a:lnTo>
                      <a:pt x="4938" y="10567"/>
                    </a:lnTo>
                    <a:lnTo>
                      <a:pt x="5022" y="10630"/>
                    </a:lnTo>
                    <a:lnTo>
                      <a:pt x="5043" y="10734"/>
                    </a:lnTo>
                    <a:lnTo>
                      <a:pt x="5085" y="10755"/>
                    </a:lnTo>
                    <a:lnTo>
                      <a:pt x="5126" y="10839"/>
                    </a:lnTo>
                    <a:lnTo>
                      <a:pt x="5126" y="10923"/>
                    </a:lnTo>
                    <a:lnTo>
                      <a:pt x="5294" y="10923"/>
                    </a:lnTo>
                    <a:lnTo>
                      <a:pt x="5336" y="10944"/>
                    </a:lnTo>
                    <a:lnTo>
                      <a:pt x="5357" y="10923"/>
                    </a:lnTo>
                    <a:lnTo>
                      <a:pt x="5336" y="10860"/>
                    </a:lnTo>
                    <a:lnTo>
                      <a:pt x="5336" y="10776"/>
                    </a:lnTo>
                    <a:lnTo>
                      <a:pt x="5398" y="10713"/>
                    </a:lnTo>
                    <a:lnTo>
                      <a:pt x="5503" y="10755"/>
                    </a:lnTo>
                    <a:lnTo>
                      <a:pt x="5671" y="10818"/>
                    </a:lnTo>
                    <a:lnTo>
                      <a:pt x="5754" y="10776"/>
                    </a:lnTo>
                    <a:lnTo>
                      <a:pt x="5859" y="10818"/>
                    </a:lnTo>
                    <a:lnTo>
                      <a:pt x="5859" y="10923"/>
                    </a:lnTo>
                    <a:lnTo>
                      <a:pt x="6005" y="10944"/>
                    </a:lnTo>
                    <a:lnTo>
                      <a:pt x="6068" y="10944"/>
                    </a:lnTo>
                    <a:lnTo>
                      <a:pt x="6068" y="10860"/>
                    </a:lnTo>
                    <a:lnTo>
                      <a:pt x="6131" y="10776"/>
                    </a:lnTo>
                    <a:lnTo>
                      <a:pt x="6215" y="10818"/>
                    </a:lnTo>
                    <a:lnTo>
                      <a:pt x="6235" y="10776"/>
                    </a:lnTo>
                    <a:lnTo>
                      <a:pt x="6340" y="10776"/>
                    </a:lnTo>
                    <a:lnTo>
                      <a:pt x="6487" y="10734"/>
                    </a:lnTo>
                    <a:lnTo>
                      <a:pt x="6696" y="10713"/>
                    </a:lnTo>
                    <a:lnTo>
                      <a:pt x="6821" y="10755"/>
                    </a:lnTo>
                    <a:lnTo>
                      <a:pt x="6947" y="10713"/>
                    </a:lnTo>
                    <a:lnTo>
                      <a:pt x="7010" y="10609"/>
                    </a:lnTo>
                    <a:lnTo>
                      <a:pt x="7135" y="10525"/>
                    </a:lnTo>
                    <a:lnTo>
                      <a:pt x="7219" y="10420"/>
                    </a:lnTo>
                    <a:lnTo>
                      <a:pt x="7261" y="10399"/>
                    </a:lnTo>
                    <a:lnTo>
                      <a:pt x="7323" y="10337"/>
                    </a:lnTo>
                    <a:lnTo>
                      <a:pt x="7428" y="10232"/>
                    </a:lnTo>
                    <a:lnTo>
                      <a:pt x="7470" y="10232"/>
                    </a:lnTo>
                    <a:lnTo>
                      <a:pt x="7595" y="10023"/>
                    </a:lnTo>
                    <a:lnTo>
                      <a:pt x="7805" y="9814"/>
                    </a:lnTo>
                    <a:lnTo>
                      <a:pt x="7763" y="9604"/>
                    </a:lnTo>
                    <a:lnTo>
                      <a:pt x="7700" y="9563"/>
                    </a:lnTo>
                    <a:lnTo>
                      <a:pt x="7679" y="9353"/>
                    </a:lnTo>
                    <a:lnTo>
                      <a:pt x="7595" y="9249"/>
                    </a:lnTo>
                    <a:lnTo>
                      <a:pt x="7554" y="9144"/>
                    </a:lnTo>
                    <a:lnTo>
                      <a:pt x="7470" y="9060"/>
                    </a:lnTo>
                    <a:lnTo>
                      <a:pt x="7365" y="9060"/>
                    </a:lnTo>
                    <a:lnTo>
                      <a:pt x="7323" y="8998"/>
                    </a:lnTo>
                    <a:lnTo>
                      <a:pt x="7323" y="8956"/>
                    </a:lnTo>
                    <a:lnTo>
                      <a:pt x="7219" y="8893"/>
                    </a:lnTo>
                    <a:lnTo>
                      <a:pt x="7114" y="8726"/>
                    </a:lnTo>
                    <a:lnTo>
                      <a:pt x="7072" y="8684"/>
                    </a:lnTo>
                    <a:lnTo>
                      <a:pt x="7051" y="8621"/>
                    </a:lnTo>
                    <a:lnTo>
                      <a:pt x="6947" y="8516"/>
                    </a:lnTo>
                    <a:lnTo>
                      <a:pt x="6905" y="8433"/>
                    </a:lnTo>
                    <a:lnTo>
                      <a:pt x="6633" y="8433"/>
                    </a:lnTo>
                    <a:lnTo>
                      <a:pt x="6549" y="8412"/>
                    </a:lnTo>
                    <a:lnTo>
                      <a:pt x="6507" y="8328"/>
                    </a:lnTo>
                    <a:lnTo>
                      <a:pt x="6591" y="8203"/>
                    </a:lnTo>
                    <a:lnTo>
                      <a:pt x="6654" y="8161"/>
                    </a:lnTo>
                    <a:lnTo>
                      <a:pt x="6654" y="8035"/>
                    </a:lnTo>
                    <a:lnTo>
                      <a:pt x="6800" y="8056"/>
                    </a:lnTo>
                    <a:lnTo>
                      <a:pt x="6905" y="8035"/>
                    </a:lnTo>
                    <a:lnTo>
                      <a:pt x="6947" y="8098"/>
                    </a:lnTo>
                    <a:lnTo>
                      <a:pt x="7031" y="8098"/>
                    </a:lnTo>
                    <a:lnTo>
                      <a:pt x="7051" y="8035"/>
                    </a:lnTo>
                    <a:lnTo>
                      <a:pt x="7135" y="7951"/>
                    </a:lnTo>
                    <a:lnTo>
                      <a:pt x="7156" y="7700"/>
                    </a:lnTo>
                    <a:lnTo>
                      <a:pt x="7135" y="7470"/>
                    </a:lnTo>
                    <a:lnTo>
                      <a:pt x="7177" y="7303"/>
                    </a:lnTo>
                    <a:lnTo>
                      <a:pt x="7282" y="7177"/>
                    </a:lnTo>
                    <a:lnTo>
                      <a:pt x="7282" y="7052"/>
                    </a:lnTo>
                    <a:lnTo>
                      <a:pt x="7240" y="6968"/>
                    </a:lnTo>
                    <a:lnTo>
                      <a:pt x="7282" y="6863"/>
                    </a:lnTo>
                    <a:lnTo>
                      <a:pt x="7386" y="6696"/>
                    </a:lnTo>
                    <a:lnTo>
                      <a:pt x="7428" y="6633"/>
                    </a:lnTo>
                    <a:lnTo>
                      <a:pt x="7470" y="6633"/>
                    </a:lnTo>
                    <a:lnTo>
                      <a:pt x="7533" y="6654"/>
                    </a:lnTo>
                    <a:lnTo>
                      <a:pt x="7658" y="6215"/>
                    </a:lnTo>
                    <a:lnTo>
                      <a:pt x="7700" y="6026"/>
                    </a:lnTo>
                    <a:lnTo>
                      <a:pt x="7888" y="5922"/>
                    </a:lnTo>
                    <a:lnTo>
                      <a:pt x="7888" y="5817"/>
                    </a:lnTo>
                    <a:lnTo>
                      <a:pt x="8014" y="5608"/>
                    </a:lnTo>
                    <a:lnTo>
                      <a:pt x="8056" y="5503"/>
                    </a:lnTo>
                    <a:lnTo>
                      <a:pt x="8160" y="5482"/>
                    </a:lnTo>
                    <a:lnTo>
                      <a:pt x="8202" y="5482"/>
                    </a:lnTo>
                    <a:lnTo>
                      <a:pt x="8265" y="5294"/>
                    </a:lnTo>
                    <a:lnTo>
                      <a:pt x="8412" y="5022"/>
                    </a:lnTo>
                    <a:lnTo>
                      <a:pt x="8412" y="4813"/>
                    </a:lnTo>
                    <a:lnTo>
                      <a:pt x="8495" y="4666"/>
                    </a:lnTo>
                    <a:lnTo>
                      <a:pt x="8516" y="4604"/>
                    </a:lnTo>
                    <a:lnTo>
                      <a:pt x="8495" y="4604"/>
                    </a:lnTo>
                    <a:lnTo>
                      <a:pt x="8474" y="4478"/>
                    </a:lnTo>
                    <a:lnTo>
                      <a:pt x="8391" y="4248"/>
                    </a:lnTo>
                    <a:lnTo>
                      <a:pt x="8412" y="4122"/>
                    </a:lnTo>
                    <a:lnTo>
                      <a:pt x="8474" y="4039"/>
                    </a:lnTo>
                    <a:lnTo>
                      <a:pt x="8474" y="3934"/>
                    </a:lnTo>
                    <a:lnTo>
                      <a:pt x="8579" y="3809"/>
                    </a:lnTo>
                    <a:lnTo>
                      <a:pt x="8621" y="3516"/>
                    </a:lnTo>
                    <a:lnTo>
                      <a:pt x="8684" y="3327"/>
                    </a:lnTo>
                    <a:lnTo>
                      <a:pt x="8725" y="3285"/>
                    </a:lnTo>
                    <a:lnTo>
                      <a:pt x="8684" y="3223"/>
                    </a:lnTo>
                    <a:lnTo>
                      <a:pt x="8621" y="3202"/>
                    </a:lnTo>
                    <a:lnTo>
                      <a:pt x="8704" y="3076"/>
                    </a:lnTo>
                    <a:lnTo>
                      <a:pt x="8704" y="2930"/>
                    </a:lnTo>
                    <a:lnTo>
                      <a:pt x="8746" y="2909"/>
                    </a:lnTo>
                    <a:lnTo>
                      <a:pt x="8914" y="2909"/>
                    </a:lnTo>
                    <a:lnTo>
                      <a:pt x="8914" y="2825"/>
                    </a:lnTo>
                    <a:lnTo>
                      <a:pt x="8914" y="2783"/>
                    </a:lnTo>
                    <a:lnTo>
                      <a:pt x="8914" y="2721"/>
                    </a:lnTo>
                    <a:lnTo>
                      <a:pt x="9018" y="2700"/>
                    </a:lnTo>
                    <a:lnTo>
                      <a:pt x="9102" y="2658"/>
                    </a:lnTo>
                    <a:lnTo>
                      <a:pt x="9228" y="2658"/>
                    </a:lnTo>
                    <a:lnTo>
                      <a:pt x="9248" y="2574"/>
                    </a:lnTo>
                    <a:lnTo>
                      <a:pt x="9353" y="2553"/>
                    </a:lnTo>
                    <a:lnTo>
                      <a:pt x="9458" y="2490"/>
                    </a:lnTo>
                    <a:lnTo>
                      <a:pt x="9541" y="2386"/>
                    </a:lnTo>
                    <a:lnTo>
                      <a:pt x="9479" y="2386"/>
                    </a:lnTo>
                    <a:lnTo>
                      <a:pt x="9479" y="2302"/>
                    </a:lnTo>
                    <a:lnTo>
                      <a:pt x="9353" y="2239"/>
                    </a:lnTo>
                    <a:lnTo>
                      <a:pt x="9248" y="2239"/>
                    </a:lnTo>
                    <a:lnTo>
                      <a:pt x="9248" y="2135"/>
                    </a:lnTo>
                    <a:lnTo>
                      <a:pt x="8997" y="1946"/>
                    </a:lnTo>
                    <a:lnTo>
                      <a:pt x="8914" y="1946"/>
                    </a:lnTo>
                    <a:lnTo>
                      <a:pt x="8809" y="1737"/>
                    </a:lnTo>
                    <a:lnTo>
                      <a:pt x="8725" y="1507"/>
                    </a:lnTo>
                    <a:lnTo>
                      <a:pt x="8746" y="1256"/>
                    </a:lnTo>
                    <a:lnTo>
                      <a:pt x="8725" y="1047"/>
                    </a:lnTo>
                    <a:lnTo>
                      <a:pt x="8579" y="628"/>
                    </a:lnTo>
                    <a:lnTo>
                      <a:pt x="8579" y="524"/>
                    </a:lnTo>
                    <a:lnTo>
                      <a:pt x="8600" y="503"/>
                    </a:lnTo>
                    <a:lnTo>
                      <a:pt x="8621" y="565"/>
                    </a:lnTo>
                    <a:lnTo>
                      <a:pt x="8642" y="607"/>
                    </a:lnTo>
                    <a:lnTo>
                      <a:pt x="8684" y="607"/>
                    </a:lnTo>
                    <a:lnTo>
                      <a:pt x="8684" y="565"/>
                    </a:lnTo>
                    <a:lnTo>
                      <a:pt x="8579" y="419"/>
                    </a:lnTo>
                    <a:lnTo>
                      <a:pt x="8516" y="252"/>
                    </a:lnTo>
                    <a:lnTo>
                      <a:pt x="8495" y="210"/>
                    </a:lnTo>
                    <a:lnTo>
                      <a:pt x="8495" y="189"/>
                    </a:lnTo>
                    <a:lnTo>
                      <a:pt x="8495" y="168"/>
                    </a:lnTo>
                    <a:lnTo>
                      <a:pt x="8495" y="147"/>
                    </a:lnTo>
                    <a:lnTo>
                      <a:pt x="8474" y="84"/>
                    </a:lnTo>
                    <a:lnTo>
                      <a:pt x="8495" y="42"/>
                    </a:lnTo>
                    <a:lnTo>
                      <a:pt x="8495"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33"/>
              <p:cNvSpPr/>
              <p:nvPr/>
            </p:nvSpPr>
            <p:spPr>
              <a:xfrm>
                <a:off x="4166475" y="3025650"/>
                <a:ext cx="219725" cy="166900"/>
              </a:xfrm>
              <a:custGeom>
                <a:rect b="b" l="l" r="r" t="t"/>
                <a:pathLst>
                  <a:path extrusionOk="0" h="6676" w="8789">
                    <a:moveTo>
                      <a:pt x="2511" y="1"/>
                    </a:moveTo>
                    <a:lnTo>
                      <a:pt x="2344" y="336"/>
                    </a:lnTo>
                    <a:lnTo>
                      <a:pt x="2239" y="336"/>
                    </a:lnTo>
                    <a:lnTo>
                      <a:pt x="2218" y="419"/>
                    </a:lnTo>
                    <a:lnTo>
                      <a:pt x="2093" y="398"/>
                    </a:lnTo>
                    <a:lnTo>
                      <a:pt x="2009" y="357"/>
                    </a:lnTo>
                    <a:lnTo>
                      <a:pt x="1988" y="419"/>
                    </a:lnTo>
                    <a:lnTo>
                      <a:pt x="1905" y="566"/>
                    </a:lnTo>
                    <a:lnTo>
                      <a:pt x="1905" y="775"/>
                    </a:lnTo>
                    <a:lnTo>
                      <a:pt x="1758" y="1047"/>
                    </a:lnTo>
                    <a:lnTo>
                      <a:pt x="1695" y="1235"/>
                    </a:lnTo>
                    <a:lnTo>
                      <a:pt x="1653" y="1235"/>
                    </a:lnTo>
                    <a:lnTo>
                      <a:pt x="1549" y="1256"/>
                    </a:lnTo>
                    <a:lnTo>
                      <a:pt x="1507" y="1361"/>
                    </a:lnTo>
                    <a:lnTo>
                      <a:pt x="1381" y="1570"/>
                    </a:lnTo>
                    <a:lnTo>
                      <a:pt x="1381" y="1675"/>
                    </a:lnTo>
                    <a:lnTo>
                      <a:pt x="1193" y="1779"/>
                    </a:lnTo>
                    <a:lnTo>
                      <a:pt x="1151" y="1968"/>
                    </a:lnTo>
                    <a:lnTo>
                      <a:pt x="1026" y="2407"/>
                    </a:lnTo>
                    <a:lnTo>
                      <a:pt x="963" y="2386"/>
                    </a:lnTo>
                    <a:lnTo>
                      <a:pt x="921" y="2386"/>
                    </a:lnTo>
                    <a:lnTo>
                      <a:pt x="879" y="2449"/>
                    </a:lnTo>
                    <a:lnTo>
                      <a:pt x="775" y="2616"/>
                    </a:lnTo>
                    <a:lnTo>
                      <a:pt x="733" y="2721"/>
                    </a:lnTo>
                    <a:lnTo>
                      <a:pt x="775" y="2805"/>
                    </a:lnTo>
                    <a:lnTo>
                      <a:pt x="775" y="2930"/>
                    </a:lnTo>
                    <a:lnTo>
                      <a:pt x="670" y="3056"/>
                    </a:lnTo>
                    <a:lnTo>
                      <a:pt x="628" y="3223"/>
                    </a:lnTo>
                    <a:lnTo>
                      <a:pt x="649" y="3453"/>
                    </a:lnTo>
                    <a:lnTo>
                      <a:pt x="628" y="3704"/>
                    </a:lnTo>
                    <a:lnTo>
                      <a:pt x="544" y="3788"/>
                    </a:lnTo>
                    <a:lnTo>
                      <a:pt x="524" y="3851"/>
                    </a:lnTo>
                    <a:lnTo>
                      <a:pt x="440" y="3851"/>
                    </a:lnTo>
                    <a:lnTo>
                      <a:pt x="398" y="3788"/>
                    </a:lnTo>
                    <a:lnTo>
                      <a:pt x="293" y="3809"/>
                    </a:lnTo>
                    <a:lnTo>
                      <a:pt x="147" y="3788"/>
                    </a:lnTo>
                    <a:lnTo>
                      <a:pt x="147" y="3914"/>
                    </a:lnTo>
                    <a:lnTo>
                      <a:pt x="84" y="3956"/>
                    </a:lnTo>
                    <a:lnTo>
                      <a:pt x="0" y="4081"/>
                    </a:lnTo>
                    <a:lnTo>
                      <a:pt x="42" y="4165"/>
                    </a:lnTo>
                    <a:lnTo>
                      <a:pt x="126" y="4186"/>
                    </a:lnTo>
                    <a:lnTo>
                      <a:pt x="398" y="4186"/>
                    </a:lnTo>
                    <a:lnTo>
                      <a:pt x="440" y="4269"/>
                    </a:lnTo>
                    <a:lnTo>
                      <a:pt x="544" y="4374"/>
                    </a:lnTo>
                    <a:lnTo>
                      <a:pt x="565" y="4437"/>
                    </a:lnTo>
                    <a:lnTo>
                      <a:pt x="607" y="4479"/>
                    </a:lnTo>
                    <a:lnTo>
                      <a:pt x="712" y="4646"/>
                    </a:lnTo>
                    <a:lnTo>
                      <a:pt x="816" y="4709"/>
                    </a:lnTo>
                    <a:lnTo>
                      <a:pt x="816" y="4751"/>
                    </a:lnTo>
                    <a:lnTo>
                      <a:pt x="858" y="4813"/>
                    </a:lnTo>
                    <a:lnTo>
                      <a:pt x="963" y="4813"/>
                    </a:lnTo>
                    <a:lnTo>
                      <a:pt x="1047" y="4897"/>
                    </a:lnTo>
                    <a:lnTo>
                      <a:pt x="1088" y="5002"/>
                    </a:lnTo>
                    <a:lnTo>
                      <a:pt x="1172" y="5106"/>
                    </a:lnTo>
                    <a:lnTo>
                      <a:pt x="1193" y="5316"/>
                    </a:lnTo>
                    <a:lnTo>
                      <a:pt x="1256" y="5357"/>
                    </a:lnTo>
                    <a:lnTo>
                      <a:pt x="1298" y="5567"/>
                    </a:lnTo>
                    <a:lnTo>
                      <a:pt x="1340" y="5525"/>
                    </a:lnTo>
                    <a:lnTo>
                      <a:pt x="1402" y="5629"/>
                    </a:lnTo>
                    <a:lnTo>
                      <a:pt x="1507" y="5588"/>
                    </a:lnTo>
                    <a:lnTo>
                      <a:pt x="1612" y="5629"/>
                    </a:lnTo>
                    <a:lnTo>
                      <a:pt x="1612" y="5964"/>
                    </a:lnTo>
                    <a:lnTo>
                      <a:pt x="1695" y="6069"/>
                    </a:lnTo>
                    <a:lnTo>
                      <a:pt x="1821" y="6090"/>
                    </a:lnTo>
                    <a:lnTo>
                      <a:pt x="1967" y="6048"/>
                    </a:lnTo>
                    <a:lnTo>
                      <a:pt x="2093" y="6090"/>
                    </a:lnTo>
                    <a:lnTo>
                      <a:pt x="2386" y="6069"/>
                    </a:lnTo>
                    <a:lnTo>
                      <a:pt x="2490" y="6152"/>
                    </a:lnTo>
                    <a:lnTo>
                      <a:pt x="2721" y="6383"/>
                    </a:lnTo>
                    <a:lnTo>
                      <a:pt x="2867" y="6466"/>
                    </a:lnTo>
                    <a:lnTo>
                      <a:pt x="2951" y="6571"/>
                    </a:lnTo>
                    <a:lnTo>
                      <a:pt x="3055" y="6613"/>
                    </a:lnTo>
                    <a:lnTo>
                      <a:pt x="3244" y="6613"/>
                    </a:lnTo>
                    <a:lnTo>
                      <a:pt x="3369" y="6676"/>
                    </a:lnTo>
                    <a:lnTo>
                      <a:pt x="3537" y="6634"/>
                    </a:lnTo>
                    <a:lnTo>
                      <a:pt x="3641" y="6676"/>
                    </a:lnTo>
                    <a:lnTo>
                      <a:pt x="3850" y="6676"/>
                    </a:lnTo>
                    <a:lnTo>
                      <a:pt x="3997" y="6424"/>
                    </a:lnTo>
                    <a:lnTo>
                      <a:pt x="4060" y="6362"/>
                    </a:lnTo>
                    <a:lnTo>
                      <a:pt x="4164" y="6299"/>
                    </a:lnTo>
                    <a:lnTo>
                      <a:pt x="4269" y="6299"/>
                    </a:lnTo>
                    <a:lnTo>
                      <a:pt x="4311" y="6278"/>
                    </a:lnTo>
                    <a:lnTo>
                      <a:pt x="4583" y="6257"/>
                    </a:lnTo>
                    <a:lnTo>
                      <a:pt x="4645" y="6278"/>
                    </a:lnTo>
                    <a:lnTo>
                      <a:pt x="4729" y="6404"/>
                    </a:lnTo>
                    <a:lnTo>
                      <a:pt x="4834" y="6466"/>
                    </a:lnTo>
                    <a:lnTo>
                      <a:pt x="5043" y="6424"/>
                    </a:lnTo>
                    <a:lnTo>
                      <a:pt x="5210" y="6424"/>
                    </a:lnTo>
                    <a:lnTo>
                      <a:pt x="5252" y="6320"/>
                    </a:lnTo>
                    <a:lnTo>
                      <a:pt x="5441" y="6257"/>
                    </a:lnTo>
                    <a:lnTo>
                      <a:pt x="5629" y="6215"/>
                    </a:lnTo>
                    <a:lnTo>
                      <a:pt x="5775" y="6152"/>
                    </a:lnTo>
                    <a:lnTo>
                      <a:pt x="5880" y="6069"/>
                    </a:lnTo>
                    <a:lnTo>
                      <a:pt x="5943" y="5964"/>
                    </a:lnTo>
                    <a:lnTo>
                      <a:pt x="6068" y="5880"/>
                    </a:lnTo>
                    <a:lnTo>
                      <a:pt x="6173" y="5880"/>
                    </a:lnTo>
                    <a:lnTo>
                      <a:pt x="6278" y="5797"/>
                    </a:lnTo>
                    <a:lnTo>
                      <a:pt x="7010" y="5797"/>
                    </a:lnTo>
                    <a:lnTo>
                      <a:pt x="8788" y="4018"/>
                    </a:lnTo>
                    <a:lnTo>
                      <a:pt x="8056" y="4018"/>
                    </a:lnTo>
                    <a:lnTo>
                      <a:pt x="6361" y="3495"/>
                    </a:lnTo>
                    <a:lnTo>
                      <a:pt x="6215" y="3370"/>
                    </a:lnTo>
                    <a:lnTo>
                      <a:pt x="6006" y="3349"/>
                    </a:lnTo>
                    <a:lnTo>
                      <a:pt x="5943" y="3160"/>
                    </a:lnTo>
                    <a:lnTo>
                      <a:pt x="5964" y="3014"/>
                    </a:lnTo>
                    <a:lnTo>
                      <a:pt x="5796" y="2930"/>
                    </a:lnTo>
                    <a:lnTo>
                      <a:pt x="5692" y="2616"/>
                    </a:lnTo>
                    <a:lnTo>
                      <a:pt x="5650" y="2386"/>
                    </a:lnTo>
                    <a:lnTo>
                      <a:pt x="5692" y="2323"/>
                    </a:lnTo>
                    <a:lnTo>
                      <a:pt x="5587" y="2282"/>
                    </a:lnTo>
                    <a:lnTo>
                      <a:pt x="5441" y="2303"/>
                    </a:lnTo>
                    <a:lnTo>
                      <a:pt x="5315" y="2386"/>
                    </a:lnTo>
                    <a:lnTo>
                      <a:pt x="5106" y="2386"/>
                    </a:lnTo>
                    <a:lnTo>
                      <a:pt x="5022" y="2323"/>
                    </a:lnTo>
                    <a:lnTo>
                      <a:pt x="5127" y="2198"/>
                    </a:lnTo>
                    <a:lnTo>
                      <a:pt x="5127" y="2093"/>
                    </a:lnTo>
                    <a:lnTo>
                      <a:pt x="5169" y="1989"/>
                    </a:lnTo>
                    <a:lnTo>
                      <a:pt x="5169" y="1821"/>
                    </a:lnTo>
                    <a:lnTo>
                      <a:pt x="5210" y="1717"/>
                    </a:lnTo>
                    <a:lnTo>
                      <a:pt x="5252" y="1591"/>
                    </a:lnTo>
                    <a:lnTo>
                      <a:pt x="5357" y="1570"/>
                    </a:lnTo>
                    <a:lnTo>
                      <a:pt x="5210" y="1361"/>
                    </a:lnTo>
                    <a:lnTo>
                      <a:pt x="5127" y="1361"/>
                    </a:lnTo>
                    <a:lnTo>
                      <a:pt x="5106" y="1277"/>
                    </a:lnTo>
                    <a:lnTo>
                      <a:pt x="5064" y="1173"/>
                    </a:lnTo>
                    <a:lnTo>
                      <a:pt x="4959" y="1026"/>
                    </a:lnTo>
                    <a:lnTo>
                      <a:pt x="4855" y="984"/>
                    </a:lnTo>
                    <a:lnTo>
                      <a:pt x="4687" y="838"/>
                    </a:lnTo>
                    <a:lnTo>
                      <a:pt x="4541" y="733"/>
                    </a:lnTo>
                    <a:lnTo>
                      <a:pt x="4520" y="671"/>
                    </a:lnTo>
                    <a:lnTo>
                      <a:pt x="4415" y="671"/>
                    </a:lnTo>
                    <a:lnTo>
                      <a:pt x="4394" y="629"/>
                    </a:lnTo>
                    <a:lnTo>
                      <a:pt x="4227" y="629"/>
                    </a:lnTo>
                    <a:lnTo>
                      <a:pt x="4185" y="524"/>
                    </a:lnTo>
                    <a:lnTo>
                      <a:pt x="3976" y="336"/>
                    </a:lnTo>
                    <a:lnTo>
                      <a:pt x="3871" y="315"/>
                    </a:lnTo>
                    <a:lnTo>
                      <a:pt x="3788" y="231"/>
                    </a:lnTo>
                    <a:lnTo>
                      <a:pt x="3662" y="210"/>
                    </a:lnTo>
                    <a:lnTo>
                      <a:pt x="3578" y="231"/>
                    </a:lnTo>
                    <a:lnTo>
                      <a:pt x="3557" y="252"/>
                    </a:lnTo>
                    <a:lnTo>
                      <a:pt x="3369" y="106"/>
                    </a:lnTo>
                    <a:lnTo>
                      <a:pt x="3265" y="106"/>
                    </a:lnTo>
                    <a:lnTo>
                      <a:pt x="3223" y="147"/>
                    </a:lnTo>
                    <a:lnTo>
                      <a:pt x="3139" y="85"/>
                    </a:lnTo>
                    <a:lnTo>
                      <a:pt x="3034" y="106"/>
                    </a:lnTo>
                    <a:lnTo>
                      <a:pt x="2930" y="189"/>
                    </a:lnTo>
                    <a:lnTo>
                      <a:pt x="2825" y="189"/>
                    </a:lnTo>
                    <a:lnTo>
                      <a:pt x="2595" y="106"/>
                    </a:lnTo>
                    <a:lnTo>
                      <a:pt x="2553" y="43"/>
                    </a:lnTo>
                    <a:lnTo>
                      <a:pt x="251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33"/>
              <p:cNvSpPr/>
              <p:nvPr/>
            </p:nvSpPr>
            <p:spPr>
              <a:xfrm>
                <a:off x="4213550" y="2979100"/>
                <a:ext cx="96800" cy="85825"/>
              </a:xfrm>
              <a:custGeom>
                <a:rect b="b" l="l" r="r" t="t"/>
                <a:pathLst>
                  <a:path extrusionOk="0" h="3433" w="3872">
                    <a:moveTo>
                      <a:pt x="1151" y="1"/>
                    </a:moveTo>
                    <a:lnTo>
                      <a:pt x="1068" y="105"/>
                    </a:lnTo>
                    <a:lnTo>
                      <a:pt x="963" y="168"/>
                    </a:lnTo>
                    <a:lnTo>
                      <a:pt x="858" y="189"/>
                    </a:lnTo>
                    <a:lnTo>
                      <a:pt x="838" y="273"/>
                    </a:lnTo>
                    <a:lnTo>
                      <a:pt x="712" y="273"/>
                    </a:lnTo>
                    <a:lnTo>
                      <a:pt x="628" y="315"/>
                    </a:lnTo>
                    <a:lnTo>
                      <a:pt x="524" y="336"/>
                    </a:lnTo>
                    <a:lnTo>
                      <a:pt x="524" y="398"/>
                    </a:lnTo>
                    <a:lnTo>
                      <a:pt x="524" y="440"/>
                    </a:lnTo>
                    <a:lnTo>
                      <a:pt x="524" y="524"/>
                    </a:lnTo>
                    <a:lnTo>
                      <a:pt x="356" y="524"/>
                    </a:lnTo>
                    <a:lnTo>
                      <a:pt x="314" y="545"/>
                    </a:lnTo>
                    <a:lnTo>
                      <a:pt x="314" y="691"/>
                    </a:lnTo>
                    <a:lnTo>
                      <a:pt x="231" y="817"/>
                    </a:lnTo>
                    <a:lnTo>
                      <a:pt x="294" y="838"/>
                    </a:lnTo>
                    <a:lnTo>
                      <a:pt x="335" y="900"/>
                    </a:lnTo>
                    <a:lnTo>
                      <a:pt x="294" y="942"/>
                    </a:lnTo>
                    <a:lnTo>
                      <a:pt x="231" y="1131"/>
                    </a:lnTo>
                    <a:lnTo>
                      <a:pt x="189" y="1424"/>
                    </a:lnTo>
                    <a:lnTo>
                      <a:pt x="84" y="1549"/>
                    </a:lnTo>
                    <a:lnTo>
                      <a:pt x="84" y="1654"/>
                    </a:lnTo>
                    <a:lnTo>
                      <a:pt x="22" y="1737"/>
                    </a:lnTo>
                    <a:lnTo>
                      <a:pt x="1" y="1863"/>
                    </a:lnTo>
                    <a:lnTo>
                      <a:pt x="84" y="2093"/>
                    </a:lnTo>
                    <a:lnTo>
                      <a:pt x="105" y="2219"/>
                    </a:lnTo>
                    <a:lnTo>
                      <a:pt x="126" y="2219"/>
                    </a:lnTo>
                    <a:lnTo>
                      <a:pt x="210" y="2260"/>
                    </a:lnTo>
                    <a:lnTo>
                      <a:pt x="335" y="2281"/>
                    </a:lnTo>
                    <a:lnTo>
                      <a:pt x="356" y="2198"/>
                    </a:lnTo>
                    <a:lnTo>
                      <a:pt x="461" y="2198"/>
                    </a:lnTo>
                    <a:lnTo>
                      <a:pt x="628" y="1863"/>
                    </a:lnTo>
                    <a:lnTo>
                      <a:pt x="670" y="1905"/>
                    </a:lnTo>
                    <a:lnTo>
                      <a:pt x="712" y="1968"/>
                    </a:lnTo>
                    <a:lnTo>
                      <a:pt x="942" y="2051"/>
                    </a:lnTo>
                    <a:lnTo>
                      <a:pt x="1047" y="2051"/>
                    </a:lnTo>
                    <a:lnTo>
                      <a:pt x="1151" y="1968"/>
                    </a:lnTo>
                    <a:lnTo>
                      <a:pt x="1256" y="1947"/>
                    </a:lnTo>
                    <a:lnTo>
                      <a:pt x="1340" y="2009"/>
                    </a:lnTo>
                    <a:lnTo>
                      <a:pt x="1382" y="1968"/>
                    </a:lnTo>
                    <a:lnTo>
                      <a:pt x="1486" y="1968"/>
                    </a:lnTo>
                    <a:lnTo>
                      <a:pt x="1674" y="2114"/>
                    </a:lnTo>
                    <a:lnTo>
                      <a:pt x="1695" y="2093"/>
                    </a:lnTo>
                    <a:lnTo>
                      <a:pt x="1779" y="2072"/>
                    </a:lnTo>
                    <a:lnTo>
                      <a:pt x="1905" y="2093"/>
                    </a:lnTo>
                    <a:lnTo>
                      <a:pt x="1988" y="2177"/>
                    </a:lnTo>
                    <a:lnTo>
                      <a:pt x="2093" y="2198"/>
                    </a:lnTo>
                    <a:lnTo>
                      <a:pt x="2302" y="2386"/>
                    </a:lnTo>
                    <a:lnTo>
                      <a:pt x="2344" y="2491"/>
                    </a:lnTo>
                    <a:lnTo>
                      <a:pt x="2511" y="2491"/>
                    </a:lnTo>
                    <a:lnTo>
                      <a:pt x="2532" y="2533"/>
                    </a:lnTo>
                    <a:lnTo>
                      <a:pt x="2637" y="2533"/>
                    </a:lnTo>
                    <a:lnTo>
                      <a:pt x="2658" y="2595"/>
                    </a:lnTo>
                    <a:lnTo>
                      <a:pt x="2804" y="2700"/>
                    </a:lnTo>
                    <a:lnTo>
                      <a:pt x="2972" y="2846"/>
                    </a:lnTo>
                    <a:lnTo>
                      <a:pt x="3076" y="2888"/>
                    </a:lnTo>
                    <a:lnTo>
                      <a:pt x="3181" y="3035"/>
                    </a:lnTo>
                    <a:lnTo>
                      <a:pt x="3223" y="3139"/>
                    </a:lnTo>
                    <a:lnTo>
                      <a:pt x="3244" y="3223"/>
                    </a:lnTo>
                    <a:lnTo>
                      <a:pt x="3327" y="3223"/>
                    </a:lnTo>
                    <a:lnTo>
                      <a:pt x="3474" y="3432"/>
                    </a:lnTo>
                    <a:lnTo>
                      <a:pt x="3599" y="3369"/>
                    </a:lnTo>
                    <a:lnTo>
                      <a:pt x="3662" y="3328"/>
                    </a:lnTo>
                    <a:lnTo>
                      <a:pt x="3746" y="3307"/>
                    </a:lnTo>
                    <a:lnTo>
                      <a:pt x="3871" y="3202"/>
                    </a:lnTo>
                    <a:lnTo>
                      <a:pt x="3809" y="3160"/>
                    </a:lnTo>
                    <a:lnTo>
                      <a:pt x="3809" y="3139"/>
                    </a:lnTo>
                    <a:lnTo>
                      <a:pt x="3767" y="3202"/>
                    </a:lnTo>
                    <a:lnTo>
                      <a:pt x="3683" y="3139"/>
                    </a:lnTo>
                    <a:lnTo>
                      <a:pt x="3641" y="3139"/>
                    </a:lnTo>
                    <a:lnTo>
                      <a:pt x="3579" y="3035"/>
                    </a:lnTo>
                    <a:lnTo>
                      <a:pt x="3599" y="3014"/>
                    </a:lnTo>
                    <a:lnTo>
                      <a:pt x="3537" y="2909"/>
                    </a:lnTo>
                    <a:lnTo>
                      <a:pt x="3453" y="2888"/>
                    </a:lnTo>
                    <a:lnTo>
                      <a:pt x="3348" y="2637"/>
                    </a:lnTo>
                    <a:lnTo>
                      <a:pt x="3327" y="2595"/>
                    </a:lnTo>
                    <a:lnTo>
                      <a:pt x="3327" y="2616"/>
                    </a:lnTo>
                    <a:lnTo>
                      <a:pt x="3265" y="2616"/>
                    </a:lnTo>
                    <a:lnTo>
                      <a:pt x="3181" y="2512"/>
                    </a:lnTo>
                    <a:lnTo>
                      <a:pt x="3055" y="2470"/>
                    </a:lnTo>
                    <a:lnTo>
                      <a:pt x="2972" y="2323"/>
                    </a:lnTo>
                    <a:lnTo>
                      <a:pt x="2804" y="2093"/>
                    </a:lnTo>
                    <a:lnTo>
                      <a:pt x="2742" y="2051"/>
                    </a:lnTo>
                    <a:lnTo>
                      <a:pt x="2595" y="2009"/>
                    </a:lnTo>
                    <a:lnTo>
                      <a:pt x="2532" y="1947"/>
                    </a:lnTo>
                    <a:lnTo>
                      <a:pt x="2428" y="1800"/>
                    </a:lnTo>
                    <a:lnTo>
                      <a:pt x="2344" y="1842"/>
                    </a:lnTo>
                    <a:lnTo>
                      <a:pt x="2218" y="1842"/>
                    </a:lnTo>
                    <a:lnTo>
                      <a:pt x="2177" y="1863"/>
                    </a:lnTo>
                    <a:lnTo>
                      <a:pt x="2114" y="1800"/>
                    </a:lnTo>
                    <a:lnTo>
                      <a:pt x="2009" y="1654"/>
                    </a:lnTo>
                    <a:lnTo>
                      <a:pt x="2072" y="1633"/>
                    </a:lnTo>
                    <a:lnTo>
                      <a:pt x="1967" y="1465"/>
                    </a:lnTo>
                    <a:lnTo>
                      <a:pt x="1905" y="1486"/>
                    </a:lnTo>
                    <a:lnTo>
                      <a:pt x="1905" y="1591"/>
                    </a:lnTo>
                    <a:lnTo>
                      <a:pt x="1926" y="1591"/>
                    </a:lnTo>
                    <a:lnTo>
                      <a:pt x="1926" y="1758"/>
                    </a:lnTo>
                    <a:lnTo>
                      <a:pt x="1821" y="1737"/>
                    </a:lnTo>
                    <a:lnTo>
                      <a:pt x="1800" y="1549"/>
                    </a:lnTo>
                    <a:lnTo>
                      <a:pt x="1758" y="1444"/>
                    </a:lnTo>
                    <a:lnTo>
                      <a:pt x="1674" y="1424"/>
                    </a:lnTo>
                    <a:lnTo>
                      <a:pt x="1674" y="1361"/>
                    </a:lnTo>
                    <a:lnTo>
                      <a:pt x="1654" y="1214"/>
                    </a:lnTo>
                    <a:lnTo>
                      <a:pt x="1591" y="1172"/>
                    </a:lnTo>
                    <a:lnTo>
                      <a:pt x="1507" y="754"/>
                    </a:lnTo>
                    <a:lnTo>
                      <a:pt x="1277" y="126"/>
                    </a:lnTo>
                    <a:lnTo>
                      <a:pt x="115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33"/>
              <p:cNvSpPr/>
              <p:nvPr/>
            </p:nvSpPr>
            <p:spPr>
              <a:xfrm>
                <a:off x="4292025" y="3059150"/>
                <a:ext cx="21975" cy="26175"/>
              </a:xfrm>
              <a:custGeom>
                <a:rect b="b" l="l" r="r" t="t"/>
                <a:pathLst>
                  <a:path extrusionOk="0" h="1047" w="879">
                    <a:moveTo>
                      <a:pt x="732" y="0"/>
                    </a:moveTo>
                    <a:lnTo>
                      <a:pt x="607" y="105"/>
                    </a:lnTo>
                    <a:lnTo>
                      <a:pt x="523" y="126"/>
                    </a:lnTo>
                    <a:lnTo>
                      <a:pt x="460" y="167"/>
                    </a:lnTo>
                    <a:lnTo>
                      <a:pt x="230" y="251"/>
                    </a:lnTo>
                    <a:lnTo>
                      <a:pt x="188" y="377"/>
                    </a:lnTo>
                    <a:lnTo>
                      <a:pt x="147" y="481"/>
                    </a:lnTo>
                    <a:lnTo>
                      <a:pt x="147" y="649"/>
                    </a:lnTo>
                    <a:lnTo>
                      <a:pt x="105" y="753"/>
                    </a:lnTo>
                    <a:lnTo>
                      <a:pt x="105" y="858"/>
                    </a:lnTo>
                    <a:lnTo>
                      <a:pt x="0" y="983"/>
                    </a:lnTo>
                    <a:lnTo>
                      <a:pt x="84" y="1046"/>
                    </a:lnTo>
                    <a:lnTo>
                      <a:pt x="293" y="1046"/>
                    </a:lnTo>
                    <a:lnTo>
                      <a:pt x="419" y="963"/>
                    </a:lnTo>
                    <a:lnTo>
                      <a:pt x="565" y="942"/>
                    </a:lnTo>
                    <a:lnTo>
                      <a:pt x="670" y="983"/>
                    </a:lnTo>
                    <a:lnTo>
                      <a:pt x="670" y="963"/>
                    </a:lnTo>
                    <a:lnTo>
                      <a:pt x="837" y="732"/>
                    </a:lnTo>
                    <a:lnTo>
                      <a:pt x="816" y="670"/>
                    </a:lnTo>
                    <a:lnTo>
                      <a:pt x="649" y="670"/>
                    </a:lnTo>
                    <a:lnTo>
                      <a:pt x="565" y="732"/>
                    </a:lnTo>
                    <a:lnTo>
                      <a:pt x="523" y="691"/>
                    </a:lnTo>
                    <a:lnTo>
                      <a:pt x="460" y="628"/>
                    </a:lnTo>
                    <a:lnTo>
                      <a:pt x="565" y="628"/>
                    </a:lnTo>
                    <a:lnTo>
                      <a:pt x="649" y="544"/>
                    </a:lnTo>
                    <a:lnTo>
                      <a:pt x="732" y="544"/>
                    </a:lnTo>
                    <a:lnTo>
                      <a:pt x="837" y="419"/>
                    </a:lnTo>
                    <a:lnTo>
                      <a:pt x="879" y="377"/>
                    </a:lnTo>
                    <a:lnTo>
                      <a:pt x="858" y="230"/>
                    </a:lnTo>
                    <a:lnTo>
                      <a:pt x="879" y="147"/>
                    </a:lnTo>
                    <a:lnTo>
                      <a:pt x="858" y="147"/>
                    </a:lnTo>
                    <a:lnTo>
                      <a:pt x="732" y="21"/>
                    </a:lnTo>
                    <a:lnTo>
                      <a:pt x="732"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33"/>
              <p:cNvSpPr/>
              <p:nvPr/>
            </p:nvSpPr>
            <p:spPr>
              <a:xfrm>
                <a:off x="4282600" y="3069600"/>
                <a:ext cx="148050" cy="196175"/>
              </a:xfrm>
              <a:custGeom>
                <a:rect b="b" l="l" r="r" t="t"/>
                <a:pathLst>
                  <a:path extrusionOk="0" h="7847" w="5922">
                    <a:moveTo>
                      <a:pt x="5587" y="1"/>
                    </a:moveTo>
                    <a:lnTo>
                      <a:pt x="5587" y="21"/>
                    </a:lnTo>
                    <a:lnTo>
                      <a:pt x="5545" y="21"/>
                    </a:lnTo>
                    <a:lnTo>
                      <a:pt x="5482" y="105"/>
                    </a:lnTo>
                    <a:lnTo>
                      <a:pt x="5441" y="210"/>
                    </a:lnTo>
                    <a:lnTo>
                      <a:pt x="5420" y="168"/>
                    </a:lnTo>
                    <a:lnTo>
                      <a:pt x="5315" y="273"/>
                    </a:lnTo>
                    <a:lnTo>
                      <a:pt x="5127" y="314"/>
                    </a:lnTo>
                    <a:lnTo>
                      <a:pt x="5127" y="335"/>
                    </a:lnTo>
                    <a:lnTo>
                      <a:pt x="5085" y="314"/>
                    </a:lnTo>
                    <a:lnTo>
                      <a:pt x="4897" y="335"/>
                    </a:lnTo>
                    <a:lnTo>
                      <a:pt x="4792" y="419"/>
                    </a:lnTo>
                    <a:lnTo>
                      <a:pt x="4499" y="461"/>
                    </a:lnTo>
                    <a:lnTo>
                      <a:pt x="4457" y="461"/>
                    </a:lnTo>
                    <a:lnTo>
                      <a:pt x="4394" y="440"/>
                    </a:lnTo>
                    <a:lnTo>
                      <a:pt x="4227" y="440"/>
                    </a:lnTo>
                    <a:lnTo>
                      <a:pt x="4060" y="524"/>
                    </a:lnTo>
                    <a:lnTo>
                      <a:pt x="3913" y="524"/>
                    </a:lnTo>
                    <a:lnTo>
                      <a:pt x="3830" y="545"/>
                    </a:lnTo>
                    <a:lnTo>
                      <a:pt x="3704" y="482"/>
                    </a:lnTo>
                    <a:lnTo>
                      <a:pt x="3599" y="524"/>
                    </a:lnTo>
                    <a:lnTo>
                      <a:pt x="3244" y="733"/>
                    </a:lnTo>
                    <a:lnTo>
                      <a:pt x="3076" y="754"/>
                    </a:lnTo>
                    <a:lnTo>
                      <a:pt x="2972" y="691"/>
                    </a:lnTo>
                    <a:lnTo>
                      <a:pt x="2909" y="733"/>
                    </a:lnTo>
                    <a:lnTo>
                      <a:pt x="2762" y="733"/>
                    </a:lnTo>
                    <a:lnTo>
                      <a:pt x="2700" y="691"/>
                    </a:lnTo>
                    <a:lnTo>
                      <a:pt x="2658" y="691"/>
                    </a:lnTo>
                    <a:lnTo>
                      <a:pt x="2469" y="858"/>
                    </a:lnTo>
                    <a:lnTo>
                      <a:pt x="2365" y="858"/>
                    </a:lnTo>
                    <a:lnTo>
                      <a:pt x="2239" y="942"/>
                    </a:lnTo>
                    <a:lnTo>
                      <a:pt x="2177" y="1005"/>
                    </a:lnTo>
                    <a:lnTo>
                      <a:pt x="1988" y="1047"/>
                    </a:lnTo>
                    <a:lnTo>
                      <a:pt x="1863" y="984"/>
                    </a:lnTo>
                    <a:lnTo>
                      <a:pt x="1716" y="858"/>
                    </a:lnTo>
                    <a:lnTo>
                      <a:pt x="1653" y="858"/>
                    </a:lnTo>
                    <a:lnTo>
                      <a:pt x="1633" y="754"/>
                    </a:lnTo>
                    <a:lnTo>
                      <a:pt x="1256" y="377"/>
                    </a:lnTo>
                    <a:lnTo>
                      <a:pt x="1235" y="356"/>
                    </a:lnTo>
                    <a:lnTo>
                      <a:pt x="1214" y="314"/>
                    </a:lnTo>
                    <a:lnTo>
                      <a:pt x="1047" y="545"/>
                    </a:lnTo>
                    <a:lnTo>
                      <a:pt x="1005" y="628"/>
                    </a:lnTo>
                    <a:lnTo>
                      <a:pt x="1047" y="858"/>
                    </a:lnTo>
                    <a:lnTo>
                      <a:pt x="1151" y="1172"/>
                    </a:lnTo>
                    <a:lnTo>
                      <a:pt x="1319" y="1256"/>
                    </a:lnTo>
                    <a:lnTo>
                      <a:pt x="1298" y="1402"/>
                    </a:lnTo>
                    <a:lnTo>
                      <a:pt x="1361" y="1591"/>
                    </a:lnTo>
                    <a:lnTo>
                      <a:pt x="1570" y="1612"/>
                    </a:lnTo>
                    <a:lnTo>
                      <a:pt x="1716" y="1737"/>
                    </a:lnTo>
                    <a:lnTo>
                      <a:pt x="3411" y="2260"/>
                    </a:lnTo>
                    <a:lnTo>
                      <a:pt x="4143" y="2260"/>
                    </a:lnTo>
                    <a:lnTo>
                      <a:pt x="2365" y="4039"/>
                    </a:lnTo>
                    <a:lnTo>
                      <a:pt x="1633" y="4039"/>
                    </a:lnTo>
                    <a:lnTo>
                      <a:pt x="1528" y="4122"/>
                    </a:lnTo>
                    <a:lnTo>
                      <a:pt x="1423" y="4122"/>
                    </a:lnTo>
                    <a:lnTo>
                      <a:pt x="1298" y="4206"/>
                    </a:lnTo>
                    <a:lnTo>
                      <a:pt x="1235" y="4311"/>
                    </a:lnTo>
                    <a:lnTo>
                      <a:pt x="1130" y="4394"/>
                    </a:lnTo>
                    <a:lnTo>
                      <a:pt x="984" y="4457"/>
                    </a:lnTo>
                    <a:lnTo>
                      <a:pt x="796" y="4499"/>
                    </a:lnTo>
                    <a:lnTo>
                      <a:pt x="607" y="4562"/>
                    </a:lnTo>
                    <a:lnTo>
                      <a:pt x="565" y="4666"/>
                    </a:lnTo>
                    <a:lnTo>
                      <a:pt x="0" y="5169"/>
                    </a:lnTo>
                    <a:lnTo>
                      <a:pt x="0" y="7449"/>
                    </a:lnTo>
                    <a:lnTo>
                      <a:pt x="419" y="7847"/>
                    </a:lnTo>
                    <a:lnTo>
                      <a:pt x="419" y="7805"/>
                    </a:lnTo>
                    <a:lnTo>
                      <a:pt x="900" y="7261"/>
                    </a:lnTo>
                    <a:lnTo>
                      <a:pt x="942" y="7156"/>
                    </a:lnTo>
                    <a:lnTo>
                      <a:pt x="1089" y="7031"/>
                    </a:lnTo>
                    <a:lnTo>
                      <a:pt x="1193" y="7010"/>
                    </a:lnTo>
                    <a:lnTo>
                      <a:pt x="1235" y="6926"/>
                    </a:lnTo>
                    <a:lnTo>
                      <a:pt x="1298" y="6905"/>
                    </a:lnTo>
                    <a:lnTo>
                      <a:pt x="1633" y="6529"/>
                    </a:lnTo>
                    <a:lnTo>
                      <a:pt x="1716" y="6508"/>
                    </a:lnTo>
                    <a:lnTo>
                      <a:pt x="2093" y="6089"/>
                    </a:lnTo>
                    <a:lnTo>
                      <a:pt x="2302" y="5922"/>
                    </a:lnTo>
                    <a:lnTo>
                      <a:pt x="2469" y="5817"/>
                    </a:lnTo>
                    <a:lnTo>
                      <a:pt x="2658" y="5796"/>
                    </a:lnTo>
                    <a:lnTo>
                      <a:pt x="2930" y="5566"/>
                    </a:lnTo>
                    <a:lnTo>
                      <a:pt x="3558" y="4980"/>
                    </a:lnTo>
                    <a:lnTo>
                      <a:pt x="3871" y="4625"/>
                    </a:lnTo>
                    <a:lnTo>
                      <a:pt x="4060" y="4436"/>
                    </a:lnTo>
                    <a:lnTo>
                      <a:pt x="4081" y="4311"/>
                    </a:lnTo>
                    <a:lnTo>
                      <a:pt x="4478" y="3788"/>
                    </a:lnTo>
                    <a:lnTo>
                      <a:pt x="4478" y="3683"/>
                    </a:lnTo>
                    <a:lnTo>
                      <a:pt x="4687" y="3390"/>
                    </a:lnTo>
                    <a:lnTo>
                      <a:pt x="4708" y="3202"/>
                    </a:lnTo>
                    <a:lnTo>
                      <a:pt x="5022" y="2574"/>
                    </a:lnTo>
                    <a:lnTo>
                      <a:pt x="5106" y="2532"/>
                    </a:lnTo>
                    <a:lnTo>
                      <a:pt x="5064" y="2449"/>
                    </a:lnTo>
                    <a:lnTo>
                      <a:pt x="5064" y="2365"/>
                    </a:lnTo>
                    <a:lnTo>
                      <a:pt x="5190" y="2239"/>
                    </a:lnTo>
                    <a:lnTo>
                      <a:pt x="5231" y="2239"/>
                    </a:lnTo>
                    <a:lnTo>
                      <a:pt x="5315" y="2135"/>
                    </a:lnTo>
                    <a:lnTo>
                      <a:pt x="5441" y="1842"/>
                    </a:lnTo>
                    <a:lnTo>
                      <a:pt x="5650" y="1591"/>
                    </a:lnTo>
                    <a:lnTo>
                      <a:pt x="5650" y="1423"/>
                    </a:lnTo>
                    <a:lnTo>
                      <a:pt x="5692" y="1381"/>
                    </a:lnTo>
                    <a:lnTo>
                      <a:pt x="5713" y="1214"/>
                    </a:lnTo>
                    <a:lnTo>
                      <a:pt x="5650" y="1151"/>
                    </a:lnTo>
                    <a:lnTo>
                      <a:pt x="5734" y="1005"/>
                    </a:lnTo>
                    <a:lnTo>
                      <a:pt x="5796" y="984"/>
                    </a:lnTo>
                    <a:lnTo>
                      <a:pt x="5859" y="984"/>
                    </a:lnTo>
                    <a:lnTo>
                      <a:pt x="5901" y="1005"/>
                    </a:lnTo>
                    <a:lnTo>
                      <a:pt x="5922" y="1005"/>
                    </a:lnTo>
                    <a:lnTo>
                      <a:pt x="5901" y="942"/>
                    </a:lnTo>
                    <a:lnTo>
                      <a:pt x="5838" y="942"/>
                    </a:lnTo>
                    <a:lnTo>
                      <a:pt x="5859" y="963"/>
                    </a:lnTo>
                    <a:lnTo>
                      <a:pt x="5796" y="963"/>
                    </a:lnTo>
                    <a:lnTo>
                      <a:pt x="5817" y="879"/>
                    </a:lnTo>
                    <a:lnTo>
                      <a:pt x="5817" y="775"/>
                    </a:lnTo>
                    <a:lnTo>
                      <a:pt x="5754" y="691"/>
                    </a:lnTo>
                    <a:lnTo>
                      <a:pt x="5817" y="586"/>
                    </a:lnTo>
                    <a:lnTo>
                      <a:pt x="5859" y="545"/>
                    </a:lnTo>
                    <a:lnTo>
                      <a:pt x="5859" y="482"/>
                    </a:lnTo>
                    <a:lnTo>
                      <a:pt x="5796" y="482"/>
                    </a:lnTo>
                    <a:lnTo>
                      <a:pt x="5754" y="440"/>
                    </a:lnTo>
                    <a:lnTo>
                      <a:pt x="5796" y="377"/>
                    </a:lnTo>
                    <a:lnTo>
                      <a:pt x="5796" y="314"/>
                    </a:lnTo>
                    <a:lnTo>
                      <a:pt x="5838" y="210"/>
                    </a:lnTo>
                    <a:lnTo>
                      <a:pt x="5901" y="126"/>
                    </a:lnTo>
                    <a:lnTo>
                      <a:pt x="5859" y="105"/>
                    </a:lnTo>
                    <a:lnTo>
                      <a:pt x="5796" y="105"/>
                    </a:lnTo>
                    <a:lnTo>
                      <a:pt x="5650" y="42"/>
                    </a:lnTo>
                    <a:lnTo>
                      <a:pt x="558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33"/>
              <p:cNvSpPr/>
              <p:nvPr/>
            </p:nvSpPr>
            <p:spPr>
              <a:xfrm>
                <a:off x="4175375" y="3163750"/>
                <a:ext cx="121375" cy="147025"/>
              </a:xfrm>
              <a:custGeom>
                <a:rect b="b" l="l" r="r" t="t"/>
                <a:pathLst>
                  <a:path extrusionOk="0" h="5881" w="4855">
                    <a:moveTo>
                      <a:pt x="984" y="1"/>
                    </a:moveTo>
                    <a:lnTo>
                      <a:pt x="942" y="43"/>
                    </a:lnTo>
                    <a:lnTo>
                      <a:pt x="732" y="252"/>
                    </a:lnTo>
                    <a:lnTo>
                      <a:pt x="607" y="461"/>
                    </a:lnTo>
                    <a:lnTo>
                      <a:pt x="565" y="461"/>
                    </a:lnTo>
                    <a:lnTo>
                      <a:pt x="460" y="566"/>
                    </a:lnTo>
                    <a:lnTo>
                      <a:pt x="398" y="628"/>
                    </a:lnTo>
                    <a:lnTo>
                      <a:pt x="356" y="649"/>
                    </a:lnTo>
                    <a:lnTo>
                      <a:pt x="272" y="754"/>
                    </a:lnTo>
                    <a:lnTo>
                      <a:pt x="293" y="733"/>
                    </a:lnTo>
                    <a:lnTo>
                      <a:pt x="356" y="796"/>
                    </a:lnTo>
                    <a:lnTo>
                      <a:pt x="377" y="963"/>
                    </a:lnTo>
                    <a:lnTo>
                      <a:pt x="419" y="984"/>
                    </a:lnTo>
                    <a:lnTo>
                      <a:pt x="419" y="1089"/>
                    </a:lnTo>
                    <a:lnTo>
                      <a:pt x="502" y="1089"/>
                    </a:lnTo>
                    <a:lnTo>
                      <a:pt x="523" y="1214"/>
                    </a:lnTo>
                    <a:lnTo>
                      <a:pt x="523" y="1361"/>
                    </a:lnTo>
                    <a:lnTo>
                      <a:pt x="670" y="1486"/>
                    </a:lnTo>
                    <a:lnTo>
                      <a:pt x="732" y="1633"/>
                    </a:lnTo>
                    <a:lnTo>
                      <a:pt x="816" y="1696"/>
                    </a:lnTo>
                    <a:lnTo>
                      <a:pt x="900" y="1737"/>
                    </a:lnTo>
                    <a:lnTo>
                      <a:pt x="837" y="1800"/>
                    </a:lnTo>
                    <a:lnTo>
                      <a:pt x="921" y="1884"/>
                    </a:lnTo>
                    <a:lnTo>
                      <a:pt x="942" y="2009"/>
                    </a:lnTo>
                    <a:lnTo>
                      <a:pt x="942" y="2114"/>
                    </a:lnTo>
                    <a:lnTo>
                      <a:pt x="816" y="2261"/>
                    </a:lnTo>
                    <a:lnTo>
                      <a:pt x="816" y="2365"/>
                    </a:lnTo>
                    <a:lnTo>
                      <a:pt x="774" y="2512"/>
                    </a:lnTo>
                    <a:lnTo>
                      <a:pt x="565" y="2512"/>
                    </a:lnTo>
                    <a:lnTo>
                      <a:pt x="565" y="2553"/>
                    </a:lnTo>
                    <a:lnTo>
                      <a:pt x="502" y="2616"/>
                    </a:lnTo>
                    <a:lnTo>
                      <a:pt x="460" y="2721"/>
                    </a:lnTo>
                    <a:lnTo>
                      <a:pt x="377" y="2784"/>
                    </a:lnTo>
                    <a:lnTo>
                      <a:pt x="293" y="2930"/>
                    </a:lnTo>
                    <a:lnTo>
                      <a:pt x="188" y="3056"/>
                    </a:lnTo>
                    <a:lnTo>
                      <a:pt x="168" y="3202"/>
                    </a:lnTo>
                    <a:lnTo>
                      <a:pt x="0" y="3767"/>
                    </a:lnTo>
                    <a:lnTo>
                      <a:pt x="188" y="3767"/>
                    </a:lnTo>
                    <a:lnTo>
                      <a:pt x="2281" y="4981"/>
                    </a:lnTo>
                    <a:lnTo>
                      <a:pt x="2406" y="5169"/>
                    </a:lnTo>
                    <a:lnTo>
                      <a:pt x="2385" y="5253"/>
                    </a:lnTo>
                    <a:lnTo>
                      <a:pt x="2406" y="5294"/>
                    </a:lnTo>
                    <a:lnTo>
                      <a:pt x="2469" y="5378"/>
                    </a:lnTo>
                    <a:lnTo>
                      <a:pt x="3181" y="5880"/>
                    </a:lnTo>
                    <a:lnTo>
                      <a:pt x="3222" y="5880"/>
                    </a:lnTo>
                    <a:lnTo>
                      <a:pt x="3327" y="5818"/>
                    </a:lnTo>
                    <a:lnTo>
                      <a:pt x="3536" y="5546"/>
                    </a:lnTo>
                    <a:lnTo>
                      <a:pt x="3641" y="5357"/>
                    </a:lnTo>
                    <a:lnTo>
                      <a:pt x="3641" y="5232"/>
                    </a:lnTo>
                    <a:lnTo>
                      <a:pt x="3725" y="5085"/>
                    </a:lnTo>
                    <a:lnTo>
                      <a:pt x="3829" y="4939"/>
                    </a:lnTo>
                    <a:lnTo>
                      <a:pt x="3808" y="4918"/>
                    </a:lnTo>
                    <a:lnTo>
                      <a:pt x="3808" y="4855"/>
                    </a:lnTo>
                    <a:lnTo>
                      <a:pt x="3871" y="4750"/>
                    </a:lnTo>
                    <a:lnTo>
                      <a:pt x="3871" y="4730"/>
                    </a:lnTo>
                    <a:lnTo>
                      <a:pt x="3955" y="4709"/>
                    </a:lnTo>
                    <a:lnTo>
                      <a:pt x="4122" y="4709"/>
                    </a:lnTo>
                    <a:lnTo>
                      <a:pt x="4227" y="4541"/>
                    </a:lnTo>
                    <a:lnTo>
                      <a:pt x="4436" y="4458"/>
                    </a:lnTo>
                    <a:lnTo>
                      <a:pt x="4394" y="4416"/>
                    </a:lnTo>
                    <a:lnTo>
                      <a:pt x="4457" y="4332"/>
                    </a:lnTo>
                    <a:lnTo>
                      <a:pt x="4499" y="4332"/>
                    </a:lnTo>
                    <a:lnTo>
                      <a:pt x="4687" y="4102"/>
                    </a:lnTo>
                    <a:lnTo>
                      <a:pt x="4708" y="4081"/>
                    </a:lnTo>
                    <a:lnTo>
                      <a:pt x="4289" y="3683"/>
                    </a:lnTo>
                    <a:lnTo>
                      <a:pt x="4289" y="1403"/>
                    </a:lnTo>
                    <a:lnTo>
                      <a:pt x="4854" y="900"/>
                    </a:lnTo>
                    <a:lnTo>
                      <a:pt x="4687" y="900"/>
                    </a:lnTo>
                    <a:lnTo>
                      <a:pt x="4478" y="942"/>
                    </a:lnTo>
                    <a:lnTo>
                      <a:pt x="4373" y="880"/>
                    </a:lnTo>
                    <a:lnTo>
                      <a:pt x="4289" y="754"/>
                    </a:lnTo>
                    <a:lnTo>
                      <a:pt x="4227" y="733"/>
                    </a:lnTo>
                    <a:lnTo>
                      <a:pt x="3955" y="754"/>
                    </a:lnTo>
                    <a:lnTo>
                      <a:pt x="3913" y="775"/>
                    </a:lnTo>
                    <a:lnTo>
                      <a:pt x="3808" y="775"/>
                    </a:lnTo>
                    <a:lnTo>
                      <a:pt x="3704" y="838"/>
                    </a:lnTo>
                    <a:lnTo>
                      <a:pt x="3641" y="900"/>
                    </a:lnTo>
                    <a:lnTo>
                      <a:pt x="3494" y="1152"/>
                    </a:lnTo>
                    <a:lnTo>
                      <a:pt x="3285" y="1152"/>
                    </a:lnTo>
                    <a:lnTo>
                      <a:pt x="3181" y="1110"/>
                    </a:lnTo>
                    <a:lnTo>
                      <a:pt x="3013" y="1152"/>
                    </a:lnTo>
                    <a:lnTo>
                      <a:pt x="2888" y="1089"/>
                    </a:lnTo>
                    <a:lnTo>
                      <a:pt x="2699" y="1089"/>
                    </a:lnTo>
                    <a:lnTo>
                      <a:pt x="2595" y="1047"/>
                    </a:lnTo>
                    <a:lnTo>
                      <a:pt x="2511" y="942"/>
                    </a:lnTo>
                    <a:lnTo>
                      <a:pt x="2365" y="859"/>
                    </a:lnTo>
                    <a:lnTo>
                      <a:pt x="2134" y="628"/>
                    </a:lnTo>
                    <a:lnTo>
                      <a:pt x="2030" y="545"/>
                    </a:lnTo>
                    <a:lnTo>
                      <a:pt x="1737" y="566"/>
                    </a:lnTo>
                    <a:lnTo>
                      <a:pt x="1611" y="524"/>
                    </a:lnTo>
                    <a:lnTo>
                      <a:pt x="1465" y="566"/>
                    </a:lnTo>
                    <a:lnTo>
                      <a:pt x="1339" y="545"/>
                    </a:lnTo>
                    <a:lnTo>
                      <a:pt x="1256" y="440"/>
                    </a:lnTo>
                    <a:lnTo>
                      <a:pt x="1256" y="105"/>
                    </a:lnTo>
                    <a:lnTo>
                      <a:pt x="1151" y="64"/>
                    </a:lnTo>
                    <a:lnTo>
                      <a:pt x="1046" y="105"/>
                    </a:lnTo>
                    <a:lnTo>
                      <a:pt x="984"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33"/>
              <p:cNvSpPr/>
              <p:nvPr/>
            </p:nvSpPr>
            <p:spPr>
              <a:xfrm>
                <a:off x="4145025" y="3258950"/>
                <a:ext cx="11000" cy="25"/>
              </a:xfrm>
              <a:custGeom>
                <a:rect b="b" l="l" r="r" t="t"/>
                <a:pathLst>
                  <a:path extrusionOk="0" h="1" w="440">
                    <a:moveTo>
                      <a:pt x="1" y="1"/>
                    </a:moveTo>
                    <a:lnTo>
                      <a:pt x="210" y="1"/>
                    </a:lnTo>
                    <a:lnTo>
                      <a:pt x="440" y="1"/>
                    </a:lnTo>
                    <a:lnTo>
                      <a:pt x="2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33"/>
              <p:cNvSpPr/>
              <p:nvPr/>
            </p:nvSpPr>
            <p:spPr>
              <a:xfrm>
                <a:off x="4115200" y="3182075"/>
                <a:ext cx="83725" cy="82675"/>
              </a:xfrm>
              <a:custGeom>
                <a:rect b="b" l="l" r="r" t="t"/>
                <a:pathLst>
                  <a:path extrusionOk="0" h="3307" w="3349">
                    <a:moveTo>
                      <a:pt x="2700" y="0"/>
                    </a:moveTo>
                    <a:lnTo>
                      <a:pt x="2679" y="21"/>
                    </a:lnTo>
                    <a:lnTo>
                      <a:pt x="2554" y="105"/>
                    </a:lnTo>
                    <a:lnTo>
                      <a:pt x="2491" y="209"/>
                    </a:lnTo>
                    <a:lnTo>
                      <a:pt x="2365" y="251"/>
                    </a:lnTo>
                    <a:lnTo>
                      <a:pt x="2240" y="209"/>
                    </a:lnTo>
                    <a:lnTo>
                      <a:pt x="2031" y="230"/>
                    </a:lnTo>
                    <a:lnTo>
                      <a:pt x="1884" y="272"/>
                    </a:lnTo>
                    <a:lnTo>
                      <a:pt x="1779" y="272"/>
                    </a:lnTo>
                    <a:lnTo>
                      <a:pt x="1759" y="314"/>
                    </a:lnTo>
                    <a:lnTo>
                      <a:pt x="1675" y="272"/>
                    </a:lnTo>
                    <a:lnTo>
                      <a:pt x="1612" y="356"/>
                    </a:lnTo>
                    <a:lnTo>
                      <a:pt x="1612" y="440"/>
                    </a:lnTo>
                    <a:lnTo>
                      <a:pt x="1549" y="440"/>
                    </a:lnTo>
                    <a:lnTo>
                      <a:pt x="1403" y="419"/>
                    </a:lnTo>
                    <a:lnTo>
                      <a:pt x="1403" y="314"/>
                    </a:lnTo>
                    <a:lnTo>
                      <a:pt x="1298" y="272"/>
                    </a:lnTo>
                    <a:lnTo>
                      <a:pt x="1215" y="314"/>
                    </a:lnTo>
                    <a:lnTo>
                      <a:pt x="1047" y="251"/>
                    </a:lnTo>
                    <a:lnTo>
                      <a:pt x="942" y="209"/>
                    </a:lnTo>
                    <a:lnTo>
                      <a:pt x="880" y="272"/>
                    </a:lnTo>
                    <a:lnTo>
                      <a:pt x="880" y="356"/>
                    </a:lnTo>
                    <a:lnTo>
                      <a:pt x="901" y="419"/>
                    </a:lnTo>
                    <a:lnTo>
                      <a:pt x="880" y="440"/>
                    </a:lnTo>
                    <a:lnTo>
                      <a:pt x="838" y="544"/>
                    </a:lnTo>
                    <a:lnTo>
                      <a:pt x="796" y="628"/>
                    </a:lnTo>
                    <a:lnTo>
                      <a:pt x="796" y="774"/>
                    </a:lnTo>
                    <a:lnTo>
                      <a:pt x="775" y="984"/>
                    </a:lnTo>
                    <a:lnTo>
                      <a:pt x="733" y="1109"/>
                    </a:lnTo>
                    <a:lnTo>
                      <a:pt x="817" y="1172"/>
                    </a:lnTo>
                    <a:lnTo>
                      <a:pt x="880" y="1256"/>
                    </a:lnTo>
                    <a:lnTo>
                      <a:pt x="922" y="1318"/>
                    </a:lnTo>
                    <a:lnTo>
                      <a:pt x="901" y="1402"/>
                    </a:lnTo>
                    <a:lnTo>
                      <a:pt x="608" y="1800"/>
                    </a:lnTo>
                    <a:lnTo>
                      <a:pt x="419" y="2009"/>
                    </a:lnTo>
                    <a:lnTo>
                      <a:pt x="378" y="2092"/>
                    </a:lnTo>
                    <a:lnTo>
                      <a:pt x="147" y="2511"/>
                    </a:lnTo>
                    <a:lnTo>
                      <a:pt x="106" y="2553"/>
                    </a:lnTo>
                    <a:lnTo>
                      <a:pt x="106" y="2720"/>
                    </a:lnTo>
                    <a:lnTo>
                      <a:pt x="85" y="2929"/>
                    </a:lnTo>
                    <a:lnTo>
                      <a:pt x="1" y="3139"/>
                    </a:lnTo>
                    <a:lnTo>
                      <a:pt x="43" y="3264"/>
                    </a:lnTo>
                    <a:lnTo>
                      <a:pt x="1" y="3285"/>
                    </a:lnTo>
                    <a:lnTo>
                      <a:pt x="43" y="3306"/>
                    </a:lnTo>
                    <a:lnTo>
                      <a:pt x="106" y="3285"/>
                    </a:lnTo>
                    <a:lnTo>
                      <a:pt x="210" y="3201"/>
                    </a:lnTo>
                    <a:lnTo>
                      <a:pt x="273" y="3243"/>
                    </a:lnTo>
                    <a:lnTo>
                      <a:pt x="315" y="3285"/>
                    </a:lnTo>
                    <a:lnTo>
                      <a:pt x="398" y="3285"/>
                    </a:lnTo>
                    <a:lnTo>
                      <a:pt x="461" y="3243"/>
                    </a:lnTo>
                    <a:lnTo>
                      <a:pt x="461" y="3160"/>
                    </a:lnTo>
                    <a:lnTo>
                      <a:pt x="566" y="3160"/>
                    </a:lnTo>
                    <a:lnTo>
                      <a:pt x="566" y="3180"/>
                    </a:lnTo>
                    <a:lnTo>
                      <a:pt x="608" y="3139"/>
                    </a:lnTo>
                    <a:lnTo>
                      <a:pt x="670" y="3139"/>
                    </a:lnTo>
                    <a:lnTo>
                      <a:pt x="712" y="3076"/>
                    </a:lnTo>
                    <a:lnTo>
                      <a:pt x="1633" y="3076"/>
                    </a:lnTo>
                    <a:lnTo>
                      <a:pt x="2407" y="3034"/>
                    </a:lnTo>
                    <a:lnTo>
                      <a:pt x="2575" y="2469"/>
                    </a:lnTo>
                    <a:lnTo>
                      <a:pt x="2595" y="2323"/>
                    </a:lnTo>
                    <a:lnTo>
                      <a:pt x="2700" y="2197"/>
                    </a:lnTo>
                    <a:lnTo>
                      <a:pt x="2784" y="2051"/>
                    </a:lnTo>
                    <a:lnTo>
                      <a:pt x="2867" y="1988"/>
                    </a:lnTo>
                    <a:lnTo>
                      <a:pt x="2909" y="1883"/>
                    </a:lnTo>
                    <a:lnTo>
                      <a:pt x="2972" y="1820"/>
                    </a:lnTo>
                    <a:lnTo>
                      <a:pt x="2972" y="1779"/>
                    </a:lnTo>
                    <a:lnTo>
                      <a:pt x="3181" y="1779"/>
                    </a:lnTo>
                    <a:lnTo>
                      <a:pt x="3223" y="1632"/>
                    </a:lnTo>
                    <a:lnTo>
                      <a:pt x="3223" y="1528"/>
                    </a:lnTo>
                    <a:lnTo>
                      <a:pt x="3349" y="1381"/>
                    </a:lnTo>
                    <a:lnTo>
                      <a:pt x="3349" y="1276"/>
                    </a:lnTo>
                    <a:lnTo>
                      <a:pt x="3328" y="1151"/>
                    </a:lnTo>
                    <a:lnTo>
                      <a:pt x="3244" y="1067"/>
                    </a:lnTo>
                    <a:lnTo>
                      <a:pt x="3307" y="1004"/>
                    </a:lnTo>
                    <a:lnTo>
                      <a:pt x="3223" y="963"/>
                    </a:lnTo>
                    <a:lnTo>
                      <a:pt x="3139" y="900"/>
                    </a:lnTo>
                    <a:lnTo>
                      <a:pt x="3077" y="753"/>
                    </a:lnTo>
                    <a:lnTo>
                      <a:pt x="2930" y="628"/>
                    </a:lnTo>
                    <a:lnTo>
                      <a:pt x="2930" y="481"/>
                    </a:lnTo>
                    <a:lnTo>
                      <a:pt x="2909" y="356"/>
                    </a:lnTo>
                    <a:lnTo>
                      <a:pt x="2826" y="356"/>
                    </a:lnTo>
                    <a:lnTo>
                      <a:pt x="2826" y="251"/>
                    </a:lnTo>
                    <a:lnTo>
                      <a:pt x="2784" y="230"/>
                    </a:lnTo>
                    <a:lnTo>
                      <a:pt x="2763" y="63"/>
                    </a:lnTo>
                    <a:lnTo>
                      <a:pt x="270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33"/>
              <p:cNvSpPr/>
              <p:nvPr/>
            </p:nvSpPr>
            <p:spPr>
              <a:xfrm>
                <a:off x="3898125" y="3081625"/>
                <a:ext cx="188350" cy="127150"/>
              </a:xfrm>
              <a:custGeom>
                <a:rect b="b" l="l" r="r" t="t"/>
                <a:pathLst>
                  <a:path extrusionOk="0" h="5086" w="7534">
                    <a:moveTo>
                      <a:pt x="4750" y="1"/>
                    </a:moveTo>
                    <a:lnTo>
                      <a:pt x="4708" y="64"/>
                    </a:lnTo>
                    <a:lnTo>
                      <a:pt x="4583" y="147"/>
                    </a:lnTo>
                    <a:lnTo>
                      <a:pt x="4499" y="84"/>
                    </a:lnTo>
                    <a:lnTo>
                      <a:pt x="4374" y="84"/>
                    </a:lnTo>
                    <a:lnTo>
                      <a:pt x="4269" y="168"/>
                    </a:lnTo>
                    <a:lnTo>
                      <a:pt x="4123" y="252"/>
                    </a:lnTo>
                    <a:lnTo>
                      <a:pt x="4081" y="315"/>
                    </a:lnTo>
                    <a:lnTo>
                      <a:pt x="4123" y="398"/>
                    </a:lnTo>
                    <a:lnTo>
                      <a:pt x="4039" y="419"/>
                    </a:lnTo>
                    <a:lnTo>
                      <a:pt x="3934" y="587"/>
                    </a:lnTo>
                    <a:lnTo>
                      <a:pt x="3872" y="587"/>
                    </a:lnTo>
                    <a:lnTo>
                      <a:pt x="3830" y="566"/>
                    </a:lnTo>
                    <a:lnTo>
                      <a:pt x="3746" y="670"/>
                    </a:lnTo>
                    <a:lnTo>
                      <a:pt x="3746" y="733"/>
                    </a:lnTo>
                    <a:lnTo>
                      <a:pt x="3662" y="796"/>
                    </a:lnTo>
                    <a:lnTo>
                      <a:pt x="3641" y="900"/>
                    </a:lnTo>
                    <a:lnTo>
                      <a:pt x="3662" y="984"/>
                    </a:lnTo>
                    <a:lnTo>
                      <a:pt x="3641" y="1089"/>
                    </a:lnTo>
                    <a:lnTo>
                      <a:pt x="3537" y="1131"/>
                    </a:lnTo>
                    <a:lnTo>
                      <a:pt x="3432" y="1214"/>
                    </a:lnTo>
                    <a:lnTo>
                      <a:pt x="3202" y="1235"/>
                    </a:lnTo>
                    <a:lnTo>
                      <a:pt x="3035" y="1256"/>
                    </a:lnTo>
                    <a:lnTo>
                      <a:pt x="2909" y="1235"/>
                    </a:lnTo>
                    <a:lnTo>
                      <a:pt x="2804" y="1193"/>
                    </a:lnTo>
                    <a:lnTo>
                      <a:pt x="2679" y="1214"/>
                    </a:lnTo>
                    <a:lnTo>
                      <a:pt x="2595" y="1193"/>
                    </a:lnTo>
                    <a:lnTo>
                      <a:pt x="2511" y="1235"/>
                    </a:lnTo>
                    <a:lnTo>
                      <a:pt x="2491" y="1340"/>
                    </a:lnTo>
                    <a:lnTo>
                      <a:pt x="2595" y="1445"/>
                    </a:lnTo>
                    <a:lnTo>
                      <a:pt x="2658" y="1445"/>
                    </a:lnTo>
                    <a:lnTo>
                      <a:pt x="2679" y="1528"/>
                    </a:lnTo>
                    <a:lnTo>
                      <a:pt x="2511" y="1633"/>
                    </a:lnTo>
                    <a:lnTo>
                      <a:pt x="2449" y="1737"/>
                    </a:lnTo>
                    <a:lnTo>
                      <a:pt x="2281" y="1737"/>
                    </a:lnTo>
                    <a:lnTo>
                      <a:pt x="1947" y="1821"/>
                    </a:lnTo>
                    <a:lnTo>
                      <a:pt x="1821" y="1926"/>
                    </a:lnTo>
                    <a:lnTo>
                      <a:pt x="1633" y="1968"/>
                    </a:lnTo>
                    <a:lnTo>
                      <a:pt x="1507" y="2072"/>
                    </a:lnTo>
                    <a:lnTo>
                      <a:pt x="1403" y="2093"/>
                    </a:lnTo>
                    <a:lnTo>
                      <a:pt x="1340" y="2051"/>
                    </a:lnTo>
                    <a:lnTo>
                      <a:pt x="1298" y="1926"/>
                    </a:lnTo>
                    <a:lnTo>
                      <a:pt x="1235" y="1863"/>
                    </a:lnTo>
                    <a:lnTo>
                      <a:pt x="1151" y="1926"/>
                    </a:lnTo>
                    <a:lnTo>
                      <a:pt x="1151" y="2051"/>
                    </a:lnTo>
                    <a:lnTo>
                      <a:pt x="1110" y="2177"/>
                    </a:lnTo>
                    <a:lnTo>
                      <a:pt x="942" y="2177"/>
                    </a:lnTo>
                    <a:lnTo>
                      <a:pt x="838" y="2198"/>
                    </a:lnTo>
                    <a:lnTo>
                      <a:pt x="733" y="2198"/>
                    </a:lnTo>
                    <a:lnTo>
                      <a:pt x="712" y="2072"/>
                    </a:lnTo>
                    <a:lnTo>
                      <a:pt x="670" y="2030"/>
                    </a:lnTo>
                    <a:lnTo>
                      <a:pt x="670" y="2051"/>
                    </a:lnTo>
                    <a:lnTo>
                      <a:pt x="566" y="2198"/>
                    </a:lnTo>
                    <a:lnTo>
                      <a:pt x="461" y="2240"/>
                    </a:lnTo>
                    <a:lnTo>
                      <a:pt x="398" y="2365"/>
                    </a:lnTo>
                    <a:lnTo>
                      <a:pt x="294" y="2553"/>
                    </a:lnTo>
                    <a:lnTo>
                      <a:pt x="252" y="2679"/>
                    </a:lnTo>
                    <a:lnTo>
                      <a:pt x="147" y="2867"/>
                    </a:lnTo>
                    <a:lnTo>
                      <a:pt x="63" y="2867"/>
                    </a:lnTo>
                    <a:lnTo>
                      <a:pt x="1" y="2930"/>
                    </a:lnTo>
                    <a:lnTo>
                      <a:pt x="42" y="3077"/>
                    </a:lnTo>
                    <a:lnTo>
                      <a:pt x="84" y="3223"/>
                    </a:lnTo>
                    <a:lnTo>
                      <a:pt x="63" y="3349"/>
                    </a:lnTo>
                    <a:lnTo>
                      <a:pt x="84" y="3516"/>
                    </a:lnTo>
                    <a:lnTo>
                      <a:pt x="105" y="3641"/>
                    </a:lnTo>
                    <a:lnTo>
                      <a:pt x="105" y="3872"/>
                    </a:lnTo>
                    <a:lnTo>
                      <a:pt x="168" y="3934"/>
                    </a:lnTo>
                    <a:lnTo>
                      <a:pt x="314" y="4018"/>
                    </a:lnTo>
                    <a:lnTo>
                      <a:pt x="419" y="4123"/>
                    </a:lnTo>
                    <a:lnTo>
                      <a:pt x="461" y="4248"/>
                    </a:lnTo>
                    <a:lnTo>
                      <a:pt x="607" y="4458"/>
                    </a:lnTo>
                    <a:lnTo>
                      <a:pt x="691" y="4604"/>
                    </a:lnTo>
                    <a:lnTo>
                      <a:pt x="775" y="4688"/>
                    </a:lnTo>
                    <a:lnTo>
                      <a:pt x="942" y="4813"/>
                    </a:lnTo>
                    <a:lnTo>
                      <a:pt x="942" y="4960"/>
                    </a:lnTo>
                    <a:lnTo>
                      <a:pt x="942" y="5022"/>
                    </a:lnTo>
                    <a:lnTo>
                      <a:pt x="984" y="5085"/>
                    </a:lnTo>
                    <a:lnTo>
                      <a:pt x="1005" y="5085"/>
                    </a:lnTo>
                    <a:lnTo>
                      <a:pt x="1256" y="4667"/>
                    </a:lnTo>
                    <a:lnTo>
                      <a:pt x="1403" y="4499"/>
                    </a:lnTo>
                    <a:lnTo>
                      <a:pt x="1507" y="4478"/>
                    </a:lnTo>
                    <a:lnTo>
                      <a:pt x="1549" y="4437"/>
                    </a:lnTo>
                    <a:lnTo>
                      <a:pt x="1779" y="4332"/>
                    </a:lnTo>
                    <a:lnTo>
                      <a:pt x="1884" y="4353"/>
                    </a:lnTo>
                    <a:lnTo>
                      <a:pt x="1947" y="4290"/>
                    </a:lnTo>
                    <a:lnTo>
                      <a:pt x="2135" y="4290"/>
                    </a:lnTo>
                    <a:lnTo>
                      <a:pt x="2156" y="4353"/>
                    </a:lnTo>
                    <a:lnTo>
                      <a:pt x="2260" y="4395"/>
                    </a:lnTo>
                    <a:lnTo>
                      <a:pt x="2302" y="4374"/>
                    </a:lnTo>
                    <a:lnTo>
                      <a:pt x="2386" y="4353"/>
                    </a:lnTo>
                    <a:lnTo>
                      <a:pt x="2386" y="4269"/>
                    </a:lnTo>
                    <a:lnTo>
                      <a:pt x="2407" y="4185"/>
                    </a:lnTo>
                    <a:lnTo>
                      <a:pt x="2470" y="4144"/>
                    </a:lnTo>
                    <a:lnTo>
                      <a:pt x="2365" y="4018"/>
                    </a:lnTo>
                    <a:lnTo>
                      <a:pt x="2365" y="3955"/>
                    </a:lnTo>
                    <a:lnTo>
                      <a:pt x="2449" y="3955"/>
                    </a:lnTo>
                    <a:lnTo>
                      <a:pt x="2491" y="3913"/>
                    </a:lnTo>
                    <a:lnTo>
                      <a:pt x="2491" y="3851"/>
                    </a:lnTo>
                    <a:lnTo>
                      <a:pt x="2553" y="3767"/>
                    </a:lnTo>
                    <a:lnTo>
                      <a:pt x="2553" y="3704"/>
                    </a:lnTo>
                    <a:lnTo>
                      <a:pt x="2595" y="3662"/>
                    </a:lnTo>
                    <a:lnTo>
                      <a:pt x="2679" y="3662"/>
                    </a:lnTo>
                    <a:lnTo>
                      <a:pt x="2763" y="3558"/>
                    </a:lnTo>
                    <a:lnTo>
                      <a:pt x="2867" y="3600"/>
                    </a:lnTo>
                    <a:lnTo>
                      <a:pt x="2867" y="3537"/>
                    </a:lnTo>
                    <a:lnTo>
                      <a:pt x="2930" y="3537"/>
                    </a:lnTo>
                    <a:lnTo>
                      <a:pt x="3014" y="3600"/>
                    </a:lnTo>
                    <a:lnTo>
                      <a:pt x="3076" y="3621"/>
                    </a:lnTo>
                    <a:lnTo>
                      <a:pt x="3244" y="3746"/>
                    </a:lnTo>
                    <a:lnTo>
                      <a:pt x="3327" y="3767"/>
                    </a:lnTo>
                    <a:lnTo>
                      <a:pt x="3495" y="3913"/>
                    </a:lnTo>
                    <a:lnTo>
                      <a:pt x="3516" y="3955"/>
                    </a:lnTo>
                    <a:lnTo>
                      <a:pt x="3641" y="3934"/>
                    </a:lnTo>
                    <a:lnTo>
                      <a:pt x="3767" y="4018"/>
                    </a:lnTo>
                    <a:lnTo>
                      <a:pt x="3913" y="4018"/>
                    </a:lnTo>
                    <a:lnTo>
                      <a:pt x="3976" y="4039"/>
                    </a:lnTo>
                    <a:lnTo>
                      <a:pt x="4060" y="3976"/>
                    </a:lnTo>
                    <a:lnTo>
                      <a:pt x="4144" y="3976"/>
                    </a:lnTo>
                    <a:lnTo>
                      <a:pt x="4248" y="4039"/>
                    </a:lnTo>
                    <a:lnTo>
                      <a:pt x="4374" y="4060"/>
                    </a:lnTo>
                    <a:lnTo>
                      <a:pt x="4436" y="4081"/>
                    </a:lnTo>
                    <a:lnTo>
                      <a:pt x="4562" y="4060"/>
                    </a:lnTo>
                    <a:lnTo>
                      <a:pt x="4583" y="4018"/>
                    </a:lnTo>
                    <a:lnTo>
                      <a:pt x="4541" y="3955"/>
                    </a:lnTo>
                    <a:lnTo>
                      <a:pt x="4499" y="3913"/>
                    </a:lnTo>
                    <a:lnTo>
                      <a:pt x="4604" y="3809"/>
                    </a:lnTo>
                    <a:lnTo>
                      <a:pt x="4688" y="3704"/>
                    </a:lnTo>
                    <a:lnTo>
                      <a:pt x="4792" y="3704"/>
                    </a:lnTo>
                    <a:lnTo>
                      <a:pt x="4897" y="3725"/>
                    </a:lnTo>
                    <a:lnTo>
                      <a:pt x="4980" y="3809"/>
                    </a:lnTo>
                    <a:lnTo>
                      <a:pt x="5064" y="3767"/>
                    </a:lnTo>
                    <a:lnTo>
                      <a:pt x="5294" y="3746"/>
                    </a:lnTo>
                    <a:lnTo>
                      <a:pt x="5336" y="3704"/>
                    </a:lnTo>
                    <a:lnTo>
                      <a:pt x="5420" y="3641"/>
                    </a:lnTo>
                    <a:lnTo>
                      <a:pt x="5650" y="3537"/>
                    </a:lnTo>
                    <a:lnTo>
                      <a:pt x="5734" y="3558"/>
                    </a:lnTo>
                    <a:lnTo>
                      <a:pt x="5755" y="3600"/>
                    </a:lnTo>
                    <a:lnTo>
                      <a:pt x="5796" y="3600"/>
                    </a:lnTo>
                    <a:lnTo>
                      <a:pt x="5817" y="3662"/>
                    </a:lnTo>
                    <a:lnTo>
                      <a:pt x="5859" y="3662"/>
                    </a:lnTo>
                    <a:lnTo>
                      <a:pt x="5943" y="3621"/>
                    </a:lnTo>
                    <a:lnTo>
                      <a:pt x="6068" y="3621"/>
                    </a:lnTo>
                    <a:lnTo>
                      <a:pt x="6152" y="3600"/>
                    </a:lnTo>
                    <a:lnTo>
                      <a:pt x="6236" y="3600"/>
                    </a:lnTo>
                    <a:lnTo>
                      <a:pt x="6320" y="3495"/>
                    </a:lnTo>
                    <a:lnTo>
                      <a:pt x="6278" y="3453"/>
                    </a:lnTo>
                    <a:lnTo>
                      <a:pt x="6278" y="3411"/>
                    </a:lnTo>
                    <a:lnTo>
                      <a:pt x="6361" y="3411"/>
                    </a:lnTo>
                    <a:lnTo>
                      <a:pt x="6445" y="3453"/>
                    </a:lnTo>
                    <a:lnTo>
                      <a:pt x="6633" y="3453"/>
                    </a:lnTo>
                    <a:lnTo>
                      <a:pt x="6675" y="3495"/>
                    </a:lnTo>
                    <a:lnTo>
                      <a:pt x="6759" y="3516"/>
                    </a:lnTo>
                    <a:lnTo>
                      <a:pt x="6843" y="3558"/>
                    </a:lnTo>
                    <a:lnTo>
                      <a:pt x="7073" y="3558"/>
                    </a:lnTo>
                    <a:lnTo>
                      <a:pt x="7094" y="3600"/>
                    </a:lnTo>
                    <a:lnTo>
                      <a:pt x="7282" y="3516"/>
                    </a:lnTo>
                    <a:lnTo>
                      <a:pt x="7408" y="3516"/>
                    </a:lnTo>
                    <a:lnTo>
                      <a:pt x="7512" y="3558"/>
                    </a:lnTo>
                    <a:lnTo>
                      <a:pt x="7533" y="3600"/>
                    </a:lnTo>
                    <a:lnTo>
                      <a:pt x="7533" y="3558"/>
                    </a:lnTo>
                    <a:lnTo>
                      <a:pt x="7491" y="3495"/>
                    </a:lnTo>
                    <a:lnTo>
                      <a:pt x="7387" y="3432"/>
                    </a:lnTo>
                    <a:lnTo>
                      <a:pt x="7303" y="3390"/>
                    </a:lnTo>
                    <a:lnTo>
                      <a:pt x="7303" y="3202"/>
                    </a:lnTo>
                    <a:lnTo>
                      <a:pt x="7303" y="3139"/>
                    </a:lnTo>
                    <a:lnTo>
                      <a:pt x="7219" y="3077"/>
                    </a:lnTo>
                    <a:lnTo>
                      <a:pt x="7010" y="3035"/>
                    </a:lnTo>
                    <a:lnTo>
                      <a:pt x="6968" y="2972"/>
                    </a:lnTo>
                    <a:lnTo>
                      <a:pt x="6989" y="2867"/>
                    </a:lnTo>
                    <a:lnTo>
                      <a:pt x="6947" y="2805"/>
                    </a:lnTo>
                    <a:lnTo>
                      <a:pt x="6843" y="2784"/>
                    </a:lnTo>
                    <a:lnTo>
                      <a:pt x="6780" y="2721"/>
                    </a:lnTo>
                    <a:lnTo>
                      <a:pt x="6759" y="2553"/>
                    </a:lnTo>
                    <a:lnTo>
                      <a:pt x="6738" y="2491"/>
                    </a:lnTo>
                    <a:lnTo>
                      <a:pt x="6550" y="2365"/>
                    </a:lnTo>
                    <a:lnTo>
                      <a:pt x="6487" y="2386"/>
                    </a:lnTo>
                    <a:lnTo>
                      <a:pt x="6382" y="2344"/>
                    </a:lnTo>
                    <a:lnTo>
                      <a:pt x="6361" y="2365"/>
                    </a:lnTo>
                    <a:lnTo>
                      <a:pt x="6257" y="2344"/>
                    </a:lnTo>
                    <a:lnTo>
                      <a:pt x="6131" y="2240"/>
                    </a:lnTo>
                    <a:lnTo>
                      <a:pt x="6173" y="2177"/>
                    </a:lnTo>
                    <a:lnTo>
                      <a:pt x="6215" y="2135"/>
                    </a:lnTo>
                    <a:lnTo>
                      <a:pt x="6278" y="2072"/>
                    </a:lnTo>
                    <a:lnTo>
                      <a:pt x="6320" y="1989"/>
                    </a:lnTo>
                    <a:lnTo>
                      <a:pt x="6257" y="1926"/>
                    </a:lnTo>
                    <a:lnTo>
                      <a:pt x="6152" y="1926"/>
                    </a:lnTo>
                    <a:lnTo>
                      <a:pt x="6048" y="1863"/>
                    </a:lnTo>
                    <a:lnTo>
                      <a:pt x="6006" y="1779"/>
                    </a:lnTo>
                    <a:lnTo>
                      <a:pt x="5922" y="1737"/>
                    </a:lnTo>
                    <a:lnTo>
                      <a:pt x="5817" y="1737"/>
                    </a:lnTo>
                    <a:lnTo>
                      <a:pt x="5692" y="1654"/>
                    </a:lnTo>
                    <a:lnTo>
                      <a:pt x="5608" y="1612"/>
                    </a:lnTo>
                    <a:lnTo>
                      <a:pt x="5587" y="1465"/>
                    </a:lnTo>
                    <a:lnTo>
                      <a:pt x="5629" y="1403"/>
                    </a:lnTo>
                    <a:lnTo>
                      <a:pt x="5545" y="1361"/>
                    </a:lnTo>
                    <a:lnTo>
                      <a:pt x="5399" y="1361"/>
                    </a:lnTo>
                    <a:lnTo>
                      <a:pt x="5336" y="1424"/>
                    </a:lnTo>
                    <a:lnTo>
                      <a:pt x="5211" y="1424"/>
                    </a:lnTo>
                    <a:lnTo>
                      <a:pt x="5106" y="1340"/>
                    </a:lnTo>
                    <a:lnTo>
                      <a:pt x="5106" y="1152"/>
                    </a:lnTo>
                    <a:lnTo>
                      <a:pt x="5169" y="1047"/>
                    </a:lnTo>
                    <a:lnTo>
                      <a:pt x="5190" y="1005"/>
                    </a:lnTo>
                    <a:lnTo>
                      <a:pt x="5211" y="880"/>
                    </a:lnTo>
                    <a:lnTo>
                      <a:pt x="5190" y="796"/>
                    </a:lnTo>
                    <a:lnTo>
                      <a:pt x="5085" y="566"/>
                    </a:lnTo>
                    <a:lnTo>
                      <a:pt x="4918" y="377"/>
                    </a:lnTo>
                    <a:lnTo>
                      <a:pt x="4897" y="294"/>
                    </a:lnTo>
                    <a:lnTo>
                      <a:pt x="4771" y="189"/>
                    </a:lnTo>
                    <a:lnTo>
                      <a:pt x="4813" y="168"/>
                    </a:lnTo>
                    <a:lnTo>
                      <a:pt x="4813" y="84"/>
                    </a:lnTo>
                    <a:lnTo>
                      <a:pt x="475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33"/>
              <p:cNvSpPr/>
              <p:nvPr/>
            </p:nvSpPr>
            <p:spPr>
              <a:xfrm>
                <a:off x="3821225" y="2747900"/>
                <a:ext cx="223400" cy="207700"/>
              </a:xfrm>
              <a:custGeom>
                <a:rect b="b" l="l" r="r" t="t"/>
                <a:pathLst>
                  <a:path extrusionOk="0" h="8308" w="8936">
                    <a:moveTo>
                      <a:pt x="1068" y="1"/>
                    </a:moveTo>
                    <a:lnTo>
                      <a:pt x="1047" y="42"/>
                    </a:lnTo>
                    <a:lnTo>
                      <a:pt x="1089" y="252"/>
                    </a:lnTo>
                    <a:lnTo>
                      <a:pt x="1152" y="314"/>
                    </a:lnTo>
                    <a:lnTo>
                      <a:pt x="1026" y="482"/>
                    </a:lnTo>
                    <a:lnTo>
                      <a:pt x="670" y="691"/>
                    </a:lnTo>
                    <a:lnTo>
                      <a:pt x="670" y="775"/>
                    </a:lnTo>
                    <a:lnTo>
                      <a:pt x="566" y="900"/>
                    </a:lnTo>
                    <a:lnTo>
                      <a:pt x="440" y="900"/>
                    </a:lnTo>
                    <a:lnTo>
                      <a:pt x="357" y="963"/>
                    </a:lnTo>
                    <a:lnTo>
                      <a:pt x="357" y="1047"/>
                    </a:lnTo>
                    <a:lnTo>
                      <a:pt x="336" y="1109"/>
                    </a:lnTo>
                    <a:lnTo>
                      <a:pt x="398" y="1298"/>
                    </a:lnTo>
                    <a:lnTo>
                      <a:pt x="398" y="1423"/>
                    </a:lnTo>
                    <a:lnTo>
                      <a:pt x="357" y="1465"/>
                    </a:lnTo>
                    <a:lnTo>
                      <a:pt x="357" y="1507"/>
                    </a:lnTo>
                    <a:lnTo>
                      <a:pt x="336" y="1570"/>
                    </a:lnTo>
                    <a:lnTo>
                      <a:pt x="294" y="1674"/>
                    </a:lnTo>
                    <a:lnTo>
                      <a:pt x="189" y="1716"/>
                    </a:lnTo>
                    <a:lnTo>
                      <a:pt x="147" y="1737"/>
                    </a:lnTo>
                    <a:lnTo>
                      <a:pt x="85" y="1737"/>
                    </a:lnTo>
                    <a:lnTo>
                      <a:pt x="22" y="1800"/>
                    </a:lnTo>
                    <a:lnTo>
                      <a:pt x="22" y="2009"/>
                    </a:lnTo>
                    <a:lnTo>
                      <a:pt x="85" y="2030"/>
                    </a:lnTo>
                    <a:lnTo>
                      <a:pt x="147" y="2156"/>
                    </a:lnTo>
                    <a:lnTo>
                      <a:pt x="147" y="2553"/>
                    </a:lnTo>
                    <a:lnTo>
                      <a:pt x="189" y="2762"/>
                    </a:lnTo>
                    <a:lnTo>
                      <a:pt x="189" y="2825"/>
                    </a:lnTo>
                    <a:lnTo>
                      <a:pt x="189" y="3139"/>
                    </a:lnTo>
                    <a:lnTo>
                      <a:pt x="252" y="3286"/>
                    </a:lnTo>
                    <a:lnTo>
                      <a:pt x="210" y="3599"/>
                    </a:lnTo>
                    <a:lnTo>
                      <a:pt x="189" y="3662"/>
                    </a:lnTo>
                    <a:lnTo>
                      <a:pt x="231" y="3788"/>
                    </a:lnTo>
                    <a:lnTo>
                      <a:pt x="252" y="3997"/>
                    </a:lnTo>
                    <a:lnTo>
                      <a:pt x="210" y="4081"/>
                    </a:lnTo>
                    <a:lnTo>
                      <a:pt x="85" y="4185"/>
                    </a:lnTo>
                    <a:lnTo>
                      <a:pt x="43" y="4227"/>
                    </a:lnTo>
                    <a:lnTo>
                      <a:pt x="1" y="4290"/>
                    </a:lnTo>
                    <a:lnTo>
                      <a:pt x="85" y="4353"/>
                    </a:lnTo>
                    <a:lnTo>
                      <a:pt x="210" y="4541"/>
                    </a:lnTo>
                    <a:lnTo>
                      <a:pt x="315" y="4771"/>
                    </a:lnTo>
                    <a:lnTo>
                      <a:pt x="357" y="4813"/>
                    </a:lnTo>
                    <a:lnTo>
                      <a:pt x="398" y="4938"/>
                    </a:lnTo>
                    <a:lnTo>
                      <a:pt x="357" y="5022"/>
                    </a:lnTo>
                    <a:lnTo>
                      <a:pt x="398" y="5169"/>
                    </a:lnTo>
                    <a:lnTo>
                      <a:pt x="440" y="5252"/>
                    </a:lnTo>
                    <a:lnTo>
                      <a:pt x="461" y="5357"/>
                    </a:lnTo>
                    <a:lnTo>
                      <a:pt x="545" y="5441"/>
                    </a:lnTo>
                    <a:lnTo>
                      <a:pt x="984" y="5441"/>
                    </a:lnTo>
                    <a:lnTo>
                      <a:pt x="1089" y="5503"/>
                    </a:lnTo>
                    <a:lnTo>
                      <a:pt x="1173" y="5650"/>
                    </a:lnTo>
                    <a:lnTo>
                      <a:pt x="1277" y="5880"/>
                    </a:lnTo>
                    <a:lnTo>
                      <a:pt x="1340" y="5922"/>
                    </a:lnTo>
                    <a:lnTo>
                      <a:pt x="1403" y="6006"/>
                    </a:lnTo>
                    <a:lnTo>
                      <a:pt x="1486" y="6089"/>
                    </a:lnTo>
                    <a:lnTo>
                      <a:pt x="2491" y="6319"/>
                    </a:lnTo>
                    <a:lnTo>
                      <a:pt x="2595" y="6424"/>
                    </a:lnTo>
                    <a:lnTo>
                      <a:pt x="3118" y="6215"/>
                    </a:lnTo>
                    <a:lnTo>
                      <a:pt x="3746" y="5964"/>
                    </a:lnTo>
                    <a:lnTo>
                      <a:pt x="8391" y="8307"/>
                    </a:lnTo>
                    <a:lnTo>
                      <a:pt x="8391" y="8098"/>
                    </a:lnTo>
                    <a:lnTo>
                      <a:pt x="8935" y="8056"/>
                    </a:lnTo>
                    <a:lnTo>
                      <a:pt x="8705" y="2344"/>
                    </a:lnTo>
                    <a:lnTo>
                      <a:pt x="8621" y="2051"/>
                    </a:lnTo>
                    <a:lnTo>
                      <a:pt x="8580" y="1905"/>
                    </a:lnTo>
                    <a:lnTo>
                      <a:pt x="8621" y="1716"/>
                    </a:lnTo>
                    <a:lnTo>
                      <a:pt x="8705" y="1507"/>
                    </a:lnTo>
                    <a:lnTo>
                      <a:pt x="8705" y="1381"/>
                    </a:lnTo>
                    <a:lnTo>
                      <a:pt x="8663" y="1214"/>
                    </a:lnTo>
                    <a:lnTo>
                      <a:pt x="8705" y="984"/>
                    </a:lnTo>
                    <a:lnTo>
                      <a:pt x="8726" y="879"/>
                    </a:lnTo>
                    <a:lnTo>
                      <a:pt x="8684" y="733"/>
                    </a:lnTo>
                    <a:lnTo>
                      <a:pt x="8600" y="649"/>
                    </a:lnTo>
                    <a:lnTo>
                      <a:pt x="8496" y="628"/>
                    </a:lnTo>
                    <a:lnTo>
                      <a:pt x="8391" y="649"/>
                    </a:lnTo>
                    <a:lnTo>
                      <a:pt x="7994" y="586"/>
                    </a:lnTo>
                    <a:lnTo>
                      <a:pt x="7931" y="524"/>
                    </a:lnTo>
                    <a:lnTo>
                      <a:pt x="7764" y="524"/>
                    </a:lnTo>
                    <a:lnTo>
                      <a:pt x="7575" y="461"/>
                    </a:lnTo>
                    <a:lnTo>
                      <a:pt x="7533" y="377"/>
                    </a:lnTo>
                    <a:lnTo>
                      <a:pt x="7575" y="356"/>
                    </a:lnTo>
                    <a:lnTo>
                      <a:pt x="7554" y="314"/>
                    </a:lnTo>
                    <a:lnTo>
                      <a:pt x="7324" y="168"/>
                    </a:lnTo>
                    <a:lnTo>
                      <a:pt x="7199" y="168"/>
                    </a:lnTo>
                    <a:lnTo>
                      <a:pt x="7010" y="126"/>
                    </a:lnTo>
                    <a:lnTo>
                      <a:pt x="6948" y="105"/>
                    </a:lnTo>
                    <a:lnTo>
                      <a:pt x="6885" y="147"/>
                    </a:lnTo>
                    <a:lnTo>
                      <a:pt x="6780" y="63"/>
                    </a:lnTo>
                    <a:lnTo>
                      <a:pt x="6717" y="63"/>
                    </a:lnTo>
                    <a:lnTo>
                      <a:pt x="6529" y="168"/>
                    </a:lnTo>
                    <a:lnTo>
                      <a:pt x="6257" y="210"/>
                    </a:lnTo>
                    <a:lnTo>
                      <a:pt x="6006" y="314"/>
                    </a:lnTo>
                    <a:lnTo>
                      <a:pt x="5880" y="440"/>
                    </a:lnTo>
                    <a:lnTo>
                      <a:pt x="5839" y="586"/>
                    </a:lnTo>
                    <a:lnTo>
                      <a:pt x="5776" y="670"/>
                    </a:lnTo>
                    <a:lnTo>
                      <a:pt x="5755" y="963"/>
                    </a:lnTo>
                    <a:lnTo>
                      <a:pt x="5859" y="1109"/>
                    </a:lnTo>
                    <a:lnTo>
                      <a:pt x="5943" y="1361"/>
                    </a:lnTo>
                    <a:lnTo>
                      <a:pt x="5880" y="1486"/>
                    </a:lnTo>
                    <a:lnTo>
                      <a:pt x="5734" y="1633"/>
                    </a:lnTo>
                    <a:lnTo>
                      <a:pt x="5692" y="1695"/>
                    </a:lnTo>
                    <a:lnTo>
                      <a:pt x="5525" y="1842"/>
                    </a:lnTo>
                    <a:lnTo>
                      <a:pt x="5378" y="1905"/>
                    </a:lnTo>
                    <a:lnTo>
                      <a:pt x="5148" y="1800"/>
                    </a:lnTo>
                    <a:lnTo>
                      <a:pt x="4918" y="1612"/>
                    </a:lnTo>
                    <a:lnTo>
                      <a:pt x="4730" y="1486"/>
                    </a:lnTo>
                    <a:lnTo>
                      <a:pt x="4479" y="1319"/>
                    </a:lnTo>
                    <a:lnTo>
                      <a:pt x="4060" y="1172"/>
                    </a:lnTo>
                    <a:lnTo>
                      <a:pt x="3872" y="1151"/>
                    </a:lnTo>
                    <a:lnTo>
                      <a:pt x="3788" y="1172"/>
                    </a:lnTo>
                    <a:lnTo>
                      <a:pt x="3579" y="1172"/>
                    </a:lnTo>
                    <a:lnTo>
                      <a:pt x="3390" y="1068"/>
                    </a:lnTo>
                    <a:lnTo>
                      <a:pt x="3223" y="733"/>
                    </a:lnTo>
                    <a:lnTo>
                      <a:pt x="3223" y="545"/>
                    </a:lnTo>
                    <a:lnTo>
                      <a:pt x="3056" y="356"/>
                    </a:lnTo>
                    <a:lnTo>
                      <a:pt x="2700" y="314"/>
                    </a:lnTo>
                    <a:lnTo>
                      <a:pt x="2512" y="168"/>
                    </a:lnTo>
                    <a:lnTo>
                      <a:pt x="2198" y="168"/>
                    </a:lnTo>
                    <a:lnTo>
                      <a:pt x="2010" y="105"/>
                    </a:lnTo>
                    <a:lnTo>
                      <a:pt x="1591" y="168"/>
                    </a:lnTo>
                    <a:lnTo>
                      <a:pt x="1298" y="126"/>
                    </a:lnTo>
                    <a:lnTo>
                      <a:pt x="1194" y="21"/>
                    </a:lnTo>
                    <a:lnTo>
                      <a:pt x="1068"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33"/>
              <p:cNvSpPr/>
              <p:nvPr/>
            </p:nvSpPr>
            <p:spPr>
              <a:xfrm>
                <a:off x="3792975" y="2679900"/>
                <a:ext cx="57050" cy="111450"/>
              </a:xfrm>
              <a:custGeom>
                <a:rect b="b" l="l" r="r" t="t"/>
                <a:pathLst>
                  <a:path extrusionOk="0" h="4458" w="2282">
                    <a:moveTo>
                      <a:pt x="1235" y="0"/>
                    </a:moveTo>
                    <a:lnTo>
                      <a:pt x="1110" y="21"/>
                    </a:lnTo>
                    <a:lnTo>
                      <a:pt x="1110" y="105"/>
                    </a:lnTo>
                    <a:lnTo>
                      <a:pt x="1026" y="21"/>
                    </a:lnTo>
                    <a:lnTo>
                      <a:pt x="859" y="42"/>
                    </a:lnTo>
                    <a:lnTo>
                      <a:pt x="650" y="147"/>
                    </a:lnTo>
                    <a:lnTo>
                      <a:pt x="524" y="272"/>
                    </a:lnTo>
                    <a:lnTo>
                      <a:pt x="503" y="356"/>
                    </a:lnTo>
                    <a:lnTo>
                      <a:pt x="524" y="440"/>
                    </a:lnTo>
                    <a:lnTo>
                      <a:pt x="503" y="586"/>
                    </a:lnTo>
                    <a:lnTo>
                      <a:pt x="503" y="775"/>
                    </a:lnTo>
                    <a:lnTo>
                      <a:pt x="399" y="1047"/>
                    </a:lnTo>
                    <a:lnTo>
                      <a:pt x="440" y="1193"/>
                    </a:lnTo>
                    <a:lnTo>
                      <a:pt x="503" y="1298"/>
                    </a:lnTo>
                    <a:lnTo>
                      <a:pt x="524" y="1319"/>
                    </a:lnTo>
                    <a:lnTo>
                      <a:pt x="482" y="1381"/>
                    </a:lnTo>
                    <a:lnTo>
                      <a:pt x="419" y="1465"/>
                    </a:lnTo>
                    <a:lnTo>
                      <a:pt x="503" y="1528"/>
                    </a:lnTo>
                    <a:lnTo>
                      <a:pt x="440" y="1591"/>
                    </a:lnTo>
                    <a:lnTo>
                      <a:pt x="419" y="1800"/>
                    </a:lnTo>
                    <a:lnTo>
                      <a:pt x="336" y="1842"/>
                    </a:lnTo>
                    <a:lnTo>
                      <a:pt x="294" y="1925"/>
                    </a:lnTo>
                    <a:lnTo>
                      <a:pt x="210" y="1946"/>
                    </a:lnTo>
                    <a:lnTo>
                      <a:pt x="85" y="2114"/>
                    </a:lnTo>
                    <a:lnTo>
                      <a:pt x="1" y="2365"/>
                    </a:lnTo>
                    <a:lnTo>
                      <a:pt x="64" y="2407"/>
                    </a:lnTo>
                    <a:lnTo>
                      <a:pt x="106" y="2553"/>
                    </a:lnTo>
                    <a:lnTo>
                      <a:pt x="85" y="2616"/>
                    </a:lnTo>
                    <a:lnTo>
                      <a:pt x="168" y="2741"/>
                    </a:lnTo>
                    <a:lnTo>
                      <a:pt x="210" y="2741"/>
                    </a:lnTo>
                    <a:lnTo>
                      <a:pt x="399" y="2888"/>
                    </a:lnTo>
                    <a:lnTo>
                      <a:pt x="419" y="3034"/>
                    </a:lnTo>
                    <a:lnTo>
                      <a:pt x="545" y="3076"/>
                    </a:lnTo>
                    <a:lnTo>
                      <a:pt x="608" y="3139"/>
                    </a:lnTo>
                    <a:lnTo>
                      <a:pt x="712" y="3160"/>
                    </a:lnTo>
                    <a:lnTo>
                      <a:pt x="838" y="3306"/>
                    </a:lnTo>
                    <a:lnTo>
                      <a:pt x="1215" y="4457"/>
                    </a:lnTo>
                    <a:lnTo>
                      <a:pt x="1277" y="4457"/>
                    </a:lnTo>
                    <a:lnTo>
                      <a:pt x="1319" y="4436"/>
                    </a:lnTo>
                    <a:lnTo>
                      <a:pt x="1424" y="4394"/>
                    </a:lnTo>
                    <a:lnTo>
                      <a:pt x="1466" y="4290"/>
                    </a:lnTo>
                    <a:lnTo>
                      <a:pt x="1487" y="4227"/>
                    </a:lnTo>
                    <a:lnTo>
                      <a:pt x="1487" y="4185"/>
                    </a:lnTo>
                    <a:lnTo>
                      <a:pt x="1528" y="4143"/>
                    </a:lnTo>
                    <a:lnTo>
                      <a:pt x="1528" y="4018"/>
                    </a:lnTo>
                    <a:lnTo>
                      <a:pt x="1466" y="3829"/>
                    </a:lnTo>
                    <a:lnTo>
                      <a:pt x="1487" y="3767"/>
                    </a:lnTo>
                    <a:lnTo>
                      <a:pt x="1487" y="3683"/>
                    </a:lnTo>
                    <a:lnTo>
                      <a:pt x="1570" y="3620"/>
                    </a:lnTo>
                    <a:lnTo>
                      <a:pt x="1696" y="3620"/>
                    </a:lnTo>
                    <a:lnTo>
                      <a:pt x="1800" y="3495"/>
                    </a:lnTo>
                    <a:lnTo>
                      <a:pt x="1800" y="3411"/>
                    </a:lnTo>
                    <a:lnTo>
                      <a:pt x="2156" y="3202"/>
                    </a:lnTo>
                    <a:lnTo>
                      <a:pt x="2282" y="3034"/>
                    </a:lnTo>
                    <a:lnTo>
                      <a:pt x="2219" y="2972"/>
                    </a:lnTo>
                    <a:lnTo>
                      <a:pt x="2177" y="2762"/>
                    </a:lnTo>
                    <a:lnTo>
                      <a:pt x="2198" y="2721"/>
                    </a:lnTo>
                    <a:lnTo>
                      <a:pt x="2156" y="2679"/>
                    </a:lnTo>
                    <a:lnTo>
                      <a:pt x="1968" y="2574"/>
                    </a:lnTo>
                    <a:lnTo>
                      <a:pt x="1947" y="2532"/>
                    </a:lnTo>
                    <a:lnTo>
                      <a:pt x="1947" y="2448"/>
                    </a:lnTo>
                    <a:lnTo>
                      <a:pt x="1863" y="2407"/>
                    </a:lnTo>
                    <a:lnTo>
                      <a:pt x="1842" y="2428"/>
                    </a:lnTo>
                    <a:lnTo>
                      <a:pt x="1842" y="2469"/>
                    </a:lnTo>
                    <a:lnTo>
                      <a:pt x="1779" y="2511"/>
                    </a:lnTo>
                    <a:lnTo>
                      <a:pt x="1696" y="2469"/>
                    </a:lnTo>
                    <a:lnTo>
                      <a:pt x="1675" y="2365"/>
                    </a:lnTo>
                    <a:lnTo>
                      <a:pt x="1591" y="2407"/>
                    </a:lnTo>
                    <a:lnTo>
                      <a:pt x="1424" y="2260"/>
                    </a:lnTo>
                    <a:lnTo>
                      <a:pt x="1340" y="2114"/>
                    </a:lnTo>
                    <a:lnTo>
                      <a:pt x="1382" y="1925"/>
                    </a:lnTo>
                    <a:lnTo>
                      <a:pt x="1675" y="1737"/>
                    </a:lnTo>
                    <a:lnTo>
                      <a:pt x="1842" y="1570"/>
                    </a:lnTo>
                    <a:lnTo>
                      <a:pt x="1884" y="1507"/>
                    </a:lnTo>
                    <a:lnTo>
                      <a:pt x="1842" y="1465"/>
                    </a:lnTo>
                    <a:lnTo>
                      <a:pt x="1884" y="1381"/>
                    </a:lnTo>
                    <a:lnTo>
                      <a:pt x="1863" y="1298"/>
                    </a:lnTo>
                    <a:lnTo>
                      <a:pt x="1842" y="1277"/>
                    </a:lnTo>
                    <a:lnTo>
                      <a:pt x="1842" y="1088"/>
                    </a:lnTo>
                    <a:lnTo>
                      <a:pt x="1654" y="1005"/>
                    </a:lnTo>
                    <a:lnTo>
                      <a:pt x="1528" y="837"/>
                    </a:lnTo>
                    <a:lnTo>
                      <a:pt x="1549" y="670"/>
                    </a:lnTo>
                    <a:lnTo>
                      <a:pt x="1675" y="586"/>
                    </a:lnTo>
                    <a:lnTo>
                      <a:pt x="1696" y="482"/>
                    </a:lnTo>
                    <a:lnTo>
                      <a:pt x="1800" y="314"/>
                    </a:lnTo>
                    <a:lnTo>
                      <a:pt x="1800" y="210"/>
                    </a:lnTo>
                    <a:lnTo>
                      <a:pt x="1759" y="147"/>
                    </a:lnTo>
                    <a:lnTo>
                      <a:pt x="1549" y="335"/>
                    </a:lnTo>
                    <a:lnTo>
                      <a:pt x="1487" y="419"/>
                    </a:lnTo>
                    <a:lnTo>
                      <a:pt x="1424" y="377"/>
                    </a:lnTo>
                    <a:lnTo>
                      <a:pt x="1340" y="168"/>
                    </a:lnTo>
                    <a:lnTo>
                      <a:pt x="1277" y="168"/>
                    </a:lnTo>
                    <a:lnTo>
                      <a:pt x="1277" y="63"/>
                    </a:lnTo>
                    <a:lnTo>
                      <a:pt x="1235"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33"/>
              <p:cNvSpPr/>
              <p:nvPr/>
            </p:nvSpPr>
            <p:spPr>
              <a:xfrm>
                <a:off x="3568575" y="2683550"/>
                <a:ext cx="289825" cy="280400"/>
              </a:xfrm>
              <a:custGeom>
                <a:rect b="b" l="l" r="r" t="t"/>
                <a:pathLst>
                  <a:path extrusionOk="0" h="11216" w="11593">
                    <a:moveTo>
                      <a:pt x="8307" y="1"/>
                    </a:moveTo>
                    <a:lnTo>
                      <a:pt x="8161" y="22"/>
                    </a:lnTo>
                    <a:lnTo>
                      <a:pt x="8140" y="106"/>
                    </a:lnTo>
                    <a:lnTo>
                      <a:pt x="8035" y="126"/>
                    </a:lnTo>
                    <a:lnTo>
                      <a:pt x="7994" y="210"/>
                    </a:lnTo>
                    <a:lnTo>
                      <a:pt x="7910" y="189"/>
                    </a:lnTo>
                    <a:lnTo>
                      <a:pt x="7805" y="189"/>
                    </a:lnTo>
                    <a:lnTo>
                      <a:pt x="7701" y="294"/>
                    </a:lnTo>
                    <a:lnTo>
                      <a:pt x="7575" y="294"/>
                    </a:lnTo>
                    <a:lnTo>
                      <a:pt x="7491" y="168"/>
                    </a:lnTo>
                    <a:lnTo>
                      <a:pt x="7324" y="168"/>
                    </a:lnTo>
                    <a:lnTo>
                      <a:pt x="7261" y="126"/>
                    </a:lnTo>
                    <a:lnTo>
                      <a:pt x="7115" y="168"/>
                    </a:lnTo>
                    <a:lnTo>
                      <a:pt x="6989" y="126"/>
                    </a:lnTo>
                    <a:lnTo>
                      <a:pt x="6947" y="168"/>
                    </a:lnTo>
                    <a:lnTo>
                      <a:pt x="6843" y="106"/>
                    </a:lnTo>
                    <a:lnTo>
                      <a:pt x="6759" y="126"/>
                    </a:lnTo>
                    <a:lnTo>
                      <a:pt x="6696" y="273"/>
                    </a:lnTo>
                    <a:lnTo>
                      <a:pt x="6571" y="273"/>
                    </a:lnTo>
                    <a:lnTo>
                      <a:pt x="6466" y="210"/>
                    </a:lnTo>
                    <a:lnTo>
                      <a:pt x="6320" y="336"/>
                    </a:lnTo>
                    <a:lnTo>
                      <a:pt x="6236" y="336"/>
                    </a:lnTo>
                    <a:lnTo>
                      <a:pt x="6110" y="273"/>
                    </a:lnTo>
                    <a:lnTo>
                      <a:pt x="5964" y="315"/>
                    </a:lnTo>
                    <a:lnTo>
                      <a:pt x="5629" y="315"/>
                    </a:lnTo>
                    <a:lnTo>
                      <a:pt x="5336" y="524"/>
                    </a:lnTo>
                    <a:lnTo>
                      <a:pt x="5190" y="545"/>
                    </a:lnTo>
                    <a:lnTo>
                      <a:pt x="5106" y="545"/>
                    </a:lnTo>
                    <a:lnTo>
                      <a:pt x="4981" y="629"/>
                    </a:lnTo>
                    <a:lnTo>
                      <a:pt x="4960" y="712"/>
                    </a:lnTo>
                    <a:lnTo>
                      <a:pt x="4897" y="817"/>
                    </a:lnTo>
                    <a:lnTo>
                      <a:pt x="4813" y="817"/>
                    </a:lnTo>
                    <a:lnTo>
                      <a:pt x="4792" y="796"/>
                    </a:lnTo>
                    <a:lnTo>
                      <a:pt x="4709" y="796"/>
                    </a:lnTo>
                    <a:lnTo>
                      <a:pt x="4646" y="817"/>
                    </a:lnTo>
                    <a:lnTo>
                      <a:pt x="4604" y="859"/>
                    </a:lnTo>
                    <a:lnTo>
                      <a:pt x="4457" y="901"/>
                    </a:lnTo>
                    <a:lnTo>
                      <a:pt x="4332" y="942"/>
                    </a:lnTo>
                    <a:lnTo>
                      <a:pt x="4248" y="1026"/>
                    </a:lnTo>
                    <a:lnTo>
                      <a:pt x="4227" y="1068"/>
                    </a:lnTo>
                    <a:lnTo>
                      <a:pt x="4123" y="1214"/>
                    </a:lnTo>
                    <a:lnTo>
                      <a:pt x="3934" y="1256"/>
                    </a:lnTo>
                    <a:lnTo>
                      <a:pt x="3767" y="1256"/>
                    </a:lnTo>
                    <a:lnTo>
                      <a:pt x="3830" y="1340"/>
                    </a:lnTo>
                    <a:lnTo>
                      <a:pt x="3851" y="1382"/>
                    </a:lnTo>
                    <a:lnTo>
                      <a:pt x="3913" y="1486"/>
                    </a:lnTo>
                    <a:lnTo>
                      <a:pt x="3934" y="1591"/>
                    </a:lnTo>
                    <a:lnTo>
                      <a:pt x="3955" y="1633"/>
                    </a:lnTo>
                    <a:lnTo>
                      <a:pt x="3955" y="1800"/>
                    </a:lnTo>
                    <a:lnTo>
                      <a:pt x="3955" y="2051"/>
                    </a:lnTo>
                    <a:lnTo>
                      <a:pt x="3976" y="2114"/>
                    </a:lnTo>
                    <a:lnTo>
                      <a:pt x="4039" y="2575"/>
                    </a:lnTo>
                    <a:lnTo>
                      <a:pt x="4123" y="2721"/>
                    </a:lnTo>
                    <a:lnTo>
                      <a:pt x="4144" y="2847"/>
                    </a:lnTo>
                    <a:lnTo>
                      <a:pt x="4227" y="2847"/>
                    </a:lnTo>
                    <a:lnTo>
                      <a:pt x="4269" y="2909"/>
                    </a:lnTo>
                    <a:lnTo>
                      <a:pt x="4353" y="2930"/>
                    </a:lnTo>
                    <a:lnTo>
                      <a:pt x="4395" y="2951"/>
                    </a:lnTo>
                    <a:lnTo>
                      <a:pt x="4332" y="3119"/>
                    </a:lnTo>
                    <a:lnTo>
                      <a:pt x="4353" y="3160"/>
                    </a:lnTo>
                    <a:lnTo>
                      <a:pt x="4269" y="3265"/>
                    </a:lnTo>
                    <a:lnTo>
                      <a:pt x="3600" y="3265"/>
                    </a:lnTo>
                    <a:lnTo>
                      <a:pt x="3453" y="3307"/>
                    </a:lnTo>
                    <a:lnTo>
                      <a:pt x="3307" y="3516"/>
                    </a:lnTo>
                    <a:lnTo>
                      <a:pt x="3202" y="3621"/>
                    </a:lnTo>
                    <a:lnTo>
                      <a:pt x="3118" y="3746"/>
                    </a:lnTo>
                    <a:lnTo>
                      <a:pt x="3139" y="3935"/>
                    </a:lnTo>
                    <a:lnTo>
                      <a:pt x="3097" y="4060"/>
                    </a:lnTo>
                    <a:lnTo>
                      <a:pt x="2700" y="4311"/>
                    </a:lnTo>
                    <a:lnTo>
                      <a:pt x="2072" y="4688"/>
                    </a:lnTo>
                    <a:lnTo>
                      <a:pt x="1612" y="4939"/>
                    </a:lnTo>
                    <a:lnTo>
                      <a:pt x="1361" y="5002"/>
                    </a:lnTo>
                    <a:lnTo>
                      <a:pt x="1152" y="5002"/>
                    </a:lnTo>
                    <a:lnTo>
                      <a:pt x="1047" y="5043"/>
                    </a:lnTo>
                    <a:lnTo>
                      <a:pt x="880" y="5043"/>
                    </a:lnTo>
                    <a:lnTo>
                      <a:pt x="587" y="5106"/>
                    </a:lnTo>
                    <a:lnTo>
                      <a:pt x="398" y="5211"/>
                    </a:lnTo>
                    <a:lnTo>
                      <a:pt x="294" y="5357"/>
                    </a:lnTo>
                    <a:lnTo>
                      <a:pt x="43" y="5546"/>
                    </a:lnTo>
                    <a:lnTo>
                      <a:pt x="43" y="6048"/>
                    </a:lnTo>
                    <a:lnTo>
                      <a:pt x="1" y="6194"/>
                    </a:lnTo>
                    <a:lnTo>
                      <a:pt x="2093" y="7617"/>
                    </a:lnTo>
                    <a:lnTo>
                      <a:pt x="5901" y="10128"/>
                    </a:lnTo>
                    <a:lnTo>
                      <a:pt x="5943" y="10379"/>
                    </a:lnTo>
                    <a:lnTo>
                      <a:pt x="6069" y="10484"/>
                    </a:lnTo>
                    <a:lnTo>
                      <a:pt x="6278" y="10484"/>
                    </a:lnTo>
                    <a:lnTo>
                      <a:pt x="6445" y="10546"/>
                    </a:lnTo>
                    <a:lnTo>
                      <a:pt x="6550" y="10672"/>
                    </a:lnTo>
                    <a:lnTo>
                      <a:pt x="6696" y="10735"/>
                    </a:lnTo>
                    <a:lnTo>
                      <a:pt x="6801" y="10797"/>
                    </a:lnTo>
                    <a:lnTo>
                      <a:pt x="6801" y="10902"/>
                    </a:lnTo>
                    <a:lnTo>
                      <a:pt x="6738" y="11090"/>
                    </a:lnTo>
                    <a:lnTo>
                      <a:pt x="6780" y="11174"/>
                    </a:lnTo>
                    <a:lnTo>
                      <a:pt x="6906" y="11216"/>
                    </a:lnTo>
                    <a:lnTo>
                      <a:pt x="7178" y="11195"/>
                    </a:lnTo>
                    <a:lnTo>
                      <a:pt x="7408" y="11111"/>
                    </a:lnTo>
                    <a:lnTo>
                      <a:pt x="8266" y="10902"/>
                    </a:lnTo>
                    <a:lnTo>
                      <a:pt x="8998" y="10253"/>
                    </a:lnTo>
                    <a:lnTo>
                      <a:pt x="11592" y="8663"/>
                    </a:lnTo>
                    <a:lnTo>
                      <a:pt x="11509" y="8580"/>
                    </a:lnTo>
                    <a:lnTo>
                      <a:pt x="11446" y="8496"/>
                    </a:lnTo>
                    <a:lnTo>
                      <a:pt x="11383" y="8454"/>
                    </a:lnTo>
                    <a:lnTo>
                      <a:pt x="11279" y="8224"/>
                    </a:lnTo>
                    <a:lnTo>
                      <a:pt x="11195" y="8077"/>
                    </a:lnTo>
                    <a:lnTo>
                      <a:pt x="11090" y="8015"/>
                    </a:lnTo>
                    <a:lnTo>
                      <a:pt x="10651" y="8015"/>
                    </a:lnTo>
                    <a:lnTo>
                      <a:pt x="10567" y="7931"/>
                    </a:lnTo>
                    <a:lnTo>
                      <a:pt x="10546" y="7826"/>
                    </a:lnTo>
                    <a:lnTo>
                      <a:pt x="10504" y="7743"/>
                    </a:lnTo>
                    <a:lnTo>
                      <a:pt x="10463" y="7596"/>
                    </a:lnTo>
                    <a:lnTo>
                      <a:pt x="10504" y="7512"/>
                    </a:lnTo>
                    <a:lnTo>
                      <a:pt x="10463" y="7387"/>
                    </a:lnTo>
                    <a:lnTo>
                      <a:pt x="10421" y="7345"/>
                    </a:lnTo>
                    <a:lnTo>
                      <a:pt x="10316" y="7115"/>
                    </a:lnTo>
                    <a:lnTo>
                      <a:pt x="10191" y="6927"/>
                    </a:lnTo>
                    <a:lnTo>
                      <a:pt x="10107" y="6864"/>
                    </a:lnTo>
                    <a:lnTo>
                      <a:pt x="10149" y="6801"/>
                    </a:lnTo>
                    <a:lnTo>
                      <a:pt x="10191" y="6759"/>
                    </a:lnTo>
                    <a:lnTo>
                      <a:pt x="10316" y="6655"/>
                    </a:lnTo>
                    <a:lnTo>
                      <a:pt x="10358" y="6571"/>
                    </a:lnTo>
                    <a:lnTo>
                      <a:pt x="10337" y="6362"/>
                    </a:lnTo>
                    <a:lnTo>
                      <a:pt x="10295" y="6236"/>
                    </a:lnTo>
                    <a:lnTo>
                      <a:pt x="10316" y="6173"/>
                    </a:lnTo>
                    <a:lnTo>
                      <a:pt x="10358" y="5860"/>
                    </a:lnTo>
                    <a:lnTo>
                      <a:pt x="10295" y="5713"/>
                    </a:lnTo>
                    <a:lnTo>
                      <a:pt x="10295" y="5399"/>
                    </a:lnTo>
                    <a:lnTo>
                      <a:pt x="10295" y="5336"/>
                    </a:lnTo>
                    <a:lnTo>
                      <a:pt x="10253" y="5127"/>
                    </a:lnTo>
                    <a:lnTo>
                      <a:pt x="10253" y="4730"/>
                    </a:lnTo>
                    <a:lnTo>
                      <a:pt x="10191" y="4604"/>
                    </a:lnTo>
                    <a:lnTo>
                      <a:pt x="10128" y="4583"/>
                    </a:lnTo>
                    <a:lnTo>
                      <a:pt x="10128" y="4374"/>
                    </a:lnTo>
                    <a:lnTo>
                      <a:pt x="10191" y="4311"/>
                    </a:lnTo>
                    <a:lnTo>
                      <a:pt x="9814" y="3160"/>
                    </a:lnTo>
                    <a:lnTo>
                      <a:pt x="9688" y="3014"/>
                    </a:lnTo>
                    <a:lnTo>
                      <a:pt x="9584" y="2993"/>
                    </a:lnTo>
                    <a:lnTo>
                      <a:pt x="9521" y="2930"/>
                    </a:lnTo>
                    <a:lnTo>
                      <a:pt x="9395" y="2888"/>
                    </a:lnTo>
                    <a:lnTo>
                      <a:pt x="9375" y="2742"/>
                    </a:lnTo>
                    <a:lnTo>
                      <a:pt x="9186" y="2595"/>
                    </a:lnTo>
                    <a:lnTo>
                      <a:pt x="9144" y="2595"/>
                    </a:lnTo>
                    <a:lnTo>
                      <a:pt x="9061" y="2470"/>
                    </a:lnTo>
                    <a:lnTo>
                      <a:pt x="9082" y="2407"/>
                    </a:lnTo>
                    <a:lnTo>
                      <a:pt x="9040" y="2261"/>
                    </a:lnTo>
                    <a:lnTo>
                      <a:pt x="8977" y="2219"/>
                    </a:lnTo>
                    <a:lnTo>
                      <a:pt x="9061" y="1968"/>
                    </a:lnTo>
                    <a:lnTo>
                      <a:pt x="9186" y="1800"/>
                    </a:lnTo>
                    <a:lnTo>
                      <a:pt x="9270" y="1779"/>
                    </a:lnTo>
                    <a:lnTo>
                      <a:pt x="9312" y="1696"/>
                    </a:lnTo>
                    <a:lnTo>
                      <a:pt x="9395" y="1654"/>
                    </a:lnTo>
                    <a:lnTo>
                      <a:pt x="9416" y="1445"/>
                    </a:lnTo>
                    <a:lnTo>
                      <a:pt x="9479" y="1382"/>
                    </a:lnTo>
                    <a:lnTo>
                      <a:pt x="9395" y="1319"/>
                    </a:lnTo>
                    <a:lnTo>
                      <a:pt x="9458" y="1235"/>
                    </a:lnTo>
                    <a:lnTo>
                      <a:pt x="9500" y="1173"/>
                    </a:lnTo>
                    <a:lnTo>
                      <a:pt x="9479" y="1152"/>
                    </a:lnTo>
                    <a:lnTo>
                      <a:pt x="9416" y="1047"/>
                    </a:lnTo>
                    <a:lnTo>
                      <a:pt x="9375" y="901"/>
                    </a:lnTo>
                    <a:lnTo>
                      <a:pt x="9479" y="629"/>
                    </a:lnTo>
                    <a:lnTo>
                      <a:pt x="9479" y="440"/>
                    </a:lnTo>
                    <a:lnTo>
                      <a:pt x="9500" y="294"/>
                    </a:lnTo>
                    <a:lnTo>
                      <a:pt x="9479" y="210"/>
                    </a:lnTo>
                    <a:lnTo>
                      <a:pt x="9500" y="126"/>
                    </a:lnTo>
                    <a:lnTo>
                      <a:pt x="9479" y="106"/>
                    </a:lnTo>
                    <a:lnTo>
                      <a:pt x="9291" y="126"/>
                    </a:lnTo>
                    <a:lnTo>
                      <a:pt x="9207" y="106"/>
                    </a:lnTo>
                    <a:lnTo>
                      <a:pt x="8977" y="189"/>
                    </a:lnTo>
                    <a:lnTo>
                      <a:pt x="8851" y="85"/>
                    </a:lnTo>
                    <a:lnTo>
                      <a:pt x="8684" y="22"/>
                    </a:lnTo>
                    <a:lnTo>
                      <a:pt x="8684" y="85"/>
                    </a:lnTo>
                    <a:lnTo>
                      <a:pt x="8579" y="189"/>
                    </a:lnTo>
                    <a:lnTo>
                      <a:pt x="8370" y="168"/>
                    </a:lnTo>
                    <a:lnTo>
                      <a:pt x="8370" y="64"/>
                    </a:lnTo>
                    <a:lnTo>
                      <a:pt x="830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33"/>
              <p:cNvSpPr/>
              <p:nvPr/>
            </p:nvSpPr>
            <p:spPr>
              <a:xfrm>
                <a:off x="3511050" y="2702400"/>
                <a:ext cx="167400" cy="132350"/>
              </a:xfrm>
              <a:custGeom>
                <a:rect b="b" l="l" r="r" t="t"/>
                <a:pathLst>
                  <a:path extrusionOk="0" h="5294" w="6696">
                    <a:moveTo>
                      <a:pt x="4269" y="0"/>
                    </a:moveTo>
                    <a:lnTo>
                      <a:pt x="4164" y="42"/>
                    </a:lnTo>
                    <a:lnTo>
                      <a:pt x="4122" y="84"/>
                    </a:lnTo>
                    <a:lnTo>
                      <a:pt x="4038" y="84"/>
                    </a:lnTo>
                    <a:lnTo>
                      <a:pt x="3913" y="188"/>
                    </a:lnTo>
                    <a:lnTo>
                      <a:pt x="3871" y="502"/>
                    </a:lnTo>
                    <a:lnTo>
                      <a:pt x="3766" y="691"/>
                    </a:lnTo>
                    <a:lnTo>
                      <a:pt x="3745" y="921"/>
                    </a:lnTo>
                    <a:lnTo>
                      <a:pt x="3662" y="1046"/>
                    </a:lnTo>
                    <a:lnTo>
                      <a:pt x="3411" y="1318"/>
                    </a:lnTo>
                    <a:lnTo>
                      <a:pt x="3327" y="1318"/>
                    </a:lnTo>
                    <a:lnTo>
                      <a:pt x="3222" y="1402"/>
                    </a:lnTo>
                    <a:lnTo>
                      <a:pt x="2992" y="1465"/>
                    </a:lnTo>
                    <a:lnTo>
                      <a:pt x="2825" y="1632"/>
                    </a:lnTo>
                    <a:lnTo>
                      <a:pt x="2783" y="1632"/>
                    </a:lnTo>
                    <a:lnTo>
                      <a:pt x="2553" y="1779"/>
                    </a:lnTo>
                    <a:lnTo>
                      <a:pt x="2406" y="1841"/>
                    </a:lnTo>
                    <a:lnTo>
                      <a:pt x="2344" y="1967"/>
                    </a:lnTo>
                    <a:lnTo>
                      <a:pt x="2072" y="2155"/>
                    </a:lnTo>
                    <a:lnTo>
                      <a:pt x="2155" y="2365"/>
                    </a:lnTo>
                    <a:lnTo>
                      <a:pt x="2155" y="2490"/>
                    </a:lnTo>
                    <a:lnTo>
                      <a:pt x="1925" y="2699"/>
                    </a:lnTo>
                    <a:lnTo>
                      <a:pt x="1758" y="3013"/>
                    </a:lnTo>
                    <a:lnTo>
                      <a:pt x="1758" y="3118"/>
                    </a:lnTo>
                    <a:lnTo>
                      <a:pt x="1862" y="3327"/>
                    </a:lnTo>
                    <a:lnTo>
                      <a:pt x="1779" y="3536"/>
                    </a:lnTo>
                    <a:lnTo>
                      <a:pt x="1841" y="3599"/>
                    </a:lnTo>
                    <a:lnTo>
                      <a:pt x="1883" y="3662"/>
                    </a:lnTo>
                    <a:lnTo>
                      <a:pt x="1862" y="3829"/>
                    </a:lnTo>
                    <a:lnTo>
                      <a:pt x="1507" y="4248"/>
                    </a:lnTo>
                    <a:lnTo>
                      <a:pt x="1444" y="4394"/>
                    </a:lnTo>
                    <a:lnTo>
                      <a:pt x="1297" y="4582"/>
                    </a:lnTo>
                    <a:lnTo>
                      <a:pt x="1109" y="4603"/>
                    </a:lnTo>
                    <a:lnTo>
                      <a:pt x="712" y="4959"/>
                    </a:lnTo>
                    <a:lnTo>
                      <a:pt x="147" y="5064"/>
                    </a:lnTo>
                    <a:lnTo>
                      <a:pt x="0" y="5273"/>
                    </a:lnTo>
                    <a:lnTo>
                      <a:pt x="2344" y="5294"/>
                    </a:lnTo>
                    <a:lnTo>
                      <a:pt x="2344" y="4792"/>
                    </a:lnTo>
                    <a:lnTo>
                      <a:pt x="2595" y="4603"/>
                    </a:lnTo>
                    <a:lnTo>
                      <a:pt x="2699" y="4457"/>
                    </a:lnTo>
                    <a:lnTo>
                      <a:pt x="2888" y="4352"/>
                    </a:lnTo>
                    <a:lnTo>
                      <a:pt x="3181" y="4289"/>
                    </a:lnTo>
                    <a:lnTo>
                      <a:pt x="3348" y="4289"/>
                    </a:lnTo>
                    <a:lnTo>
                      <a:pt x="3453" y="4248"/>
                    </a:lnTo>
                    <a:lnTo>
                      <a:pt x="3662" y="4248"/>
                    </a:lnTo>
                    <a:lnTo>
                      <a:pt x="3913" y="4185"/>
                    </a:lnTo>
                    <a:lnTo>
                      <a:pt x="4373" y="3934"/>
                    </a:lnTo>
                    <a:lnTo>
                      <a:pt x="5001" y="3557"/>
                    </a:lnTo>
                    <a:lnTo>
                      <a:pt x="5398" y="3306"/>
                    </a:lnTo>
                    <a:lnTo>
                      <a:pt x="5440" y="3181"/>
                    </a:lnTo>
                    <a:lnTo>
                      <a:pt x="5419" y="2992"/>
                    </a:lnTo>
                    <a:lnTo>
                      <a:pt x="5503" y="2867"/>
                    </a:lnTo>
                    <a:lnTo>
                      <a:pt x="5608" y="2762"/>
                    </a:lnTo>
                    <a:lnTo>
                      <a:pt x="5754" y="2553"/>
                    </a:lnTo>
                    <a:lnTo>
                      <a:pt x="5901" y="2511"/>
                    </a:lnTo>
                    <a:lnTo>
                      <a:pt x="6570" y="2511"/>
                    </a:lnTo>
                    <a:lnTo>
                      <a:pt x="6654" y="2406"/>
                    </a:lnTo>
                    <a:lnTo>
                      <a:pt x="6633" y="2365"/>
                    </a:lnTo>
                    <a:lnTo>
                      <a:pt x="6696" y="2197"/>
                    </a:lnTo>
                    <a:lnTo>
                      <a:pt x="6654" y="2176"/>
                    </a:lnTo>
                    <a:lnTo>
                      <a:pt x="6570" y="2155"/>
                    </a:lnTo>
                    <a:lnTo>
                      <a:pt x="6528" y="2093"/>
                    </a:lnTo>
                    <a:lnTo>
                      <a:pt x="6445" y="2093"/>
                    </a:lnTo>
                    <a:lnTo>
                      <a:pt x="6424" y="1967"/>
                    </a:lnTo>
                    <a:lnTo>
                      <a:pt x="6340" y="1821"/>
                    </a:lnTo>
                    <a:lnTo>
                      <a:pt x="6277" y="1360"/>
                    </a:lnTo>
                    <a:lnTo>
                      <a:pt x="6256" y="1297"/>
                    </a:lnTo>
                    <a:lnTo>
                      <a:pt x="6256" y="1046"/>
                    </a:lnTo>
                    <a:lnTo>
                      <a:pt x="6256" y="879"/>
                    </a:lnTo>
                    <a:lnTo>
                      <a:pt x="6235" y="837"/>
                    </a:lnTo>
                    <a:lnTo>
                      <a:pt x="6214" y="732"/>
                    </a:lnTo>
                    <a:lnTo>
                      <a:pt x="6152" y="628"/>
                    </a:lnTo>
                    <a:lnTo>
                      <a:pt x="6131" y="586"/>
                    </a:lnTo>
                    <a:lnTo>
                      <a:pt x="6068" y="502"/>
                    </a:lnTo>
                    <a:lnTo>
                      <a:pt x="6005" y="523"/>
                    </a:lnTo>
                    <a:lnTo>
                      <a:pt x="5691" y="502"/>
                    </a:lnTo>
                    <a:lnTo>
                      <a:pt x="5608" y="419"/>
                    </a:lnTo>
                    <a:lnTo>
                      <a:pt x="5587" y="314"/>
                    </a:lnTo>
                    <a:lnTo>
                      <a:pt x="5524" y="293"/>
                    </a:lnTo>
                    <a:lnTo>
                      <a:pt x="5419" y="398"/>
                    </a:lnTo>
                    <a:lnTo>
                      <a:pt x="5231" y="460"/>
                    </a:lnTo>
                    <a:lnTo>
                      <a:pt x="5064" y="398"/>
                    </a:lnTo>
                    <a:lnTo>
                      <a:pt x="4959" y="398"/>
                    </a:lnTo>
                    <a:lnTo>
                      <a:pt x="4854" y="460"/>
                    </a:lnTo>
                    <a:lnTo>
                      <a:pt x="4666" y="481"/>
                    </a:lnTo>
                    <a:lnTo>
                      <a:pt x="4541" y="460"/>
                    </a:lnTo>
                    <a:lnTo>
                      <a:pt x="4373" y="293"/>
                    </a:lnTo>
                    <a:lnTo>
                      <a:pt x="4331" y="251"/>
                    </a:lnTo>
                    <a:lnTo>
                      <a:pt x="4290" y="147"/>
                    </a:lnTo>
                    <a:lnTo>
                      <a:pt x="4290" y="84"/>
                    </a:lnTo>
                    <a:lnTo>
                      <a:pt x="4290" y="42"/>
                    </a:lnTo>
                    <a:lnTo>
                      <a:pt x="426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33"/>
              <p:cNvSpPr/>
              <p:nvPr/>
            </p:nvSpPr>
            <p:spPr>
              <a:xfrm>
                <a:off x="3450875" y="2834200"/>
                <a:ext cx="118775" cy="95225"/>
              </a:xfrm>
              <a:custGeom>
                <a:rect b="b" l="l" r="r" t="t"/>
                <a:pathLst>
                  <a:path extrusionOk="0" h="3809" w="4751">
                    <a:moveTo>
                      <a:pt x="2407" y="1"/>
                    </a:moveTo>
                    <a:lnTo>
                      <a:pt x="2177" y="315"/>
                    </a:lnTo>
                    <a:lnTo>
                      <a:pt x="2177" y="524"/>
                    </a:lnTo>
                    <a:lnTo>
                      <a:pt x="2072" y="545"/>
                    </a:lnTo>
                    <a:lnTo>
                      <a:pt x="1675" y="754"/>
                    </a:lnTo>
                    <a:lnTo>
                      <a:pt x="1633" y="859"/>
                    </a:lnTo>
                    <a:lnTo>
                      <a:pt x="1466" y="942"/>
                    </a:lnTo>
                    <a:lnTo>
                      <a:pt x="1528" y="1089"/>
                    </a:lnTo>
                    <a:lnTo>
                      <a:pt x="1194" y="1612"/>
                    </a:lnTo>
                    <a:lnTo>
                      <a:pt x="1152" y="1779"/>
                    </a:lnTo>
                    <a:lnTo>
                      <a:pt x="901" y="2030"/>
                    </a:lnTo>
                    <a:lnTo>
                      <a:pt x="796" y="2093"/>
                    </a:lnTo>
                    <a:lnTo>
                      <a:pt x="671" y="2365"/>
                    </a:lnTo>
                    <a:lnTo>
                      <a:pt x="671" y="2470"/>
                    </a:lnTo>
                    <a:lnTo>
                      <a:pt x="461" y="2763"/>
                    </a:lnTo>
                    <a:lnTo>
                      <a:pt x="419" y="2847"/>
                    </a:lnTo>
                    <a:lnTo>
                      <a:pt x="503" y="2888"/>
                    </a:lnTo>
                    <a:lnTo>
                      <a:pt x="398" y="2930"/>
                    </a:lnTo>
                    <a:lnTo>
                      <a:pt x="210" y="3265"/>
                    </a:lnTo>
                    <a:lnTo>
                      <a:pt x="147" y="3286"/>
                    </a:lnTo>
                    <a:lnTo>
                      <a:pt x="64" y="3370"/>
                    </a:lnTo>
                    <a:lnTo>
                      <a:pt x="85" y="3495"/>
                    </a:lnTo>
                    <a:lnTo>
                      <a:pt x="1" y="3621"/>
                    </a:lnTo>
                    <a:lnTo>
                      <a:pt x="43" y="3809"/>
                    </a:lnTo>
                    <a:lnTo>
                      <a:pt x="2344" y="3809"/>
                    </a:lnTo>
                    <a:lnTo>
                      <a:pt x="2303" y="2742"/>
                    </a:lnTo>
                    <a:lnTo>
                      <a:pt x="2386" y="2575"/>
                    </a:lnTo>
                    <a:lnTo>
                      <a:pt x="2512" y="2512"/>
                    </a:lnTo>
                    <a:lnTo>
                      <a:pt x="2658" y="2470"/>
                    </a:lnTo>
                    <a:lnTo>
                      <a:pt x="2867" y="2470"/>
                    </a:lnTo>
                    <a:lnTo>
                      <a:pt x="2888" y="963"/>
                    </a:lnTo>
                    <a:lnTo>
                      <a:pt x="4709" y="984"/>
                    </a:lnTo>
                    <a:lnTo>
                      <a:pt x="4709" y="168"/>
                    </a:lnTo>
                    <a:lnTo>
                      <a:pt x="4751" y="22"/>
                    </a:lnTo>
                    <a:lnTo>
                      <a:pt x="2407"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33"/>
              <p:cNvSpPr/>
              <p:nvPr/>
            </p:nvSpPr>
            <p:spPr>
              <a:xfrm>
                <a:off x="3450375" y="2838400"/>
                <a:ext cx="170550" cy="187800"/>
              </a:xfrm>
              <a:custGeom>
                <a:rect b="b" l="l" r="r" t="t"/>
                <a:pathLst>
                  <a:path extrusionOk="0" h="7512" w="6822">
                    <a:moveTo>
                      <a:pt x="4729" y="0"/>
                    </a:moveTo>
                    <a:lnTo>
                      <a:pt x="4729" y="816"/>
                    </a:lnTo>
                    <a:lnTo>
                      <a:pt x="2908" y="795"/>
                    </a:lnTo>
                    <a:lnTo>
                      <a:pt x="2887" y="2302"/>
                    </a:lnTo>
                    <a:lnTo>
                      <a:pt x="2678" y="2302"/>
                    </a:lnTo>
                    <a:lnTo>
                      <a:pt x="2532" y="2344"/>
                    </a:lnTo>
                    <a:lnTo>
                      <a:pt x="2406" y="2407"/>
                    </a:lnTo>
                    <a:lnTo>
                      <a:pt x="2323" y="2574"/>
                    </a:lnTo>
                    <a:lnTo>
                      <a:pt x="2364" y="3641"/>
                    </a:lnTo>
                    <a:lnTo>
                      <a:pt x="63" y="3641"/>
                    </a:lnTo>
                    <a:lnTo>
                      <a:pt x="63" y="3662"/>
                    </a:lnTo>
                    <a:lnTo>
                      <a:pt x="0" y="3808"/>
                    </a:lnTo>
                    <a:lnTo>
                      <a:pt x="0" y="4039"/>
                    </a:lnTo>
                    <a:lnTo>
                      <a:pt x="126" y="3871"/>
                    </a:lnTo>
                    <a:lnTo>
                      <a:pt x="188" y="4018"/>
                    </a:lnTo>
                    <a:lnTo>
                      <a:pt x="209" y="4039"/>
                    </a:lnTo>
                    <a:lnTo>
                      <a:pt x="293" y="3976"/>
                    </a:lnTo>
                    <a:lnTo>
                      <a:pt x="439" y="4248"/>
                    </a:lnTo>
                    <a:lnTo>
                      <a:pt x="398" y="4331"/>
                    </a:lnTo>
                    <a:lnTo>
                      <a:pt x="418" y="4436"/>
                    </a:lnTo>
                    <a:lnTo>
                      <a:pt x="398" y="4645"/>
                    </a:lnTo>
                    <a:lnTo>
                      <a:pt x="314" y="4645"/>
                    </a:lnTo>
                    <a:lnTo>
                      <a:pt x="230" y="4687"/>
                    </a:lnTo>
                    <a:lnTo>
                      <a:pt x="418" y="4917"/>
                    </a:lnTo>
                    <a:lnTo>
                      <a:pt x="523" y="5524"/>
                    </a:lnTo>
                    <a:lnTo>
                      <a:pt x="481" y="5943"/>
                    </a:lnTo>
                    <a:lnTo>
                      <a:pt x="335" y="6131"/>
                    </a:lnTo>
                    <a:lnTo>
                      <a:pt x="272" y="6487"/>
                    </a:lnTo>
                    <a:lnTo>
                      <a:pt x="209" y="6738"/>
                    </a:lnTo>
                    <a:lnTo>
                      <a:pt x="314" y="6654"/>
                    </a:lnTo>
                    <a:lnTo>
                      <a:pt x="398" y="6654"/>
                    </a:lnTo>
                    <a:lnTo>
                      <a:pt x="523" y="6549"/>
                    </a:lnTo>
                    <a:lnTo>
                      <a:pt x="837" y="6487"/>
                    </a:lnTo>
                    <a:lnTo>
                      <a:pt x="1130" y="6382"/>
                    </a:lnTo>
                    <a:lnTo>
                      <a:pt x="1235" y="6382"/>
                    </a:lnTo>
                    <a:lnTo>
                      <a:pt x="1486" y="6466"/>
                    </a:lnTo>
                    <a:lnTo>
                      <a:pt x="1653" y="6487"/>
                    </a:lnTo>
                    <a:lnTo>
                      <a:pt x="1779" y="6654"/>
                    </a:lnTo>
                    <a:lnTo>
                      <a:pt x="1779" y="6738"/>
                    </a:lnTo>
                    <a:lnTo>
                      <a:pt x="1862" y="6759"/>
                    </a:lnTo>
                    <a:lnTo>
                      <a:pt x="1946" y="6696"/>
                    </a:lnTo>
                    <a:lnTo>
                      <a:pt x="1988" y="6738"/>
                    </a:lnTo>
                    <a:lnTo>
                      <a:pt x="2071" y="6738"/>
                    </a:lnTo>
                    <a:lnTo>
                      <a:pt x="2113" y="6780"/>
                    </a:lnTo>
                    <a:lnTo>
                      <a:pt x="2155" y="6905"/>
                    </a:lnTo>
                    <a:lnTo>
                      <a:pt x="2281" y="7010"/>
                    </a:lnTo>
                    <a:lnTo>
                      <a:pt x="2281" y="7156"/>
                    </a:lnTo>
                    <a:lnTo>
                      <a:pt x="2406" y="7177"/>
                    </a:lnTo>
                    <a:lnTo>
                      <a:pt x="2427" y="7303"/>
                    </a:lnTo>
                    <a:lnTo>
                      <a:pt x="2532" y="7324"/>
                    </a:lnTo>
                    <a:lnTo>
                      <a:pt x="2699" y="7428"/>
                    </a:lnTo>
                    <a:lnTo>
                      <a:pt x="2720" y="7512"/>
                    </a:lnTo>
                    <a:lnTo>
                      <a:pt x="2846" y="7407"/>
                    </a:lnTo>
                    <a:lnTo>
                      <a:pt x="3034" y="7407"/>
                    </a:lnTo>
                    <a:lnTo>
                      <a:pt x="3097" y="7261"/>
                    </a:lnTo>
                    <a:lnTo>
                      <a:pt x="3097" y="7177"/>
                    </a:lnTo>
                    <a:lnTo>
                      <a:pt x="3097" y="6947"/>
                    </a:lnTo>
                    <a:lnTo>
                      <a:pt x="3264" y="6884"/>
                    </a:lnTo>
                    <a:lnTo>
                      <a:pt x="3411" y="6884"/>
                    </a:lnTo>
                    <a:lnTo>
                      <a:pt x="3431" y="7052"/>
                    </a:lnTo>
                    <a:lnTo>
                      <a:pt x="3515" y="7219"/>
                    </a:lnTo>
                    <a:lnTo>
                      <a:pt x="3578" y="7282"/>
                    </a:lnTo>
                    <a:lnTo>
                      <a:pt x="3724" y="6989"/>
                    </a:lnTo>
                    <a:lnTo>
                      <a:pt x="3996" y="6863"/>
                    </a:lnTo>
                    <a:lnTo>
                      <a:pt x="4143" y="6905"/>
                    </a:lnTo>
                    <a:lnTo>
                      <a:pt x="4164" y="7093"/>
                    </a:lnTo>
                    <a:lnTo>
                      <a:pt x="4206" y="7156"/>
                    </a:lnTo>
                    <a:lnTo>
                      <a:pt x="4310" y="7052"/>
                    </a:lnTo>
                    <a:lnTo>
                      <a:pt x="4394" y="7052"/>
                    </a:lnTo>
                    <a:lnTo>
                      <a:pt x="4457" y="7114"/>
                    </a:lnTo>
                    <a:lnTo>
                      <a:pt x="4520" y="7156"/>
                    </a:lnTo>
                    <a:lnTo>
                      <a:pt x="6570" y="7156"/>
                    </a:lnTo>
                    <a:lnTo>
                      <a:pt x="6758" y="6633"/>
                    </a:lnTo>
                    <a:lnTo>
                      <a:pt x="6570" y="6528"/>
                    </a:lnTo>
                    <a:lnTo>
                      <a:pt x="6131" y="1423"/>
                    </a:lnTo>
                    <a:lnTo>
                      <a:pt x="6821" y="1423"/>
                    </a:lnTo>
                    <a:lnTo>
                      <a:pt x="472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33"/>
              <p:cNvSpPr/>
              <p:nvPr/>
            </p:nvSpPr>
            <p:spPr>
              <a:xfrm>
                <a:off x="3518375" y="2873975"/>
                <a:ext cx="235400" cy="218150"/>
              </a:xfrm>
              <a:custGeom>
                <a:rect b="b" l="l" r="r" t="t"/>
                <a:pathLst>
                  <a:path extrusionOk="0" h="8726" w="9416">
                    <a:moveTo>
                      <a:pt x="3411" y="0"/>
                    </a:moveTo>
                    <a:lnTo>
                      <a:pt x="3850" y="5105"/>
                    </a:lnTo>
                    <a:lnTo>
                      <a:pt x="4038" y="5210"/>
                    </a:lnTo>
                    <a:lnTo>
                      <a:pt x="3850" y="5733"/>
                    </a:lnTo>
                    <a:lnTo>
                      <a:pt x="1800" y="5733"/>
                    </a:lnTo>
                    <a:lnTo>
                      <a:pt x="1737" y="5691"/>
                    </a:lnTo>
                    <a:lnTo>
                      <a:pt x="1674" y="5629"/>
                    </a:lnTo>
                    <a:lnTo>
                      <a:pt x="1590" y="5629"/>
                    </a:lnTo>
                    <a:lnTo>
                      <a:pt x="1486" y="5733"/>
                    </a:lnTo>
                    <a:lnTo>
                      <a:pt x="1444" y="5670"/>
                    </a:lnTo>
                    <a:lnTo>
                      <a:pt x="1423" y="5482"/>
                    </a:lnTo>
                    <a:lnTo>
                      <a:pt x="1276" y="5440"/>
                    </a:lnTo>
                    <a:lnTo>
                      <a:pt x="1004" y="5566"/>
                    </a:lnTo>
                    <a:lnTo>
                      <a:pt x="858" y="5859"/>
                    </a:lnTo>
                    <a:lnTo>
                      <a:pt x="795" y="5796"/>
                    </a:lnTo>
                    <a:lnTo>
                      <a:pt x="711" y="5629"/>
                    </a:lnTo>
                    <a:lnTo>
                      <a:pt x="691" y="5461"/>
                    </a:lnTo>
                    <a:lnTo>
                      <a:pt x="544" y="5461"/>
                    </a:lnTo>
                    <a:lnTo>
                      <a:pt x="377" y="5524"/>
                    </a:lnTo>
                    <a:lnTo>
                      <a:pt x="377" y="5754"/>
                    </a:lnTo>
                    <a:lnTo>
                      <a:pt x="377" y="5838"/>
                    </a:lnTo>
                    <a:lnTo>
                      <a:pt x="314" y="5984"/>
                    </a:lnTo>
                    <a:lnTo>
                      <a:pt x="126" y="5984"/>
                    </a:lnTo>
                    <a:lnTo>
                      <a:pt x="0" y="6089"/>
                    </a:lnTo>
                    <a:lnTo>
                      <a:pt x="84" y="6173"/>
                    </a:lnTo>
                    <a:lnTo>
                      <a:pt x="84" y="6277"/>
                    </a:lnTo>
                    <a:lnTo>
                      <a:pt x="105" y="6361"/>
                    </a:lnTo>
                    <a:lnTo>
                      <a:pt x="63" y="6591"/>
                    </a:lnTo>
                    <a:lnTo>
                      <a:pt x="84" y="6675"/>
                    </a:lnTo>
                    <a:lnTo>
                      <a:pt x="209" y="6800"/>
                    </a:lnTo>
                    <a:lnTo>
                      <a:pt x="272" y="6926"/>
                    </a:lnTo>
                    <a:lnTo>
                      <a:pt x="335" y="7010"/>
                    </a:lnTo>
                    <a:lnTo>
                      <a:pt x="398" y="6989"/>
                    </a:lnTo>
                    <a:lnTo>
                      <a:pt x="481" y="7030"/>
                    </a:lnTo>
                    <a:lnTo>
                      <a:pt x="502" y="7114"/>
                    </a:lnTo>
                    <a:lnTo>
                      <a:pt x="586" y="7219"/>
                    </a:lnTo>
                    <a:lnTo>
                      <a:pt x="586" y="7261"/>
                    </a:lnTo>
                    <a:lnTo>
                      <a:pt x="523" y="7344"/>
                    </a:lnTo>
                    <a:lnTo>
                      <a:pt x="544" y="7428"/>
                    </a:lnTo>
                    <a:lnTo>
                      <a:pt x="691" y="7512"/>
                    </a:lnTo>
                    <a:lnTo>
                      <a:pt x="691" y="7616"/>
                    </a:lnTo>
                    <a:lnTo>
                      <a:pt x="649" y="7679"/>
                    </a:lnTo>
                    <a:lnTo>
                      <a:pt x="732" y="7721"/>
                    </a:lnTo>
                    <a:lnTo>
                      <a:pt x="837" y="7658"/>
                    </a:lnTo>
                    <a:lnTo>
                      <a:pt x="921" y="7679"/>
                    </a:lnTo>
                    <a:lnTo>
                      <a:pt x="1046" y="7784"/>
                    </a:lnTo>
                    <a:lnTo>
                      <a:pt x="1214" y="7784"/>
                    </a:lnTo>
                    <a:lnTo>
                      <a:pt x="1318" y="7721"/>
                    </a:lnTo>
                    <a:lnTo>
                      <a:pt x="1381" y="7679"/>
                    </a:lnTo>
                    <a:lnTo>
                      <a:pt x="1486" y="7533"/>
                    </a:lnTo>
                    <a:lnTo>
                      <a:pt x="1632" y="7533"/>
                    </a:lnTo>
                    <a:lnTo>
                      <a:pt x="1779" y="7616"/>
                    </a:lnTo>
                    <a:lnTo>
                      <a:pt x="1800" y="7554"/>
                    </a:lnTo>
                    <a:lnTo>
                      <a:pt x="1904" y="7533"/>
                    </a:lnTo>
                    <a:lnTo>
                      <a:pt x="1946" y="7574"/>
                    </a:lnTo>
                    <a:lnTo>
                      <a:pt x="2072" y="7679"/>
                    </a:lnTo>
                    <a:lnTo>
                      <a:pt x="2113" y="7826"/>
                    </a:lnTo>
                    <a:lnTo>
                      <a:pt x="2092" y="7972"/>
                    </a:lnTo>
                    <a:lnTo>
                      <a:pt x="2155" y="8035"/>
                    </a:lnTo>
                    <a:lnTo>
                      <a:pt x="2281" y="8056"/>
                    </a:lnTo>
                    <a:lnTo>
                      <a:pt x="2281" y="8098"/>
                    </a:lnTo>
                    <a:lnTo>
                      <a:pt x="2176" y="8265"/>
                    </a:lnTo>
                    <a:lnTo>
                      <a:pt x="2113" y="8411"/>
                    </a:lnTo>
                    <a:lnTo>
                      <a:pt x="2113" y="8411"/>
                    </a:lnTo>
                    <a:lnTo>
                      <a:pt x="2218" y="8390"/>
                    </a:lnTo>
                    <a:lnTo>
                      <a:pt x="2281" y="8307"/>
                    </a:lnTo>
                    <a:lnTo>
                      <a:pt x="2364" y="8307"/>
                    </a:lnTo>
                    <a:lnTo>
                      <a:pt x="2364" y="8411"/>
                    </a:lnTo>
                    <a:lnTo>
                      <a:pt x="2385" y="8495"/>
                    </a:lnTo>
                    <a:lnTo>
                      <a:pt x="2385" y="8558"/>
                    </a:lnTo>
                    <a:lnTo>
                      <a:pt x="2532" y="8579"/>
                    </a:lnTo>
                    <a:lnTo>
                      <a:pt x="2595" y="8621"/>
                    </a:lnTo>
                    <a:lnTo>
                      <a:pt x="2595" y="8704"/>
                    </a:lnTo>
                    <a:lnTo>
                      <a:pt x="2783" y="8600"/>
                    </a:lnTo>
                    <a:lnTo>
                      <a:pt x="2846" y="8600"/>
                    </a:lnTo>
                    <a:lnTo>
                      <a:pt x="2992" y="8683"/>
                    </a:lnTo>
                    <a:lnTo>
                      <a:pt x="3222" y="8683"/>
                    </a:lnTo>
                    <a:lnTo>
                      <a:pt x="3264" y="8662"/>
                    </a:lnTo>
                    <a:lnTo>
                      <a:pt x="3264" y="8600"/>
                    </a:lnTo>
                    <a:lnTo>
                      <a:pt x="3452" y="8558"/>
                    </a:lnTo>
                    <a:lnTo>
                      <a:pt x="3620" y="8579"/>
                    </a:lnTo>
                    <a:lnTo>
                      <a:pt x="3578" y="8621"/>
                    </a:lnTo>
                    <a:lnTo>
                      <a:pt x="3620" y="8683"/>
                    </a:lnTo>
                    <a:lnTo>
                      <a:pt x="3787" y="8725"/>
                    </a:lnTo>
                    <a:lnTo>
                      <a:pt x="3892" y="8579"/>
                    </a:lnTo>
                    <a:lnTo>
                      <a:pt x="3976" y="8516"/>
                    </a:lnTo>
                    <a:lnTo>
                      <a:pt x="3997" y="8390"/>
                    </a:lnTo>
                    <a:lnTo>
                      <a:pt x="3976" y="8307"/>
                    </a:lnTo>
                    <a:lnTo>
                      <a:pt x="3976" y="8181"/>
                    </a:lnTo>
                    <a:lnTo>
                      <a:pt x="4080" y="8160"/>
                    </a:lnTo>
                    <a:lnTo>
                      <a:pt x="4059" y="7993"/>
                    </a:lnTo>
                    <a:lnTo>
                      <a:pt x="4038" y="7888"/>
                    </a:lnTo>
                    <a:lnTo>
                      <a:pt x="4143" y="7826"/>
                    </a:lnTo>
                    <a:lnTo>
                      <a:pt x="4269" y="7679"/>
                    </a:lnTo>
                    <a:lnTo>
                      <a:pt x="4457" y="7407"/>
                    </a:lnTo>
                    <a:lnTo>
                      <a:pt x="4561" y="7219"/>
                    </a:lnTo>
                    <a:lnTo>
                      <a:pt x="4582" y="7135"/>
                    </a:lnTo>
                    <a:lnTo>
                      <a:pt x="4708" y="6926"/>
                    </a:lnTo>
                    <a:lnTo>
                      <a:pt x="4792" y="6905"/>
                    </a:lnTo>
                    <a:lnTo>
                      <a:pt x="4813" y="6821"/>
                    </a:lnTo>
                    <a:lnTo>
                      <a:pt x="4980" y="6800"/>
                    </a:lnTo>
                    <a:lnTo>
                      <a:pt x="5043" y="6821"/>
                    </a:lnTo>
                    <a:lnTo>
                      <a:pt x="5336" y="6738"/>
                    </a:lnTo>
                    <a:lnTo>
                      <a:pt x="5398" y="6612"/>
                    </a:lnTo>
                    <a:lnTo>
                      <a:pt x="5712" y="6403"/>
                    </a:lnTo>
                    <a:lnTo>
                      <a:pt x="6152" y="6173"/>
                    </a:lnTo>
                    <a:lnTo>
                      <a:pt x="6277" y="6047"/>
                    </a:lnTo>
                    <a:lnTo>
                      <a:pt x="6465" y="5942"/>
                    </a:lnTo>
                    <a:lnTo>
                      <a:pt x="6758" y="5901"/>
                    </a:lnTo>
                    <a:lnTo>
                      <a:pt x="6884" y="5880"/>
                    </a:lnTo>
                    <a:lnTo>
                      <a:pt x="7072" y="5942"/>
                    </a:lnTo>
                    <a:lnTo>
                      <a:pt x="7177" y="5942"/>
                    </a:lnTo>
                    <a:lnTo>
                      <a:pt x="7198" y="5984"/>
                    </a:lnTo>
                    <a:lnTo>
                      <a:pt x="7219" y="5963"/>
                    </a:lnTo>
                    <a:lnTo>
                      <a:pt x="7344" y="5984"/>
                    </a:lnTo>
                    <a:lnTo>
                      <a:pt x="7742" y="5963"/>
                    </a:lnTo>
                    <a:lnTo>
                      <a:pt x="7867" y="5963"/>
                    </a:lnTo>
                    <a:lnTo>
                      <a:pt x="8035" y="5880"/>
                    </a:lnTo>
                    <a:lnTo>
                      <a:pt x="8390" y="5880"/>
                    </a:lnTo>
                    <a:lnTo>
                      <a:pt x="8558" y="5775"/>
                    </a:lnTo>
                    <a:lnTo>
                      <a:pt x="8746" y="5775"/>
                    </a:lnTo>
                    <a:lnTo>
                      <a:pt x="8893" y="5670"/>
                    </a:lnTo>
                    <a:lnTo>
                      <a:pt x="9186" y="5524"/>
                    </a:lnTo>
                    <a:lnTo>
                      <a:pt x="9227" y="5377"/>
                    </a:lnTo>
                    <a:lnTo>
                      <a:pt x="9269" y="5210"/>
                    </a:lnTo>
                    <a:lnTo>
                      <a:pt x="9332" y="5126"/>
                    </a:lnTo>
                    <a:lnTo>
                      <a:pt x="9395" y="4624"/>
                    </a:lnTo>
                    <a:lnTo>
                      <a:pt x="9416" y="3494"/>
                    </a:lnTo>
                    <a:lnTo>
                      <a:pt x="9186" y="3578"/>
                    </a:lnTo>
                    <a:lnTo>
                      <a:pt x="8914" y="3599"/>
                    </a:lnTo>
                    <a:lnTo>
                      <a:pt x="8788" y="3557"/>
                    </a:lnTo>
                    <a:lnTo>
                      <a:pt x="8746" y="3473"/>
                    </a:lnTo>
                    <a:lnTo>
                      <a:pt x="8809" y="3285"/>
                    </a:lnTo>
                    <a:lnTo>
                      <a:pt x="8809" y="3180"/>
                    </a:lnTo>
                    <a:lnTo>
                      <a:pt x="8704" y="3118"/>
                    </a:lnTo>
                    <a:lnTo>
                      <a:pt x="8558" y="3055"/>
                    </a:lnTo>
                    <a:lnTo>
                      <a:pt x="8453" y="2929"/>
                    </a:lnTo>
                    <a:lnTo>
                      <a:pt x="8286" y="2867"/>
                    </a:lnTo>
                    <a:lnTo>
                      <a:pt x="8077" y="2867"/>
                    </a:lnTo>
                    <a:lnTo>
                      <a:pt x="7951" y="2762"/>
                    </a:lnTo>
                    <a:lnTo>
                      <a:pt x="7909" y="2511"/>
                    </a:lnTo>
                    <a:lnTo>
                      <a:pt x="410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33"/>
              <p:cNvSpPr/>
              <p:nvPr/>
            </p:nvSpPr>
            <p:spPr>
              <a:xfrm>
                <a:off x="3617750" y="3020950"/>
                <a:ext cx="108825" cy="79025"/>
              </a:xfrm>
              <a:custGeom>
                <a:rect b="b" l="l" r="r" t="t"/>
                <a:pathLst>
                  <a:path extrusionOk="0" h="3161" w="4353">
                    <a:moveTo>
                      <a:pt x="2909" y="1"/>
                    </a:moveTo>
                    <a:lnTo>
                      <a:pt x="2783" y="22"/>
                    </a:lnTo>
                    <a:lnTo>
                      <a:pt x="2490" y="63"/>
                    </a:lnTo>
                    <a:lnTo>
                      <a:pt x="2302" y="168"/>
                    </a:lnTo>
                    <a:lnTo>
                      <a:pt x="2177" y="294"/>
                    </a:lnTo>
                    <a:lnTo>
                      <a:pt x="1737" y="524"/>
                    </a:lnTo>
                    <a:lnTo>
                      <a:pt x="1423" y="733"/>
                    </a:lnTo>
                    <a:lnTo>
                      <a:pt x="1361" y="859"/>
                    </a:lnTo>
                    <a:lnTo>
                      <a:pt x="1068" y="942"/>
                    </a:lnTo>
                    <a:lnTo>
                      <a:pt x="1005" y="921"/>
                    </a:lnTo>
                    <a:lnTo>
                      <a:pt x="838" y="942"/>
                    </a:lnTo>
                    <a:lnTo>
                      <a:pt x="817" y="1026"/>
                    </a:lnTo>
                    <a:lnTo>
                      <a:pt x="733" y="1047"/>
                    </a:lnTo>
                    <a:lnTo>
                      <a:pt x="607" y="1256"/>
                    </a:lnTo>
                    <a:lnTo>
                      <a:pt x="586" y="1340"/>
                    </a:lnTo>
                    <a:lnTo>
                      <a:pt x="482" y="1528"/>
                    </a:lnTo>
                    <a:lnTo>
                      <a:pt x="294" y="1800"/>
                    </a:lnTo>
                    <a:lnTo>
                      <a:pt x="168" y="1947"/>
                    </a:lnTo>
                    <a:lnTo>
                      <a:pt x="63" y="2009"/>
                    </a:lnTo>
                    <a:lnTo>
                      <a:pt x="84" y="2114"/>
                    </a:lnTo>
                    <a:lnTo>
                      <a:pt x="105" y="2281"/>
                    </a:lnTo>
                    <a:lnTo>
                      <a:pt x="1" y="2302"/>
                    </a:lnTo>
                    <a:lnTo>
                      <a:pt x="1" y="2428"/>
                    </a:lnTo>
                    <a:lnTo>
                      <a:pt x="22" y="2511"/>
                    </a:lnTo>
                    <a:lnTo>
                      <a:pt x="1" y="2637"/>
                    </a:lnTo>
                    <a:lnTo>
                      <a:pt x="22" y="2637"/>
                    </a:lnTo>
                    <a:lnTo>
                      <a:pt x="189" y="2783"/>
                    </a:lnTo>
                    <a:lnTo>
                      <a:pt x="398" y="2888"/>
                    </a:lnTo>
                    <a:lnTo>
                      <a:pt x="503" y="2888"/>
                    </a:lnTo>
                    <a:lnTo>
                      <a:pt x="545" y="2930"/>
                    </a:lnTo>
                    <a:lnTo>
                      <a:pt x="649" y="2930"/>
                    </a:lnTo>
                    <a:lnTo>
                      <a:pt x="754" y="2993"/>
                    </a:lnTo>
                    <a:lnTo>
                      <a:pt x="838" y="3097"/>
                    </a:lnTo>
                    <a:lnTo>
                      <a:pt x="1026" y="3160"/>
                    </a:lnTo>
                    <a:lnTo>
                      <a:pt x="1151" y="3139"/>
                    </a:lnTo>
                    <a:lnTo>
                      <a:pt x="1256" y="3055"/>
                    </a:lnTo>
                    <a:lnTo>
                      <a:pt x="1340" y="3055"/>
                    </a:lnTo>
                    <a:lnTo>
                      <a:pt x="1423" y="3139"/>
                    </a:lnTo>
                    <a:lnTo>
                      <a:pt x="1549" y="3139"/>
                    </a:lnTo>
                    <a:lnTo>
                      <a:pt x="1549" y="2993"/>
                    </a:lnTo>
                    <a:lnTo>
                      <a:pt x="1465" y="2825"/>
                    </a:lnTo>
                    <a:lnTo>
                      <a:pt x="1423" y="2783"/>
                    </a:lnTo>
                    <a:lnTo>
                      <a:pt x="1361" y="2595"/>
                    </a:lnTo>
                    <a:lnTo>
                      <a:pt x="1382" y="2470"/>
                    </a:lnTo>
                    <a:lnTo>
                      <a:pt x="1591" y="2428"/>
                    </a:lnTo>
                    <a:lnTo>
                      <a:pt x="2365" y="2428"/>
                    </a:lnTo>
                    <a:lnTo>
                      <a:pt x="2574" y="2386"/>
                    </a:lnTo>
                    <a:lnTo>
                      <a:pt x="2721" y="2386"/>
                    </a:lnTo>
                    <a:lnTo>
                      <a:pt x="2846" y="2323"/>
                    </a:lnTo>
                    <a:lnTo>
                      <a:pt x="2930" y="2323"/>
                    </a:lnTo>
                    <a:lnTo>
                      <a:pt x="3537" y="2491"/>
                    </a:lnTo>
                    <a:lnTo>
                      <a:pt x="3558" y="2428"/>
                    </a:lnTo>
                    <a:lnTo>
                      <a:pt x="3683" y="2386"/>
                    </a:lnTo>
                    <a:lnTo>
                      <a:pt x="3683" y="2281"/>
                    </a:lnTo>
                    <a:lnTo>
                      <a:pt x="3767" y="2198"/>
                    </a:lnTo>
                    <a:lnTo>
                      <a:pt x="3767" y="2093"/>
                    </a:lnTo>
                    <a:lnTo>
                      <a:pt x="3871" y="2051"/>
                    </a:lnTo>
                    <a:lnTo>
                      <a:pt x="3955" y="2072"/>
                    </a:lnTo>
                    <a:lnTo>
                      <a:pt x="4143" y="1967"/>
                    </a:lnTo>
                    <a:lnTo>
                      <a:pt x="4206" y="1967"/>
                    </a:lnTo>
                    <a:lnTo>
                      <a:pt x="4353" y="1800"/>
                    </a:lnTo>
                    <a:lnTo>
                      <a:pt x="4353" y="1737"/>
                    </a:lnTo>
                    <a:lnTo>
                      <a:pt x="4311" y="1737"/>
                    </a:lnTo>
                    <a:lnTo>
                      <a:pt x="4185" y="1570"/>
                    </a:lnTo>
                    <a:lnTo>
                      <a:pt x="4248" y="1465"/>
                    </a:lnTo>
                    <a:lnTo>
                      <a:pt x="4248" y="1361"/>
                    </a:lnTo>
                    <a:lnTo>
                      <a:pt x="4185" y="1319"/>
                    </a:lnTo>
                    <a:lnTo>
                      <a:pt x="4185" y="1256"/>
                    </a:lnTo>
                    <a:lnTo>
                      <a:pt x="4102" y="1214"/>
                    </a:lnTo>
                    <a:lnTo>
                      <a:pt x="3871" y="1340"/>
                    </a:lnTo>
                    <a:lnTo>
                      <a:pt x="3662" y="1214"/>
                    </a:lnTo>
                    <a:lnTo>
                      <a:pt x="3662" y="963"/>
                    </a:lnTo>
                    <a:lnTo>
                      <a:pt x="3118" y="607"/>
                    </a:lnTo>
                    <a:lnTo>
                      <a:pt x="3118" y="419"/>
                    </a:lnTo>
                    <a:lnTo>
                      <a:pt x="3202" y="314"/>
                    </a:lnTo>
                    <a:lnTo>
                      <a:pt x="3202" y="168"/>
                    </a:lnTo>
                    <a:lnTo>
                      <a:pt x="3223" y="105"/>
                    </a:lnTo>
                    <a:lnTo>
                      <a:pt x="3202" y="63"/>
                    </a:lnTo>
                    <a:lnTo>
                      <a:pt x="3097" y="63"/>
                    </a:lnTo>
                    <a:lnTo>
                      <a:pt x="2909"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33"/>
              <p:cNvSpPr/>
              <p:nvPr/>
            </p:nvSpPr>
            <p:spPr>
              <a:xfrm>
                <a:off x="3442525" y="2997925"/>
                <a:ext cx="93125" cy="68050"/>
              </a:xfrm>
              <a:custGeom>
                <a:rect b="b" l="l" r="r" t="t"/>
                <a:pathLst>
                  <a:path extrusionOk="0" h="2722" w="3725">
                    <a:moveTo>
                      <a:pt x="1444" y="1"/>
                    </a:moveTo>
                    <a:lnTo>
                      <a:pt x="1151" y="106"/>
                    </a:lnTo>
                    <a:lnTo>
                      <a:pt x="837" y="168"/>
                    </a:lnTo>
                    <a:lnTo>
                      <a:pt x="712" y="273"/>
                    </a:lnTo>
                    <a:lnTo>
                      <a:pt x="628" y="273"/>
                    </a:lnTo>
                    <a:lnTo>
                      <a:pt x="523" y="357"/>
                    </a:lnTo>
                    <a:lnTo>
                      <a:pt x="502" y="524"/>
                    </a:lnTo>
                    <a:lnTo>
                      <a:pt x="377" y="817"/>
                    </a:lnTo>
                    <a:lnTo>
                      <a:pt x="0" y="1131"/>
                    </a:lnTo>
                    <a:lnTo>
                      <a:pt x="188" y="1298"/>
                    </a:lnTo>
                    <a:lnTo>
                      <a:pt x="314" y="1528"/>
                    </a:lnTo>
                    <a:lnTo>
                      <a:pt x="419" y="1528"/>
                    </a:lnTo>
                    <a:lnTo>
                      <a:pt x="419" y="1654"/>
                    </a:lnTo>
                    <a:lnTo>
                      <a:pt x="398" y="1654"/>
                    </a:lnTo>
                    <a:lnTo>
                      <a:pt x="523" y="1759"/>
                    </a:lnTo>
                    <a:lnTo>
                      <a:pt x="440" y="1821"/>
                    </a:lnTo>
                    <a:lnTo>
                      <a:pt x="481" y="1863"/>
                    </a:lnTo>
                    <a:lnTo>
                      <a:pt x="732" y="1863"/>
                    </a:lnTo>
                    <a:lnTo>
                      <a:pt x="795" y="1842"/>
                    </a:lnTo>
                    <a:lnTo>
                      <a:pt x="900" y="1842"/>
                    </a:lnTo>
                    <a:lnTo>
                      <a:pt x="1109" y="1675"/>
                    </a:lnTo>
                    <a:lnTo>
                      <a:pt x="1256" y="1612"/>
                    </a:lnTo>
                    <a:lnTo>
                      <a:pt x="1360" y="1633"/>
                    </a:lnTo>
                    <a:lnTo>
                      <a:pt x="1486" y="1633"/>
                    </a:lnTo>
                    <a:lnTo>
                      <a:pt x="1674" y="1759"/>
                    </a:lnTo>
                    <a:lnTo>
                      <a:pt x="1779" y="1759"/>
                    </a:lnTo>
                    <a:lnTo>
                      <a:pt x="2051" y="1926"/>
                    </a:lnTo>
                    <a:lnTo>
                      <a:pt x="2093" y="1884"/>
                    </a:lnTo>
                    <a:lnTo>
                      <a:pt x="2155" y="1968"/>
                    </a:lnTo>
                    <a:lnTo>
                      <a:pt x="2093" y="2052"/>
                    </a:lnTo>
                    <a:lnTo>
                      <a:pt x="1967" y="2052"/>
                    </a:lnTo>
                    <a:lnTo>
                      <a:pt x="1779" y="1968"/>
                    </a:lnTo>
                    <a:lnTo>
                      <a:pt x="1632" y="1926"/>
                    </a:lnTo>
                    <a:lnTo>
                      <a:pt x="1528" y="1926"/>
                    </a:lnTo>
                    <a:lnTo>
                      <a:pt x="1381" y="1821"/>
                    </a:lnTo>
                    <a:lnTo>
                      <a:pt x="1318" y="1842"/>
                    </a:lnTo>
                    <a:lnTo>
                      <a:pt x="1235" y="1926"/>
                    </a:lnTo>
                    <a:lnTo>
                      <a:pt x="1214" y="1884"/>
                    </a:lnTo>
                    <a:lnTo>
                      <a:pt x="1130" y="1863"/>
                    </a:lnTo>
                    <a:lnTo>
                      <a:pt x="1005" y="1947"/>
                    </a:lnTo>
                    <a:lnTo>
                      <a:pt x="900" y="1968"/>
                    </a:lnTo>
                    <a:lnTo>
                      <a:pt x="795" y="2093"/>
                    </a:lnTo>
                    <a:lnTo>
                      <a:pt x="419" y="2093"/>
                    </a:lnTo>
                    <a:lnTo>
                      <a:pt x="377" y="2156"/>
                    </a:lnTo>
                    <a:lnTo>
                      <a:pt x="377" y="2282"/>
                    </a:lnTo>
                    <a:lnTo>
                      <a:pt x="314" y="2344"/>
                    </a:lnTo>
                    <a:lnTo>
                      <a:pt x="335" y="2386"/>
                    </a:lnTo>
                    <a:lnTo>
                      <a:pt x="481" y="2303"/>
                    </a:lnTo>
                    <a:lnTo>
                      <a:pt x="691" y="2386"/>
                    </a:lnTo>
                    <a:lnTo>
                      <a:pt x="544" y="2470"/>
                    </a:lnTo>
                    <a:lnTo>
                      <a:pt x="502" y="2449"/>
                    </a:lnTo>
                    <a:lnTo>
                      <a:pt x="398" y="2407"/>
                    </a:lnTo>
                    <a:lnTo>
                      <a:pt x="398" y="2407"/>
                    </a:lnTo>
                    <a:lnTo>
                      <a:pt x="440" y="2470"/>
                    </a:lnTo>
                    <a:lnTo>
                      <a:pt x="419" y="2575"/>
                    </a:lnTo>
                    <a:lnTo>
                      <a:pt x="586" y="2616"/>
                    </a:lnTo>
                    <a:lnTo>
                      <a:pt x="753" y="2512"/>
                    </a:lnTo>
                    <a:lnTo>
                      <a:pt x="1151" y="2554"/>
                    </a:lnTo>
                    <a:lnTo>
                      <a:pt x="1256" y="2407"/>
                    </a:lnTo>
                    <a:lnTo>
                      <a:pt x="1465" y="2344"/>
                    </a:lnTo>
                    <a:lnTo>
                      <a:pt x="1988" y="2344"/>
                    </a:lnTo>
                    <a:lnTo>
                      <a:pt x="2113" y="2386"/>
                    </a:lnTo>
                    <a:lnTo>
                      <a:pt x="2113" y="2365"/>
                    </a:lnTo>
                    <a:lnTo>
                      <a:pt x="2260" y="2344"/>
                    </a:lnTo>
                    <a:lnTo>
                      <a:pt x="2595" y="2365"/>
                    </a:lnTo>
                    <a:lnTo>
                      <a:pt x="2825" y="2470"/>
                    </a:lnTo>
                    <a:lnTo>
                      <a:pt x="2929" y="2554"/>
                    </a:lnTo>
                    <a:lnTo>
                      <a:pt x="3118" y="2554"/>
                    </a:lnTo>
                    <a:lnTo>
                      <a:pt x="3306" y="2616"/>
                    </a:lnTo>
                    <a:lnTo>
                      <a:pt x="3411" y="2554"/>
                    </a:lnTo>
                    <a:lnTo>
                      <a:pt x="3515" y="2575"/>
                    </a:lnTo>
                    <a:lnTo>
                      <a:pt x="3557" y="2616"/>
                    </a:lnTo>
                    <a:lnTo>
                      <a:pt x="3683" y="2616"/>
                    </a:lnTo>
                    <a:lnTo>
                      <a:pt x="3683" y="2721"/>
                    </a:lnTo>
                    <a:lnTo>
                      <a:pt x="3725" y="2658"/>
                    </a:lnTo>
                    <a:lnTo>
                      <a:pt x="3725" y="2554"/>
                    </a:lnTo>
                    <a:lnTo>
                      <a:pt x="3578" y="2470"/>
                    </a:lnTo>
                    <a:lnTo>
                      <a:pt x="3557" y="2386"/>
                    </a:lnTo>
                    <a:lnTo>
                      <a:pt x="3620" y="2303"/>
                    </a:lnTo>
                    <a:lnTo>
                      <a:pt x="3620" y="2261"/>
                    </a:lnTo>
                    <a:lnTo>
                      <a:pt x="3536" y="2156"/>
                    </a:lnTo>
                    <a:lnTo>
                      <a:pt x="3515" y="2072"/>
                    </a:lnTo>
                    <a:lnTo>
                      <a:pt x="3432" y="2031"/>
                    </a:lnTo>
                    <a:lnTo>
                      <a:pt x="3369" y="2052"/>
                    </a:lnTo>
                    <a:lnTo>
                      <a:pt x="3306" y="1968"/>
                    </a:lnTo>
                    <a:lnTo>
                      <a:pt x="3243" y="1842"/>
                    </a:lnTo>
                    <a:lnTo>
                      <a:pt x="3118" y="1717"/>
                    </a:lnTo>
                    <a:lnTo>
                      <a:pt x="3097" y="1633"/>
                    </a:lnTo>
                    <a:lnTo>
                      <a:pt x="3139" y="1403"/>
                    </a:lnTo>
                    <a:lnTo>
                      <a:pt x="3118" y="1319"/>
                    </a:lnTo>
                    <a:lnTo>
                      <a:pt x="3118" y="1215"/>
                    </a:lnTo>
                    <a:lnTo>
                      <a:pt x="3034" y="1131"/>
                    </a:lnTo>
                    <a:lnTo>
                      <a:pt x="3013" y="1047"/>
                    </a:lnTo>
                    <a:lnTo>
                      <a:pt x="2846" y="943"/>
                    </a:lnTo>
                    <a:lnTo>
                      <a:pt x="2741" y="922"/>
                    </a:lnTo>
                    <a:lnTo>
                      <a:pt x="2720" y="796"/>
                    </a:lnTo>
                    <a:lnTo>
                      <a:pt x="2595" y="775"/>
                    </a:lnTo>
                    <a:lnTo>
                      <a:pt x="2595" y="629"/>
                    </a:lnTo>
                    <a:lnTo>
                      <a:pt x="2469" y="524"/>
                    </a:lnTo>
                    <a:lnTo>
                      <a:pt x="2427" y="399"/>
                    </a:lnTo>
                    <a:lnTo>
                      <a:pt x="2385" y="357"/>
                    </a:lnTo>
                    <a:lnTo>
                      <a:pt x="2302" y="357"/>
                    </a:lnTo>
                    <a:lnTo>
                      <a:pt x="2260" y="315"/>
                    </a:lnTo>
                    <a:lnTo>
                      <a:pt x="2176" y="378"/>
                    </a:lnTo>
                    <a:lnTo>
                      <a:pt x="2093" y="357"/>
                    </a:lnTo>
                    <a:lnTo>
                      <a:pt x="2093" y="273"/>
                    </a:lnTo>
                    <a:lnTo>
                      <a:pt x="1967" y="106"/>
                    </a:lnTo>
                    <a:lnTo>
                      <a:pt x="1800" y="85"/>
                    </a:lnTo>
                    <a:lnTo>
                      <a:pt x="1549"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33"/>
              <p:cNvSpPr/>
              <p:nvPr/>
            </p:nvSpPr>
            <p:spPr>
              <a:xfrm>
                <a:off x="3452975" y="3056525"/>
                <a:ext cx="44500" cy="26700"/>
              </a:xfrm>
              <a:custGeom>
                <a:rect b="b" l="l" r="r" t="t"/>
                <a:pathLst>
                  <a:path extrusionOk="0" h="1068" w="1780">
                    <a:moveTo>
                      <a:pt x="1047" y="0"/>
                    </a:moveTo>
                    <a:lnTo>
                      <a:pt x="838" y="63"/>
                    </a:lnTo>
                    <a:lnTo>
                      <a:pt x="733" y="210"/>
                    </a:lnTo>
                    <a:lnTo>
                      <a:pt x="335" y="168"/>
                    </a:lnTo>
                    <a:lnTo>
                      <a:pt x="168" y="272"/>
                    </a:lnTo>
                    <a:lnTo>
                      <a:pt x="1" y="231"/>
                    </a:lnTo>
                    <a:lnTo>
                      <a:pt x="1" y="231"/>
                    </a:lnTo>
                    <a:lnTo>
                      <a:pt x="63" y="314"/>
                    </a:lnTo>
                    <a:lnTo>
                      <a:pt x="273" y="335"/>
                    </a:lnTo>
                    <a:lnTo>
                      <a:pt x="335" y="335"/>
                    </a:lnTo>
                    <a:lnTo>
                      <a:pt x="231" y="419"/>
                    </a:lnTo>
                    <a:lnTo>
                      <a:pt x="335" y="524"/>
                    </a:lnTo>
                    <a:lnTo>
                      <a:pt x="440" y="524"/>
                    </a:lnTo>
                    <a:lnTo>
                      <a:pt x="482" y="586"/>
                    </a:lnTo>
                    <a:lnTo>
                      <a:pt x="545" y="586"/>
                    </a:lnTo>
                    <a:lnTo>
                      <a:pt x="691" y="544"/>
                    </a:lnTo>
                    <a:lnTo>
                      <a:pt x="838" y="524"/>
                    </a:lnTo>
                    <a:lnTo>
                      <a:pt x="1005" y="586"/>
                    </a:lnTo>
                    <a:lnTo>
                      <a:pt x="942" y="649"/>
                    </a:lnTo>
                    <a:lnTo>
                      <a:pt x="649" y="649"/>
                    </a:lnTo>
                    <a:lnTo>
                      <a:pt x="691" y="691"/>
                    </a:lnTo>
                    <a:lnTo>
                      <a:pt x="796" y="691"/>
                    </a:lnTo>
                    <a:lnTo>
                      <a:pt x="838" y="754"/>
                    </a:lnTo>
                    <a:lnTo>
                      <a:pt x="817" y="796"/>
                    </a:lnTo>
                    <a:lnTo>
                      <a:pt x="859" y="796"/>
                    </a:lnTo>
                    <a:lnTo>
                      <a:pt x="733" y="963"/>
                    </a:lnTo>
                    <a:lnTo>
                      <a:pt x="963" y="942"/>
                    </a:lnTo>
                    <a:lnTo>
                      <a:pt x="963" y="1047"/>
                    </a:lnTo>
                    <a:lnTo>
                      <a:pt x="1005" y="1068"/>
                    </a:lnTo>
                    <a:lnTo>
                      <a:pt x="1131" y="1047"/>
                    </a:lnTo>
                    <a:lnTo>
                      <a:pt x="1214" y="879"/>
                    </a:lnTo>
                    <a:lnTo>
                      <a:pt x="1319" y="858"/>
                    </a:lnTo>
                    <a:lnTo>
                      <a:pt x="1465" y="775"/>
                    </a:lnTo>
                    <a:lnTo>
                      <a:pt x="1675" y="733"/>
                    </a:lnTo>
                    <a:lnTo>
                      <a:pt x="1758" y="670"/>
                    </a:lnTo>
                    <a:lnTo>
                      <a:pt x="1779" y="565"/>
                    </a:lnTo>
                    <a:lnTo>
                      <a:pt x="1695" y="482"/>
                    </a:lnTo>
                    <a:lnTo>
                      <a:pt x="1695" y="314"/>
                    </a:lnTo>
                    <a:lnTo>
                      <a:pt x="1737" y="210"/>
                    </a:lnTo>
                    <a:lnTo>
                      <a:pt x="1695" y="42"/>
                    </a:lnTo>
                    <a:lnTo>
                      <a:pt x="1570"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3" name="Google Shape;633;p33"/>
              <p:cNvGrpSpPr/>
              <p:nvPr/>
            </p:nvGrpSpPr>
            <p:grpSpPr>
              <a:xfrm>
                <a:off x="3450375" y="3038225"/>
                <a:ext cx="132875" cy="99400"/>
                <a:chOff x="3450375" y="3038225"/>
                <a:chExt cx="132875" cy="99400"/>
              </a:xfrm>
            </p:grpSpPr>
            <p:sp>
              <p:nvSpPr>
                <p:cNvPr id="634" name="Google Shape;634;p33"/>
                <p:cNvSpPr/>
                <p:nvPr/>
              </p:nvSpPr>
              <p:spPr>
                <a:xfrm>
                  <a:off x="3450375" y="3038225"/>
                  <a:ext cx="46050" cy="13625"/>
                </a:xfrm>
                <a:custGeom>
                  <a:rect b="b" l="l" r="r" t="t"/>
                  <a:pathLst>
                    <a:path extrusionOk="0" h="545" w="1842">
                      <a:moveTo>
                        <a:pt x="942" y="0"/>
                      </a:moveTo>
                      <a:lnTo>
                        <a:pt x="795" y="63"/>
                      </a:lnTo>
                      <a:lnTo>
                        <a:pt x="586" y="230"/>
                      </a:lnTo>
                      <a:lnTo>
                        <a:pt x="481" y="230"/>
                      </a:lnTo>
                      <a:lnTo>
                        <a:pt x="418" y="251"/>
                      </a:lnTo>
                      <a:lnTo>
                        <a:pt x="167" y="251"/>
                      </a:lnTo>
                      <a:lnTo>
                        <a:pt x="188" y="335"/>
                      </a:lnTo>
                      <a:lnTo>
                        <a:pt x="314" y="419"/>
                      </a:lnTo>
                      <a:lnTo>
                        <a:pt x="439" y="377"/>
                      </a:lnTo>
                      <a:lnTo>
                        <a:pt x="439" y="377"/>
                      </a:lnTo>
                      <a:lnTo>
                        <a:pt x="377" y="460"/>
                      </a:lnTo>
                      <a:lnTo>
                        <a:pt x="209" y="460"/>
                      </a:lnTo>
                      <a:lnTo>
                        <a:pt x="105" y="314"/>
                      </a:lnTo>
                      <a:lnTo>
                        <a:pt x="0" y="419"/>
                      </a:lnTo>
                      <a:lnTo>
                        <a:pt x="63" y="481"/>
                      </a:lnTo>
                      <a:lnTo>
                        <a:pt x="63" y="544"/>
                      </a:lnTo>
                      <a:lnTo>
                        <a:pt x="105" y="481"/>
                      </a:lnTo>
                      <a:lnTo>
                        <a:pt x="481" y="481"/>
                      </a:lnTo>
                      <a:lnTo>
                        <a:pt x="586" y="356"/>
                      </a:lnTo>
                      <a:lnTo>
                        <a:pt x="691" y="335"/>
                      </a:lnTo>
                      <a:lnTo>
                        <a:pt x="816" y="251"/>
                      </a:lnTo>
                      <a:lnTo>
                        <a:pt x="900" y="272"/>
                      </a:lnTo>
                      <a:lnTo>
                        <a:pt x="921" y="314"/>
                      </a:lnTo>
                      <a:lnTo>
                        <a:pt x="1004" y="230"/>
                      </a:lnTo>
                      <a:lnTo>
                        <a:pt x="1067" y="209"/>
                      </a:lnTo>
                      <a:lnTo>
                        <a:pt x="1214" y="314"/>
                      </a:lnTo>
                      <a:lnTo>
                        <a:pt x="1318" y="314"/>
                      </a:lnTo>
                      <a:lnTo>
                        <a:pt x="1465" y="356"/>
                      </a:lnTo>
                      <a:lnTo>
                        <a:pt x="1653" y="440"/>
                      </a:lnTo>
                      <a:lnTo>
                        <a:pt x="1779" y="440"/>
                      </a:lnTo>
                      <a:lnTo>
                        <a:pt x="1841" y="356"/>
                      </a:lnTo>
                      <a:lnTo>
                        <a:pt x="1779" y="272"/>
                      </a:lnTo>
                      <a:lnTo>
                        <a:pt x="1737" y="314"/>
                      </a:lnTo>
                      <a:lnTo>
                        <a:pt x="1465" y="147"/>
                      </a:lnTo>
                      <a:lnTo>
                        <a:pt x="1360" y="147"/>
                      </a:lnTo>
                      <a:lnTo>
                        <a:pt x="1172" y="21"/>
                      </a:lnTo>
                      <a:lnTo>
                        <a:pt x="1046" y="21"/>
                      </a:lnTo>
                      <a:lnTo>
                        <a:pt x="942"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33"/>
                <p:cNvSpPr/>
                <p:nvPr/>
              </p:nvSpPr>
              <p:spPr>
                <a:xfrm>
                  <a:off x="3481225" y="3056525"/>
                  <a:ext cx="102025" cy="81100"/>
                </a:xfrm>
                <a:custGeom>
                  <a:rect b="b" l="l" r="r" t="t"/>
                  <a:pathLst>
                    <a:path extrusionOk="0" h="3244" w="4081">
                      <a:moveTo>
                        <a:pt x="712" y="0"/>
                      </a:moveTo>
                      <a:lnTo>
                        <a:pt x="565" y="21"/>
                      </a:lnTo>
                      <a:lnTo>
                        <a:pt x="565" y="42"/>
                      </a:lnTo>
                      <a:lnTo>
                        <a:pt x="607" y="210"/>
                      </a:lnTo>
                      <a:lnTo>
                        <a:pt x="565" y="314"/>
                      </a:lnTo>
                      <a:lnTo>
                        <a:pt x="565" y="482"/>
                      </a:lnTo>
                      <a:lnTo>
                        <a:pt x="649" y="565"/>
                      </a:lnTo>
                      <a:lnTo>
                        <a:pt x="628" y="670"/>
                      </a:lnTo>
                      <a:lnTo>
                        <a:pt x="545" y="733"/>
                      </a:lnTo>
                      <a:lnTo>
                        <a:pt x="335" y="775"/>
                      </a:lnTo>
                      <a:lnTo>
                        <a:pt x="189" y="858"/>
                      </a:lnTo>
                      <a:lnTo>
                        <a:pt x="84" y="879"/>
                      </a:lnTo>
                      <a:lnTo>
                        <a:pt x="1" y="1046"/>
                      </a:lnTo>
                      <a:lnTo>
                        <a:pt x="21" y="1005"/>
                      </a:lnTo>
                      <a:lnTo>
                        <a:pt x="105" y="1109"/>
                      </a:lnTo>
                      <a:lnTo>
                        <a:pt x="42" y="1319"/>
                      </a:lnTo>
                      <a:lnTo>
                        <a:pt x="189" y="1507"/>
                      </a:lnTo>
                      <a:lnTo>
                        <a:pt x="314" y="1528"/>
                      </a:lnTo>
                      <a:lnTo>
                        <a:pt x="398" y="1570"/>
                      </a:lnTo>
                      <a:lnTo>
                        <a:pt x="440" y="1486"/>
                      </a:lnTo>
                      <a:lnTo>
                        <a:pt x="545" y="1528"/>
                      </a:lnTo>
                      <a:lnTo>
                        <a:pt x="503" y="1570"/>
                      </a:lnTo>
                      <a:lnTo>
                        <a:pt x="503" y="1674"/>
                      </a:lnTo>
                      <a:lnTo>
                        <a:pt x="545" y="1716"/>
                      </a:lnTo>
                      <a:lnTo>
                        <a:pt x="670" y="1716"/>
                      </a:lnTo>
                      <a:lnTo>
                        <a:pt x="733" y="1904"/>
                      </a:lnTo>
                      <a:lnTo>
                        <a:pt x="879" y="1988"/>
                      </a:lnTo>
                      <a:lnTo>
                        <a:pt x="963" y="2051"/>
                      </a:lnTo>
                      <a:lnTo>
                        <a:pt x="1047" y="2030"/>
                      </a:lnTo>
                      <a:lnTo>
                        <a:pt x="1235" y="1946"/>
                      </a:lnTo>
                      <a:lnTo>
                        <a:pt x="1235" y="1884"/>
                      </a:lnTo>
                      <a:lnTo>
                        <a:pt x="1381" y="1716"/>
                      </a:lnTo>
                      <a:lnTo>
                        <a:pt x="1486" y="1632"/>
                      </a:lnTo>
                      <a:lnTo>
                        <a:pt x="1612" y="1570"/>
                      </a:lnTo>
                      <a:lnTo>
                        <a:pt x="2114" y="1570"/>
                      </a:lnTo>
                      <a:lnTo>
                        <a:pt x="2197" y="1716"/>
                      </a:lnTo>
                      <a:lnTo>
                        <a:pt x="2239" y="1821"/>
                      </a:lnTo>
                      <a:lnTo>
                        <a:pt x="2407" y="2093"/>
                      </a:lnTo>
                      <a:lnTo>
                        <a:pt x="2386" y="2156"/>
                      </a:lnTo>
                      <a:lnTo>
                        <a:pt x="2490" y="2260"/>
                      </a:lnTo>
                      <a:lnTo>
                        <a:pt x="2490" y="2365"/>
                      </a:lnTo>
                      <a:lnTo>
                        <a:pt x="2407" y="2407"/>
                      </a:lnTo>
                      <a:lnTo>
                        <a:pt x="2407" y="2511"/>
                      </a:lnTo>
                      <a:lnTo>
                        <a:pt x="2449" y="2532"/>
                      </a:lnTo>
                      <a:lnTo>
                        <a:pt x="2449" y="2574"/>
                      </a:lnTo>
                      <a:lnTo>
                        <a:pt x="2595" y="2532"/>
                      </a:lnTo>
                      <a:lnTo>
                        <a:pt x="2637" y="2532"/>
                      </a:lnTo>
                      <a:lnTo>
                        <a:pt x="2867" y="2449"/>
                      </a:lnTo>
                      <a:lnTo>
                        <a:pt x="3014" y="2511"/>
                      </a:lnTo>
                      <a:lnTo>
                        <a:pt x="3055" y="2637"/>
                      </a:lnTo>
                      <a:lnTo>
                        <a:pt x="3181" y="2721"/>
                      </a:lnTo>
                      <a:lnTo>
                        <a:pt x="3160" y="2930"/>
                      </a:lnTo>
                      <a:lnTo>
                        <a:pt x="3139" y="3055"/>
                      </a:lnTo>
                      <a:lnTo>
                        <a:pt x="3286" y="3202"/>
                      </a:lnTo>
                      <a:lnTo>
                        <a:pt x="3369" y="3202"/>
                      </a:lnTo>
                      <a:lnTo>
                        <a:pt x="3537" y="3076"/>
                      </a:lnTo>
                      <a:lnTo>
                        <a:pt x="3578" y="3076"/>
                      </a:lnTo>
                      <a:lnTo>
                        <a:pt x="3683" y="3181"/>
                      </a:lnTo>
                      <a:lnTo>
                        <a:pt x="3704" y="3244"/>
                      </a:lnTo>
                      <a:lnTo>
                        <a:pt x="3704" y="3202"/>
                      </a:lnTo>
                      <a:lnTo>
                        <a:pt x="3809" y="3181"/>
                      </a:lnTo>
                      <a:lnTo>
                        <a:pt x="3976" y="2846"/>
                      </a:lnTo>
                      <a:lnTo>
                        <a:pt x="3976" y="2721"/>
                      </a:lnTo>
                      <a:lnTo>
                        <a:pt x="3955" y="2658"/>
                      </a:lnTo>
                      <a:lnTo>
                        <a:pt x="3850" y="2553"/>
                      </a:lnTo>
                      <a:lnTo>
                        <a:pt x="3850" y="2469"/>
                      </a:lnTo>
                      <a:lnTo>
                        <a:pt x="3913" y="2428"/>
                      </a:lnTo>
                      <a:lnTo>
                        <a:pt x="3997" y="2449"/>
                      </a:lnTo>
                      <a:lnTo>
                        <a:pt x="4018" y="2365"/>
                      </a:lnTo>
                      <a:lnTo>
                        <a:pt x="3955" y="2239"/>
                      </a:lnTo>
                      <a:lnTo>
                        <a:pt x="3871" y="2218"/>
                      </a:lnTo>
                      <a:lnTo>
                        <a:pt x="3871" y="2009"/>
                      </a:lnTo>
                      <a:lnTo>
                        <a:pt x="3892" y="1925"/>
                      </a:lnTo>
                      <a:lnTo>
                        <a:pt x="3871" y="1674"/>
                      </a:lnTo>
                      <a:lnTo>
                        <a:pt x="3809" y="1612"/>
                      </a:lnTo>
                      <a:lnTo>
                        <a:pt x="3809" y="1507"/>
                      </a:lnTo>
                      <a:lnTo>
                        <a:pt x="4060" y="1423"/>
                      </a:lnTo>
                      <a:lnTo>
                        <a:pt x="4081" y="1402"/>
                      </a:lnTo>
                      <a:lnTo>
                        <a:pt x="4081" y="1319"/>
                      </a:lnTo>
                      <a:lnTo>
                        <a:pt x="4018" y="1277"/>
                      </a:lnTo>
                      <a:lnTo>
                        <a:pt x="3871" y="1256"/>
                      </a:lnTo>
                      <a:lnTo>
                        <a:pt x="3871" y="1193"/>
                      </a:lnTo>
                      <a:lnTo>
                        <a:pt x="3850" y="1109"/>
                      </a:lnTo>
                      <a:lnTo>
                        <a:pt x="3850" y="1005"/>
                      </a:lnTo>
                      <a:lnTo>
                        <a:pt x="3767" y="1005"/>
                      </a:lnTo>
                      <a:lnTo>
                        <a:pt x="3704" y="1088"/>
                      </a:lnTo>
                      <a:lnTo>
                        <a:pt x="3599" y="1109"/>
                      </a:lnTo>
                      <a:lnTo>
                        <a:pt x="3599" y="1109"/>
                      </a:lnTo>
                      <a:lnTo>
                        <a:pt x="3662" y="963"/>
                      </a:lnTo>
                      <a:lnTo>
                        <a:pt x="3767" y="796"/>
                      </a:lnTo>
                      <a:lnTo>
                        <a:pt x="3767" y="754"/>
                      </a:lnTo>
                      <a:lnTo>
                        <a:pt x="3641" y="733"/>
                      </a:lnTo>
                      <a:lnTo>
                        <a:pt x="3578" y="670"/>
                      </a:lnTo>
                      <a:lnTo>
                        <a:pt x="3599" y="524"/>
                      </a:lnTo>
                      <a:lnTo>
                        <a:pt x="3558" y="377"/>
                      </a:lnTo>
                      <a:lnTo>
                        <a:pt x="3432" y="272"/>
                      </a:lnTo>
                      <a:lnTo>
                        <a:pt x="3390" y="231"/>
                      </a:lnTo>
                      <a:lnTo>
                        <a:pt x="3286" y="252"/>
                      </a:lnTo>
                      <a:lnTo>
                        <a:pt x="3265" y="314"/>
                      </a:lnTo>
                      <a:lnTo>
                        <a:pt x="3118" y="231"/>
                      </a:lnTo>
                      <a:lnTo>
                        <a:pt x="2972" y="231"/>
                      </a:lnTo>
                      <a:lnTo>
                        <a:pt x="2867" y="377"/>
                      </a:lnTo>
                      <a:lnTo>
                        <a:pt x="2804" y="419"/>
                      </a:lnTo>
                      <a:lnTo>
                        <a:pt x="2700" y="482"/>
                      </a:lnTo>
                      <a:lnTo>
                        <a:pt x="2532" y="482"/>
                      </a:lnTo>
                      <a:lnTo>
                        <a:pt x="2407" y="377"/>
                      </a:lnTo>
                      <a:lnTo>
                        <a:pt x="2323" y="356"/>
                      </a:lnTo>
                      <a:lnTo>
                        <a:pt x="2218" y="419"/>
                      </a:lnTo>
                      <a:lnTo>
                        <a:pt x="2135" y="377"/>
                      </a:lnTo>
                      <a:lnTo>
                        <a:pt x="2135" y="272"/>
                      </a:lnTo>
                      <a:lnTo>
                        <a:pt x="2009" y="272"/>
                      </a:lnTo>
                      <a:lnTo>
                        <a:pt x="1967" y="231"/>
                      </a:lnTo>
                      <a:lnTo>
                        <a:pt x="1863" y="210"/>
                      </a:lnTo>
                      <a:lnTo>
                        <a:pt x="1758" y="272"/>
                      </a:lnTo>
                      <a:lnTo>
                        <a:pt x="1570" y="210"/>
                      </a:lnTo>
                      <a:lnTo>
                        <a:pt x="1381" y="210"/>
                      </a:lnTo>
                      <a:lnTo>
                        <a:pt x="1277" y="126"/>
                      </a:lnTo>
                      <a:lnTo>
                        <a:pt x="1047" y="21"/>
                      </a:lnTo>
                      <a:lnTo>
                        <a:pt x="712"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36" name="Google Shape;636;p33"/>
              <p:cNvSpPr/>
              <p:nvPr/>
            </p:nvSpPr>
            <p:spPr>
              <a:xfrm>
                <a:off x="3503200" y="3095750"/>
                <a:ext cx="40300" cy="48150"/>
              </a:xfrm>
              <a:custGeom>
                <a:rect b="b" l="l" r="r" t="t"/>
                <a:pathLst>
                  <a:path extrusionOk="0" h="1926" w="1612">
                    <a:moveTo>
                      <a:pt x="733" y="1"/>
                    </a:moveTo>
                    <a:lnTo>
                      <a:pt x="607" y="63"/>
                    </a:lnTo>
                    <a:lnTo>
                      <a:pt x="502" y="147"/>
                    </a:lnTo>
                    <a:lnTo>
                      <a:pt x="356" y="315"/>
                    </a:lnTo>
                    <a:lnTo>
                      <a:pt x="356" y="377"/>
                    </a:lnTo>
                    <a:lnTo>
                      <a:pt x="168" y="461"/>
                    </a:lnTo>
                    <a:lnTo>
                      <a:pt x="84" y="482"/>
                    </a:lnTo>
                    <a:lnTo>
                      <a:pt x="42" y="587"/>
                    </a:lnTo>
                    <a:lnTo>
                      <a:pt x="0" y="670"/>
                    </a:lnTo>
                    <a:lnTo>
                      <a:pt x="105" y="733"/>
                    </a:lnTo>
                    <a:lnTo>
                      <a:pt x="42" y="880"/>
                    </a:lnTo>
                    <a:lnTo>
                      <a:pt x="63" y="963"/>
                    </a:lnTo>
                    <a:lnTo>
                      <a:pt x="168" y="984"/>
                    </a:lnTo>
                    <a:lnTo>
                      <a:pt x="251" y="1172"/>
                    </a:lnTo>
                    <a:lnTo>
                      <a:pt x="251" y="1298"/>
                    </a:lnTo>
                    <a:lnTo>
                      <a:pt x="377" y="1424"/>
                    </a:lnTo>
                    <a:lnTo>
                      <a:pt x="482" y="1382"/>
                    </a:lnTo>
                    <a:lnTo>
                      <a:pt x="482" y="1403"/>
                    </a:lnTo>
                    <a:lnTo>
                      <a:pt x="419" y="1507"/>
                    </a:lnTo>
                    <a:lnTo>
                      <a:pt x="502" y="1591"/>
                    </a:lnTo>
                    <a:lnTo>
                      <a:pt x="586" y="1675"/>
                    </a:lnTo>
                    <a:lnTo>
                      <a:pt x="565" y="1737"/>
                    </a:lnTo>
                    <a:lnTo>
                      <a:pt x="691" y="1779"/>
                    </a:lnTo>
                    <a:lnTo>
                      <a:pt x="1005" y="1926"/>
                    </a:lnTo>
                    <a:lnTo>
                      <a:pt x="1046" y="1926"/>
                    </a:lnTo>
                    <a:lnTo>
                      <a:pt x="1088" y="1842"/>
                    </a:lnTo>
                    <a:lnTo>
                      <a:pt x="1151" y="1696"/>
                    </a:lnTo>
                    <a:lnTo>
                      <a:pt x="1298" y="1633"/>
                    </a:lnTo>
                    <a:lnTo>
                      <a:pt x="1402" y="1507"/>
                    </a:lnTo>
                    <a:lnTo>
                      <a:pt x="1402" y="1403"/>
                    </a:lnTo>
                    <a:lnTo>
                      <a:pt x="1444" y="1256"/>
                    </a:lnTo>
                    <a:lnTo>
                      <a:pt x="1528" y="1214"/>
                    </a:lnTo>
                    <a:lnTo>
                      <a:pt x="1528" y="1152"/>
                    </a:lnTo>
                    <a:lnTo>
                      <a:pt x="1549" y="1005"/>
                    </a:lnTo>
                    <a:lnTo>
                      <a:pt x="1570" y="1005"/>
                    </a:lnTo>
                    <a:lnTo>
                      <a:pt x="1570" y="963"/>
                    </a:lnTo>
                    <a:lnTo>
                      <a:pt x="1528" y="942"/>
                    </a:lnTo>
                    <a:lnTo>
                      <a:pt x="1528" y="838"/>
                    </a:lnTo>
                    <a:lnTo>
                      <a:pt x="1611" y="796"/>
                    </a:lnTo>
                    <a:lnTo>
                      <a:pt x="1611" y="691"/>
                    </a:lnTo>
                    <a:lnTo>
                      <a:pt x="1507" y="587"/>
                    </a:lnTo>
                    <a:lnTo>
                      <a:pt x="1528" y="524"/>
                    </a:lnTo>
                    <a:lnTo>
                      <a:pt x="1360" y="252"/>
                    </a:lnTo>
                    <a:lnTo>
                      <a:pt x="1318" y="147"/>
                    </a:lnTo>
                    <a:lnTo>
                      <a:pt x="1235"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33"/>
              <p:cNvSpPr/>
              <p:nvPr/>
            </p:nvSpPr>
            <p:spPr>
              <a:xfrm>
                <a:off x="3529350" y="3117725"/>
                <a:ext cx="58600" cy="62800"/>
              </a:xfrm>
              <a:custGeom>
                <a:rect b="b" l="l" r="r" t="t"/>
                <a:pathLst>
                  <a:path extrusionOk="0" h="2512" w="2344">
                    <a:moveTo>
                      <a:pt x="942" y="1"/>
                    </a:moveTo>
                    <a:lnTo>
                      <a:pt x="712" y="84"/>
                    </a:lnTo>
                    <a:lnTo>
                      <a:pt x="670" y="84"/>
                    </a:lnTo>
                    <a:lnTo>
                      <a:pt x="524" y="126"/>
                    </a:lnTo>
                    <a:lnTo>
                      <a:pt x="503" y="126"/>
                    </a:lnTo>
                    <a:lnTo>
                      <a:pt x="482" y="273"/>
                    </a:lnTo>
                    <a:lnTo>
                      <a:pt x="482" y="335"/>
                    </a:lnTo>
                    <a:lnTo>
                      <a:pt x="398" y="377"/>
                    </a:lnTo>
                    <a:lnTo>
                      <a:pt x="356" y="524"/>
                    </a:lnTo>
                    <a:lnTo>
                      <a:pt x="356" y="628"/>
                    </a:lnTo>
                    <a:lnTo>
                      <a:pt x="252" y="754"/>
                    </a:lnTo>
                    <a:lnTo>
                      <a:pt x="105" y="817"/>
                    </a:lnTo>
                    <a:lnTo>
                      <a:pt x="42" y="963"/>
                    </a:lnTo>
                    <a:lnTo>
                      <a:pt x="0" y="1047"/>
                    </a:lnTo>
                    <a:lnTo>
                      <a:pt x="168" y="1047"/>
                    </a:lnTo>
                    <a:lnTo>
                      <a:pt x="252" y="1109"/>
                    </a:lnTo>
                    <a:lnTo>
                      <a:pt x="210" y="1172"/>
                    </a:lnTo>
                    <a:lnTo>
                      <a:pt x="293" y="1235"/>
                    </a:lnTo>
                    <a:lnTo>
                      <a:pt x="461" y="1444"/>
                    </a:lnTo>
                    <a:lnTo>
                      <a:pt x="524" y="1444"/>
                    </a:lnTo>
                    <a:lnTo>
                      <a:pt x="775" y="1591"/>
                    </a:lnTo>
                    <a:lnTo>
                      <a:pt x="796" y="1591"/>
                    </a:lnTo>
                    <a:lnTo>
                      <a:pt x="1130" y="1967"/>
                    </a:lnTo>
                    <a:lnTo>
                      <a:pt x="1256" y="1988"/>
                    </a:lnTo>
                    <a:lnTo>
                      <a:pt x="1716" y="2302"/>
                    </a:lnTo>
                    <a:lnTo>
                      <a:pt x="2260" y="2511"/>
                    </a:lnTo>
                    <a:lnTo>
                      <a:pt x="2260" y="2386"/>
                    </a:lnTo>
                    <a:lnTo>
                      <a:pt x="2197" y="2281"/>
                    </a:lnTo>
                    <a:lnTo>
                      <a:pt x="2260" y="2156"/>
                    </a:lnTo>
                    <a:lnTo>
                      <a:pt x="2239" y="2072"/>
                    </a:lnTo>
                    <a:lnTo>
                      <a:pt x="2260" y="1967"/>
                    </a:lnTo>
                    <a:lnTo>
                      <a:pt x="2302" y="1884"/>
                    </a:lnTo>
                    <a:lnTo>
                      <a:pt x="2260" y="1800"/>
                    </a:lnTo>
                    <a:lnTo>
                      <a:pt x="2344" y="1758"/>
                    </a:lnTo>
                    <a:lnTo>
                      <a:pt x="2302" y="1653"/>
                    </a:lnTo>
                    <a:lnTo>
                      <a:pt x="2239" y="1633"/>
                    </a:lnTo>
                    <a:lnTo>
                      <a:pt x="2156" y="1570"/>
                    </a:lnTo>
                    <a:lnTo>
                      <a:pt x="2093" y="1465"/>
                    </a:lnTo>
                    <a:lnTo>
                      <a:pt x="2030" y="1444"/>
                    </a:lnTo>
                    <a:lnTo>
                      <a:pt x="1967" y="1444"/>
                    </a:lnTo>
                    <a:lnTo>
                      <a:pt x="1884" y="1361"/>
                    </a:lnTo>
                    <a:lnTo>
                      <a:pt x="1779" y="1361"/>
                    </a:lnTo>
                    <a:lnTo>
                      <a:pt x="1758" y="1381"/>
                    </a:lnTo>
                    <a:lnTo>
                      <a:pt x="1653" y="1361"/>
                    </a:lnTo>
                    <a:lnTo>
                      <a:pt x="1633" y="1256"/>
                    </a:lnTo>
                    <a:lnTo>
                      <a:pt x="1716" y="1151"/>
                    </a:lnTo>
                    <a:lnTo>
                      <a:pt x="1821" y="942"/>
                    </a:lnTo>
                    <a:lnTo>
                      <a:pt x="1758" y="837"/>
                    </a:lnTo>
                    <a:lnTo>
                      <a:pt x="1779" y="796"/>
                    </a:lnTo>
                    <a:lnTo>
                      <a:pt x="1758" y="733"/>
                    </a:lnTo>
                    <a:lnTo>
                      <a:pt x="1653" y="628"/>
                    </a:lnTo>
                    <a:lnTo>
                      <a:pt x="1612" y="628"/>
                    </a:lnTo>
                    <a:lnTo>
                      <a:pt x="1444" y="754"/>
                    </a:lnTo>
                    <a:lnTo>
                      <a:pt x="1361" y="754"/>
                    </a:lnTo>
                    <a:lnTo>
                      <a:pt x="1214" y="607"/>
                    </a:lnTo>
                    <a:lnTo>
                      <a:pt x="1235" y="482"/>
                    </a:lnTo>
                    <a:lnTo>
                      <a:pt x="1256" y="273"/>
                    </a:lnTo>
                    <a:lnTo>
                      <a:pt x="1130" y="189"/>
                    </a:lnTo>
                    <a:lnTo>
                      <a:pt x="1089" y="63"/>
                    </a:lnTo>
                    <a:lnTo>
                      <a:pt x="94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33"/>
              <p:cNvSpPr/>
              <p:nvPr/>
            </p:nvSpPr>
            <p:spPr>
              <a:xfrm>
                <a:off x="3570150" y="3086875"/>
                <a:ext cx="89475" cy="94175"/>
              </a:xfrm>
              <a:custGeom>
                <a:rect b="b" l="l" r="r" t="t"/>
                <a:pathLst>
                  <a:path extrusionOk="0" h="3767" w="3579">
                    <a:moveTo>
                      <a:pt x="1905" y="0"/>
                    </a:moveTo>
                    <a:lnTo>
                      <a:pt x="1821" y="63"/>
                    </a:lnTo>
                    <a:lnTo>
                      <a:pt x="1716" y="209"/>
                    </a:lnTo>
                    <a:lnTo>
                      <a:pt x="1549" y="167"/>
                    </a:lnTo>
                    <a:lnTo>
                      <a:pt x="1507" y="105"/>
                    </a:lnTo>
                    <a:lnTo>
                      <a:pt x="1549" y="63"/>
                    </a:lnTo>
                    <a:lnTo>
                      <a:pt x="1381" y="42"/>
                    </a:lnTo>
                    <a:lnTo>
                      <a:pt x="1193" y="84"/>
                    </a:lnTo>
                    <a:lnTo>
                      <a:pt x="1193" y="146"/>
                    </a:lnTo>
                    <a:lnTo>
                      <a:pt x="1151" y="167"/>
                    </a:lnTo>
                    <a:lnTo>
                      <a:pt x="921" y="167"/>
                    </a:lnTo>
                    <a:lnTo>
                      <a:pt x="775" y="84"/>
                    </a:lnTo>
                    <a:lnTo>
                      <a:pt x="712" y="84"/>
                    </a:lnTo>
                    <a:lnTo>
                      <a:pt x="503" y="209"/>
                    </a:lnTo>
                    <a:lnTo>
                      <a:pt x="252" y="293"/>
                    </a:lnTo>
                    <a:lnTo>
                      <a:pt x="252" y="398"/>
                    </a:lnTo>
                    <a:lnTo>
                      <a:pt x="314" y="460"/>
                    </a:lnTo>
                    <a:lnTo>
                      <a:pt x="335" y="711"/>
                    </a:lnTo>
                    <a:lnTo>
                      <a:pt x="314" y="795"/>
                    </a:lnTo>
                    <a:lnTo>
                      <a:pt x="314" y="1004"/>
                    </a:lnTo>
                    <a:lnTo>
                      <a:pt x="398" y="1025"/>
                    </a:lnTo>
                    <a:lnTo>
                      <a:pt x="461" y="1151"/>
                    </a:lnTo>
                    <a:lnTo>
                      <a:pt x="440" y="1235"/>
                    </a:lnTo>
                    <a:lnTo>
                      <a:pt x="356" y="1214"/>
                    </a:lnTo>
                    <a:lnTo>
                      <a:pt x="293" y="1255"/>
                    </a:lnTo>
                    <a:lnTo>
                      <a:pt x="293" y="1339"/>
                    </a:lnTo>
                    <a:lnTo>
                      <a:pt x="398" y="1444"/>
                    </a:lnTo>
                    <a:lnTo>
                      <a:pt x="419" y="1507"/>
                    </a:lnTo>
                    <a:lnTo>
                      <a:pt x="419" y="1632"/>
                    </a:lnTo>
                    <a:lnTo>
                      <a:pt x="252" y="1967"/>
                    </a:lnTo>
                    <a:lnTo>
                      <a:pt x="147" y="1988"/>
                    </a:lnTo>
                    <a:lnTo>
                      <a:pt x="147" y="2030"/>
                    </a:lnTo>
                    <a:lnTo>
                      <a:pt x="126" y="2071"/>
                    </a:lnTo>
                    <a:lnTo>
                      <a:pt x="189" y="2176"/>
                    </a:lnTo>
                    <a:lnTo>
                      <a:pt x="84" y="2385"/>
                    </a:lnTo>
                    <a:lnTo>
                      <a:pt x="1" y="2490"/>
                    </a:lnTo>
                    <a:lnTo>
                      <a:pt x="21" y="2595"/>
                    </a:lnTo>
                    <a:lnTo>
                      <a:pt x="126" y="2615"/>
                    </a:lnTo>
                    <a:lnTo>
                      <a:pt x="147" y="2595"/>
                    </a:lnTo>
                    <a:lnTo>
                      <a:pt x="252" y="2595"/>
                    </a:lnTo>
                    <a:lnTo>
                      <a:pt x="335" y="2678"/>
                    </a:lnTo>
                    <a:lnTo>
                      <a:pt x="398" y="2678"/>
                    </a:lnTo>
                    <a:lnTo>
                      <a:pt x="461" y="2699"/>
                    </a:lnTo>
                    <a:lnTo>
                      <a:pt x="524" y="2804"/>
                    </a:lnTo>
                    <a:lnTo>
                      <a:pt x="607" y="2867"/>
                    </a:lnTo>
                    <a:lnTo>
                      <a:pt x="670" y="2887"/>
                    </a:lnTo>
                    <a:lnTo>
                      <a:pt x="712" y="2992"/>
                    </a:lnTo>
                    <a:lnTo>
                      <a:pt x="628" y="3034"/>
                    </a:lnTo>
                    <a:lnTo>
                      <a:pt x="670" y="3118"/>
                    </a:lnTo>
                    <a:lnTo>
                      <a:pt x="628" y="3201"/>
                    </a:lnTo>
                    <a:lnTo>
                      <a:pt x="607" y="3306"/>
                    </a:lnTo>
                    <a:lnTo>
                      <a:pt x="628" y="3390"/>
                    </a:lnTo>
                    <a:lnTo>
                      <a:pt x="565" y="3515"/>
                    </a:lnTo>
                    <a:lnTo>
                      <a:pt x="628" y="3620"/>
                    </a:lnTo>
                    <a:lnTo>
                      <a:pt x="628" y="3745"/>
                    </a:lnTo>
                    <a:lnTo>
                      <a:pt x="712" y="3766"/>
                    </a:lnTo>
                    <a:lnTo>
                      <a:pt x="879" y="3599"/>
                    </a:lnTo>
                    <a:lnTo>
                      <a:pt x="1026" y="3599"/>
                    </a:lnTo>
                    <a:lnTo>
                      <a:pt x="1068" y="3536"/>
                    </a:lnTo>
                    <a:lnTo>
                      <a:pt x="1465" y="3390"/>
                    </a:lnTo>
                    <a:lnTo>
                      <a:pt x="1465" y="3327"/>
                    </a:lnTo>
                    <a:lnTo>
                      <a:pt x="1674" y="3306"/>
                    </a:lnTo>
                    <a:lnTo>
                      <a:pt x="2449" y="3306"/>
                    </a:lnTo>
                    <a:lnTo>
                      <a:pt x="2742" y="3201"/>
                    </a:lnTo>
                    <a:lnTo>
                      <a:pt x="3014" y="3327"/>
                    </a:lnTo>
                    <a:lnTo>
                      <a:pt x="3034" y="3201"/>
                    </a:lnTo>
                    <a:lnTo>
                      <a:pt x="3139" y="3180"/>
                    </a:lnTo>
                    <a:lnTo>
                      <a:pt x="3223" y="3306"/>
                    </a:lnTo>
                    <a:lnTo>
                      <a:pt x="3244" y="3285"/>
                    </a:lnTo>
                    <a:lnTo>
                      <a:pt x="3348" y="3285"/>
                    </a:lnTo>
                    <a:lnTo>
                      <a:pt x="3453" y="3243"/>
                    </a:lnTo>
                    <a:lnTo>
                      <a:pt x="3453" y="3097"/>
                    </a:lnTo>
                    <a:lnTo>
                      <a:pt x="3390" y="2992"/>
                    </a:lnTo>
                    <a:lnTo>
                      <a:pt x="3265" y="2971"/>
                    </a:lnTo>
                    <a:lnTo>
                      <a:pt x="3244" y="2804"/>
                    </a:lnTo>
                    <a:lnTo>
                      <a:pt x="3160" y="2595"/>
                    </a:lnTo>
                    <a:lnTo>
                      <a:pt x="3076" y="2511"/>
                    </a:lnTo>
                    <a:lnTo>
                      <a:pt x="3118" y="2469"/>
                    </a:lnTo>
                    <a:lnTo>
                      <a:pt x="3139" y="2448"/>
                    </a:lnTo>
                    <a:lnTo>
                      <a:pt x="3139" y="2176"/>
                    </a:lnTo>
                    <a:lnTo>
                      <a:pt x="3181" y="2092"/>
                    </a:lnTo>
                    <a:lnTo>
                      <a:pt x="3223" y="1967"/>
                    </a:lnTo>
                    <a:lnTo>
                      <a:pt x="3244" y="1883"/>
                    </a:lnTo>
                    <a:lnTo>
                      <a:pt x="3244" y="1758"/>
                    </a:lnTo>
                    <a:lnTo>
                      <a:pt x="3432" y="1507"/>
                    </a:lnTo>
                    <a:lnTo>
                      <a:pt x="3537" y="1423"/>
                    </a:lnTo>
                    <a:lnTo>
                      <a:pt x="3537" y="1318"/>
                    </a:lnTo>
                    <a:lnTo>
                      <a:pt x="3578" y="1193"/>
                    </a:lnTo>
                    <a:lnTo>
                      <a:pt x="3537" y="1025"/>
                    </a:lnTo>
                    <a:lnTo>
                      <a:pt x="3453" y="942"/>
                    </a:lnTo>
                    <a:lnTo>
                      <a:pt x="3453" y="879"/>
                    </a:lnTo>
                    <a:lnTo>
                      <a:pt x="3390" y="732"/>
                    </a:lnTo>
                    <a:lnTo>
                      <a:pt x="3453" y="565"/>
                    </a:lnTo>
                    <a:lnTo>
                      <a:pt x="3453" y="502"/>
                    </a:lnTo>
                    <a:lnTo>
                      <a:pt x="3327" y="502"/>
                    </a:lnTo>
                    <a:lnTo>
                      <a:pt x="3244" y="418"/>
                    </a:lnTo>
                    <a:lnTo>
                      <a:pt x="3160" y="418"/>
                    </a:lnTo>
                    <a:lnTo>
                      <a:pt x="3055" y="502"/>
                    </a:lnTo>
                    <a:lnTo>
                      <a:pt x="2930" y="523"/>
                    </a:lnTo>
                    <a:lnTo>
                      <a:pt x="2742" y="460"/>
                    </a:lnTo>
                    <a:lnTo>
                      <a:pt x="2658" y="356"/>
                    </a:lnTo>
                    <a:lnTo>
                      <a:pt x="2553" y="293"/>
                    </a:lnTo>
                    <a:lnTo>
                      <a:pt x="2449" y="293"/>
                    </a:lnTo>
                    <a:lnTo>
                      <a:pt x="2407" y="251"/>
                    </a:lnTo>
                    <a:lnTo>
                      <a:pt x="2302" y="251"/>
                    </a:lnTo>
                    <a:lnTo>
                      <a:pt x="2093" y="146"/>
                    </a:lnTo>
                    <a:lnTo>
                      <a:pt x="1926"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33"/>
              <p:cNvSpPr/>
              <p:nvPr/>
            </p:nvSpPr>
            <p:spPr>
              <a:xfrm>
                <a:off x="3647050" y="3079025"/>
                <a:ext cx="61225" cy="95750"/>
              </a:xfrm>
              <a:custGeom>
                <a:rect b="b" l="l" r="r" t="t"/>
                <a:pathLst>
                  <a:path extrusionOk="0" h="3830" w="2449">
                    <a:moveTo>
                      <a:pt x="1674" y="0"/>
                    </a:moveTo>
                    <a:lnTo>
                      <a:pt x="1549" y="63"/>
                    </a:lnTo>
                    <a:lnTo>
                      <a:pt x="1402" y="63"/>
                    </a:lnTo>
                    <a:lnTo>
                      <a:pt x="1193" y="105"/>
                    </a:lnTo>
                    <a:lnTo>
                      <a:pt x="419" y="105"/>
                    </a:lnTo>
                    <a:lnTo>
                      <a:pt x="210" y="147"/>
                    </a:lnTo>
                    <a:lnTo>
                      <a:pt x="189" y="272"/>
                    </a:lnTo>
                    <a:lnTo>
                      <a:pt x="251" y="460"/>
                    </a:lnTo>
                    <a:lnTo>
                      <a:pt x="293" y="502"/>
                    </a:lnTo>
                    <a:lnTo>
                      <a:pt x="377" y="670"/>
                    </a:lnTo>
                    <a:lnTo>
                      <a:pt x="377" y="816"/>
                    </a:lnTo>
                    <a:lnTo>
                      <a:pt x="377" y="879"/>
                    </a:lnTo>
                    <a:lnTo>
                      <a:pt x="314" y="1046"/>
                    </a:lnTo>
                    <a:lnTo>
                      <a:pt x="377" y="1193"/>
                    </a:lnTo>
                    <a:lnTo>
                      <a:pt x="377" y="1256"/>
                    </a:lnTo>
                    <a:lnTo>
                      <a:pt x="461" y="1339"/>
                    </a:lnTo>
                    <a:lnTo>
                      <a:pt x="502" y="1507"/>
                    </a:lnTo>
                    <a:lnTo>
                      <a:pt x="461" y="1632"/>
                    </a:lnTo>
                    <a:lnTo>
                      <a:pt x="461" y="1737"/>
                    </a:lnTo>
                    <a:lnTo>
                      <a:pt x="356" y="1821"/>
                    </a:lnTo>
                    <a:lnTo>
                      <a:pt x="168" y="2072"/>
                    </a:lnTo>
                    <a:lnTo>
                      <a:pt x="168" y="2197"/>
                    </a:lnTo>
                    <a:lnTo>
                      <a:pt x="147" y="2281"/>
                    </a:lnTo>
                    <a:lnTo>
                      <a:pt x="105" y="2406"/>
                    </a:lnTo>
                    <a:lnTo>
                      <a:pt x="63" y="2490"/>
                    </a:lnTo>
                    <a:lnTo>
                      <a:pt x="63" y="2762"/>
                    </a:lnTo>
                    <a:lnTo>
                      <a:pt x="42" y="2783"/>
                    </a:lnTo>
                    <a:lnTo>
                      <a:pt x="0" y="2825"/>
                    </a:lnTo>
                    <a:lnTo>
                      <a:pt x="84" y="2909"/>
                    </a:lnTo>
                    <a:lnTo>
                      <a:pt x="168" y="3118"/>
                    </a:lnTo>
                    <a:lnTo>
                      <a:pt x="189" y="3285"/>
                    </a:lnTo>
                    <a:lnTo>
                      <a:pt x="314" y="3306"/>
                    </a:lnTo>
                    <a:lnTo>
                      <a:pt x="377" y="3411"/>
                    </a:lnTo>
                    <a:lnTo>
                      <a:pt x="377" y="3557"/>
                    </a:lnTo>
                    <a:lnTo>
                      <a:pt x="272" y="3599"/>
                    </a:lnTo>
                    <a:lnTo>
                      <a:pt x="168" y="3599"/>
                    </a:lnTo>
                    <a:lnTo>
                      <a:pt x="147" y="3620"/>
                    </a:lnTo>
                    <a:lnTo>
                      <a:pt x="168" y="3662"/>
                    </a:lnTo>
                    <a:lnTo>
                      <a:pt x="482" y="3725"/>
                    </a:lnTo>
                    <a:lnTo>
                      <a:pt x="712" y="3829"/>
                    </a:lnTo>
                    <a:lnTo>
                      <a:pt x="1214" y="3599"/>
                    </a:lnTo>
                    <a:lnTo>
                      <a:pt x="1549" y="3557"/>
                    </a:lnTo>
                    <a:lnTo>
                      <a:pt x="1863" y="3306"/>
                    </a:lnTo>
                    <a:lnTo>
                      <a:pt x="2135" y="3181"/>
                    </a:lnTo>
                    <a:lnTo>
                      <a:pt x="2448" y="3118"/>
                    </a:lnTo>
                    <a:lnTo>
                      <a:pt x="2386" y="3034"/>
                    </a:lnTo>
                    <a:lnTo>
                      <a:pt x="2302" y="2971"/>
                    </a:lnTo>
                    <a:lnTo>
                      <a:pt x="2260" y="2929"/>
                    </a:lnTo>
                    <a:lnTo>
                      <a:pt x="2197" y="2804"/>
                    </a:lnTo>
                    <a:lnTo>
                      <a:pt x="2176" y="2657"/>
                    </a:lnTo>
                    <a:lnTo>
                      <a:pt x="2197" y="2490"/>
                    </a:lnTo>
                    <a:lnTo>
                      <a:pt x="2197" y="2448"/>
                    </a:lnTo>
                    <a:lnTo>
                      <a:pt x="2260" y="2302"/>
                    </a:lnTo>
                    <a:lnTo>
                      <a:pt x="2260" y="1967"/>
                    </a:lnTo>
                    <a:lnTo>
                      <a:pt x="2197" y="1883"/>
                    </a:lnTo>
                    <a:lnTo>
                      <a:pt x="2239" y="1674"/>
                    </a:lnTo>
                    <a:lnTo>
                      <a:pt x="2176" y="1611"/>
                    </a:lnTo>
                    <a:lnTo>
                      <a:pt x="2239" y="1528"/>
                    </a:lnTo>
                    <a:lnTo>
                      <a:pt x="2197" y="1423"/>
                    </a:lnTo>
                    <a:lnTo>
                      <a:pt x="2155" y="1360"/>
                    </a:lnTo>
                    <a:lnTo>
                      <a:pt x="2176" y="1297"/>
                    </a:lnTo>
                    <a:lnTo>
                      <a:pt x="2197" y="1214"/>
                    </a:lnTo>
                    <a:lnTo>
                      <a:pt x="2197" y="1004"/>
                    </a:lnTo>
                    <a:lnTo>
                      <a:pt x="2155" y="1004"/>
                    </a:lnTo>
                    <a:lnTo>
                      <a:pt x="2093" y="942"/>
                    </a:lnTo>
                    <a:lnTo>
                      <a:pt x="2093" y="732"/>
                    </a:lnTo>
                    <a:lnTo>
                      <a:pt x="2135" y="586"/>
                    </a:lnTo>
                    <a:lnTo>
                      <a:pt x="1988" y="502"/>
                    </a:lnTo>
                    <a:lnTo>
                      <a:pt x="1946" y="419"/>
                    </a:lnTo>
                    <a:lnTo>
                      <a:pt x="1821" y="293"/>
                    </a:lnTo>
                    <a:lnTo>
                      <a:pt x="1821" y="209"/>
                    </a:lnTo>
                    <a:lnTo>
                      <a:pt x="1758" y="168"/>
                    </a:lnTo>
                    <a:lnTo>
                      <a:pt x="1716"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33"/>
              <p:cNvSpPr/>
              <p:nvPr/>
            </p:nvSpPr>
            <p:spPr>
              <a:xfrm>
                <a:off x="3689950" y="3079025"/>
                <a:ext cx="29300" cy="77950"/>
              </a:xfrm>
              <a:custGeom>
                <a:rect b="b" l="l" r="r" t="t"/>
                <a:pathLst>
                  <a:path extrusionOk="0" h="3118" w="1172">
                    <a:moveTo>
                      <a:pt x="0" y="0"/>
                    </a:moveTo>
                    <a:lnTo>
                      <a:pt x="42" y="168"/>
                    </a:lnTo>
                    <a:lnTo>
                      <a:pt x="105" y="209"/>
                    </a:lnTo>
                    <a:lnTo>
                      <a:pt x="105" y="293"/>
                    </a:lnTo>
                    <a:lnTo>
                      <a:pt x="230" y="419"/>
                    </a:lnTo>
                    <a:lnTo>
                      <a:pt x="272" y="502"/>
                    </a:lnTo>
                    <a:lnTo>
                      <a:pt x="419" y="586"/>
                    </a:lnTo>
                    <a:lnTo>
                      <a:pt x="377" y="732"/>
                    </a:lnTo>
                    <a:lnTo>
                      <a:pt x="377" y="942"/>
                    </a:lnTo>
                    <a:lnTo>
                      <a:pt x="439" y="1004"/>
                    </a:lnTo>
                    <a:lnTo>
                      <a:pt x="481" y="1004"/>
                    </a:lnTo>
                    <a:lnTo>
                      <a:pt x="481" y="1214"/>
                    </a:lnTo>
                    <a:lnTo>
                      <a:pt x="460" y="1297"/>
                    </a:lnTo>
                    <a:lnTo>
                      <a:pt x="439" y="1360"/>
                    </a:lnTo>
                    <a:lnTo>
                      <a:pt x="481" y="1423"/>
                    </a:lnTo>
                    <a:lnTo>
                      <a:pt x="523" y="1528"/>
                    </a:lnTo>
                    <a:lnTo>
                      <a:pt x="460" y="1611"/>
                    </a:lnTo>
                    <a:lnTo>
                      <a:pt x="523" y="1674"/>
                    </a:lnTo>
                    <a:lnTo>
                      <a:pt x="481" y="1883"/>
                    </a:lnTo>
                    <a:lnTo>
                      <a:pt x="544" y="1967"/>
                    </a:lnTo>
                    <a:lnTo>
                      <a:pt x="544" y="2302"/>
                    </a:lnTo>
                    <a:lnTo>
                      <a:pt x="481" y="2448"/>
                    </a:lnTo>
                    <a:lnTo>
                      <a:pt x="481" y="2490"/>
                    </a:lnTo>
                    <a:lnTo>
                      <a:pt x="460" y="2657"/>
                    </a:lnTo>
                    <a:lnTo>
                      <a:pt x="481" y="2804"/>
                    </a:lnTo>
                    <a:lnTo>
                      <a:pt x="544" y="2929"/>
                    </a:lnTo>
                    <a:lnTo>
                      <a:pt x="586" y="2971"/>
                    </a:lnTo>
                    <a:lnTo>
                      <a:pt x="670" y="3034"/>
                    </a:lnTo>
                    <a:lnTo>
                      <a:pt x="732" y="3118"/>
                    </a:lnTo>
                    <a:lnTo>
                      <a:pt x="774" y="3118"/>
                    </a:lnTo>
                    <a:lnTo>
                      <a:pt x="1088" y="2929"/>
                    </a:lnTo>
                    <a:lnTo>
                      <a:pt x="1151" y="2929"/>
                    </a:lnTo>
                    <a:lnTo>
                      <a:pt x="1172" y="2825"/>
                    </a:lnTo>
                    <a:lnTo>
                      <a:pt x="1088" y="2699"/>
                    </a:lnTo>
                    <a:lnTo>
                      <a:pt x="1088" y="2553"/>
                    </a:lnTo>
                    <a:lnTo>
                      <a:pt x="1046" y="2385"/>
                    </a:lnTo>
                    <a:lnTo>
                      <a:pt x="1067" y="1716"/>
                    </a:lnTo>
                    <a:lnTo>
                      <a:pt x="1067" y="1611"/>
                    </a:lnTo>
                    <a:lnTo>
                      <a:pt x="1109" y="1528"/>
                    </a:lnTo>
                    <a:lnTo>
                      <a:pt x="1109" y="1402"/>
                    </a:lnTo>
                    <a:lnTo>
                      <a:pt x="1088" y="1297"/>
                    </a:lnTo>
                    <a:lnTo>
                      <a:pt x="1088" y="1130"/>
                    </a:lnTo>
                    <a:lnTo>
                      <a:pt x="1046" y="900"/>
                    </a:lnTo>
                    <a:lnTo>
                      <a:pt x="900" y="586"/>
                    </a:lnTo>
                    <a:lnTo>
                      <a:pt x="858" y="565"/>
                    </a:lnTo>
                    <a:lnTo>
                      <a:pt x="774" y="481"/>
                    </a:lnTo>
                    <a:lnTo>
                      <a:pt x="649" y="398"/>
                    </a:lnTo>
                    <a:lnTo>
                      <a:pt x="628" y="209"/>
                    </a:lnTo>
                    <a:lnTo>
                      <a:pt x="649" y="168"/>
                    </a:lnTo>
                    <a:lnTo>
                      <a:pt x="42"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33"/>
              <p:cNvSpPr/>
              <p:nvPr/>
            </p:nvSpPr>
            <p:spPr>
              <a:xfrm>
                <a:off x="3705625" y="3059150"/>
                <a:ext cx="45025" cy="94175"/>
              </a:xfrm>
              <a:custGeom>
                <a:rect b="b" l="l" r="r" t="t"/>
                <a:pathLst>
                  <a:path extrusionOk="0" h="3767" w="1801">
                    <a:moveTo>
                      <a:pt x="1047" y="0"/>
                    </a:moveTo>
                    <a:lnTo>
                      <a:pt x="984" y="105"/>
                    </a:lnTo>
                    <a:lnTo>
                      <a:pt x="1005" y="147"/>
                    </a:lnTo>
                    <a:lnTo>
                      <a:pt x="900" y="209"/>
                    </a:lnTo>
                    <a:lnTo>
                      <a:pt x="838" y="209"/>
                    </a:lnTo>
                    <a:lnTo>
                      <a:pt x="838" y="272"/>
                    </a:lnTo>
                    <a:lnTo>
                      <a:pt x="691" y="439"/>
                    </a:lnTo>
                    <a:lnTo>
                      <a:pt x="628" y="439"/>
                    </a:lnTo>
                    <a:lnTo>
                      <a:pt x="440" y="544"/>
                    </a:lnTo>
                    <a:lnTo>
                      <a:pt x="356" y="523"/>
                    </a:lnTo>
                    <a:lnTo>
                      <a:pt x="252" y="565"/>
                    </a:lnTo>
                    <a:lnTo>
                      <a:pt x="252" y="670"/>
                    </a:lnTo>
                    <a:lnTo>
                      <a:pt x="168" y="753"/>
                    </a:lnTo>
                    <a:lnTo>
                      <a:pt x="168" y="858"/>
                    </a:lnTo>
                    <a:lnTo>
                      <a:pt x="43" y="900"/>
                    </a:lnTo>
                    <a:lnTo>
                      <a:pt x="22" y="963"/>
                    </a:lnTo>
                    <a:lnTo>
                      <a:pt x="1" y="1004"/>
                    </a:lnTo>
                    <a:lnTo>
                      <a:pt x="22" y="1193"/>
                    </a:lnTo>
                    <a:lnTo>
                      <a:pt x="147" y="1276"/>
                    </a:lnTo>
                    <a:lnTo>
                      <a:pt x="231" y="1360"/>
                    </a:lnTo>
                    <a:lnTo>
                      <a:pt x="273" y="1381"/>
                    </a:lnTo>
                    <a:lnTo>
                      <a:pt x="419" y="1695"/>
                    </a:lnTo>
                    <a:lnTo>
                      <a:pt x="461" y="1925"/>
                    </a:lnTo>
                    <a:lnTo>
                      <a:pt x="461" y="2092"/>
                    </a:lnTo>
                    <a:lnTo>
                      <a:pt x="482" y="2197"/>
                    </a:lnTo>
                    <a:lnTo>
                      <a:pt x="482" y="2323"/>
                    </a:lnTo>
                    <a:lnTo>
                      <a:pt x="440" y="2406"/>
                    </a:lnTo>
                    <a:lnTo>
                      <a:pt x="440" y="2511"/>
                    </a:lnTo>
                    <a:lnTo>
                      <a:pt x="419" y="3180"/>
                    </a:lnTo>
                    <a:lnTo>
                      <a:pt x="461" y="3348"/>
                    </a:lnTo>
                    <a:lnTo>
                      <a:pt x="461" y="3494"/>
                    </a:lnTo>
                    <a:lnTo>
                      <a:pt x="545" y="3620"/>
                    </a:lnTo>
                    <a:lnTo>
                      <a:pt x="524" y="3724"/>
                    </a:lnTo>
                    <a:lnTo>
                      <a:pt x="733" y="3766"/>
                    </a:lnTo>
                    <a:lnTo>
                      <a:pt x="1110" y="3620"/>
                    </a:lnTo>
                    <a:lnTo>
                      <a:pt x="1152" y="3620"/>
                    </a:lnTo>
                    <a:lnTo>
                      <a:pt x="1110" y="3515"/>
                    </a:lnTo>
                    <a:lnTo>
                      <a:pt x="1152" y="3243"/>
                    </a:lnTo>
                    <a:lnTo>
                      <a:pt x="1110" y="3139"/>
                    </a:lnTo>
                    <a:lnTo>
                      <a:pt x="1152" y="3055"/>
                    </a:lnTo>
                    <a:lnTo>
                      <a:pt x="1110" y="2825"/>
                    </a:lnTo>
                    <a:lnTo>
                      <a:pt x="1110" y="2720"/>
                    </a:lnTo>
                    <a:lnTo>
                      <a:pt x="1110" y="2657"/>
                    </a:lnTo>
                    <a:lnTo>
                      <a:pt x="1089" y="2616"/>
                    </a:lnTo>
                    <a:lnTo>
                      <a:pt x="1110" y="2553"/>
                    </a:lnTo>
                    <a:lnTo>
                      <a:pt x="1089" y="2469"/>
                    </a:lnTo>
                    <a:lnTo>
                      <a:pt x="1089" y="2427"/>
                    </a:lnTo>
                    <a:lnTo>
                      <a:pt x="1089" y="2302"/>
                    </a:lnTo>
                    <a:lnTo>
                      <a:pt x="1110" y="2218"/>
                    </a:lnTo>
                    <a:lnTo>
                      <a:pt x="1110" y="2113"/>
                    </a:lnTo>
                    <a:lnTo>
                      <a:pt x="1152" y="2051"/>
                    </a:lnTo>
                    <a:lnTo>
                      <a:pt x="1256" y="2009"/>
                    </a:lnTo>
                    <a:lnTo>
                      <a:pt x="1298" y="2009"/>
                    </a:lnTo>
                    <a:lnTo>
                      <a:pt x="1361" y="1946"/>
                    </a:lnTo>
                    <a:lnTo>
                      <a:pt x="1403" y="1841"/>
                    </a:lnTo>
                    <a:lnTo>
                      <a:pt x="1486" y="1716"/>
                    </a:lnTo>
                    <a:lnTo>
                      <a:pt x="1528" y="1611"/>
                    </a:lnTo>
                    <a:lnTo>
                      <a:pt x="1612" y="1569"/>
                    </a:lnTo>
                    <a:lnTo>
                      <a:pt x="1696" y="1569"/>
                    </a:lnTo>
                    <a:lnTo>
                      <a:pt x="1716" y="1507"/>
                    </a:lnTo>
                    <a:lnTo>
                      <a:pt x="1591" y="1381"/>
                    </a:lnTo>
                    <a:lnTo>
                      <a:pt x="1591" y="1318"/>
                    </a:lnTo>
                    <a:lnTo>
                      <a:pt x="1633" y="1255"/>
                    </a:lnTo>
                    <a:lnTo>
                      <a:pt x="1779" y="1255"/>
                    </a:lnTo>
                    <a:lnTo>
                      <a:pt x="1800" y="1172"/>
                    </a:lnTo>
                    <a:lnTo>
                      <a:pt x="1737" y="963"/>
                    </a:lnTo>
                    <a:lnTo>
                      <a:pt x="1716" y="837"/>
                    </a:lnTo>
                    <a:lnTo>
                      <a:pt x="1570" y="691"/>
                    </a:lnTo>
                    <a:lnTo>
                      <a:pt x="1528" y="628"/>
                    </a:lnTo>
                    <a:lnTo>
                      <a:pt x="1570" y="481"/>
                    </a:lnTo>
                    <a:lnTo>
                      <a:pt x="1591" y="481"/>
                    </a:lnTo>
                    <a:lnTo>
                      <a:pt x="1465" y="314"/>
                    </a:lnTo>
                    <a:lnTo>
                      <a:pt x="1319" y="272"/>
                    </a:lnTo>
                    <a:lnTo>
                      <a:pt x="1214" y="147"/>
                    </a:lnTo>
                    <a:lnTo>
                      <a:pt x="104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33"/>
              <p:cNvSpPr/>
              <p:nvPr/>
            </p:nvSpPr>
            <p:spPr>
              <a:xfrm>
                <a:off x="3881925" y="2896975"/>
                <a:ext cx="150650" cy="239600"/>
              </a:xfrm>
              <a:custGeom>
                <a:rect b="b" l="l" r="r" t="t"/>
                <a:pathLst>
                  <a:path extrusionOk="0" h="9584" w="6026">
                    <a:moveTo>
                      <a:pt x="1318" y="1"/>
                    </a:moveTo>
                    <a:lnTo>
                      <a:pt x="690" y="252"/>
                    </a:lnTo>
                    <a:lnTo>
                      <a:pt x="732" y="336"/>
                    </a:lnTo>
                    <a:lnTo>
                      <a:pt x="1025" y="1110"/>
                    </a:lnTo>
                    <a:lnTo>
                      <a:pt x="1004" y="1277"/>
                    </a:lnTo>
                    <a:lnTo>
                      <a:pt x="962" y="1361"/>
                    </a:lnTo>
                    <a:lnTo>
                      <a:pt x="1360" y="1821"/>
                    </a:lnTo>
                    <a:lnTo>
                      <a:pt x="1339" y="2030"/>
                    </a:lnTo>
                    <a:lnTo>
                      <a:pt x="1255" y="2114"/>
                    </a:lnTo>
                    <a:lnTo>
                      <a:pt x="1109" y="3202"/>
                    </a:lnTo>
                    <a:lnTo>
                      <a:pt x="1130" y="4039"/>
                    </a:lnTo>
                    <a:lnTo>
                      <a:pt x="167" y="5022"/>
                    </a:lnTo>
                    <a:lnTo>
                      <a:pt x="126" y="5085"/>
                    </a:lnTo>
                    <a:lnTo>
                      <a:pt x="0" y="5085"/>
                    </a:lnTo>
                    <a:lnTo>
                      <a:pt x="0" y="5169"/>
                    </a:lnTo>
                    <a:lnTo>
                      <a:pt x="21" y="5901"/>
                    </a:lnTo>
                    <a:lnTo>
                      <a:pt x="105" y="5922"/>
                    </a:lnTo>
                    <a:lnTo>
                      <a:pt x="272" y="6131"/>
                    </a:lnTo>
                    <a:lnTo>
                      <a:pt x="335" y="6278"/>
                    </a:lnTo>
                    <a:lnTo>
                      <a:pt x="628" y="6424"/>
                    </a:lnTo>
                    <a:lnTo>
                      <a:pt x="753" y="6529"/>
                    </a:lnTo>
                    <a:lnTo>
                      <a:pt x="795" y="6717"/>
                    </a:lnTo>
                    <a:lnTo>
                      <a:pt x="837" y="6759"/>
                    </a:lnTo>
                    <a:lnTo>
                      <a:pt x="858" y="6864"/>
                    </a:lnTo>
                    <a:lnTo>
                      <a:pt x="942" y="7031"/>
                    </a:lnTo>
                    <a:lnTo>
                      <a:pt x="942" y="7115"/>
                    </a:lnTo>
                    <a:lnTo>
                      <a:pt x="921" y="7157"/>
                    </a:lnTo>
                    <a:lnTo>
                      <a:pt x="900" y="7219"/>
                    </a:lnTo>
                    <a:lnTo>
                      <a:pt x="962" y="7282"/>
                    </a:lnTo>
                    <a:lnTo>
                      <a:pt x="921" y="7429"/>
                    </a:lnTo>
                    <a:lnTo>
                      <a:pt x="837" y="7491"/>
                    </a:lnTo>
                    <a:lnTo>
                      <a:pt x="858" y="7596"/>
                    </a:lnTo>
                    <a:lnTo>
                      <a:pt x="962" y="7763"/>
                    </a:lnTo>
                    <a:lnTo>
                      <a:pt x="1046" y="7805"/>
                    </a:lnTo>
                    <a:lnTo>
                      <a:pt x="1067" y="7910"/>
                    </a:lnTo>
                    <a:lnTo>
                      <a:pt x="1234" y="8056"/>
                    </a:lnTo>
                    <a:lnTo>
                      <a:pt x="1276" y="8077"/>
                    </a:lnTo>
                    <a:lnTo>
                      <a:pt x="1234" y="8119"/>
                    </a:lnTo>
                    <a:lnTo>
                      <a:pt x="1151" y="8098"/>
                    </a:lnTo>
                    <a:lnTo>
                      <a:pt x="1067" y="8077"/>
                    </a:lnTo>
                    <a:lnTo>
                      <a:pt x="942" y="8056"/>
                    </a:lnTo>
                    <a:lnTo>
                      <a:pt x="900" y="8077"/>
                    </a:lnTo>
                    <a:lnTo>
                      <a:pt x="795" y="8056"/>
                    </a:lnTo>
                    <a:lnTo>
                      <a:pt x="690" y="8077"/>
                    </a:lnTo>
                    <a:lnTo>
                      <a:pt x="628" y="8056"/>
                    </a:lnTo>
                    <a:lnTo>
                      <a:pt x="439" y="8056"/>
                    </a:lnTo>
                    <a:lnTo>
                      <a:pt x="439" y="8161"/>
                    </a:lnTo>
                    <a:lnTo>
                      <a:pt x="418" y="8203"/>
                    </a:lnTo>
                    <a:lnTo>
                      <a:pt x="418" y="8307"/>
                    </a:lnTo>
                    <a:lnTo>
                      <a:pt x="418" y="8370"/>
                    </a:lnTo>
                    <a:lnTo>
                      <a:pt x="502" y="8412"/>
                    </a:lnTo>
                    <a:lnTo>
                      <a:pt x="502" y="8496"/>
                    </a:lnTo>
                    <a:lnTo>
                      <a:pt x="607" y="8517"/>
                    </a:lnTo>
                    <a:lnTo>
                      <a:pt x="816" y="8705"/>
                    </a:lnTo>
                    <a:lnTo>
                      <a:pt x="1025" y="8914"/>
                    </a:lnTo>
                    <a:lnTo>
                      <a:pt x="1109" y="8998"/>
                    </a:lnTo>
                    <a:lnTo>
                      <a:pt x="1214" y="9144"/>
                    </a:lnTo>
                    <a:lnTo>
                      <a:pt x="1276" y="9312"/>
                    </a:lnTo>
                    <a:lnTo>
                      <a:pt x="1318" y="9416"/>
                    </a:lnTo>
                    <a:lnTo>
                      <a:pt x="1360" y="9458"/>
                    </a:lnTo>
                    <a:lnTo>
                      <a:pt x="1381" y="9584"/>
                    </a:lnTo>
                    <a:lnTo>
                      <a:pt x="1486" y="9584"/>
                    </a:lnTo>
                    <a:lnTo>
                      <a:pt x="1590" y="9563"/>
                    </a:lnTo>
                    <a:lnTo>
                      <a:pt x="1758" y="9563"/>
                    </a:lnTo>
                    <a:lnTo>
                      <a:pt x="1799" y="9437"/>
                    </a:lnTo>
                    <a:lnTo>
                      <a:pt x="1799" y="9312"/>
                    </a:lnTo>
                    <a:lnTo>
                      <a:pt x="1883" y="9249"/>
                    </a:lnTo>
                    <a:lnTo>
                      <a:pt x="1946" y="9312"/>
                    </a:lnTo>
                    <a:lnTo>
                      <a:pt x="1988" y="9437"/>
                    </a:lnTo>
                    <a:lnTo>
                      <a:pt x="2051" y="9479"/>
                    </a:lnTo>
                    <a:lnTo>
                      <a:pt x="2155" y="9458"/>
                    </a:lnTo>
                    <a:lnTo>
                      <a:pt x="2281" y="9354"/>
                    </a:lnTo>
                    <a:lnTo>
                      <a:pt x="2469" y="9312"/>
                    </a:lnTo>
                    <a:lnTo>
                      <a:pt x="2595" y="9207"/>
                    </a:lnTo>
                    <a:lnTo>
                      <a:pt x="2929" y="9123"/>
                    </a:lnTo>
                    <a:lnTo>
                      <a:pt x="3097" y="9123"/>
                    </a:lnTo>
                    <a:lnTo>
                      <a:pt x="3159" y="9019"/>
                    </a:lnTo>
                    <a:lnTo>
                      <a:pt x="3327" y="8914"/>
                    </a:lnTo>
                    <a:lnTo>
                      <a:pt x="3306" y="8831"/>
                    </a:lnTo>
                    <a:lnTo>
                      <a:pt x="3243" y="8831"/>
                    </a:lnTo>
                    <a:lnTo>
                      <a:pt x="3139" y="8726"/>
                    </a:lnTo>
                    <a:lnTo>
                      <a:pt x="3159" y="8621"/>
                    </a:lnTo>
                    <a:lnTo>
                      <a:pt x="3243" y="8579"/>
                    </a:lnTo>
                    <a:lnTo>
                      <a:pt x="3327" y="8600"/>
                    </a:lnTo>
                    <a:lnTo>
                      <a:pt x="3452" y="8579"/>
                    </a:lnTo>
                    <a:lnTo>
                      <a:pt x="3557" y="8621"/>
                    </a:lnTo>
                    <a:lnTo>
                      <a:pt x="3683" y="8642"/>
                    </a:lnTo>
                    <a:lnTo>
                      <a:pt x="3850" y="8621"/>
                    </a:lnTo>
                    <a:lnTo>
                      <a:pt x="4080" y="8600"/>
                    </a:lnTo>
                    <a:lnTo>
                      <a:pt x="4185" y="8517"/>
                    </a:lnTo>
                    <a:lnTo>
                      <a:pt x="4289" y="8475"/>
                    </a:lnTo>
                    <a:lnTo>
                      <a:pt x="4310" y="8370"/>
                    </a:lnTo>
                    <a:lnTo>
                      <a:pt x="4289" y="8286"/>
                    </a:lnTo>
                    <a:lnTo>
                      <a:pt x="4310" y="8182"/>
                    </a:lnTo>
                    <a:lnTo>
                      <a:pt x="4394" y="8119"/>
                    </a:lnTo>
                    <a:lnTo>
                      <a:pt x="4394" y="8056"/>
                    </a:lnTo>
                    <a:lnTo>
                      <a:pt x="4478" y="7952"/>
                    </a:lnTo>
                    <a:lnTo>
                      <a:pt x="4520" y="7973"/>
                    </a:lnTo>
                    <a:lnTo>
                      <a:pt x="4582" y="7973"/>
                    </a:lnTo>
                    <a:lnTo>
                      <a:pt x="4687" y="7805"/>
                    </a:lnTo>
                    <a:lnTo>
                      <a:pt x="4771" y="7784"/>
                    </a:lnTo>
                    <a:lnTo>
                      <a:pt x="4729" y="7701"/>
                    </a:lnTo>
                    <a:lnTo>
                      <a:pt x="4771" y="7638"/>
                    </a:lnTo>
                    <a:lnTo>
                      <a:pt x="4917" y="7554"/>
                    </a:lnTo>
                    <a:lnTo>
                      <a:pt x="5022" y="7470"/>
                    </a:lnTo>
                    <a:lnTo>
                      <a:pt x="5147" y="7470"/>
                    </a:lnTo>
                    <a:lnTo>
                      <a:pt x="5231" y="7533"/>
                    </a:lnTo>
                    <a:lnTo>
                      <a:pt x="5356" y="7450"/>
                    </a:lnTo>
                    <a:lnTo>
                      <a:pt x="5398" y="7387"/>
                    </a:lnTo>
                    <a:lnTo>
                      <a:pt x="5419" y="7366"/>
                    </a:lnTo>
                    <a:lnTo>
                      <a:pt x="5419" y="7282"/>
                    </a:lnTo>
                    <a:lnTo>
                      <a:pt x="5461" y="7219"/>
                    </a:lnTo>
                    <a:lnTo>
                      <a:pt x="5419" y="7136"/>
                    </a:lnTo>
                    <a:lnTo>
                      <a:pt x="5189" y="7052"/>
                    </a:lnTo>
                    <a:lnTo>
                      <a:pt x="5147" y="6947"/>
                    </a:lnTo>
                    <a:lnTo>
                      <a:pt x="5147" y="6822"/>
                    </a:lnTo>
                    <a:lnTo>
                      <a:pt x="5105" y="6717"/>
                    </a:lnTo>
                    <a:lnTo>
                      <a:pt x="5147" y="6634"/>
                    </a:lnTo>
                    <a:lnTo>
                      <a:pt x="5084" y="6592"/>
                    </a:lnTo>
                    <a:lnTo>
                      <a:pt x="5126" y="6529"/>
                    </a:lnTo>
                    <a:lnTo>
                      <a:pt x="5126" y="6445"/>
                    </a:lnTo>
                    <a:lnTo>
                      <a:pt x="5084" y="6424"/>
                    </a:lnTo>
                    <a:lnTo>
                      <a:pt x="4938" y="6529"/>
                    </a:lnTo>
                    <a:lnTo>
                      <a:pt x="4875" y="6445"/>
                    </a:lnTo>
                    <a:lnTo>
                      <a:pt x="4875" y="6320"/>
                    </a:lnTo>
                    <a:lnTo>
                      <a:pt x="5043" y="6131"/>
                    </a:lnTo>
                    <a:lnTo>
                      <a:pt x="5105" y="6027"/>
                    </a:lnTo>
                    <a:lnTo>
                      <a:pt x="5084" y="5922"/>
                    </a:lnTo>
                    <a:lnTo>
                      <a:pt x="4980" y="5880"/>
                    </a:lnTo>
                    <a:lnTo>
                      <a:pt x="5001" y="5797"/>
                    </a:lnTo>
                    <a:lnTo>
                      <a:pt x="5126" y="5713"/>
                    </a:lnTo>
                    <a:lnTo>
                      <a:pt x="5189" y="5587"/>
                    </a:lnTo>
                    <a:lnTo>
                      <a:pt x="5126" y="5545"/>
                    </a:lnTo>
                    <a:lnTo>
                      <a:pt x="5105" y="5441"/>
                    </a:lnTo>
                    <a:lnTo>
                      <a:pt x="5210" y="5357"/>
                    </a:lnTo>
                    <a:lnTo>
                      <a:pt x="5252" y="5357"/>
                    </a:lnTo>
                    <a:lnTo>
                      <a:pt x="5461" y="5085"/>
                    </a:lnTo>
                    <a:lnTo>
                      <a:pt x="5524" y="4960"/>
                    </a:lnTo>
                    <a:lnTo>
                      <a:pt x="5461" y="4876"/>
                    </a:lnTo>
                    <a:lnTo>
                      <a:pt x="5461" y="4750"/>
                    </a:lnTo>
                    <a:lnTo>
                      <a:pt x="5566" y="4667"/>
                    </a:lnTo>
                    <a:lnTo>
                      <a:pt x="5712" y="4667"/>
                    </a:lnTo>
                    <a:lnTo>
                      <a:pt x="5817" y="4729"/>
                    </a:lnTo>
                    <a:lnTo>
                      <a:pt x="5921" y="4646"/>
                    </a:lnTo>
                    <a:lnTo>
                      <a:pt x="6026" y="4625"/>
                    </a:lnTo>
                    <a:lnTo>
                      <a:pt x="5963" y="2344"/>
                    </a:lnTo>
                    <a:lnTo>
                      <a:pt x="1318"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33"/>
              <p:cNvSpPr/>
              <p:nvPr/>
            </p:nvSpPr>
            <p:spPr>
              <a:xfrm>
                <a:off x="3863600" y="3051825"/>
                <a:ext cx="4725" cy="2625"/>
              </a:xfrm>
              <a:custGeom>
                <a:rect b="b" l="l" r="r" t="t"/>
                <a:pathLst>
                  <a:path extrusionOk="0" h="105" w="189">
                    <a:moveTo>
                      <a:pt x="189" y="0"/>
                    </a:moveTo>
                    <a:lnTo>
                      <a:pt x="1" y="42"/>
                    </a:lnTo>
                    <a:lnTo>
                      <a:pt x="63" y="105"/>
                    </a:lnTo>
                    <a:lnTo>
                      <a:pt x="168" y="84"/>
                    </a:lnTo>
                    <a:lnTo>
                      <a:pt x="189"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33"/>
              <p:cNvSpPr/>
              <p:nvPr/>
            </p:nvSpPr>
            <p:spPr>
              <a:xfrm>
                <a:off x="3695700" y="2900125"/>
                <a:ext cx="220250" cy="171075"/>
              </a:xfrm>
              <a:custGeom>
                <a:rect b="b" l="l" r="r" t="t"/>
                <a:pathLst>
                  <a:path extrusionOk="0" h="6843" w="8810">
                    <a:moveTo>
                      <a:pt x="6507" y="0"/>
                    </a:moveTo>
                    <a:lnTo>
                      <a:pt x="3913" y="1590"/>
                    </a:lnTo>
                    <a:lnTo>
                      <a:pt x="3181" y="2239"/>
                    </a:lnTo>
                    <a:lnTo>
                      <a:pt x="2323" y="2448"/>
                    </a:lnTo>
                    <a:lnTo>
                      <a:pt x="2302" y="3578"/>
                    </a:lnTo>
                    <a:lnTo>
                      <a:pt x="2239" y="4080"/>
                    </a:lnTo>
                    <a:lnTo>
                      <a:pt x="2176" y="4164"/>
                    </a:lnTo>
                    <a:lnTo>
                      <a:pt x="2134" y="4331"/>
                    </a:lnTo>
                    <a:lnTo>
                      <a:pt x="2093" y="4478"/>
                    </a:lnTo>
                    <a:lnTo>
                      <a:pt x="1800" y="4624"/>
                    </a:lnTo>
                    <a:lnTo>
                      <a:pt x="1653" y="4729"/>
                    </a:lnTo>
                    <a:lnTo>
                      <a:pt x="1465" y="4729"/>
                    </a:lnTo>
                    <a:lnTo>
                      <a:pt x="1297" y="4834"/>
                    </a:lnTo>
                    <a:lnTo>
                      <a:pt x="942" y="4834"/>
                    </a:lnTo>
                    <a:lnTo>
                      <a:pt x="774" y="4917"/>
                    </a:lnTo>
                    <a:lnTo>
                      <a:pt x="649" y="4917"/>
                    </a:lnTo>
                    <a:lnTo>
                      <a:pt x="251" y="4938"/>
                    </a:lnTo>
                    <a:lnTo>
                      <a:pt x="126" y="4917"/>
                    </a:lnTo>
                    <a:lnTo>
                      <a:pt x="84" y="5001"/>
                    </a:lnTo>
                    <a:lnTo>
                      <a:pt x="84" y="5147"/>
                    </a:lnTo>
                    <a:lnTo>
                      <a:pt x="0" y="5252"/>
                    </a:lnTo>
                    <a:lnTo>
                      <a:pt x="0" y="5440"/>
                    </a:lnTo>
                    <a:lnTo>
                      <a:pt x="544" y="5796"/>
                    </a:lnTo>
                    <a:lnTo>
                      <a:pt x="544" y="6047"/>
                    </a:lnTo>
                    <a:lnTo>
                      <a:pt x="753" y="6173"/>
                    </a:lnTo>
                    <a:lnTo>
                      <a:pt x="984" y="6047"/>
                    </a:lnTo>
                    <a:lnTo>
                      <a:pt x="1067" y="6089"/>
                    </a:lnTo>
                    <a:lnTo>
                      <a:pt x="1067" y="6152"/>
                    </a:lnTo>
                    <a:lnTo>
                      <a:pt x="1130" y="6194"/>
                    </a:lnTo>
                    <a:lnTo>
                      <a:pt x="1130" y="6298"/>
                    </a:lnTo>
                    <a:lnTo>
                      <a:pt x="1067" y="6403"/>
                    </a:lnTo>
                    <a:lnTo>
                      <a:pt x="1193" y="6570"/>
                    </a:lnTo>
                    <a:lnTo>
                      <a:pt x="1297" y="6570"/>
                    </a:lnTo>
                    <a:lnTo>
                      <a:pt x="1402" y="6508"/>
                    </a:lnTo>
                    <a:lnTo>
                      <a:pt x="1381" y="6466"/>
                    </a:lnTo>
                    <a:lnTo>
                      <a:pt x="1444" y="6361"/>
                    </a:lnTo>
                    <a:lnTo>
                      <a:pt x="1611" y="6508"/>
                    </a:lnTo>
                    <a:lnTo>
                      <a:pt x="1716" y="6633"/>
                    </a:lnTo>
                    <a:lnTo>
                      <a:pt x="1862" y="6675"/>
                    </a:lnTo>
                    <a:lnTo>
                      <a:pt x="1988" y="6842"/>
                    </a:lnTo>
                    <a:lnTo>
                      <a:pt x="2072" y="6780"/>
                    </a:lnTo>
                    <a:lnTo>
                      <a:pt x="2072" y="6717"/>
                    </a:lnTo>
                    <a:lnTo>
                      <a:pt x="2009" y="6696"/>
                    </a:lnTo>
                    <a:lnTo>
                      <a:pt x="1925" y="6528"/>
                    </a:lnTo>
                    <a:lnTo>
                      <a:pt x="1967" y="6487"/>
                    </a:lnTo>
                    <a:lnTo>
                      <a:pt x="1967" y="6403"/>
                    </a:lnTo>
                    <a:lnTo>
                      <a:pt x="2072" y="6298"/>
                    </a:lnTo>
                    <a:lnTo>
                      <a:pt x="2176" y="6298"/>
                    </a:lnTo>
                    <a:lnTo>
                      <a:pt x="2176" y="6215"/>
                    </a:lnTo>
                    <a:lnTo>
                      <a:pt x="2113" y="6173"/>
                    </a:lnTo>
                    <a:lnTo>
                      <a:pt x="2093" y="6068"/>
                    </a:lnTo>
                    <a:lnTo>
                      <a:pt x="2113" y="6005"/>
                    </a:lnTo>
                    <a:lnTo>
                      <a:pt x="2134" y="5984"/>
                    </a:lnTo>
                    <a:lnTo>
                      <a:pt x="2113" y="5943"/>
                    </a:lnTo>
                    <a:lnTo>
                      <a:pt x="2113" y="5880"/>
                    </a:lnTo>
                    <a:lnTo>
                      <a:pt x="2239" y="5775"/>
                    </a:lnTo>
                    <a:lnTo>
                      <a:pt x="2323" y="5754"/>
                    </a:lnTo>
                    <a:lnTo>
                      <a:pt x="2385" y="5733"/>
                    </a:lnTo>
                    <a:lnTo>
                      <a:pt x="2490" y="5692"/>
                    </a:lnTo>
                    <a:lnTo>
                      <a:pt x="2804" y="5692"/>
                    </a:lnTo>
                    <a:lnTo>
                      <a:pt x="2846" y="5650"/>
                    </a:lnTo>
                    <a:lnTo>
                      <a:pt x="2930" y="5650"/>
                    </a:lnTo>
                    <a:lnTo>
                      <a:pt x="3013" y="5671"/>
                    </a:lnTo>
                    <a:lnTo>
                      <a:pt x="3160" y="5692"/>
                    </a:lnTo>
                    <a:lnTo>
                      <a:pt x="3243" y="5733"/>
                    </a:lnTo>
                    <a:lnTo>
                      <a:pt x="3327" y="5754"/>
                    </a:lnTo>
                    <a:lnTo>
                      <a:pt x="3494" y="5796"/>
                    </a:lnTo>
                    <a:lnTo>
                      <a:pt x="3557" y="5880"/>
                    </a:lnTo>
                    <a:lnTo>
                      <a:pt x="3683" y="6068"/>
                    </a:lnTo>
                    <a:lnTo>
                      <a:pt x="3787" y="6152"/>
                    </a:lnTo>
                    <a:lnTo>
                      <a:pt x="3850" y="6110"/>
                    </a:lnTo>
                    <a:lnTo>
                      <a:pt x="3913" y="6047"/>
                    </a:lnTo>
                    <a:lnTo>
                      <a:pt x="3997" y="6005"/>
                    </a:lnTo>
                    <a:lnTo>
                      <a:pt x="4080" y="5984"/>
                    </a:lnTo>
                    <a:lnTo>
                      <a:pt x="4227" y="5964"/>
                    </a:lnTo>
                    <a:lnTo>
                      <a:pt x="4269" y="5943"/>
                    </a:lnTo>
                    <a:lnTo>
                      <a:pt x="4373" y="5943"/>
                    </a:lnTo>
                    <a:lnTo>
                      <a:pt x="4478" y="6005"/>
                    </a:lnTo>
                    <a:lnTo>
                      <a:pt x="4478" y="6068"/>
                    </a:lnTo>
                    <a:lnTo>
                      <a:pt x="4582" y="6089"/>
                    </a:lnTo>
                    <a:lnTo>
                      <a:pt x="4750" y="6194"/>
                    </a:lnTo>
                    <a:lnTo>
                      <a:pt x="4896" y="6215"/>
                    </a:lnTo>
                    <a:lnTo>
                      <a:pt x="5126" y="6298"/>
                    </a:lnTo>
                    <a:lnTo>
                      <a:pt x="5231" y="6319"/>
                    </a:lnTo>
                    <a:lnTo>
                      <a:pt x="5357" y="6256"/>
                    </a:lnTo>
                    <a:lnTo>
                      <a:pt x="5524" y="6047"/>
                    </a:lnTo>
                    <a:lnTo>
                      <a:pt x="5629" y="5984"/>
                    </a:lnTo>
                    <a:lnTo>
                      <a:pt x="5943" y="6005"/>
                    </a:lnTo>
                    <a:lnTo>
                      <a:pt x="6068" y="5964"/>
                    </a:lnTo>
                    <a:lnTo>
                      <a:pt x="6319" y="5984"/>
                    </a:lnTo>
                    <a:lnTo>
                      <a:pt x="6507" y="6068"/>
                    </a:lnTo>
                    <a:lnTo>
                      <a:pt x="6675" y="6089"/>
                    </a:lnTo>
                    <a:lnTo>
                      <a:pt x="6717" y="6110"/>
                    </a:lnTo>
                    <a:lnTo>
                      <a:pt x="6905" y="6068"/>
                    </a:lnTo>
                    <a:lnTo>
                      <a:pt x="6926" y="6047"/>
                    </a:lnTo>
                    <a:lnTo>
                      <a:pt x="7031" y="5984"/>
                    </a:lnTo>
                    <a:lnTo>
                      <a:pt x="7093" y="5943"/>
                    </a:lnTo>
                    <a:lnTo>
                      <a:pt x="7156" y="5901"/>
                    </a:lnTo>
                    <a:lnTo>
                      <a:pt x="7240" y="5943"/>
                    </a:lnTo>
                    <a:lnTo>
                      <a:pt x="7303" y="5901"/>
                    </a:lnTo>
                    <a:lnTo>
                      <a:pt x="7323" y="5838"/>
                    </a:lnTo>
                    <a:lnTo>
                      <a:pt x="7365" y="5733"/>
                    </a:lnTo>
                    <a:lnTo>
                      <a:pt x="7470" y="5775"/>
                    </a:lnTo>
                    <a:lnTo>
                      <a:pt x="7470" y="5775"/>
                    </a:lnTo>
                    <a:lnTo>
                      <a:pt x="7449" y="5043"/>
                    </a:lnTo>
                    <a:lnTo>
                      <a:pt x="7449" y="4959"/>
                    </a:lnTo>
                    <a:lnTo>
                      <a:pt x="7575" y="4959"/>
                    </a:lnTo>
                    <a:lnTo>
                      <a:pt x="7616" y="4896"/>
                    </a:lnTo>
                    <a:lnTo>
                      <a:pt x="8579" y="3913"/>
                    </a:lnTo>
                    <a:lnTo>
                      <a:pt x="8558" y="3076"/>
                    </a:lnTo>
                    <a:lnTo>
                      <a:pt x="8704" y="1988"/>
                    </a:lnTo>
                    <a:lnTo>
                      <a:pt x="8788" y="1904"/>
                    </a:lnTo>
                    <a:lnTo>
                      <a:pt x="8809" y="1695"/>
                    </a:lnTo>
                    <a:lnTo>
                      <a:pt x="8411" y="1235"/>
                    </a:lnTo>
                    <a:lnTo>
                      <a:pt x="8453" y="1151"/>
                    </a:lnTo>
                    <a:lnTo>
                      <a:pt x="8474" y="984"/>
                    </a:lnTo>
                    <a:lnTo>
                      <a:pt x="8181" y="210"/>
                    </a:lnTo>
                    <a:lnTo>
                      <a:pt x="8139" y="126"/>
                    </a:lnTo>
                    <a:lnTo>
                      <a:pt x="7616" y="335"/>
                    </a:lnTo>
                    <a:lnTo>
                      <a:pt x="7512" y="230"/>
                    </a:lnTo>
                    <a:lnTo>
                      <a:pt x="6507"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33"/>
              <p:cNvSpPr/>
              <p:nvPr/>
            </p:nvSpPr>
            <p:spPr>
              <a:xfrm>
                <a:off x="3732825" y="3041350"/>
                <a:ext cx="165325" cy="141775"/>
              </a:xfrm>
              <a:custGeom>
                <a:rect b="b" l="l" r="r" t="t"/>
                <a:pathLst>
                  <a:path extrusionOk="0" h="5671" w="6613">
                    <a:moveTo>
                      <a:pt x="1361" y="1"/>
                    </a:moveTo>
                    <a:lnTo>
                      <a:pt x="1319" y="43"/>
                    </a:lnTo>
                    <a:lnTo>
                      <a:pt x="1005" y="43"/>
                    </a:lnTo>
                    <a:lnTo>
                      <a:pt x="900" y="84"/>
                    </a:lnTo>
                    <a:lnTo>
                      <a:pt x="838" y="105"/>
                    </a:lnTo>
                    <a:lnTo>
                      <a:pt x="754" y="126"/>
                    </a:lnTo>
                    <a:lnTo>
                      <a:pt x="628" y="231"/>
                    </a:lnTo>
                    <a:lnTo>
                      <a:pt x="628" y="294"/>
                    </a:lnTo>
                    <a:lnTo>
                      <a:pt x="649" y="335"/>
                    </a:lnTo>
                    <a:lnTo>
                      <a:pt x="628" y="356"/>
                    </a:lnTo>
                    <a:lnTo>
                      <a:pt x="608" y="419"/>
                    </a:lnTo>
                    <a:lnTo>
                      <a:pt x="628" y="524"/>
                    </a:lnTo>
                    <a:lnTo>
                      <a:pt x="691" y="566"/>
                    </a:lnTo>
                    <a:lnTo>
                      <a:pt x="691" y="649"/>
                    </a:lnTo>
                    <a:lnTo>
                      <a:pt x="587" y="649"/>
                    </a:lnTo>
                    <a:lnTo>
                      <a:pt x="482" y="754"/>
                    </a:lnTo>
                    <a:lnTo>
                      <a:pt x="482" y="838"/>
                    </a:lnTo>
                    <a:lnTo>
                      <a:pt x="440" y="879"/>
                    </a:lnTo>
                    <a:lnTo>
                      <a:pt x="524" y="1047"/>
                    </a:lnTo>
                    <a:lnTo>
                      <a:pt x="587" y="1068"/>
                    </a:lnTo>
                    <a:lnTo>
                      <a:pt x="587" y="1131"/>
                    </a:lnTo>
                    <a:lnTo>
                      <a:pt x="503" y="1193"/>
                    </a:lnTo>
                    <a:lnTo>
                      <a:pt x="482" y="1193"/>
                    </a:lnTo>
                    <a:lnTo>
                      <a:pt x="440" y="1340"/>
                    </a:lnTo>
                    <a:lnTo>
                      <a:pt x="482" y="1403"/>
                    </a:lnTo>
                    <a:lnTo>
                      <a:pt x="628" y="1549"/>
                    </a:lnTo>
                    <a:lnTo>
                      <a:pt x="649" y="1675"/>
                    </a:lnTo>
                    <a:lnTo>
                      <a:pt x="712" y="1884"/>
                    </a:lnTo>
                    <a:lnTo>
                      <a:pt x="691" y="1967"/>
                    </a:lnTo>
                    <a:lnTo>
                      <a:pt x="545" y="1967"/>
                    </a:lnTo>
                    <a:lnTo>
                      <a:pt x="503" y="2030"/>
                    </a:lnTo>
                    <a:lnTo>
                      <a:pt x="503" y="2093"/>
                    </a:lnTo>
                    <a:lnTo>
                      <a:pt x="628" y="2219"/>
                    </a:lnTo>
                    <a:lnTo>
                      <a:pt x="608" y="2281"/>
                    </a:lnTo>
                    <a:lnTo>
                      <a:pt x="524" y="2281"/>
                    </a:lnTo>
                    <a:lnTo>
                      <a:pt x="440" y="2323"/>
                    </a:lnTo>
                    <a:lnTo>
                      <a:pt x="398" y="2428"/>
                    </a:lnTo>
                    <a:lnTo>
                      <a:pt x="315" y="2553"/>
                    </a:lnTo>
                    <a:lnTo>
                      <a:pt x="273" y="2658"/>
                    </a:lnTo>
                    <a:lnTo>
                      <a:pt x="210" y="2721"/>
                    </a:lnTo>
                    <a:lnTo>
                      <a:pt x="168" y="2721"/>
                    </a:lnTo>
                    <a:lnTo>
                      <a:pt x="64" y="2763"/>
                    </a:lnTo>
                    <a:lnTo>
                      <a:pt x="22" y="2825"/>
                    </a:lnTo>
                    <a:lnTo>
                      <a:pt x="22" y="2930"/>
                    </a:lnTo>
                    <a:lnTo>
                      <a:pt x="1" y="3014"/>
                    </a:lnTo>
                    <a:lnTo>
                      <a:pt x="1" y="3139"/>
                    </a:lnTo>
                    <a:lnTo>
                      <a:pt x="1" y="3181"/>
                    </a:lnTo>
                    <a:lnTo>
                      <a:pt x="22" y="3265"/>
                    </a:lnTo>
                    <a:lnTo>
                      <a:pt x="1" y="3328"/>
                    </a:lnTo>
                    <a:lnTo>
                      <a:pt x="22" y="3369"/>
                    </a:lnTo>
                    <a:lnTo>
                      <a:pt x="22" y="3432"/>
                    </a:lnTo>
                    <a:lnTo>
                      <a:pt x="22" y="3537"/>
                    </a:lnTo>
                    <a:lnTo>
                      <a:pt x="64" y="3767"/>
                    </a:lnTo>
                    <a:lnTo>
                      <a:pt x="22" y="3851"/>
                    </a:lnTo>
                    <a:lnTo>
                      <a:pt x="64" y="3955"/>
                    </a:lnTo>
                    <a:lnTo>
                      <a:pt x="22" y="4227"/>
                    </a:lnTo>
                    <a:lnTo>
                      <a:pt x="64" y="4332"/>
                    </a:lnTo>
                    <a:lnTo>
                      <a:pt x="294" y="4395"/>
                    </a:lnTo>
                    <a:lnTo>
                      <a:pt x="482" y="4311"/>
                    </a:lnTo>
                    <a:lnTo>
                      <a:pt x="900" y="4541"/>
                    </a:lnTo>
                    <a:lnTo>
                      <a:pt x="1131" y="4750"/>
                    </a:lnTo>
                    <a:lnTo>
                      <a:pt x="1256" y="5043"/>
                    </a:lnTo>
                    <a:lnTo>
                      <a:pt x="1256" y="5232"/>
                    </a:lnTo>
                    <a:lnTo>
                      <a:pt x="1340" y="5273"/>
                    </a:lnTo>
                    <a:lnTo>
                      <a:pt x="1424" y="5462"/>
                    </a:lnTo>
                    <a:lnTo>
                      <a:pt x="1549" y="5587"/>
                    </a:lnTo>
                    <a:lnTo>
                      <a:pt x="1758" y="5671"/>
                    </a:lnTo>
                    <a:lnTo>
                      <a:pt x="2323" y="5629"/>
                    </a:lnTo>
                    <a:lnTo>
                      <a:pt x="2428" y="5566"/>
                    </a:lnTo>
                    <a:lnTo>
                      <a:pt x="2512" y="5587"/>
                    </a:lnTo>
                    <a:lnTo>
                      <a:pt x="2784" y="5483"/>
                    </a:lnTo>
                    <a:lnTo>
                      <a:pt x="2888" y="5545"/>
                    </a:lnTo>
                    <a:lnTo>
                      <a:pt x="3014" y="5524"/>
                    </a:lnTo>
                    <a:lnTo>
                      <a:pt x="3056" y="5357"/>
                    </a:lnTo>
                    <a:lnTo>
                      <a:pt x="3160" y="5462"/>
                    </a:lnTo>
                    <a:lnTo>
                      <a:pt x="3223" y="5441"/>
                    </a:lnTo>
                    <a:lnTo>
                      <a:pt x="3223" y="5357"/>
                    </a:lnTo>
                    <a:lnTo>
                      <a:pt x="3369" y="5211"/>
                    </a:lnTo>
                    <a:lnTo>
                      <a:pt x="3432" y="5043"/>
                    </a:lnTo>
                    <a:lnTo>
                      <a:pt x="3432" y="4918"/>
                    </a:lnTo>
                    <a:lnTo>
                      <a:pt x="3411" y="4792"/>
                    </a:lnTo>
                    <a:lnTo>
                      <a:pt x="3474" y="4729"/>
                    </a:lnTo>
                    <a:lnTo>
                      <a:pt x="3474" y="4646"/>
                    </a:lnTo>
                    <a:lnTo>
                      <a:pt x="3558" y="4583"/>
                    </a:lnTo>
                    <a:lnTo>
                      <a:pt x="3662" y="4499"/>
                    </a:lnTo>
                    <a:lnTo>
                      <a:pt x="3725" y="4436"/>
                    </a:lnTo>
                    <a:lnTo>
                      <a:pt x="3893" y="4311"/>
                    </a:lnTo>
                    <a:lnTo>
                      <a:pt x="3872" y="4206"/>
                    </a:lnTo>
                    <a:lnTo>
                      <a:pt x="3893" y="4123"/>
                    </a:lnTo>
                    <a:lnTo>
                      <a:pt x="4039" y="4123"/>
                    </a:lnTo>
                    <a:lnTo>
                      <a:pt x="4081" y="4060"/>
                    </a:lnTo>
                    <a:lnTo>
                      <a:pt x="4102" y="4081"/>
                    </a:lnTo>
                    <a:lnTo>
                      <a:pt x="4269" y="4123"/>
                    </a:lnTo>
                    <a:lnTo>
                      <a:pt x="4353" y="4123"/>
                    </a:lnTo>
                    <a:lnTo>
                      <a:pt x="4458" y="4185"/>
                    </a:lnTo>
                    <a:lnTo>
                      <a:pt x="4499" y="4311"/>
                    </a:lnTo>
                    <a:lnTo>
                      <a:pt x="4604" y="4374"/>
                    </a:lnTo>
                    <a:lnTo>
                      <a:pt x="4688" y="4395"/>
                    </a:lnTo>
                    <a:lnTo>
                      <a:pt x="4792" y="4332"/>
                    </a:lnTo>
                    <a:lnTo>
                      <a:pt x="4876" y="4206"/>
                    </a:lnTo>
                    <a:lnTo>
                      <a:pt x="4876" y="4164"/>
                    </a:lnTo>
                    <a:lnTo>
                      <a:pt x="4918" y="4081"/>
                    </a:lnTo>
                    <a:lnTo>
                      <a:pt x="5002" y="4060"/>
                    </a:lnTo>
                    <a:lnTo>
                      <a:pt x="5085" y="3955"/>
                    </a:lnTo>
                    <a:lnTo>
                      <a:pt x="5085" y="3872"/>
                    </a:lnTo>
                    <a:lnTo>
                      <a:pt x="5106" y="3746"/>
                    </a:lnTo>
                    <a:lnTo>
                      <a:pt x="5294" y="3558"/>
                    </a:lnTo>
                    <a:lnTo>
                      <a:pt x="5315" y="3453"/>
                    </a:lnTo>
                    <a:lnTo>
                      <a:pt x="5294" y="3369"/>
                    </a:lnTo>
                    <a:lnTo>
                      <a:pt x="5336" y="3286"/>
                    </a:lnTo>
                    <a:lnTo>
                      <a:pt x="5504" y="3139"/>
                    </a:lnTo>
                    <a:lnTo>
                      <a:pt x="5608" y="3056"/>
                    </a:lnTo>
                    <a:lnTo>
                      <a:pt x="5629" y="2930"/>
                    </a:lnTo>
                    <a:lnTo>
                      <a:pt x="5650" y="2846"/>
                    </a:lnTo>
                    <a:lnTo>
                      <a:pt x="5629" y="2658"/>
                    </a:lnTo>
                    <a:lnTo>
                      <a:pt x="5734" y="2595"/>
                    </a:lnTo>
                    <a:lnTo>
                      <a:pt x="5880" y="2553"/>
                    </a:lnTo>
                    <a:lnTo>
                      <a:pt x="5964" y="2428"/>
                    </a:lnTo>
                    <a:lnTo>
                      <a:pt x="5985" y="2302"/>
                    </a:lnTo>
                    <a:lnTo>
                      <a:pt x="5985" y="2135"/>
                    </a:lnTo>
                    <a:lnTo>
                      <a:pt x="5985" y="2030"/>
                    </a:lnTo>
                    <a:lnTo>
                      <a:pt x="6048" y="1926"/>
                    </a:lnTo>
                    <a:lnTo>
                      <a:pt x="6152" y="1758"/>
                    </a:lnTo>
                    <a:lnTo>
                      <a:pt x="6194" y="1695"/>
                    </a:lnTo>
                    <a:lnTo>
                      <a:pt x="6236" y="1654"/>
                    </a:lnTo>
                    <a:lnTo>
                      <a:pt x="6341" y="1570"/>
                    </a:lnTo>
                    <a:lnTo>
                      <a:pt x="6382" y="1570"/>
                    </a:lnTo>
                    <a:lnTo>
                      <a:pt x="6466" y="1465"/>
                    </a:lnTo>
                    <a:lnTo>
                      <a:pt x="6592" y="1403"/>
                    </a:lnTo>
                    <a:lnTo>
                      <a:pt x="6613" y="1340"/>
                    </a:lnTo>
                    <a:lnTo>
                      <a:pt x="6571" y="1193"/>
                    </a:lnTo>
                    <a:lnTo>
                      <a:pt x="6571" y="1131"/>
                    </a:lnTo>
                    <a:lnTo>
                      <a:pt x="6550" y="1047"/>
                    </a:lnTo>
                    <a:lnTo>
                      <a:pt x="6445" y="984"/>
                    </a:lnTo>
                    <a:lnTo>
                      <a:pt x="6382" y="921"/>
                    </a:lnTo>
                    <a:lnTo>
                      <a:pt x="6382" y="733"/>
                    </a:lnTo>
                    <a:lnTo>
                      <a:pt x="6362" y="628"/>
                    </a:lnTo>
                    <a:lnTo>
                      <a:pt x="6299" y="503"/>
                    </a:lnTo>
                    <a:lnTo>
                      <a:pt x="6236" y="356"/>
                    </a:lnTo>
                    <a:lnTo>
                      <a:pt x="6069" y="147"/>
                    </a:lnTo>
                    <a:lnTo>
                      <a:pt x="5985" y="126"/>
                    </a:lnTo>
                    <a:lnTo>
                      <a:pt x="5880" y="84"/>
                    </a:lnTo>
                    <a:lnTo>
                      <a:pt x="5838" y="189"/>
                    </a:lnTo>
                    <a:lnTo>
                      <a:pt x="5818" y="252"/>
                    </a:lnTo>
                    <a:lnTo>
                      <a:pt x="5755" y="294"/>
                    </a:lnTo>
                    <a:lnTo>
                      <a:pt x="5671" y="252"/>
                    </a:lnTo>
                    <a:lnTo>
                      <a:pt x="5608" y="294"/>
                    </a:lnTo>
                    <a:lnTo>
                      <a:pt x="5546" y="335"/>
                    </a:lnTo>
                    <a:lnTo>
                      <a:pt x="5441" y="398"/>
                    </a:lnTo>
                    <a:lnTo>
                      <a:pt x="5399" y="503"/>
                    </a:lnTo>
                    <a:lnTo>
                      <a:pt x="5294" y="524"/>
                    </a:lnTo>
                    <a:lnTo>
                      <a:pt x="5232" y="461"/>
                    </a:lnTo>
                    <a:lnTo>
                      <a:pt x="5190" y="440"/>
                    </a:lnTo>
                    <a:lnTo>
                      <a:pt x="5022" y="419"/>
                    </a:lnTo>
                    <a:lnTo>
                      <a:pt x="4834" y="335"/>
                    </a:lnTo>
                    <a:lnTo>
                      <a:pt x="4583" y="315"/>
                    </a:lnTo>
                    <a:lnTo>
                      <a:pt x="4458" y="356"/>
                    </a:lnTo>
                    <a:lnTo>
                      <a:pt x="4144" y="335"/>
                    </a:lnTo>
                    <a:lnTo>
                      <a:pt x="4039" y="398"/>
                    </a:lnTo>
                    <a:lnTo>
                      <a:pt x="3872" y="607"/>
                    </a:lnTo>
                    <a:lnTo>
                      <a:pt x="3746" y="670"/>
                    </a:lnTo>
                    <a:lnTo>
                      <a:pt x="3641" y="649"/>
                    </a:lnTo>
                    <a:lnTo>
                      <a:pt x="3411" y="566"/>
                    </a:lnTo>
                    <a:lnTo>
                      <a:pt x="3265" y="545"/>
                    </a:lnTo>
                    <a:lnTo>
                      <a:pt x="3097" y="440"/>
                    </a:lnTo>
                    <a:lnTo>
                      <a:pt x="2993" y="419"/>
                    </a:lnTo>
                    <a:lnTo>
                      <a:pt x="2993" y="356"/>
                    </a:lnTo>
                    <a:lnTo>
                      <a:pt x="2888" y="294"/>
                    </a:lnTo>
                    <a:lnTo>
                      <a:pt x="2784" y="294"/>
                    </a:lnTo>
                    <a:lnTo>
                      <a:pt x="2742" y="315"/>
                    </a:lnTo>
                    <a:lnTo>
                      <a:pt x="2595" y="335"/>
                    </a:lnTo>
                    <a:lnTo>
                      <a:pt x="2512" y="356"/>
                    </a:lnTo>
                    <a:lnTo>
                      <a:pt x="2428" y="398"/>
                    </a:lnTo>
                    <a:lnTo>
                      <a:pt x="2365" y="461"/>
                    </a:lnTo>
                    <a:lnTo>
                      <a:pt x="2302" y="503"/>
                    </a:lnTo>
                    <a:lnTo>
                      <a:pt x="2198" y="419"/>
                    </a:lnTo>
                    <a:lnTo>
                      <a:pt x="2072" y="231"/>
                    </a:lnTo>
                    <a:lnTo>
                      <a:pt x="2009" y="147"/>
                    </a:lnTo>
                    <a:lnTo>
                      <a:pt x="1842" y="105"/>
                    </a:lnTo>
                    <a:lnTo>
                      <a:pt x="1758" y="84"/>
                    </a:lnTo>
                    <a:lnTo>
                      <a:pt x="1675" y="43"/>
                    </a:lnTo>
                    <a:lnTo>
                      <a:pt x="1528" y="22"/>
                    </a:lnTo>
                    <a:lnTo>
                      <a:pt x="1445"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33"/>
              <p:cNvSpPr/>
              <p:nvPr/>
            </p:nvSpPr>
            <p:spPr>
              <a:xfrm>
                <a:off x="3813400" y="3053900"/>
                <a:ext cx="109850" cy="164800"/>
              </a:xfrm>
              <a:custGeom>
                <a:rect b="b" l="l" r="r" t="t"/>
                <a:pathLst>
                  <a:path extrusionOk="0" h="6592" w="4394">
                    <a:moveTo>
                      <a:pt x="3076" y="1"/>
                    </a:moveTo>
                    <a:lnTo>
                      <a:pt x="3139" y="126"/>
                    </a:lnTo>
                    <a:lnTo>
                      <a:pt x="3159" y="231"/>
                    </a:lnTo>
                    <a:lnTo>
                      <a:pt x="3159" y="419"/>
                    </a:lnTo>
                    <a:lnTo>
                      <a:pt x="3222" y="482"/>
                    </a:lnTo>
                    <a:lnTo>
                      <a:pt x="3327" y="545"/>
                    </a:lnTo>
                    <a:lnTo>
                      <a:pt x="3348" y="629"/>
                    </a:lnTo>
                    <a:lnTo>
                      <a:pt x="3348" y="691"/>
                    </a:lnTo>
                    <a:lnTo>
                      <a:pt x="3390" y="838"/>
                    </a:lnTo>
                    <a:lnTo>
                      <a:pt x="3369" y="901"/>
                    </a:lnTo>
                    <a:lnTo>
                      <a:pt x="3243" y="963"/>
                    </a:lnTo>
                    <a:lnTo>
                      <a:pt x="3159" y="1068"/>
                    </a:lnTo>
                    <a:lnTo>
                      <a:pt x="3118" y="1068"/>
                    </a:lnTo>
                    <a:lnTo>
                      <a:pt x="3013" y="1152"/>
                    </a:lnTo>
                    <a:lnTo>
                      <a:pt x="2971" y="1193"/>
                    </a:lnTo>
                    <a:lnTo>
                      <a:pt x="2929" y="1256"/>
                    </a:lnTo>
                    <a:lnTo>
                      <a:pt x="2825" y="1424"/>
                    </a:lnTo>
                    <a:lnTo>
                      <a:pt x="2762" y="1528"/>
                    </a:lnTo>
                    <a:lnTo>
                      <a:pt x="2762" y="1633"/>
                    </a:lnTo>
                    <a:lnTo>
                      <a:pt x="2762" y="1800"/>
                    </a:lnTo>
                    <a:lnTo>
                      <a:pt x="2741" y="1926"/>
                    </a:lnTo>
                    <a:lnTo>
                      <a:pt x="2657" y="2051"/>
                    </a:lnTo>
                    <a:lnTo>
                      <a:pt x="2511" y="2093"/>
                    </a:lnTo>
                    <a:lnTo>
                      <a:pt x="2406" y="2156"/>
                    </a:lnTo>
                    <a:lnTo>
                      <a:pt x="2427" y="2344"/>
                    </a:lnTo>
                    <a:lnTo>
                      <a:pt x="2406" y="2428"/>
                    </a:lnTo>
                    <a:lnTo>
                      <a:pt x="2385" y="2554"/>
                    </a:lnTo>
                    <a:lnTo>
                      <a:pt x="2281" y="2637"/>
                    </a:lnTo>
                    <a:lnTo>
                      <a:pt x="2113" y="2784"/>
                    </a:lnTo>
                    <a:lnTo>
                      <a:pt x="2071" y="2867"/>
                    </a:lnTo>
                    <a:lnTo>
                      <a:pt x="2092" y="2951"/>
                    </a:lnTo>
                    <a:lnTo>
                      <a:pt x="2071" y="3056"/>
                    </a:lnTo>
                    <a:lnTo>
                      <a:pt x="1883" y="3244"/>
                    </a:lnTo>
                    <a:lnTo>
                      <a:pt x="1862" y="3370"/>
                    </a:lnTo>
                    <a:lnTo>
                      <a:pt x="1862" y="3453"/>
                    </a:lnTo>
                    <a:lnTo>
                      <a:pt x="1779" y="3558"/>
                    </a:lnTo>
                    <a:lnTo>
                      <a:pt x="1695" y="3579"/>
                    </a:lnTo>
                    <a:lnTo>
                      <a:pt x="1653" y="3662"/>
                    </a:lnTo>
                    <a:lnTo>
                      <a:pt x="1653" y="3704"/>
                    </a:lnTo>
                    <a:lnTo>
                      <a:pt x="1569" y="3830"/>
                    </a:lnTo>
                    <a:lnTo>
                      <a:pt x="1465" y="3893"/>
                    </a:lnTo>
                    <a:lnTo>
                      <a:pt x="1381" y="3872"/>
                    </a:lnTo>
                    <a:lnTo>
                      <a:pt x="1276" y="3809"/>
                    </a:lnTo>
                    <a:lnTo>
                      <a:pt x="1235" y="3683"/>
                    </a:lnTo>
                    <a:lnTo>
                      <a:pt x="1130" y="3621"/>
                    </a:lnTo>
                    <a:lnTo>
                      <a:pt x="1046" y="3621"/>
                    </a:lnTo>
                    <a:lnTo>
                      <a:pt x="879" y="3579"/>
                    </a:lnTo>
                    <a:lnTo>
                      <a:pt x="858" y="3558"/>
                    </a:lnTo>
                    <a:lnTo>
                      <a:pt x="816" y="3621"/>
                    </a:lnTo>
                    <a:lnTo>
                      <a:pt x="670" y="3621"/>
                    </a:lnTo>
                    <a:lnTo>
                      <a:pt x="649" y="3704"/>
                    </a:lnTo>
                    <a:lnTo>
                      <a:pt x="670" y="3809"/>
                    </a:lnTo>
                    <a:lnTo>
                      <a:pt x="502" y="3934"/>
                    </a:lnTo>
                    <a:lnTo>
                      <a:pt x="439" y="3997"/>
                    </a:lnTo>
                    <a:lnTo>
                      <a:pt x="335" y="4081"/>
                    </a:lnTo>
                    <a:lnTo>
                      <a:pt x="251" y="4144"/>
                    </a:lnTo>
                    <a:lnTo>
                      <a:pt x="251" y="4227"/>
                    </a:lnTo>
                    <a:lnTo>
                      <a:pt x="188" y="4290"/>
                    </a:lnTo>
                    <a:lnTo>
                      <a:pt x="209" y="4416"/>
                    </a:lnTo>
                    <a:lnTo>
                      <a:pt x="209" y="4541"/>
                    </a:lnTo>
                    <a:lnTo>
                      <a:pt x="146" y="4709"/>
                    </a:lnTo>
                    <a:lnTo>
                      <a:pt x="0" y="4855"/>
                    </a:lnTo>
                    <a:lnTo>
                      <a:pt x="0" y="4939"/>
                    </a:lnTo>
                    <a:lnTo>
                      <a:pt x="84" y="4960"/>
                    </a:lnTo>
                    <a:lnTo>
                      <a:pt x="188" y="4918"/>
                    </a:lnTo>
                    <a:lnTo>
                      <a:pt x="230" y="5274"/>
                    </a:lnTo>
                    <a:lnTo>
                      <a:pt x="335" y="5274"/>
                    </a:lnTo>
                    <a:lnTo>
                      <a:pt x="398" y="5357"/>
                    </a:lnTo>
                    <a:lnTo>
                      <a:pt x="565" y="5274"/>
                    </a:lnTo>
                    <a:lnTo>
                      <a:pt x="649" y="5399"/>
                    </a:lnTo>
                    <a:lnTo>
                      <a:pt x="628" y="5483"/>
                    </a:lnTo>
                    <a:lnTo>
                      <a:pt x="628" y="5650"/>
                    </a:lnTo>
                    <a:lnTo>
                      <a:pt x="732" y="5797"/>
                    </a:lnTo>
                    <a:lnTo>
                      <a:pt x="732" y="6006"/>
                    </a:lnTo>
                    <a:lnTo>
                      <a:pt x="649" y="6215"/>
                    </a:lnTo>
                    <a:lnTo>
                      <a:pt x="753" y="6299"/>
                    </a:lnTo>
                    <a:lnTo>
                      <a:pt x="649" y="6403"/>
                    </a:lnTo>
                    <a:lnTo>
                      <a:pt x="649" y="6403"/>
                    </a:lnTo>
                    <a:lnTo>
                      <a:pt x="732" y="6383"/>
                    </a:lnTo>
                    <a:lnTo>
                      <a:pt x="816" y="6383"/>
                    </a:lnTo>
                    <a:lnTo>
                      <a:pt x="837" y="6403"/>
                    </a:lnTo>
                    <a:lnTo>
                      <a:pt x="1507" y="6403"/>
                    </a:lnTo>
                    <a:lnTo>
                      <a:pt x="1548" y="6383"/>
                    </a:lnTo>
                    <a:lnTo>
                      <a:pt x="1590" y="6341"/>
                    </a:lnTo>
                    <a:lnTo>
                      <a:pt x="1653" y="6383"/>
                    </a:lnTo>
                    <a:lnTo>
                      <a:pt x="1695" y="6320"/>
                    </a:lnTo>
                    <a:lnTo>
                      <a:pt x="1862" y="6341"/>
                    </a:lnTo>
                    <a:lnTo>
                      <a:pt x="1904" y="6320"/>
                    </a:lnTo>
                    <a:lnTo>
                      <a:pt x="2092" y="6320"/>
                    </a:lnTo>
                    <a:lnTo>
                      <a:pt x="2134" y="6341"/>
                    </a:lnTo>
                    <a:lnTo>
                      <a:pt x="2239" y="6320"/>
                    </a:lnTo>
                    <a:lnTo>
                      <a:pt x="2323" y="6320"/>
                    </a:lnTo>
                    <a:lnTo>
                      <a:pt x="2323" y="6341"/>
                    </a:lnTo>
                    <a:lnTo>
                      <a:pt x="2490" y="6383"/>
                    </a:lnTo>
                    <a:lnTo>
                      <a:pt x="2511" y="6341"/>
                    </a:lnTo>
                    <a:lnTo>
                      <a:pt x="2553" y="6341"/>
                    </a:lnTo>
                    <a:lnTo>
                      <a:pt x="2595" y="6403"/>
                    </a:lnTo>
                    <a:lnTo>
                      <a:pt x="3327" y="6403"/>
                    </a:lnTo>
                    <a:lnTo>
                      <a:pt x="3390" y="6424"/>
                    </a:lnTo>
                    <a:lnTo>
                      <a:pt x="3431" y="6403"/>
                    </a:lnTo>
                    <a:lnTo>
                      <a:pt x="3452" y="6403"/>
                    </a:lnTo>
                    <a:lnTo>
                      <a:pt x="3536" y="6487"/>
                    </a:lnTo>
                    <a:lnTo>
                      <a:pt x="3578" y="6445"/>
                    </a:lnTo>
                    <a:lnTo>
                      <a:pt x="3662" y="6487"/>
                    </a:lnTo>
                    <a:lnTo>
                      <a:pt x="3683" y="6529"/>
                    </a:lnTo>
                    <a:lnTo>
                      <a:pt x="3745" y="6508"/>
                    </a:lnTo>
                    <a:lnTo>
                      <a:pt x="3766" y="6487"/>
                    </a:lnTo>
                    <a:lnTo>
                      <a:pt x="3808" y="6487"/>
                    </a:lnTo>
                    <a:lnTo>
                      <a:pt x="3892" y="6550"/>
                    </a:lnTo>
                    <a:lnTo>
                      <a:pt x="3955" y="6529"/>
                    </a:lnTo>
                    <a:lnTo>
                      <a:pt x="4059" y="6529"/>
                    </a:lnTo>
                    <a:lnTo>
                      <a:pt x="4101" y="6550"/>
                    </a:lnTo>
                    <a:lnTo>
                      <a:pt x="4206" y="6550"/>
                    </a:lnTo>
                    <a:lnTo>
                      <a:pt x="4206" y="6592"/>
                    </a:lnTo>
                    <a:lnTo>
                      <a:pt x="4289" y="6592"/>
                    </a:lnTo>
                    <a:lnTo>
                      <a:pt x="4310" y="6529"/>
                    </a:lnTo>
                    <a:lnTo>
                      <a:pt x="4268" y="6424"/>
                    </a:lnTo>
                    <a:lnTo>
                      <a:pt x="4268" y="6403"/>
                    </a:lnTo>
                    <a:lnTo>
                      <a:pt x="4331" y="6299"/>
                    </a:lnTo>
                    <a:lnTo>
                      <a:pt x="4373" y="6215"/>
                    </a:lnTo>
                    <a:lnTo>
                      <a:pt x="4394" y="6194"/>
                    </a:lnTo>
                    <a:lnTo>
                      <a:pt x="4373" y="6194"/>
                    </a:lnTo>
                    <a:lnTo>
                      <a:pt x="4331" y="6131"/>
                    </a:lnTo>
                    <a:lnTo>
                      <a:pt x="4331" y="6069"/>
                    </a:lnTo>
                    <a:lnTo>
                      <a:pt x="4331" y="5922"/>
                    </a:lnTo>
                    <a:lnTo>
                      <a:pt x="4164" y="5797"/>
                    </a:lnTo>
                    <a:lnTo>
                      <a:pt x="4080" y="5713"/>
                    </a:lnTo>
                    <a:lnTo>
                      <a:pt x="3996" y="5567"/>
                    </a:lnTo>
                    <a:lnTo>
                      <a:pt x="3850" y="5357"/>
                    </a:lnTo>
                    <a:lnTo>
                      <a:pt x="3808" y="5232"/>
                    </a:lnTo>
                    <a:lnTo>
                      <a:pt x="3703" y="5127"/>
                    </a:lnTo>
                    <a:lnTo>
                      <a:pt x="3557" y="5043"/>
                    </a:lnTo>
                    <a:lnTo>
                      <a:pt x="3494" y="4981"/>
                    </a:lnTo>
                    <a:lnTo>
                      <a:pt x="3494" y="4750"/>
                    </a:lnTo>
                    <a:lnTo>
                      <a:pt x="3473" y="4625"/>
                    </a:lnTo>
                    <a:lnTo>
                      <a:pt x="3452" y="4458"/>
                    </a:lnTo>
                    <a:lnTo>
                      <a:pt x="3473" y="4332"/>
                    </a:lnTo>
                    <a:lnTo>
                      <a:pt x="3431" y="4186"/>
                    </a:lnTo>
                    <a:lnTo>
                      <a:pt x="3390" y="4039"/>
                    </a:lnTo>
                    <a:lnTo>
                      <a:pt x="3452" y="3976"/>
                    </a:lnTo>
                    <a:lnTo>
                      <a:pt x="3536" y="3976"/>
                    </a:lnTo>
                    <a:lnTo>
                      <a:pt x="3641" y="3788"/>
                    </a:lnTo>
                    <a:lnTo>
                      <a:pt x="3683" y="3662"/>
                    </a:lnTo>
                    <a:lnTo>
                      <a:pt x="3787" y="3474"/>
                    </a:lnTo>
                    <a:lnTo>
                      <a:pt x="3850" y="3349"/>
                    </a:lnTo>
                    <a:lnTo>
                      <a:pt x="3955" y="3307"/>
                    </a:lnTo>
                    <a:lnTo>
                      <a:pt x="4059" y="3160"/>
                    </a:lnTo>
                    <a:lnTo>
                      <a:pt x="4059" y="3139"/>
                    </a:lnTo>
                    <a:lnTo>
                      <a:pt x="4017" y="3035"/>
                    </a:lnTo>
                    <a:lnTo>
                      <a:pt x="3955" y="2867"/>
                    </a:lnTo>
                    <a:lnTo>
                      <a:pt x="3850" y="2721"/>
                    </a:lnTo>
                    <a:lnTo>
                      <a:pt x="3766" y="2637"/>
                    </a:lnTo>
                    <a:lnTo>
                      <a:pt x="3557" y="2428"/>
                    </a:lnTo>
                    <a:lnTo>
                      <a:pt x="3348" y="2240"/>
                    </a:lnTo>
                    <a:lnTo>
                      <a:pt x="3243" y="2219"/>
                    </a:lnTo>
                    <a:lnTo>
                      <a:pt x="3243" y="2135"/>
                    </a:lnTo>
                    <a:lnTo>
                      <a:pt x="3159" y="2093"/>
                    </a:lnTo>
                    <a:lnTo>
                      <a:pt x="3159" y="2030"/>
                    </a:lnTo>
                    <a:lnTo>
                      <a:pt x="3159" y="1926"/>
                    </a:lnTo>
                    <a:lnTo>
                      <a:pt x="3180" y="1884"/>
                    </a:lnTo>
                    <a:lnTo>
                      <a:pt x="3180" y="1779"/>
                    </a:lnTo>
                    <a:lnTo>
                      <a:pt x="3369" y="1779"/>
                    </a:lnTo>
                    <a:lnTo>
                      <a:pt x="3431" y="1800"/>
                    </a:lnTo>
                    <a:lnTo>
                      <a:pt x="3536" y="1779"/>
                    </a:lnTo>
                    <a:lnTo>
                      <a:pt x="3641" y="1800"/>
                    </a:lnTo>
                    <a:lnTo>
                      <a:pt x="3683" y="1779"/>
                    </a:lnTo>
                    <a:lnTo>
                      <a:pt x="3808" y="1800"/>
                    </a:lnTo>
                    <a:lnTo>
                      <a:pt x="3892" y="1821"/>
                    </a:lnTo>
                    <a:lnTo>
                      <a:pt x="3975" y="1842"/>
                    </a:lnTo>
                    <a:lnTo>
                      <a:pt x="4017" y="1800"/>
                    </a:lnTo>
                    <a:lnTo>
                      <a:pt x="3975" y="1779"/>
                    </a:lnTo>
                    <a:lnTo>
                      <a:pt x="3808" y="1633"/>
                    </a:lnTo>
                    <a:lnTo>
                      <a:pt x="3787" y="1528"/>
                    </a:lnTo>
                    <a:lnTo>
                      <a:pt x="3703" y="1486"/>
                    </a:lnTo>
                    <a:lnTo>
                      <a:pt x="3599" y="1319"/>
                    </a:lnTo>
                    <a:lnTo>
                      <a:pt x="3578" y="1214"/>
                    </a:lnTo>
                    <a:lnTo>
                      <a:pt x="3662" y="1152"/>
                    </a:lnTo>
                    <a:lnTo>
                      <a:pt x="3703" y="1005"/>
                    </a:lnTo>
                    <a:lnTo>
                      <a:pt x="3641" y="942"/>
                    </a:lnTo>
                    <a:lnTo>
                      <a:pt x="3662" y="880"/>
                    </a:lnTo>
                    <a:lnTo>
                      <a:pt x="3683" y="838"/>
                    </a:lnTo>
                    <a:lnTo>
                      <a:pt x="3683" y="754"/>
                    </a:lnTo>
                    <a:lnTo>
                      <a:pt x="3599" y="587"/>
                    </a:lnTo>
                    <a:lnTo>
                      <a:pt x="3578" y="482"/>
                    </a:lnTo>
                    <a:lnTo>
                      <a:pt x="3536" y="440"/>
                    </a:lnTo>
                    <a:lnTo>
                      <a:pt x="3494" y="252"/>
                    </a:lnTo>
                    <a:lnTo>
                      <a:pt x="3369" y="147"/>
                    </a:lnTo>
                    <a:lnTo>
                      <a:pt x="307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33"/>
              <p:cNvSpPr/>
              <p:nvPr/>
            </p:nvSpPr>
            <p:spPr>
              <a:xfrm>
                <a:off x="3813900" y="3211875"/>
                <a:ext cx="82675" cy="89475"/>
              </a:xfrm>
              <a:custGeom>
                <a:rect b="b" l="l" r="r" t="t"/>
                <a:pathLst>
                  <a:path extrusionOk="0" h="3579" w="3307">
                    <a:moveTo>
                      <a:pt x="1675" y="1"/>
                    </a:moveTo>
                    <a:lnTo>
                      <a:pt x="1633" y="64"/>
                    </a:lnTo>
                    <a:lnTo>
                      <a:pt x="1570" y="22"/>
                    </a:lnTo>
                    <a:lnTo>
                      <a:pt x="1528" y="64"/>
                    </a:lnTo>
                    <a:lnTo>
                      <a:pt x="1487" y="84"/>
                    </a:lnTo>
                    <a:lnTo>
                      <a:pt x="1487" y="754"/>
                    </a:lnTo>
                    <a:lnTo>
                      <a:pt x="712" y="754"/>
                    </a:lnTo>
                    <a:lnTo>
                      <a:pt x="691" y="733"/>
                    </a:lnTo>
                    <a:lnTo>
                      <a:pt x="608" y="754"/>
                    </a:lnTo>
                    <a:lnTo>
                      <a:pt x="524" y="817"/>
                    </a:lnTo>
                    <a:lnTo>
                      <a:pt x="482" y="796"/>
                    </a:lnTo>
                    <a:lnTo>
                      <a:pt x="482" y="921"/>
                    </a:lnTo>
                    <a:lnTo>
                      <a:pt x="336" y="942"/>
                    </a:lnTo>
                    <a:lnTo>
                      <a:pt x="440" y="1131"/>
                    </a:lnTo>
                    <a:lnTo>
                      <a:pt x="629" y="1172"/>
                    </a:lnTo>
                    <a:lnTo>
                      <a:pt x="378" y="1235"/>
                    </a:lnTo>
                    <a:lnTo>
                      <a:pt x="315" y="1152"/>
                    </a:lnTo>
                    <a:lnTo>
                      <a:pt x="294" y="1340"/>
                    </a:lnTo>
                    <a:lnTo>
                      <a:pt x="273" y="1654"/>
                    </a:lnTo>
                    <a:lnTo>
                      <a:pt x="168" y="1737"/>
                    </a:lnTo>
                    <a:lnTo>
                      <a:pt x="22" y="1675"/>
                    </a:lnTo>
                    <a:lnTo>
                      <a:pt x="1" y="1758"/>
                    </a:lnTo>
                    <a:lnTo>
                      <a:pt x="126" y="1988"/>
                    </a:lnTo>
                    <a:lnTo>
                      <a:pt x="210" y="2051"/>
                    </a:lnTo>
                    <a:lnTo>
                      <a:pt x="210" y="2156"/>
                    </a:lnTo>
                    <a:lnTo>
                      <a:pt x="315" y="2281"/>
                    </a:lnTo>
                    <a:lnTo>
                      <a:pt x="315" y="2470"/>
                    </a:lnTo>
                    <a:lnTo>
                      <a:pt x="398" y="2533"/>
                    </a:lnTo>
                    <a:lnTo>
                      <a:pt x="440" y="2679"/>
                    </a:lnTo>
                    <a:lnTo>
                      <a:pt x="608" y="2805"/>
                    </a:lnTo>
                    <a:lnTo>
                      <a:pt x="545" y="2825"/>
                    </a:lnTo>
                    <a:lnTo>
                      <a:pt x="712" y="2993"/>
                    </a:lnTo>
                    <a:lnTo>
                      <a:pt x="963" y="3202"/>
                    </a:lnTo>
                    <a:lnTo>
                      <a:pt x="1026" y="3328"/>
                    </a:lnTo>
                    <a:lnTo>
                      <a:pt x="1235" y="3432"/>
                    </a:lnTo>
                    <a:lnTo>
                      <a:pt x="1256" y="3537"/>
                    </a:lnTo>
                    <a:lnTo>
                      <a:pt x="1361" y="3558"/>
                    </a:lnTo>
                    <a:lnTo>
                      <a:pt x="1382" y="3579"/>
                    </a:lnTo>
                    <a:lnTo>
                      <a:pt x="1466" y="3474"/>
                    </a:lnTo>
                    <a:lnTo>
                      <a:pt x="1466" y="3411"/>
                    </a:lnTo>
                    <a:lnTo>
                      <a:pt x="1528" y="3369"/>
                    </a:lnTo>
                    <a:lnTo>
                      <a:pt x="1633" y="3369"/>
                    </a:lnTo>
                    <a:lnTo>
                      <a:pt x="1675" y="3307"/>
                    </a:lnTo>
                    <a:lnTo>
                      <a:pt x="1696" y="3307"/>
                    </a:lnTo>
                    <a:lnTo>
                      <a:pt x="1884" y="3432"/>
                    </a:lnTo>
                    <a:lnTo>
                      <a:pt x="1884" y="3328"/>
                    </a:lnTo>
                    <a:lnTo>
                      <a:pt x="1863" y="3035"/>
                    </a:lnTo>
                    <a:lnTo>
                      <a:pt x="1779" y="2951"/>
                    </a:lnTo>
                    <a:lnTo>
                      <a:pt x="1696" y="2930"/>
                    </a:lnTo>
                    <a:lnTo>
                      <a:pt x="1633" y="2951"/>
                    </a:lnTo>
                    <a:lnTo>
                      <a:pt x="1549" y="2993"/>
                    </a:lnTo>
                    <a:lnTo>
                      <a:pt x="1549" y="2846"/>
                    </a:lnTo>
                    <a:lnTo>
                      <a:pt x="1528" y="2784"/>
                    </a:lnTo>
                    <a:lnTo>
                      <a:pt x="1570" y="2721"/>
                    </a:lnTo>
                    <a:lnTo>
                      <a:pt x="1675" y="2721"/>
                    </a:lnTo>
                    <a:lnTo>
                      <a:pt x="1800" y="2784"/>
                    </a:lnTo>
                    <a:lnTo>
                      <a:pt x="1863" y="2721"/>
                    </a:lnTo>
                    <a:lnTo>
                      <a:pt x="1884" y="2679"/>
                    </a:lnTo>
                    <a:lnTo>
                      <a:pt x="1968" y="2679"/>
                    </a:lnTo>
                    <a:lnTo>
                      <a:pt x="2177" y="2637"/>
                    </a:lnTo>
                    <a:lnTo>
                      <a:pt x="2198" y="2574"/>
                    </a:lnTo>
                    <a:lnTo>
                      <a:pt x="2177" y="2407"/>
                    </a:lnTo>
                    <a:lnTo>
                      <a:pt x="2219" y="2365"/>
                    </a:lnTo>
                    <a:lnTo>
                      <a:pt x="2365" y="2365"/>
                    </a:lnTo>
                    <a:lnTo>
                      <a:pt x="2428" y="2595"/>
                    </a:lnTo>
                    <a:lnTo>
                      <a:pt x="2512" y="2700"/>
                    </a:lnTo>
                    <a:lnTo>
                      <a:pt x="2637" y="2637"/>
                    </a:lnTo>
                    <a:lnTo>
                      <a:pt x="2721" y="2679"/>
                    </a:lnTo>
                    <a:lnTo>
                      <a:pt x="2805" y="2616"/>
                    </a:lnTo>
                    <a:lnTo>
                      <a:pt x="2909" y="2616"/>
                    </a:lnTo>
                    <a:lnTo>
                      <a:pt x="3035" y="2679"/>
                    </a:lnTo>
                    <a:lnTo>
                      <a:pt x="3056" y="2742"/>
                    </a:lnTo>
                    <a:lnTo>
                      <a:pt x="3119" y="2742"/>
                    </a:lnTo>
                    <a:lnTo>
                      <a:pt x="3119" y="2637"/>
                    </a:lnTo>
                    <a:lnTo>
                      <a:pt x="3098" y="2533"/>
                    </a:lnTo>
                    <a:lnTo>
                      <a:pt x="3244" y="2114"/>
                    </a:lnTo>
                    <a:lnTo>
                      <a:pt x="3307" y="1884"/>
                    </a:lnTo>
                    <a:lnTo>
                      <a:pt x="3307" y="1779"/>
                    </a:lnTo>
                    <a:lnTo>
                      <a:pt x="3244" y="1696"/>
                    </a:lnTo>
                    <a:lnTo>
                      <a:pt x="3223" y="1654"/>
                    </a:lnTo>
                    <a:lnTo>
                      <a:pt x="3139" y="1570"/>
                    </a:lnTo>
                    <a:lnTo>
                      <a:pt x="3119" y="1528"/>
                    </a:lnTo>
                    <a:lnTo>
                      <a:pt x="3035" y="1486"/>
                    </a:lnTo>
                    <a:lnTo>
                      <a:pt x="3014" y="1444"/>
                    </a:lnTo>
                    <a:lnTo>
                      <a:pt x="2993" y="1382"/>
                    </a:lnTo>
                    <a:lnTo>
                      <a:pt x="2993" y="1340"/>
                    </a:lnTo>
                    <a:lnTo>
                      <a:pt x="3035" y="1319"/>
                    </a:lnTo>
                    <a:lnTo>
                      <a:pt x="3056" y="1277"/>
                    </a:lnTo>
                    <a:lnTo>
                      <a:pt x="3119" y="1277"/>
                    </a:lnTo>
                    <a:lnTo>
                      <a:pt x="3098" y="1214"/>
                    </a:lnTo>
                    <a:lnTo>
                      <a:pt x="3056" y="1172"/>
                    </a:lnTo>
                    <a:lnTo>
                      <a:pt x="3056" y="1110"/>
                    </a:lnTo>
                    <a:lnTo>
                      <a:pt x="3202" y="1026"/>
                    </a:lnTo>
                    <a:lnTo>
                      <a:pt x="3307" y="1005"/>
                    </a:lnTo>
                    <a:lnTo>
                      <a:pt x="3307" y="900"/>
                    </a:lnTo>
                    <a:lnTo>
                      <a:pt x="3265" y="838"/>
                    </a:lnTo>
                    <a:lnTo>
                      <a:pt x="3307" y="754"/>
                    </a:lnTo>
                    <a:lnTo>
                      <a:pt x="3307" y="587"/>
                    </a:lnTo>
                    <a:lnTo>
                      <a:pt x="3244" y="545"/>
                    </a:lnTo>
                    <a:lnTo>
                      <a:pt x="3056" y="524"/>
                    </a:lnTo>
                    <a:lnTo>
                      <a:pt x="2930" y="587"/>
                    </a:lnTo>
                    <a:lnTo>
                      <a:pt x="2805" y="628"/>
                    </a:lnTo>
                    <a:lnTo>
                      <a:pt x="2721" y="608"/>
                    </a:lnTo>
                    <a:lnTo>
                      <a:pt x="2616" y="649"/>
                    </a:lnTo>
                    <a:lnTo>
                      <a:pt x="2575" y="608"/>
                    </a:lnTo>
                    <a:lnTo>
                      <a:pt x="2595" y="545"/>
                    </a:lnTo>
                    <a:lnTo>
                      <a:pt x="2575" y="440"/>
                    </a:lnTo>
                    <a:lnTo>
                      <a:pt x="2575" y="315"/>
                    </a:lnTo>
                    <a:lnTo>
                      <a:pt x="2533" y="189"/>
                    </a:lnTo>
                    <a:lnTo>
                      <a:pt x="2575" y="84"/>
                    </a:lnTo>
                    <a:lnTo>
                      <a:pt x="2533" y="22"/>
                    </a:lnTo>
                    <a:lnTo>
                      <a:pt x="2491" y="22"/>
                    </a:lnTo>
                    <a:lnTo>
                      <a:pt x="2470" y="64"/>
                    </a:lnTo>
                    <a:lnTo>
                      <a:pt x="2303" y="22"/>
                    </a:lnTo>
                    <a:lnTo>
                      <a:pt x="2303" y="1"/>
                    </a:lnTo>
                    <a:lnTo>
                      <a:pt x="2219" y="1"/>
                    </a:lnTo>
                    <a:lnTo>
                      <a:pt x="2114" y="22"/>
                    </a:lnTo>
                    <a:lnTo>
                      <a:pt x="2072" y="1"/>
                    </a:lnTo>
                    <a:lnTo>
                      <a:pt x="1884" y="1"/>
                    </a:lnTo>
                    <a:lnTo>
                      <a:pt x="1842" y="22"/>
                    </a:lnTo>
                    <a:lnTo>
                      <a:pt x="1675"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33"/>
              <p:cNvSpPr/>
              <p:nvPr/>
            </p:nvSpPr>
            <p:spPr>
              <a:xfrm>
                <a:off x="3821750" y="3213450"/>
                <a:ext cx="29325" cy="18850"/>
              </a:xfrm>
              <a:custGeom>
                <a:rect b="b" l="l" r="r" t="t"/>
                <a:pathLst>
                  <a:path extrusionOk="0" h="754" w="1173">
                    <a:moveTo>
                      <a:pt x="398" y="1"/>
                    </a:moveTo>
                    <a:lnTo>
                      <a:pt x="315" y="21"/>
                    </a:lnTo>
                    <a:lnTo>
                      <a:pt x="294" y="42"/>
                    </a:lnTo>
                    <a:lnTo>
                      <a:pt x="336" y="147"/>
                    </a:lnTo>
                    <a:lnTo>
                      <a:pt x="168" y="335"/>
                    </a:lnTo>
                    <a:lnTo>
                      <a:pt x="1" y="628"/>
                    </a:lnTo>
                    <a:lnTo>
                      <a:pt x="168" y="691"/>
                    </a:lnTo>
                    <a:lnTo>
                      <a:pt x="168" y="733"/>
                    </a:lnTo>
                    <a:lnTo>
                      <a:pt x="210" y="754"/>
                    </a:lnTo>
                    <a:lnTo>
                      <a:pt x="294" y="691"/>
                    </a:lnTo>
                    <a:lnTo>
                      <a:pt x="377" y="670"/>
                    </a:lnTo>
                    <a:lnTo>
                      <a:pt x="398" y="691"/>
                    </a:lnTo>
                    <a:lnTo>
                      <a:pt x="1173" y="691"/>
                    </a:lnTo>
                    <a:lnTo>
                      <a:pt x="1173" y="21"/>
                    </a:lnTo>
                    <a:lnTo>
                      <a:pt x="503" y="21"/>
                    </a:lnTo>
                    <a:lnTo>
                      <a:pt x="48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33"/>
              <p:cNvSpPr/>
              <p:nvPr/>
            </p:nvSpPr>
            <p:spPr>
              <a:xfrm>
                <a:off x="3848425" y="3188875"/>
                <a:ext cx="110925" cy="129750"/>
              </a:xfrm>
              <a:custGeom>
                <a:rect b="b" l="l" r="r" t="t"/>
                <a:pathLst>
                  <a:path extrusionOk="0" h="5190" w="4437">
                    <a:moveTo>
                      <a:pt x="3935" y="0"/>
                    </a:moveTo>
                    <a:lnTo>
                      <a:pt x="3872" y="63"/>
                    </a:lnTo>
                    <a:lnTo>
                      <a:pt x="3767" y="42"/>
                    </a:lnTo>
                    <a:lnTo>
                      <a:pt x="3537" y="147"/>
                    </a:lnTo>
                    <a:lnTo>
                      <a:pt x="3495" y="188"/>
                    </a:lnTo>
                    <a:lnTo>
                      <a:pt x="3391" y="209"/>
                    </a:lnTo>
                    <a:lnTo>
                      <a:pt x="3244" y="377"/>
                    </a:lnTo>
                    <a:lnTo>
                      <a:pt x="2972" y="816"/>
                    </a:lnTo>
                    <a:lnTo>
                      <a:pt x="2930" y="900"/>
                    </a:lnTo>
                    <a:lnTo>
                      <a:pt x="2867" y="1004"/>
                    </a:lnTo>
                    <a:lnTo>
                      <a:pt x="2867" y="1025"/>
                    </a:lnTo>
                    <a:lnTo>
                      <a:pt x="2909" y="1130"/>
                    </a:lnTo>
                    <a:lnTo>
                      <a:pt x="2888" y="1193"/>
                    </a:lnTo>
                    <a:lnTo>
                      <a:pt x="2805" y="1193"/>
                    </a:lnTo>
                    <a:lnTo>
                      <a:pt x="2805" y="1151"/>
                    </a:lnTo>
                    <a:lnTo>
                      <a:pt x="2700" y="1151"/>
                    </a:lnTo>
                    <a:lnTo>
                      <a:pt x="2658" y="1130"/>
                    </a:lnTo>
                    <a:lnTo>
                      <a:pt x="2554" y="1130"/>
                    </a:lnTo>
                    <a:lnTo>
                      <a:pt x="2491" y="1151"/>
                    </a:lnTo>
                    <a:lnTo>
                      <a:pt x="2407" y="1088"/>
                    </a:lnTo>
                    <a:lnTo>
                      <a:pt x="2365" y="1088"/>
                    </a:lnTo>
                    <a:lnTo>
                      <a:pt x="2344" y="1109"/>
                    </a:lnTo>
                    <a:lnTo>
                      <a:pt x="2282" y="1130"/>
                    </a:lnTo>
                    <a:lnTo>
                      <a:pt x="2261" y="1088"/>
                    </a:lnTo>
                    <a:lnTo>
                      <a:pt x="2177" y="1046"/>
                    </a:lnTo>
                    <a:lnTo>
                      <a:pt x="2135" y="1088"/>
                    </a:lnTo>
                    <a:lnTo>
                      <a:pt x="2051" y="1004"/>
                    </a:lnTo>
                    <a:lnTo>
                      <a:pt x="2030" y="1004"/>
                    </a:lnTo>
                    <a:lnTo>
                      <a:pt x="1989" y="1025"/>
                    </a:lnTo>
                    <a:lnTo>
                      <a:pt x="1926" y="1004"/>
                    </a:lnTo>
                    <a:lnTo>
                      <a:pt x="1194" y="1004"/>
                    </a:lnTo>
                    <a:lnTo>
                      <a:pt x="1152" y="1109"/>
                    </a:lnTo>
                    <a:lnTo>
                      <a:pt x="1194" y="1235"/>
                    </a:lnTo>
                    <a:lnTo>
                      <a:pt x="1194" y="1360"/>
                    </a:lnTo>
                    <a:lnTo>
                      <a:pt x="1214" y="1465"/>
                    </a:lnTo>
                    <a:lnTo>
                      <a:pt x="1194" y="1528"/>
                    </a:lnTo>
                    <a:lnTo>
                      <a:pt x="1235" y="1569"/>
                    </a:lnTo>
                    <a:lnTo>
                      <a:pt x="1340" y="1528"/>
                    </a:lnTo>
                    <a:lnTo>
                      <a:pt x="1424" y="1548"/>
                    </a:lnTo>
                    <a:lnTo>
                      <a:pt x="1549" y="1507"/>
                    </a:lnTo>
                    <a:lnTo>
                      <a:pt x="1675" y="1444"/>
                    </a:lnTo>
                    <a:lnTo>
                      <a:pt x="1863" y="1465"/>
                    </a:lnTo>
                    <a:lnTo>
                      <a:pt x="1926" y="1507"/>
                    </a:lnTo>
                    <a:lnTo>
                      <a:pt x="1926" y="1674"/>
                    </a:lnTo>
                    <a:lnTo>
                      <a:pt x="1884" y="1758"/>
                    </a:lnTo>
                    <a:lnTo>
                      <a:pt x="1926" y="1820"/>
                    </a:lnTo>
                    <a:lnTo>
                      <a:pt x="1926" y="1925"/>
                    </a:lnTo>
                    <a:lnTo>
                      <a:pt x="1821" y="1946"/>
                    </a:lnTo>
                    <a:lnTo>
                      <a:pt x="1675" y="2030"/>
                    </a:lnTo>
                    <a:lnTo>
                      <a:pt x="1675" y="2092"/>
                    </a:lnTo>
                    <a:lnTo>
                      <a:pt x="1717" y="2134"/>
                    </a:lnTo>
                    <a:lnTo>
                      <a:pt x="1738" y="2197"/>
                    </a:lnTo>
                    <a:lnTo>
                      <a:pt x="1675" y="2197"/>
                    </a:lnTo>
                    <a:lnTo>
                      <a:pt x="1654" y="2239"/>
                    </a:lnTo>
                    <a:lnTo>
                      <a:pt x="1612" y="2260"/>
                    </a:lnTo>
                    <a:lnTo>
                      <a:pt x="1612" y="2302"/>
                    </a:lnTo>
                    <a:lnTo>
                      <a:pt x="1633" y="2364"/>
                    </a:lnTo>
                    <a:lnTo>
                      <a:pt x="1654" y="2406"/>
                    </a:lnTo>
                    <a:lnTo>
                      <a:pt x="1738" y="2448"/>
                    </a:lnTo>
                    <a:lnTo>
                      <a:pt x="1758" y="2490"/>
                    </a:lnTo>
                    <a:lnTo>
                      <a:pt x="1842" y="2574"/>
                    </a:lnTo>
                    <a:lnTo>
                      <a:pt x="1863" y="2616"/>
                    </a:lnTo>
                    <a:lnTo>
                      <a:pt x="1926" y="2699"/>
                    </a:lnTo>
                    <a:lnTo>
                      <a:pt x="1926" y="2804"/>
                    </a:lnTo>
                    <a:lnTo>
                      <a:pt x="1863" y="3034"/>
                    </a:lnTo>
                    <a:lnTo>
                      <a:pt x="1717" y="3453"/>
                    </a:lnTo>
                    <a:lnTo>
                      <a:pt x="1738" y="3557"/>
                    </a:lnTo>
                    <a:lnTo>
                      <a:pt x="1738" y="3662"/>
                    </a:lnTo>
                    <a:lnTo>
                      <a:pt x="1675" y="3662"/>
                    </a:lnTo>
                    <a:lnTo>
                      <a:pt x="1654" y="3599"/>
                    </a:lnTo>
                    <a:lnTo>
                      <a:pt x="1528" y="3536"/>
                    </a:lnTo>
                    <a:lnTo>
                      <a:pt x="1424" y="3536"/>
                    </a:lnTo>
                    <a:lnTo>
                      <a:pt x="1340" y="3599"/>
                    </a:lnTo>
                    <a:lnTo>
                      <a:pt x="1256" y="3557"/>
                    </a:lnTo>
                    <a:lnTo>
                      <a:pt x="1131" y="3620"/>
                    </a:lnTo>
                    <a:lnTo>
                      <a:pt x="1047" y="3515"/>
                    </a:lnTo>
                    <a:lnTo>
                      <a:pt x="984" y="3285"/>
                    </a:lnTo>
                    <a:lnTo>
                      <a:pt x="838" y="3285"/>
                    </a:lnTo>
                    <a:lnTo>
                      <a:pt x="796" y="3327"/>
                    </a:lnTo>
                    <a:lnTo>
                      <a:pt x="817" y="3494"/>
                    </a:lnTo>
                    <a:lnTo>
                      <a:pt x="796" y="3557"/>
                    </a:lnTo>
                    <a:lnTo>
                      <a:pt x="587" y="3599"/>
                    </a:lnTo>
                    <a:lnTo>
                      <a:pt x="503" y="3599"/>
                    </a:lnTo>
                    <a:lnTo>
                      <a:pt x="482" y="3641"/>
                    </a:lnTo>
                    <a:lnTo>
                      <a:pt x="419" y="3704"/>
                    </a:lnTo>
                    <a:lnTo>
                      <a:pt x="294" y="3641"/>
                    </a:lnTo>
                    <a:lnTo>
                      <a:pt x="189" y="3641"/>
                    </a:lnTo>
                    <a:lnTo>
                      <a:pt x="147" y="3704"/>
                    </a:lnTo>
                    <a:lnTo>
                      <a:pt x="168" y="3766"/>
                    </a:lnTo>
                    <a:lnTo>
                      <a:pt x="168" y="3913"/>
                    </a:lnTo>
                    <a:lnTo>
                      <a:pt x="252" y="3871"/>
                    </a:lnTo>
                    <a:lnTo>
                      <a:pt x="315" y="3850"/>
                    </a:lnTo>
                    <a:lnTo>
                      <a:pt x="398" y="3871"/>
                    </a:lnTo>
                    <a:lnTo>
                      <a:pt x="482" y="3955"/>
                    </a:lnTo>
                    <a:lnTo>
                      <a:pt x="503" y="4248"/>
                    </a:lnTo>
                    <a:lnTo>
                      <a:pt x="503" y="4352"/>
                    </a:lnTo>
                    <a:lnTo>
                      <a:pt x="315" y="4227"/>
                    </a:lnTo>
                    <a:lnTo>
                      <a:pt x="294" y="4227"/>
                    </a:lnTo>
                    <a:lnTo>
                      <a:pt x="252" y="4289"/>
                    </a:lnTo>
                    <a:lnTo>
                      <a:pt x="147" y="4289"/>
                    </a:lnTo>
                    <a:lnTo>
                      <a:pt x="85" y="4331"/>
                    </a:lnTo>
                    <a:lnTo>
                      <a:pt x="85" y="4394"/>
                    </a:lnTo>
                    <a:lnTo>
                      <a:pt x="1" y="4499"/>
                    </a:lnTo>
                    <a:lnTo>
                      <a:pt x="106" y="4603"/>
                    </a:lnTo>
                    <a:lnTo>
                      <a:pt x="168" y="4687"/>
                    </a:lnTo>
                    <a:lnTo>
                      <a:pt x="315" y="4792"/>
                    </a:lnTo>
                    <a:lnTo>
                      <a:pt x="315" y="4896"/>
                    </a:lnTo>
                    <a:lnTo>
                      <a:pt x="419" y="5001"/>
                    </a:lnTo>
                    <a:lnTo>
                      <a:pt x="419" y="5126"/>
                    </a:lnTo>
                    <a:lnTo>
                      <a:pt x="482" y="5189"/>
                    </a:lnTo>
                    <a:lnTo>
                      <a:pt x="524" y="5168"/>
                    </a:lnTo>
                    <a:lnTo>
                      <a:pt x="608" y="5022"/>
                    </a:lnTo>
                    <a:lnTo>
                      <a:pt x="629" y="5022"/>
                    </a:lnTo>
                    <a:lnTo>
                      <a:pt x="712" y="4980"/>
                    </a:lnTo>
                    <a:lnTo>
                      <a:pt x="775" y="4875"/>
                    </a:lnTo>
                    <a:lnTo>
                      <a:pt x="838" y="4854"/>
                    </a:lnTo>
                    <a:lnTo>
                      <a:pt x="942" y="4771"/>
                    </a:lnTo>
                    <a:lnTo>
                      <a:pt x="1005" y="4771"/>
                    </a:lnTo>
                    <a:lnTo>
                      <a:pt x="1047" y="4813"/>
                    </a:lnTo>
                    <a:lnTo>
                      <a:pt x="1110" y="4896"/>
                    </a:lnTo>
                    <a:lnTo>
                      <a:pt x="1110" y="5001"/>
                    </a:lnTo>
                    <a:lnTo>
                      <a:pt x="1131" y="4980"/>
                    </a:lnTo>
                    <a:lnTo>
                      <a:pt x="1194" y="5001"/>
                    </a:lnTo>
                    <a:lnTo>
                      <a:pt x="1298" y="4959"/>
                    </a:lnTo>
                    <a:lnTo>
                      <a:pt x="1319" y="5001"/>
                    </a:lnTo>
                    <a:lnTo>
                      <a:pt x="1319" y="5064"/>
                    </a:lnTo>
                    <a:lnTo>
                      <a:pt x="1424" y="5064"/>
                    </a:lnTo>
                    <a:lnTo>
                      <a:pt x="1507" y="4980"/>
                    </a:lnTo>
                    <a:lnTo>
                      <a:pt x="1507" y="4875"/>
                    </a:lnTo>
                    <a:lnTo>
                      <a:pt x="1570" y="4854"/>
                    </a:lnTo>
                    <a:lnTo>
                      <a:pt x="1654" y="4875"/>
                    </a:lnTo>
                    <a:lnTo>
                      <a:pt x="1758" y="4771"/>
                    </a:lnTo>
                    <a:lnTo>
                      <a:pt x="1947" y="4708"/>
                    </a:lnTo>
                    <a:lnTo>
                      <a:pt x="1947" y="4771"/>
                    </a:lnTo>
                    <a:lnTo>
                      <a:pt x="1863" y="4896"/>
                    </a:lnTo>
                    <a:lnTo>
                      <a:pt x="1884" y="4917"/>
                    </a:lnTo>
                    <a:lnTo>
                      <a:pt x="1947" y="5022"/>
                    </a:lnTo>
                    <a:lnTo>
                      <a:pt x="2072" y="5105"/>
                    </a:lnTo>
                    <a:lnTo>
                      <a:pt x="2198" y="5022"/>
                    </a:lnTo>
                    <a:lnTo>
                      <a:pt x="2282" y="4917"/>
                    </a:lnTo>
                    <a:lnTo>
                      <a:pt x="2512" y="4687"/>
                    </a:lnTo>
                    <a:lnTo>
                      <a:pt x="2574" y="4603"/>
                    </a:lnTo>
                    <a:lnTo>
                      <a:pt x="2658" y="4541"/>
                    </a:lnTo>
                    <a:lnTo>
                      <a:pt x="2763" y="4499"/>
                    </a:lnTo>
                    <a:lnTo>
                      <a:pt x="2867" y="4352"/>
                    </a:lnTo>
                    <a:lnTo>
                      <a:pt x="2867" y="4248"/>
                    </a:lnTo>
                    <a:lnTo>
                      <a:pt x="2888" y="4080"/>
                    </a:lnTo>
                    <a:lnTo>
                      <a:pt x="2909" y="3766"/>
                    </a:lnTo>
                    <a:lnTo>
                      <a:pt x="2888" y="3745"/>
                    </a:lnTo>
                    <a:lnTo>
                      <a:pt x="2867" y="3557"/>
                    </a:lnTo>
                    <a:lnTo>
                      <a:pt x="2909" y="3453"/>
                    </a:lnTo>
                    <a:lnTo>
                      <a:pt x="3098" y="3285"/>
                    </a:lnTo>
                    <a:lnTo>
                      <a:pt x="3098" y="3139"/>
                    </a:lnTo>
                    <a:lnTo>
                      <a:pt x="3202" y="3013"/>
                    </a:lnTo>
                    <a:lnTo>
                      <a:pt x="3328" y="2908"/>
                    </a:lnTo>
                    <a:lnTo>
                      <a:pt x="3411" y="2929"/>
                    </a:lnTo>
                    <a:lnTo>
                      <a:pt x="3516" y="2867"/>
                    </a:lnTo>
                    <a:lnTo>
                      <a:pt x="3621" y="2825"/>
                    </a:lnTo>
                    <a:lnTo>
                      <a:pt x="3809" y="2511"/>
                    </a:lnTo>
                    <a:lnTo>
                      <a:pt x="3809" y="2344"/>
                    </a:lnTo>
                    <a:lnTo>
                      <a:pt x="3851" y="2155"/>
                    </a:lnTo>
                    <a:lnTo>
                      <a:pt x="3935" y="2092"/>
                    </a:lnTo>
                    <a:lnTo>
                      <a:pt x="3955" y="1946"/>
                    </a:lnTo>
                    <a:lnTo>
                      <a:pt x="3935" y="1925"/>
                    </a:lnTo>
                    <a:lnTo>
                      <a:pt x="3955" y="1737"/>
                    </a:lnTo>
                    <a:lnTo>
                      <a:pt x="3955" y="1653"/>
                    </a:lnTo>
                    <a:lnTo>
                      <a:pt x="3955" y="1507"/>
                    </a:lnTo>
                    <a:lnTo>
                      <a:pt x="4060" y="1402"/>
                    </a:lnTo>
                    <a:lnTo>
                      <a:pt x="4060" y="1256"/>
                    </a:lnTo>
                    <a:lnTo>
                      <a:pt x="4081" y="1130"/>
                    </a:lnTo>
                    <a:lnTo>
                      <a:pt x="4039" y="921"/>
                    </a:lnTo>
                    <a:lnTo>
                      <a:pt x="4290" y="607"/>
                    </a:lnTo>
                    <a:lnTo>
                      <a:pt x="4332" y="502"/>
                    </a:lnTo>
                    <a:lnTo>
                      <a:pt x="4437" y="460"/>
                    </a:lnTo>
                    <a:lnTo>
                      <a:pt x="4437" y="209"/>
                    </a:lnTo>
                    <a:lnTo>
                      <a:pt x="4374" y="105"/>
                    </a:lnTo>
                    <a:lnTo>
                      <a:pt x="4374" y="63"/>
                    </a:lnTo>
                    <a:lnTo>
                      <a:pt x="4290" y="84"/>
                    </a:lnTo>
                    <a:lnTo>
                      <a:pt x="4248" y="105"/>
                    </a:lnTo>
                    <a:lnTo>
                      <a:pt x="4144" y="63"/>
                    </a:lnTo>
                    <a:lnTo>
                      <a:pt x="412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33"/>
              <p:cNvSpPr/>
              <p:nvPr/>
            </p:nvSpPr>
            <p:spPr>
              <a:xfrm>
                <a:off x="3860475" y="3308125"/>
                <a:ext cx="15700" cy="21475"/>
              </a:xfrm>
              <a:custGeom>
                <a:rect b="b" l="l" r="r" t="t"/>
                <a:pathLst>
                  <a:path extrusionOk="0" h="859" w="628">
                    <a:moveTo>
                      <a:pt x="460" y="1"/>
                    </a:moveTo>
                    <a:lnTo>
                      <a:pt x="356" y="84"/>
                    </a:lnTo>
                    <a:lnTo>
                      <a:pt x="293" y="105"/>
                    </a:lnTo>
                    <a:lnTo>
                      <a:pt x="230" y="210"/>
                    </a:lnTo>
                    <a:lnTo>
                      <a:pt x="147" y="252"/>
                    </a:lnTo>
                    <a:lnTo>
                      <a:pt x="126" y="252"/>
                    </a:lnTo>
                    <a:lnTo>
                      <a:pt x="42" y="398"/>
                    </a:lnTo>
                    <a:lnTo>
                      <a:pt x="0" y="419"/>
                    </a:lnTo>
                    <a:lnTo>
                      <a:pt x="84" y="503"/>
                    </a:lnTo>
                    <a:lnTo>
                      <a:pt x="105" y="670"/>
                    </a:lnTo>
                    <a:lnTo>
                      <a:pt x="42" y="775"/>
                    </a:lnTo>
                    <a:lnTo>
                      <a:pt x="84" y="859"/>
                    </a:lnTo>
                    <a:lnTo>
                      <a:pt x="188" y="775"/>
                    </a:lnTo>
                    <a:lnTo>
                      <a:pt x="293" y="775"/>
                    </a:lnTo>
                    <a:lnTo>
                      <a:pt x="356" y="712"/>
                    </a:lnTo>
                    <a:lnTo>
                      <a:pt x="335" y="503"/>
                    </a:lnTo>
                    <a:lnTo>
                      <a:pt x="398" y="440"/>
                    </a:lnTo>
                    <a:lnTo>
                      <a:pt x="523" y="335"/>
                    </a:lnTo>
                    <a:lnTo>
                      <a:pt x="628" y="231"/>
                    </a:lnTo>
                    <a:lnTo>
                      <a:pt x="628" y="126"/>
                    </a:lnTo>
                    <a:lnTo>
                      <a:pt x="565" y="43"/>
                    </a:lnTo>
                    <a:lnTo>
                      <a:pt x="52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33"/>
              <p:cNvSpPr/>
              <p:nvPr/>
            </p:nvSpPr>
            <p:spPr>
              <a:xfrm>
                <a:off x="4111550" y="3257925"/>
                <a:ext cx="161650" cy="164775"/>
              </a:xfrm>
              <a:custGeom>
                <a:rect b="b" l="l" r="r" t="t"/>
                <a:pathLst>
                  <a:path extrusionOk="0" h="6591" w="6466">
                    <a:moveTo>
                      <a:pt x="2553" y="0"/>
                    </a:moveTo>
                    <a:lnTo>
                      <a:pt x="1779" y="42"/>
                    </a:lnTo>
                    <a:lnTo>
                      <a:pt x="858" y="42"/>
                    </a:lnTo>
                    <a:lnTo>
                      <a:pt x="816" y="105"/>
                    </a:lnTo>
                    <a:lnTo>
                      <a:pt x="754" y="105"/>
                    </a:lnTo>
                    <a:lnTo>
                      <a:pt x="712" y="146"/>
                    </a:lnTo>
                    <a:lnTo>
                      <a:pt x="775" y="230"/>
                    </a:lnTo>
                    <a:lnTo>
                      <a:pt x="858" y="314"/>
                    </a:lnTo>
                    <a:lnTo>
                      <a:pt x="858" y="356"/>
                    </a:lnTo>
                    <a:lnTo>
                      <a:pt x="921" y="439"/>
                    </a:lnTo>
                    <a:lnTo>
                      <a:pt x="963" y="628"/>
                    </a:lnTo>
                    <a:lnTo>
                      <a:pt x="984" y="732"/>
                    </a:lnTo>
                    <a:lnTo>
                      <a:pt x="942" y="795"/>
                    </a:lnTo>
                    <a:lnTo>
                      <a:pt x="942" y="879"/>
                    </a:lnTo>
                    <a:lnTo>
                      <a:pt x="879" y="942"/>
                    </a:lnTo>
                    <a:lnTo>
                      <a:pt x="816" y="963"/>
                    </a:lnTo>
                    <a:lnTo>
                      <a:pt x="754" y="963"/>
                    </a:lnTo>
                    <a:lnTo>
                      <a:pt x="733" y="942"/>
                    </a:lnTo>
                    <a:lnTo>
                      <a:pt x="733" y="983"/>
                    </a:lnTo>
                    <a:lnTo>
                      <a:pt x="754" y="1046"/>
                    </a:lnTo>
                    <a:lnTo>
                      <a:pt x="754" y="1109"/>
                    </a:lnTo>
                    <a:lnTo>
                      <a:pt x="858" y="1151"/>
                    </a:lnTo>
                    <a:lnTo>
                      <a:pt x="858" y="1214"/>
                    </a:lnTo>
                    <a:lnTo>
                      <a:pt x="942" y="1214"/>
                    </a:lnTo>
                    <a:lnTo>
                      <a:pt x="963" y="1402"/>
                    </a:lnTo>
                    <a:lnTo>
                      <a:pt x="963" y="1486"/>
                    </a:lnTo>
                    <a:lnTo>
                      <a:pt x="858" y="1590"/>
                    </a:lnTo>
                    <a:lnTo>
                      <a:pt x="775" y="1674"/>
                    </a:lnTo>
                    <a:lnTo>
                      <a:pt x="733" y="1716"/>
                    </a:lnTo>
                    <a:lnTo>
                      <a:pt x="565" y="1883"/>
                    </a:lnTo>
                    <a:lnTo>
                      <a:pt x="461" y="2030"/>
                    </a:lnTo>
                    <a:lnTo>
                      <a:pt x="293" y="2092"/>
                    </a:lnTo>
                    <a:lnTo>
                      <a:pt x="0" y="2092"/>
                    </a:lnTo>
                    <a:lnTo>
                      <a:pt x="84" y="2553"/>
                    </a:lnTo>
                    <a:lnTo>
                      <a:pt x="210" y="3243"/>
                    </a:lnTo>
                    <a:lnTo>
                      <a:pt x="628" y="3808"/>
                    </a:lnTo>
                    <a:lnTo>
                      <a:pt x="754" y="4248"/>
                    </a:lnTo>
                    <a:lnTo>
                      <a:pt x="942" y="4352"/>
                    </a:lnTo>
                    <a:lnTo>
                      <a:pt x="1026" y="4352"/>
                    </a:lnTo>
                    <a:lnTo>
                      <a:pt x="1130" y="4394"/>
                    </a:lnTo>
                    <a:lnTo>
                      <a:pt x="1172" y="4394"/>
                    </a:lnTo>
                    <a:lnTo>
                      <a:pt x="1256" y="4436"/>
                    </a:lnTo>
                    <a:lnTo>
                      <a:pt x="1256" y="4499"/>
                    </a:lnTo>
                    <a:lnTo>
                      <a:pt x="1340" y="4561"/>
                    </a:lnTo>
                    <a:lnTo>
                      <a:pt x="1444" y="4561"/>
                    </a:lnTo>
                    <a:lnTo>
                      <a:pt x="1695" y="4645"/>
                    </a:lnTo>
                    <a:lnTo>
                      <a:pt x="1779" y="4645"/>
                    </a:lnTo>
                    <a:lnTo>
                      <a:pt x="1821" y="4708"/>
                    </a:lnTo>
                    <a:lnTo>
                      <a:pt x="1884" y="4729"/>
                    </a:lnTo>
                    <a:lnTo>
                      <a:pt x="1925" y="4812"/>
                    </a:lnTo>
                    <a:lnTo>
                      <a:pt x="2030" y="4917"/>
                    </a:lnTo>
                    <a:lnTo>
                      <a:pt x="2093" y="4917"/>
                    </a:lnTo>
                    <a:lnTo>
                      <a:pt x="2093" y="4938"/>
                    </a:lnTo>
                    <a:lnTo>
                      <a:pt x="2114" y="4917"/>
                    </a:lnTo>
                    <a:lnTo>
                      <a:pt x="2177" y="4917"/>
                    </a:lnTo>
                    <a:lnTo>
                      <a:pt x="2197" y="4980"/>
                    </a:lnTo>
                    <a:lnTo>
                      <a:pt x="2281" y="4980"/>
                    </a:lnTo>
                    <a:lnTo>
                      <a:pt x="2302" y="5022"/>
                    </a:lnTo>
                    <a:lnTo>
                      <a:pt x="2323" y="4980"/>
                    </a:lnTo>
                    <a:lnTo>
                      <a:pt x="2407" y="5022"/>
                    </a:lnTo>
                    <a:lnTo>
                      <a:pt x="2428" y="5043"/>
                    </a:lnTo>
                    <a:lnTo>
                      <a:pt x="2490" y="5043"/>
                    </a:lnTo>
                    <a:lnTo>
                      <a:pt x="2511" y="5084"/>
                    </a:lnTo>
                    <a:lnTo>
                      <a:pt x="2553" y="5126"/>
                    </a:lnTo>
                    <a:lnTo>
                      <a:pt x="2637" y="5189"/>
                    </a:lnTo>
                    <a:lnTo>
                      <a:pt x="2825" y="5398"/>
                    </a:lnTo>
                    <a:lnTo>
                      <a:pt x="2846" y="5608"/>
                    </a:lnTo>
                    <a:lnTo>
                      <a:pt x="2846" y="6591"/>
                    </a:lnTo>
                    <a:lnTo>
                      <a:pt x="2951" y="6193"/>
                    </a:lnTo>
                    <a:lnTo>
                      <a:pt x="3495" y="6173"/>
                    </a:lnTo>
                    <a:lnTo>
                      <a:pt x="3599" y="6131"/>
                    </a:lnTo>
                    <a:lnTo>
                      <a:pt x="3641" y="6110"/>
                    </a:lnTo>
                    <a:lnTo>
                      <a:pt x="3704" y="6089"/>
                    </a:lnTo>
                    <a:lnTo>
                      <a:pt x="3704" y="6131"/>
                    </a:lnTo>
                    <a:lnTo>
                      <a:pt x="3788" y="6173"/>
                    </a:lnTo>
                    <a:lnTo>
                      <a:pt x="3871" y="6214"/>
                    </a:lnTo>
                    <a:lnTo>
                      <a:pt x="3955" y="6214"/>
                    </a:lnTo>
                    <a:lnTo>
                      <a:pt x="3997" y="6298"/>
                    </a:lnTo>
                    <a:lnTo>
                      <a:pt x="3976" y="6319"/>
                    </a:lnTo>
                    <a:lnTo>
                      <a:pt x="4164" y="6298"/>
                    </a:lnTo>
                    <a:lnTo>
                      <a:pt x="4269" y="6193"/>
                    </a:lnTo>
                    <a:lnTo>
                      <a:pt x="4332" y="6193"/>
                    </a:lnTo>
                    <a:lnTo>
                      <a:pt x="4394" y="6131"/>
                    </a:lnTo>
                    <a:lnTo>
                      <a:pt x="4436" y="6173"/>
                    </a:lnTo>
                    <a:lnTo>
                      <a:pt x="4436" y="6214"/>
                    </a:lnTo>
                    <a:lnTo>
                      <a:pt x="4520" y="6214"/>
                    </a:lnTo>
                    <a:lnTo>
                      <a:pt x="4604" y="6277"/>
                    </a:lnTo>
                    <a:lnTo>
                      <a:pt x="4729" y="6214"/>
                    </a:lnTo>
                    <a:lnTo>
                      <a:pt x="4897" y="6193"/>
                    </a:lnTo>
                    <a:lnTo>
                      <a:pt x="4918" y="6110"/>
                    </a:lnTo>
                    <a:lnTo>
                      <a:pt x="4897" y="6068"/>
                    </a:lnTo>
                    <a:lnTo>
                      <a:pt x="4938" y="6005"/>
                    </a:lnTo>
                    <a:lnTo>
                      <a:pt x="5043" y="6026"/>
                    </a:lnTo>
                    <a:lnTo>
                      <a:pt x="5127" y="6026"/>
                    </a:lnTo>
                    <a:lnTo>
                      <a:pt x="5210" y="6089"/>
                    </a:lnTo>
                    <a:lnTo>
                      <a:pt x="5315" y="6068"/>
                    </a:lnTo>
                    <a:lnTo>
                      <a:pt x="5357" y="6026"/>
                    </a:lnTo>
                    <a:lnTo>
                      <a:pt x="5566" y="5963"/>
                    </a:lnTo>
                    <a:lnTo>
                      <a:pt x="5650" y="5984"/>
                    </a:lnTo>
                    <a:lnTo>
                      <a:pt x="5754" y="5963"/>
                    </a:lnTo>
                    <a:lnTo>
                      <a:pt x="5775" y="5900"/>
                    </a:lnTo>
                    <a:lnTo>
                      <a:pt x="5901" y="5900"/>
                    </a:lnTo>
                    <a:lnTo>
                      <a:pt x="5985" y="5817"/>
                    </a:lnTo>
                    <a:lnTo>
                      <a:pt x="6110" y="5796"/>
                    </a:lnTo>
                    <a:lnTo>
                      <a:pt x="6194" y="5712"/>
                    </a:lnTo>
                    <a:lnTo>
                      <a:pt x="6278" y="5649"/>
                    </a:lnTo>
                    <a:lnTo>
                      <a:pt x="6382" y="5670"/>
                    </a:lnTo>
                    <a:lnTo>
                      <a:pt x="6424" y="5608"/>
                    </a:lnTo>
                    <a:lnTo>
                      <a:pt x="6466" y="5587"/>
                    </a:lnTo>
                    <a:lnTo>
                      <a:pt x="6424" y="5587"/>
                    </a:lnTo>
                    <a:lnTo>
                      <a:pt x="6424" y="5545"/>
                    </a:lnTo>
                    <a:lnTo>
                      <a:pt x="6298" y="5440"/>
                    </a:lnTo>
                    <a:lnTo>
                      <a:pt x="6173" y="5398"/>
                    </a:lnTo>
                    <a:lnTo>
                      <a:pt x="5964" y="5189"/>
                    </a:lnTo>
                    <a:lnTo>
                      <a:pt x="5985" y="5126"/>
                    </a:lnTo>
                    <a:lnTo>
                      <a:pt x="5901" y="4938"/>
                    </a:lnTo>
                    <a:lnTo>
                      <a:pt x="5859" y="4875"/>
                    </a:lnTo>
                    <a:lnTo>
                      <a:pt x="5901" y="4771"/>
                    </a:lnTo>
                    <a:lnTo>
                      <a:pt x="5859" y="4729"/>
                    </a:lnTo>
                    <a:lnTo>
                      <a:pt x="5838" y="4624"/>
                    </a:lnTo>
                    <a:lnTo>
                      <a:pt x="5796" y="4540"/>
                    </a:lnTo>
                    <a:lnTo>
                      <a:pt x="5838" y="4540"/>
                    </a:lnTo>
                    <a:lnTo>
                      <a:pt x="5775" y="4394"/>
                    </a:lnTo>
                    <a:lnTo>
                      <a:pt x="5754" y="4248"/>
                    </a:lnTo>
                    <a:lnTo>
                      <a:pt x="5838" y="4206"/>
                    </a:lnTo>
                    <a:lnTo>
                      <a:pt x="5838" y="4038"/>
                    </a:lnTo>
                    <a:lnTo>
                      <a:pt x="5754" y="3976"/>
                    </a:lnTo>
                    <a:lnTo>
                      <a:pt x="5754" y="3766"/>
                    </a:lnTo>
                    <a:lnTo>
                      <a:pt x="5775" y="3620"/>
                    </a:lnTo>
                    <a:lnTo>
                      <a:pt x="5859" y="3578"/>
                    </a:lnTo>
                    <a:lnTo>
                      <a:pt x="5880" y="3599"/>
                    </a:lnTo>
                    <a:lnTo>
                      <a:pt x="5943" y="3515"/>
                    </a:lnTo>
                    <a:lnTo>
                      <a:pt x="5859" y="3306"/>
                    </a:lnTo>
                    <a:lnTo>
                      <a:pt x="5775" y="3306"/>
                    </a:lnTo>
                    <a:lnTo>
                      <a:pt x="5650" y="3180"/>
                    </a:lnTo>
                    <a:lnTo>
                      <a:pt x="5482" y="3055"/>
                    </a:lnTo>
                    <a:lnTo>
                      <a:pt x="5482" y="2929"/>
                    </a:lnTo>
                    <a:lnTo>
                      <a:pt x="5566" y="2657"/>
                    </a:lnTo>
                    <a:lnTo>
                      <a:pt x="5692" y="2302"/>
                    </a:lnTo>
                    <a:lnTo>
                      <a:pt x="5754" y="2239"/>
                    </a:lnTo>
                    <a:lnTo>
                      <a:pt x="5734" y="2134"/>
                    </a:lnTo>
                    <a:lnTo>
                      <a:pt x="5692" y="2113"/>
                    </a:lnTo>
                    <a:lnTo>
                      <a:pt x="5734" y="2113"/>
                    </a:lnTo>
                    <a:lnTo>
                      <a:pt x="5022" y="1611"/>
                    </a:lnTo>
                    <a:lnTo>
                      <a:pt x="4959" y="1527"/>
                    </a:lnTo>
                    <a:lnTo>
                      <a:pt x="4938" y="1486"/>
                    </a:lnTo>
                    <a:lnTo>
                      <a:pt x="4959" y="1402"/>
                    </a:lnTo>
                    <a:lnTo>
                      <a:pt x="4834" y="1214"/>
                    </a:lnTo>
                    <a:lnTo>
                      <a:pt x="274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33"/>
              <p:cNvSpPr/>
              <p:nvPr/>
            </p:nvSpPr>
            <p:spPr>
              <a:xfrm>
                <a:off x="4106850" y="3261050"/>
                <a:ext cx="29300" cy="24100"/>
              </a:xfrm>
              <a:custGeom>
                <a:rect b="b" l="l" r="r" t="t"/>
                <a:pathLst>
                  <a:path extrusionOk="0" h="964" w="1172">
                    <a:moveTo>
                      <a:pt x="795" y="1"/>
                    </a:moveTo>
                    <a:lnTo>
                      <a:pt x="795" y="84"/>
                    </a:lnTo>
                    <a:lnTo>
                      <a:pt x="732" y="126"/>
                    </a:lnTo>
                    <a:lnTo>
                      <a:pt x="649" y="126"/>
                    </a:lnTo>
                    <a:lnTo>
                      <a:pt x="607" y="84"/>
                    </a:lnTo>
                    <a:lnTo>
                      <a:pt x="544" y="42"/>
                    </a:lnTo>
                    <a:lnTo>
                      <a:pt x="440" y="126"/>
                    </a:lnTo>
                    <a:lnTo>
                      <a:pt x="377" y="147"/>
                    </a:lnTo>
                    <a:lnTo>
                      <a:pt x="335" y="126"/>
                    </a:lnTo>
                    <a:lnTo>
                      <a:pt x="209" y="231"/>
                    </a:lnTo>
                    <a:lnTo>
                      <a:pt x="105" y="356"/>
                    </a:lnTo>
                    <a:lnTo>
                      <a:pt x="0" y="733"/>
                    </a:lnTo>
                    <a:lnTo>
                      <a:pt x="0" y="817"/>
                    </a:lnTo>
                    <a:lnTo>
                      <a:pt x="209" y="817"/>
                    </a:lnTo>
                    <a:lnTo>
                      <a:pt x="272" y="921"/>
                    </a:lnTo>
                    <a:lnTo>
                      <a:pt x="335" y="963"/>
                    </a:lnTo>
                    <a:lnTo>
                      <a:pt x="398" y="921"/>
                    </a:lnTo>
                    <a:lnTo>
                      <a:pt x="419" y="921"/>
                    </a:lnTo>
                    <a:lnTo>
                      <a:pt x="481" y="963"/>
                    </a:lnTo>
                    <a:lnTo>
                      <a:pt x="607" y="921"/>
                    </a:lnTo>
                    <a:lnTo>
                      <a:pt x="607" y="858"/>
                    </a:lnTo>
                    <a:lnTo>
                      <a:pt x="691" y="670"/>
                    </a:lnTo>
                    <a:lnTo>
                      <a:pt x="649" y="566"/>
                    </a:lnTo>
                    <a:lnTo>
                      <a:pt x="712" y="566"/>
                    </a:lnTo>
                    <a:lnTo>
                      <a:pt x="753" y="628"/>
                    </a:lnTo>
                    <a:lnTo>
                      <a:pt x="816" y="628"/>
                    </a:lnTo>
                    <a:lnTo>
                      <a:pt x="858" y="733"/>
                    </a:lnTo>
                    <a:lnTo>
                      <a:pt x="921" y="754"/>
                    </a:lnTo>
                    <a:lnTo>
                      <a:pt x="921" y="817"/>
                    </a:lnTo>
                    <a:lnTo>
                      <a:pt x="942" y="838"/>
                    </a:lnTo>
                    <a:lnTo>
                      <a:pt x="1004" y="838"/>
                    </a:lnTo>
                    <a:lnTo>
                      <a:pt x="1067" y="817"/>
                    </a:lnTo>
                    <a:lnTo>
                      <a:pt x="1130" y="754"/>
                    </a:lnTo>
                    <a:lnTo>
                      <a:pt x="1130" y="670"/>
                    </a:lnTo>
                    <a:lnTo>
                      <a:pt x="1172" y="607"/>
                    </a:lnTo>
                    <a:lnTo>
                      <a:pt x="1151" y="503"/>
                    </a:lnTo>
                    <a:lnTo>
                      <a:pt x="1109" y="314"/>
                    </a:lnTo>
                    <a:lnTo>
                      <a:pt x="1046" y="231"/>
                    </a:lnTo>
                    <a:lnTo>
                      <a:pt x="1046" y="189"/>
                    </a:lnTo>
                    <a:lnTo>
                      <a:pt x="963" y="105"/>
                    </a:lnTo>
                    <a:lnTo>
                      <a:pt x="900" y="21"/>
                    </a:lnTo>
                    <a:lnTo>
                      <a:pt x="90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33"/>
              <p:cNvSpPr/>
              <p:nvPr/>
            </p:nvSpPr>
            <p:spPr>
              <a:xfrm>
                <a:off x="4106850" y="3275175"/>
                <a:ext cx="28775" cy="35075"/>
              </a:xfrm>
              <a:custGeom>
                <a:rect b="b" l="l" r="r" t="t"/>
                <a:pathLst>
                  <a:path extrusionOk="0" h="1403" w="1151">
                    <a:moveTo>
                      <a:pt x="649" y="1"/>
                    </a:moveTo>
                    <a:lnTo>
                      <a:pt x="691" y="105"/>
                    </a:lnTo>
                    <a:lnTo>
                      <a:pt x="607" y="293"/>
                    </a:lnTo>
                    <a:lnTo>
                      <a:pt x="607" y="356"/>
                    </a:lnTo>
                    <a:lnTo>
                      <a:pt x="481" y="398"/>
                    </a:lnTo>
                    <a:lnTo>
                      <a:pt x="419" y="356"/>
                    </a:lnTo>
                    <a:lnTo>
                      <a:pt x="398" y="356"/>
                    </a:lnTo>
                    <a:lnTo>
                      <a:pt x="335" y="398"/>
                    </a:lnTo>
                    <a:lnTo>
                      <a:pt x="272" y="356"/>
                    </a:lnTo>
                    <a:lnTo>
                      <a:pt x="209" y="252"/>
                    </a:lnTo>
                    <a:lnTo>
                      <a:pt x="0" y="252"/>
                    </a:lnTo>
                    <a:lnTo>
                      <a:pt x="0" y="314"/>
                    </a:lnTo>
                    <a:lnTo>
                      <a:pt x="63" y="419"/>
                    </a:lnTo>
                    <a:lnTo>
                      <a:pt x="84" y="565"/>
                    </a:lnTo>
                    <a:lnTo>
                      <a:pt x="84" y="712"/>
                    </a:lnTo>
                    <a:lnTo>
                      <a:pt x="188" y="1402"/>
                    </a:lnTo>
                    <a:lnTo>
                      <a:pt x="481" y="1402"/>
                    </a:lnTo>
                    <a:lnTo>
                      <a:pt x="649" y="1340"/>
                    </a:lnTo>
                    <a:lnTo>
                      <a:pt x="753" y="1193"/>
                    </a:lnTo>
                    <a:lnTo>
                      <a:pt x="921" y="1026"/>
                    </a:lnTo>
                    <a:lnTo>
                      <a:pt x="963" y="984"/>
                    </a:lnTo>
                    <a:lnTo>
                      <a:pt x="1046" y="900"/>
                    </a:lnTo>
                    <a:lnTo>
                      <a:pt x="1151" y="796"/>
                    </a:lnTo>
                    <a:lnTo>
                      <a:pt x="1151" y="712"/>
                    </a:lnTo>
                    <a:lnTo>
                      <a:pt x="1130" y="524"/>
                    </a:lnTo>
                    <a:lnTo>
                      <a:pt x="1046" y="524"/>
                    </a:lnTo>
                    <a:lnTo>
                      <a:pt x="1046" y="461"/>
                    </a:lnTo>
                    <a:lnTo>
                      <a:pt x="942" y="419"/>
                    </a:lnTo>
                    <a:lnTo>
                      <a:pt x="942" y="356"/>
                    </a:lnTo>
                    <a:lnTo>
                      <a:pt x="921" y="293"/>
                    </a:lnTo>
                    <a:lnTo>
                      <a:pt x="921" y="252"/>
                    </a:lnTo>
                    <a:lnTo>
                      <a:pt x="921" y="189"/>
                    </a:lnTo>
                    <a:lnTo>
                      <a:pt x="858" y="168"/>
                    </a:lnTo>
                    <a:lnTo>
                      <a:pt x="816" y="63"/>
                    </a:lnTo>
                    <a:lnTo>
                      <a:pt x="753" y="63"/>
                    </a:lnTo>
                    <a:lnTo>
                      <a:pt x="712"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33"/>
              <p:cNvSpPr/>
              <p:nvPr/>
            </p:nvSpPr>
            <p:spPr>
              <a:xfrm>
                <a:off x="3862550" y="3166900"/>
                <a:ext cx="275700" cy="273075"/>
              </a:xfrm>
              <a:custGeom>
                <a:rect b="b" l="l" r="r" t="t"/>
                <a:pathLst>
                  <a:path extrusionOk="0" h="10923" w="11028">
                    <a:moveTo>
                      <a:pt x="7701" y="0"/>
                    </a:moveTo>
                    <a:lnTo>
                      <a:pt x="7701" y="42"/>
                    </a:lnTo>
                    <a:lnTo>
                      <a:pt x="7743" y="84"/>
                    </a:lnTo>
                    <a:lnTo>
                      <a:pt x="7659" y="189"/>
                    </a:lnTo>
                    <a:lnTo>
                      <a:pt x="7575" y="189"/>
                    </a:lnTo>
                    <a:lnTo>
                      <a:pt x="7491" y="210"/>
                    </a:lnTo>
                    <a:lnTo>
                      <a:pt x="7366" y="210"/>
                    </a:lnTo>
                    <a:lnTo>
                      <a:pt x="7282" y="251"/>
                    </a:lnTo>
                    <a:lnTo>
                      <a:pt x="7240" y="251"/>
                    </a:lnTo>
                    <a:lnTo>
                      <a:pt x="7219" y="189"/>
                    </a:lnTo>
                    <a:lnTo>
                      <a:pt x="7178" y="189"/>
                    </a:lnTo>
                    <a:lnTo>
                      <a:pt x="7157" y="147"/>
                    </a:lnTo>
                    <a:lnTo>
                      <a:pt x="7073" y="126"/>
                    </a:lnTo>
                    <a:lnTo>
                      <a:pt x="6843" y="230"/>
                    </a:lnTo>
                    <a:lnTo>
                      <a:pt x="6759" y="293"/>
                    </a:lnTo>
                    <a:lnTo>
                      <a:pt x="6717" y="335"/>
                    </a:lnTo>
                    <a:lnTo>
                      <a:pt x="6487" y="356"/>
                    </a:lnTo>
                    <a:lnTo>
                      <a:pt x="6403" y="398"/>
                    </a:lnTo>
                    <a:lnTo>
                      <a:pt x="6320" y="314"/>
                    </a:lnTo>
                    <a:lnTo>
                      <a:pt x="6215" y="293"/>
                    </a:lnTo>
                    <a:lnTo>
                      <a:pt x="6111" y="293"/>
                    </a:lnTo>
                    <a:lnTo>
                      <a:pt x="6027" y="398"/>
                    </a:lnTo>
                    <a:lnTo>
                      <a:pt x="5922" y="502"/>
                    </a:lnTo>
                    <a:lnTo>
                      <a:pt x="5964" y="544"/>
                    </a:lnTo>
                    <a:lnTo>
                      <a:pt x="6006" y="607"/>
                    </a:lnTo>
                    <a:lnTo>
                      <a:pt x="5985" y="649"/>
                    </a:lnTo>
                    <a:lnTo>
                      <a:pt x="5859" y="670"/>
                    </a:lnTo>
                    <a:lnTo>
                      <a:pt x="5797" y="649"/>
                    </a:lnTo>
                    <a:lnTo>
                      <a:pt x="5671" y="628"/>
                    </a:lnTo>
                    <a:lnTo>
                      <a:pt x="5567" y="565"/>
                    </a:lnTo>
                    <a:lnTo>
                      <a:pt x="5483" y="565"/>
                    </a:lnTo>
                    <a:lnTo>
                      <a:pt x="5399" y="628"/>
                    </a:lnTo>
                    <a:lnTo>
                      <a:pt x="5336" y="607"/>
                    </a:lnTo>
                    <a:lnTo>
                      <a:pt x="5190" y="607"/>
                    </a:lnTo>
                    <a:lnTo>
                      <a:pt x="5064" y="523"/>
                    </a:lnTo>
                    <a:lnTo>
                      <a:pt x="4939" y="544"/>
                    </a:lnTo>
                    <a:lnTo>
                      <a:pt x="4918" y="502"/>
                    </a:lnTo>
                    <a:lnTo>
                      <a:pt x="4750" y="356"/>
                    </a:lnTo>
                    <a:lnTo>
                      <a:pt x="4667" y="335"/>
                    </a:lnTo>
                    <a:lnTo>
                      <a:pt x="4499" y="210"/>
                    </a:lnTo>
                    <a:lnTo>
                      <a:pt x="4437" y="189"/>
                    </a:lnTo>
                    <a:lnTo>
                      <a:pt x="4353" y="126"/>
                    </a:lnTo>
                    <a:lnTo>
                      <a:pt x="4290" y="126"/>
                    </a:lnTo>
                    <a:lnTo>
                      <a:pt x="4290" y="189"/>
                    </a:lnTo>
                    <a:lnTo>
                      <a:pt x="4186" y="147"/>
                    </a:lnTo>
                    <a:lnTo>
                      <a:pt x="4102" y="251"/>
                    </a:lnTo>
                    <a:lnTo>
                      <a:pt x="4018" y="251"/>
                    </a:lnTo>
                    <a:lnTo>
                      <a:pt x="3976" y="293"/>
                    </a:lnTo>
                    <a:lnTo>
                      <a:pt x="3976" y="356"/>
                    </a:lnTo>
                    <a:lnTo>
                      <a:pt x="3914" y="440"/>
                    </a:lnTo>
                    <a:lnTo>
                      <a:pt x="3914" y="502"/>
                    </a:lnTo>
                    <a:lnTo>
                      <a:pt x="3872" y="544"/>
                    </a:lnTo>
                    <a:lnTo>
                      <a:pt x="3788" y="544"/>
                    </a:lnTo>
                    <a:lnTo>
                      <a:pt x="3788" y="607"/>
                    </a:lnTo>
                    <a:lnTo>
                      <a:pt x="3893" y="733"/>
                    </a:lnTo>
                    <a:lnTo>
                      <a:pt x="3830" y="774"/>
                    </a:lnTo>
                    <a:lnTo>
                      <a:pt x="3809" y="858"/>
                    </a:lnTo>
                    <a:lnTo>
                      <a:pt x="3809" y="984"/>
                    </a:lnTo>
                    <a:lnTo>
                      <a:pt x="3872" y="1088"/>
                    </a:lnTo>
                    <a:lnTo>
                      <a:pt x="3872" y="1339"/>
                    </a:lnTo>
                    <a:lnTo>
                      <a:pt x="3767" y="1381"/>
                    </a:lnTo>
                    <a:lnTo>
                      <a:pt x="3725" y="1486"/>
                    </a:lnTo>
                    <a:lnTo>
                      <a:pt x="3474" y="1800"/>
                    </a:lnTo>
                    <a:lnTo>
                      <a:pt x="3516" y="2009"/>
                    </a:lnTo>
                    <a:lnTo>
                      <a:pt x="3495" y="2135"/>
                    </a:lnTo>
                    <a:lnTo>
                      <a:pt x="3495" y="2281"/>
                    </a:lnTo>
                    <a:lnTo>
                      <a:pt x="3390" y="2386"/>
                    </a:lnTo>
                    <a:lnTo>
                      <a:pt x="3390" y="2532"/>
                    </a:lnTo>
                    <a:lnTo>
                      <a:pt x="3390" y="2616"/>
                    </a:lnTo>
                    <a:lnTo>
                      <a:pt x="3370" y="2804"/>
                    </a:lnTo>
                    <a:lnTo>
                      <a:pt x="3390" y="2825"/>
                    </a:lnTo>
                    <a:lnTo>
                      <a:pt x="3370" y="2971"/>
                    </a:lnTo>
                    <a:lnTo>
                      <a:pt x="3286" y="3034"/>
                    </a:lnTo>
                    <a:lnTo>
                      <a:pt x="3244" y="3223"/>
                    </a:lnTo>
                    <a:lnTo>
                      <a:pt x="3244" y="3390"/>
                    </a:lnTo>
                    <a:lnTo>
                      <a:pt x="3056" y="3704"/>
                    </a:lnTo>
                    <a:lnTo>
                      <a:pt x="2951" y="3746"/>
                    </a:lnTo>
                    <a:lnTo>
                      <a:pt x="2846" y="3808"/>
                    </a:lnTo>
                    <a:lnTo>
                      <a:pt x="2763" y="3787"/>
                    </a:lnTo>
                    <a:lnTo>
                      <a:pt x="2637" y="3892"/>
                    </a:lnTo>
                    <a:lnTo>
                      <a:pt x="2533" y="4018"/>
                    </a:lnTo>
                    <a:lnTo>
                      <a:pt x="2533" y="4164"/>
                    </a:lnTo>
                    <a:lnTo>
                      <a:pt x="2344" y="4332"/>
                    </a:lnTo>
                    <a:lnTo>
                      <a:pt x="2302" y="4436"/>
                    </a:lnTo>
                    <a:lnTo>
                      <a:pt x="2323" y="4624"/>
                    </a:lnTo>
                    <a:lnTo>
                      <a:pt x="2344" y="4645"/>
                    </a:lnTo>
                    <a:lnTo>
                      <a:pt x="2323" y="4959"/>
                    </a:lnTo>
                    <a:lnTo>
                      <a:pt x="2302" y="5127"/>
                    </a:lnTo>
                    <a:lnTo>
                      <a:pt x="2302" y="5231"/>
                    </a:lnTo>
                    <a:lnTo>
                      <a:pt x="2198" y="5378"/>
                    </a:lnTo>
                    <a:lnTo>
                      <a:pt x="2093" y="5420"/>
                    </a:lnTo>
                    <a:lnTo>
                      <a:pt x="2009" y="5482"/>
                    </a:lnTo>
                    <a:lnTo>
                      <a:pt x="1947" y="5566"/>
                    </a:lnTo>
                    <a:lnTo>
                      <a:pt x="1717" y="5796"/>
                    </a:lnTo>
                    <a:lnTo>
                      <a:pt x="1633" y="5901"/>
                    </a:lnTo>
                    <a:lnTo>
                      <a:pt x="1507" y="5984"/>
                    </a:lnTo>
                    <a:lnTo>
                      <a:pt x="1382" y="5901"/>
                    </a:lnTo>
                    <a:lnTo>
                      <a:pt x="1319" y="5796"/>
                    </a:lnTo>
                    <a:lnTo>
                      <a:pt x="1298" y="5775"/>
                    </a:lnTo>
                    <a:lnTo>
                      <a:pt x="1382" y="5650"/>
                    </a:lnTo>
                    <a:lnTo>
                      <a:pt x="1382" y="5587"/>
                    </a:lnTo>
                    <a:lnTo>
                      <a:pt x="1193" y="5650"/>
                    </a:lnTo>
                    <a:lnTo>
                      <a:pt x="1089" y="5754"/>
                    </a:lnTo>
                    <a:lnTo>
                      <a:pt x="1005" y="5733"/>
                    </a:lnTo>
                    <a:lnTo>
                      <a:pt x="942" y="5754"/>
                    </a:lnTo>
                    <a:lnTo>
                      <a:pt x="942" y="5859"/>
                    </a:lnTo>
                    <a:lnTo>
                      <a:pt x="859" y="5943"/>
                    </a:lnTo>
                    <a:lnTo>
                      <a:pt x="754" y="5943"/>
                    </a:lnTo>
                    <a:lnTo>
                      <a:pt x="754" y="5880"/>
                    </a:lnTo>
                    <a:lnTo>
                      <a:pt x="733" y="5838"/>
                    </a:lnTo>
                    <a:lnTo>
                      <a:pt x="629" y="5880"/>
                    </a:lnTo>
                    <a:lnTo>
                      <a:pt x="566" y="5859"/>
                    </a:lnTo>
                    <a:lnTo>
                      <a:pt x="440" y="5984"/>
                    </a:lnTo>
                    <a:lnTo>
                      <a:pt x="315" y="6089"/>
                    </a:lnTo>
                    <a:lnTo>
                      <a:pt x="252" y="6152"/>
                    </a:lnTo>
                    <a:lnTo>
                      <a:pt x="273" y="6361"/>
                    </a:lnTo>
                    <a:lnTo>
                      <a:pt x="210" y="6424"/>
                    </a:lnTo>
                    <a:lnTo>
                      <a:pt x="105" y="6424"/>
                    </a:lnTo>
                    <a:lnTo>
                      <a:pt x="1" y="6508"/>
                    </a:lnTo>
                    <a:lnTo>
                      <a:pt x="22" y="6570"/>
                    </a:lnTo>
                    <a:lnTo>
                      <a:pt x="210" y="6591"/>
                    </a:lnTo>
                    <a:lnTo>
                      <a:pt x="252" y="6633"/>
                    </a:lnTo>
                    <a:lnTo>
                      <a:pt x="273" y="6633"/>
                    </a:lnTo>
                    <a:lnTo>
                      <a:pt x="273" y="6612"/>
                    </a:lnTo>
                    <a:lnTo>
                      <a:pt x="315" y="6591"/>
                    </a:lnTo>
                    <a:lnTo>
                      <a:pt x="377" y="6591"/>
                    </a:lnTo>
                    <a:lnTo>
                      <a:pt x="482" y="6570"/>
                    </a:lnTo>
                    <a:lnTo>
                      <a:pt x="566" y="6528"/>
                    </a:lnTo>
                    <a:lnTo>
                      <a:pt x="1256" y="6528"/>
                    </a:lnTo>
                    <a:lnTo>
                      <a:pt x="1424" y="6570"/>
                    </a:lnTo>
                    <a:lnTo>
                      <a:pt x="1633" y="6528"/>
                    </a:lnTo>
                    <a:lnTo>
                      <a:pt x="2637" y="6528"/>
                    </a:lnTo>
                    <a:lnTo>
                      <a:pt x="2637" y="6612"/>
                    </a:lnTo>
                    <a:lnTo>
                      <a:pt x="2637" y="6633"/>
                    </a:lnTo>
                    <a:lnTo>
                      <a:pt x="2637" y="6717"/>
                    </a:lnTo>
                    <a:lnTo>
                      <a:pt x="2679" y="6780"/>
                    </a:lnTo>
                    <a:lnTo>
                      <a:pt x="2721" y="6842"/>
                    </a:lnTo>
                    <a:lnTo>
                      <a:pt x="2679" y="6905"/>
                    </a:lnTo>
                    <a:lnTo>
                      <a:pt x="2679" y="6989"/>
                    </a:lnTo>
                    <a:lnTo>
                      <a:pt x="2742" y="7093"/>
                    </a:lnTo>
                    <a:lnTo>
                      <a:pt x="2763" y="7219"/>
                    </a:lnTo>
                    <a:lnTo>
                      <a:pt x="2784" y="7261"/>
                    </a:lnTo>
                    <a:lnTo>
                      <a:pt x="2784" y="7345"/>
                    </a:lnTo>
                    <a:lnTo>
                      <a:pt x="2846" y="7365"/>
                    </a:lnTo>
                    <a:lnTo>
                      <a:pt x="2888" y="7449"/>
                    </a:lnTo>
                    <a:lnTo>
                      <a:pt x="2972" y="7554"/>
                    </a:lnTo>
                    <a:lnTo>
                      <a:pt x="2993" y="7763"/>
                    </a:lnTo>
                    <a:lnTo>
                      <a:pt x="3056" y="7784"/>
                    </a:lnTo>
                    <a:lnTo>
                      <a:pt x="3202" y="7784"/>
                    </a:lnTo>
                    <a:lnTo>
                      <a:pt x="3307" y="7763"/>
                    </a:lnTo>
                    <a:lnTo>
                      <a:pt x="3390" y="7784"/>
                    </a:lnTo>
                    <a:lnTo>
                      <a:pt x="3579" y="7826"/>
                    </a:lnTo>
                    <a:lnTo>
                      <a:pt x="3662" y="7763"/>
                    </a:lnTo>
                    <a:lnTo>
                      <a:pt x="4102" y="7742"/>
                    </a:lnTo>
                    <a:lnTo>
                      <a:pt x="4102" y="7575"/>
                    </a:lnTo>
                    <a:lnTo>
                      <a:pt x="4081" y="7470"/>
                    </a:lnTo>
                    <a:lnTo>
                      <a:pt x="4123" y="7449"/>
                    </a:lnTo>
                    <a:lnTo>
                      <a:pt x="4186" y="7345"/>
                    </a:lnTo>
                    <a:lnTo>
                      <a:pt x="4186" y="7198"/>
                    </a:lnTo>
                    <a:lnTo>
                      <a:pt x="4750" y="7156"/>
                    </a:lnTo>
                    <a:lnTo>
                      <a:pt x="4750" y="7114"/>
                    </a:lnTo>
                    <a:lnTo>
                      <a:pt x="4939" y="7135"/>
                    </a:lnTo>
                    <a:lnTo>
                      <a:pt x="4918" y="7219"/>
                    </a:lnTo>
                    <a:lnTo>
                      <a:pt x="4876" y="7261"/>
                    </a:lnTo>
                    <a:lnTo>
                      <a:pt x="4918" y="7324"/>
                    </a:lnTo>
                    <a:lnTo>
                      <a:pt x="5567" y="7365"/>
                    </a:lnTo>
                    <a:lnTo>
                      <a:pt x="5587" y="7449"/>
                    </a:lnTo>
                    <a:lnTo>
                      <a:pt x="5587" y="7533"/>
                    </a:lnTo>
                    <a:lnTo>
                      <a:pt x="5587" y="7617"/>
                    </a:lnTo>
                    <a:lnTo>
                      <a:pt x="5546" y="7721"/>
                    </a:lnTo>
                    <a:lnTo>
                      <a:pt x="5504" y="7826"/>
                    </a:lnTo>
                    <a:lnTo>
                      <a:pt x="5567" y="7889"/>
                    </a:lnTo>
                    <a:lnTo>
                      <a:pt x="5567" y="7972"/>
                    </a:lnTo>
                    <a:lnTo>
                      <a:pt x="5546" y="8035"/>
                    </a:lnTo>
                    <a:lnTo>
                      <a:pt x="5546" y="8056"/>
                    </a:lnTo>
                    <a:lnTo>
                      <a:pt x="5567" y="8140"/>
                    </a:lnTo>
                    <a:lnTo>
                      <a:pt x="5567" y="8349"/>
                    </a:lnTo>
                    <a:lnTo>
                      <a:pt x="5504" y="8453"/>
                    </a:lnTo>
                    <a:lnTo>
                      <a:pt x="5567" y="8495"/>
                    </a:lnTo>
                    <a:lnTo>
                      <a:pt x="5567" y="8579"/>
                    </a:lnTo>
                    <a:lnTo>
                      <a:pt x="5608" y="8621"/>
                    </a:lnTo>
                    <a:lnTo>
                      <a:pt x="5608" y="8705"/>
                    </a:lnTo>
                    <a:lnTo>
                      <a:pt x="5650" y="8725"/>
                    </a:lnTo>
                    <a:lnTo>
                      <a:pt x="5671" y="8788"/>
                    </a:lnTo>
                    <a:lnTo>
                      <a:pt x="5713" y="8809"/>
                    </a:lnTo>
                    <a:lnTo>
                      <a:pt x="5755" y="8872"/>
                    </a:lnTo>
                    <a:lnTo>
                      <a:pt x="5713" y="8935"/>
                    </a:lnTo>
                    <a:lnTo>
                      <a:pt x="5713" y="9018"/>
                    </a:lnTo>
                    <a:lnTo>
                      <a:pt x="5797" y="9081"/>
                    </a:lnTo>
                    <a:lnTo>
                      <a:pt x="5797" y="9144"/>
                    </a:lnTo>
                    <a:lnTo>
                      <a:pt x="5776" y="9186"/>
                    </a:lnTo>
                    <a:lnTo>
                      <a:pt x="5776" y="9311"/>
                    </a:lnTo>
                    <a:lnTo>
                      <a:pt x="5859" y="9353"/>
                    </a:lnTo>
                    <a:lnTo>
                      <a:pt x="5818" y="9437"/>
                    </a:lnTo>
                    <a:lnTo>
                      <a:pt x="5818" y="9458"/>
                    </a:lnTo>
                    <a:lnTo>
                      <a:pt x="5776" y="9500"/>
                    </a:lnTo>
                    <a:lnTo>
                      <a:pt x="5776" y="9625"/>
                    </a:lnTo>
                    <a:lnTo>
                      <a:pt x="5797" y="9646"/>
                    </a:lnTo>
                    <a:lnTo>
                      <a:pt x="5859" y="9646"/>
                    </a:lnTo>
                    <a:lnTo>
                      <a:pt x="5901" y="9625"/>
                    </a:lnTo>
                    <a:lnTo>
                      <a:pt x="5964" y="9604"/>
                    </a:lnTo>
                    <a:lnTo>
                      <a:pt x="5985" y="9562"/>
                    </a:lnTo>
                    <a:lnTo>
                      <a:pt x="6027" y="9562"/>
                    </a:lnTo>
                    <a:lnTo>
                      <a:pt x="6111" y="9625"/>
                    </a:lnTo>
                    <a:lnTo>
                      <a:pt x="6173" y="9646"/>
                    </a:lnTo>
                    <a:lnTo>
                      <a:pt x="6320" y="9646"/>
                    </a:lnTo>
                    <a:lnTo>
                      <a:pt x="6383" y="9667"/>
                    </a:lnTo>
                    <a:lnTo>
                      <a:pt x="6424" y="9646"/>
                    </a:lnTo>
                    <a:lnTo>
                      <a:pt x="6508" y="9625"/>
                    </a:lnTo>
                    <a:lnTo>
                      <a:pt x="6592" y="9562"/>
                    </a:lnTo>
                    <a:lnTo>
                      <a:pt x="6696" y="9541"/>
                    </a:lnTo>
                    <a:lnTo>
                      <a:pt x="6801" y="9541"/>
                    </a:lnTo>
                    <a:lnTo>
                      <a:pt x="6843" y="9604"/>
                    </a:lnTo>
                    <a:lnTo>
                      <a:pt x="6906" y="9562"/>
                    </a:lnTo>
                    <a:lnTo>
                      <a:pt x="7010" y="9625"/>
                    </a:lnTo>
                    <a:lnTo>
                      <a:pt x="7031" y="9646"/>
                    </a:lnTo>
                    <a:lnTo>
                      <a:pt x="7031" y="9751"/>
                    </a:lnTo>
                    <a:lnTo>
                      <a:pt x="7052" y="9772"/>
                    </a:lnTo>
                    <a:lnTo>
                      <a:pt x="7073" y="9814"/>
                    </a:lnTo>
                    <a:lnTo>
                      <a:pt x="7157" y="9751"/>
                    </a:lnTo>
                    <a:lnTo>
                      <a:pt x="7240" y="9709"/>
                    </a:lnTo>
                    <a:lnTo>
                      <a:pt x="7324" y="9709"/>
                    </a:lnTo>
                    <a:lnTo>
                      <a:pt x="7345" y="9667"/>
                    </a:lnTo>
                    <a:lnTo>
                      <a:pt x="7491" y="9625"/>
                    </a:lnTo>
                    <a:lnTo>
                      <a:pt x="7554" y="9625"/>
                    </a:lnTo>
                    <a:lnTo>
                      <a:pt x="7554" y="9751"/>
                    </a:lnTo>
                    <a:lnTo>
                      <a:pt x="7575" y="9814"/>
                    </a:lnTo>
                    <a:lnTo>
                      <a:pt x="7575" y="9876"/>
                    </a:lnTo>
                    <a:lnTo>
                      <a:pt x="7575" y="9939"/>
                    </a:lnTo>
                    <a:lnTo>
                      <a:pt x="7638" y="9939"/>
                    </a:lnTo>
                    <a:lnTo>
                      <a:pt x="7743" y="9981"/>
                    </a:lnTo>
                    <a:lnTo>
                      <a:pt x="7784" y="9981"/>
                    </a:lnTo>
                    <a:lnTo>
                      <a:pt x="7910" y="10065"/>
                    </a:lnTo>
                    <a:lnTo>
                      <a:pt x="8056" y="10086"/>
                    </a:lnTo>
                    <a:lnTo>
                      <a:pt x="8182" y="10127"/>
                    </a:lnTo>
                    <a:lnTo>
                      <a:pt x="8182" y="10148"/>
                    </a:lnTo>
                    <a:lnTo>
                      <a:pt x="8287" y="10148"/>
                    </a:lnTo>
                    <a:lnTo>
                      <a:pt x="8433" y="10086"/>
                    </a:lnTo>
                    <a:lnTo>
                      <a:pt x="8475" y="10044"/>
                    </a:lnTo>
                    <a:lnTo>
                      <a:pt x="8517" y="9876"/>
                    </a:lnTo>
                    <a:lnTo>
                      <a:pt x="8600" y="9876"/>
                    </a:lnTo>
                    <a:lnTo>
                      <a:pt x="8642" y="9855"/>
                    </a:lnTo>
                    <a:lnTo>
                      <a:pt x="8684" y="9855"/>
                    </a:lnTo>
                    <a:lnTo>
                      <a:pt x="8684" y="10023"/>
                    </a:lnTo>
                    <a:lnTo>
                      <a:pt x="8789" y="10127"/>
                    </a:lnTo>
                    <a:lnTo>
                      <a:pt x="8789" y="10190"/>
                    </a:lnTo>
                    <a:lnTo>
                      <a:pt x="8935" y="10274"/>
                    </a:lnTo>
                    <a:lnTo>
                      <a:pt x="9144" y="10337"/>
                    </a:lnTo>
                    <a:lnTo>
                      <a:pt x="9270" y="10441"/>
                    </a:lnTo>
                    <a:lnTo>
                      <a:pt x="9375" y="10588"/>
                    </a:lnTo>
                    <a:lnTo>
                      <a:pt x="9479" y="10671"/>
                    </a:lnTo>
                    <a:lnTo>
                      <a:pt x="9584" y="10797"/>
                    </a:lnTo>
                    <a:lnTo>
                      <a:pt x="9730" y="10922"/>
                    </a:lnTo>
                    <a:lnTo>
                      <a:pt x="9793" y="10922"/>
                    </a:lnTo>
                    <a:lnTo>
                      <a:pt x="9898" y="10902"/>
                    </a:lnTo>
                    <a:lnTo>
                      <a:pt x="9981" y="10860"/>
                    </a:lnTo>
                    <a:lnTo>
                      <a:pt x="10002" y="10881"/>
                    </a:lnTo>
                    <a:lnTo>
                      <a:pt x="10044" y="10902"/>
                    </a:lnTo>
                    <a:lnTo>
                      <a:pt x="10107" y="10922"/>
                    </a:lnTo>
                    <a:lnTo>
                      <a:pt x="10170" y="10881"/>
                    </a:lnTo>
                    <a:lnTo>
                      <a:pt x="10107" y="10253"/>
                    </a:lnTo>
                    <a:lnTo>
                      <a:pt x="10065" y="10232"/>
                    </a:lnTo>
                    <a:lnTo>
                      <a:pt x="9940" y="10253"/>
                    </a:lnTo>
                    <a:lnTo>
                      <a:pt x="9940" y="10337"/>
                    </a:lnTo>
                    <a:lnTo>
                      <a:pt x="9981" y="10378"/>
                    </a:lnTo>
                    <a:lnTo>
                      <a:pt x="9688" y="10378"/>
                    </a:lnTo>
                    <a:lnTo>
                      <a:pt x="9647" y="10295"/>
                    </a:lnTo>
                    <a:lnTo>
                      <a:pt x="9626" y="10232"/>
                    </a:lnTo>
                    <a:lnTo>
                      <a:pt x="9458" y="10065"/>
                    </a:lnTo>
                    <a:lnTo>
                      <a:pt x="9375" y="9981"/>
                    </a:lnTo>
                    <a:lnTo>
                      <a:pt x="9375" y="9855"/>
                    </a:lnTo>
                    <a:lnTo>
                      <a:pt x="9375" y="9521"/>
                    </a:lnTo>
                    <a:lnTo>
                      <a:pt x="9375" y="9437"/>
                    </a:lnTo>
                    <a:lnTo>
                      <a:pt x="9479" y="9332"/>
                    </a:lnTo>
                    <a:lnTo>
                      <a:pt x="9542" y="9290"/>
                    </a:lnTo>
                    <a:lnTo>
                      <a:pt x="9521" y="9249"/>
                    </a:lnTo>
                    <a:lnTo>
                      <a:pt x="9563" y="9228"/>
                    </a:lnTo>
                    <a:lnTo>
                      <a:pt x="9563" y="9102"/>
                    </a:lnTo>
                    <a:lnTo>
                      <a:pt x="9563" y="9018"/>
                    </a:lnTo>
                    <a:lnTo>
                      <a:pt x="9563" y="8935"/>
                    </a:lnTo>
                    <a:lnTo>
                      <a:pt x="9563" y="8872"/>
                    </a:lnTo>
                    <a:lnTo>
                      <a:pt x="9584" y="8809"/>
                    </a:lnTo>
                    <a:lnTo>
                      <a:pt x="9626" y="8767"/>
                    </a:lnTo>
                    <a:lnTo>
                      <a:pt x="9542" y="8725"/>
                    </a:lnTo>
                    <a:lnTo>
                      <a:pt x="9479" y="8663"/>
                    </a:lnTo>
                    <a:lnTo>
                      <a:pt x="9458" y="8558"/>
                    </a:lnTo>
                    <a:lnTo>
                      <a:pt x="9688" y="8077"/>
                    </a:lnTo>
                    <a:lnTo>
                      <a:pt x="10630" y="7868"/>
                    </a:lnTo>
                    <a:lnTo>
                      <a:pt x="10714" y="7889"/>
                    </a:lnTo>
                    <a:lnTo>
                      <a:pt x="10588" y="7449"/>
                    </a:lnTo>
                    <a:lnTo>
                      <a:pt x="10170" y="6884"/>
                    </a:lnTo>
                    <a:lnTo>
                      <a:pt x="10044" y="6194"/>
                    </a:lnTo>
                    <a:lnTo>
                      <a:pt x="9960" y="5733"/>
                    </a:lnTo>
                    <a:lnTo>
                      <a:pt x="9856" y="5043"/>
                    </a:lnTo>
                    <a:lnTo>
                      <a:pt x="9856" y="4896"/>
                    </a:lnTo>
                    <a:lnTo>
                      <a:pt x="9835" y="4750"/>
                    </a:lnTo>
                    <a:lnTo>
                      <a:pt x="9772" y="4645"/>
                    </a:lnTo>
                    <a:lnTo>
                      <a:pt x="9772" y="4583"/>
                    </a:lnTo>
                    <a:lnTo>
                      <a:pt x="9772" y="4499"/>
                    </a:lnTo>
                    <a:lnTo>
                      <a:pt x="9877" y="4122"/>
                    </a:lnTo>
                    <a:lnTo>
                      <a:pt x="9981" y="3997"/>
                    </a:lnTo>
                    <a:lnTo>
                      <a:pt x="10107" y="3892"/>
                    </a:lnTo>
                    <a:lnTo>
                      <a:pt x="10149" y="3871"/>
                    </a:lnTo>
                    <a:lnTo>
                      <a:pt x="10107" y="3746"/>
                    </a:lnTo>
                    <a:lnTo>
                      <a:pt x="10191" y="3536"/>
                    </a:lnTo>
                    <a:lnTo>
                      <a:pt x="10212" y="3327"/>
                    </a:lnTo>
                    <a:lnTo>
                      <a:pt x="10212" y="3160"/>
                    </a:lnTo>
                    <a:lnTo>
                      <a:pt x="10253" y="3118"/>
                    </a:lnTo>
                    <a:lnTo>
                      <a:pt x="10484" y="2699"/>
                    </a:lnTo>
                    <a:lnTo>
                      <a:pt x="10525" y="2616"/>
                    </a:lnTo>
                    <a:lnTo>
                      <a:pt x="10714" y="2407"/>
                    </a:lnTo>
                    <a:lnTo>
                      <a:pt x="11007" y="2009"/>
                    </a:lnTo>
                    <a:lnTo>
                      <a:pt x="11028" y="1925"/>
                    </a:lnTo>
                    <a:lnTo>
                      <a:pt x="10986" y="1863"/>
                    </a:lnTo>
                    <a:lnTo>
                      <a:pt x="10923" y="1779"/>
                    </a:lnTo>
                    <a:lnTo>
                      <a:pt x="10839" y="1716"/>
                    </a:lnTo>
                    <a:lnTo>
                      <a:pt x="10881" y="1591"/>
                    </a:lnTo>
                    <a:lnTo>
                      <a:pt x="10902" y="1381"/>
                    </a:lnTo>
                    <a:lnTo>
                      <a:pt x="10902" y="1235"/>
                    </a:lnTo>
                    <a:lnTo>
                      <a:pt x="10944" y="1151"/>
                    </a:lnTo>
                    <a:lnTo>
                      <a:pt x="10986" y="1047"/>
                    </a:lnTo>
                    <a:lnTo>
                      <a:pt x="10944" y="1026"/>
                    </a:lnTo>
                    <a:lnTo>
                      <a:pt x="10776" y="1026"/>
                    </a:lnTo>
                    <a:lnTo>
                      <a:pt x="10776" y="942"/>
                    </a:lnTo>
                    <a:lnTo>
                      <a:pt x="10735" y="858"/>
                    </a:lnTo>
                    <a:lnTo>
                      <a:pt x="10693" y="837"/>
                    </a:lnTo>
                    <a:lnTo>
                      <a:pt x="10672" y="733"/>
                    </a:lnTo>
                    <a:lnTo>
                      <a:pt x="10588" y="670"/>
                    </a:lnTo>
                    <a:lnTo>
                      <a:pt x="10463" y="628"/>
                    </a:lnTo>
                    <a:lnTo>
                      <a:pt x="10400" y="565"/>
                    </a:lnTo>
                    <a:lnTo>
                      <a:pt x="10358" y="502"/>
                    </a:lnTo>
                    <a:lnTo>
                      <a:pt x="10274" y="335"/>
                    </a:lnTo>
                    <a:lnTo>
                      <a:pt x="10212" y="314"/>
                    </a:lnTo>
                    <a:lnTo>
                      <a:pt x="10086" y="314"/>
                    </a:lnTo>
                    <a:lnTo>
                      <a:pt x="10044" y="398"/>
                    </a:lnTo>
                    <a:lnTo>
                      <a:pt x="9981" y="440"/>
                    </a:lnTo>
                    <a:lnTo>
                      <a:pt x="9877" y="502"/>
                    </a:lnTo>
                    <a:lnTo>
                      <a:pt x="9835" y="502"/>
                    </a:lnTo>
                    <a:lnTo>
                      <a:pt x="9793" y="440"/>
                    </a:lnTo>
                    <a:lnTo>
                      <a:pt x="9584" y="440"/>
                    </a:lnTo>
                    <a:lnTo>
                      <a:pt x="9521" y="502"/>
                    </a:lnTo>
                    <a:lnTo>
                      <a:pt x="9479" y="544"/>
                    </a:lnTo>
                    <a:lnTo>
                      <a:pt x="9416" y="565"/>
                    </a:lnTo>
                    <a:lnTo>
                      <a:pt x="9312" y="523"/>
                    </a:lnTo>
                    <a:lnTo>
                      <a:pt x="9165" y="440"/>
                    </a:lnTo>
                    <a:lnTo>
                      <a:pt x="9124" y="356"/>
                    </a:lnTo>
                    <a:lnTo>
                      <a:pt x="9040" y="335"/>
                    </a:lnTo>
                    <a:lnTo>
                      <a:pt x="8998" y="293"/>
                    </a:lnTo>
                    <a:lnTo>
                      <a:pt x="8956" y="189"/>
                    </a:lnTo>
                    <a:lnTo>
                      <a:pt x="8935" y="147"/>
                    </a:lnTo>
                    <a:lnTo>
                      <a:pt x="8831" y="105"/>
                    </a:lnTo>
                    <a:lnTo>
                      <a:pt x="8705" y="105"/>
                    </a:lnTo>
                    <a:lnTo>
                      <a:pt x="8517" y="189"/>
                    </a:lnTo>
                    <a:lnTo>
                      <a:pt x="8496" y="147"/>
                    </a:lnTo>
                    <a:lnTo>
                      <a:pt x="8266" y="147"/>
                    </a:lnTo>
                    <a:lnTo>
                      <a:pt x="8182" y="105"/>
                    </a:lnTo>
                    <a:lnTo>
                      <a:pt x="8098" y="84"/>
                    </a:lnTo>
                    <a:lnTo>
                      <a:pt x="8056" y="42"/>
                    </a:lnTo>
                    <a:lnTo>
                      <a:pt x="7868" y="42"/>
                    </a:lnTo>
                    <a:lnTo>
                      <a:pt x="7784"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33"/>
              <p:cNvSpPr/>
              <p:nvPr/>
            </p:nvSpPr>
            <p:spPr>
              <a:xfrm>
                <a:off x="4159150" y="3380850"/>
                <a:ext cx="46050" cy="116150"/>
              </a:xfrm>
              <a:custGeom>
                <a:rect b="b" l="l" r="r" t="t"/>
                <a:pathLst>
                  <a:path extrusionOk="0" h="4646" w="1842">
                    <a:moveTo>
                      <a:pt x="210" y="0"/>
                    </a:moveTo>
                    <a:lnTo>
                      <a:pt x="189" y="21"/>
                    </a:lnTo>
                    <a:lnTo>
                      <a:pt x="210" y="105"/>
                    </a:lnTo>
                    <a:lnTo>
                      <a:pt x="231" y="126"/>
                    </a:lnTo>
                    <a:lnTo>
                      <a:pt x="273" y="209"/>
                    </a:lnTo>
                    <a:lnTo>
                      <a:pt x="377" y="251"/>
                    </a:lnTo>
                    <a:lnTo>
                      <a:pt x="419" y="272"/>
                    </a:lnTo>
                    <a:lnTo>
                      <a:pt x="419" y="314"/>
                    </a:lnTo>
                    <a:lnTo>
                      <a:pt x="377" y="460"/>
                    </a:lnTo>
                    <a:lnTo>
                      <a:pt x="377" y="523"/>
                    </a:lnTo>
                    <a:lnTo>
                      <a:pt x="482" y="586"/>
                    </a:lnTo>
                    <a:lnTo>
                      <a:pt x="503" y="670"/>
                    </a:lnTo>
                    <a:lnTo>
                      <a:pt x="503" y="795"/>
                    </a:lnTo>
                    <a:lnTo>
                      <a:pt x="482" y="837"/>
                    </a:lnTo>
                    <a:lnTo>
                      <a:pt x="482" y="879"/>
                    </a:lnTo>
                    <a:lnTo>
                      <a:pt x="335" y="1004"/>
                    </a:lnTo>
                    <a:lnTo>
                      <a:pt x="335" y="1088"/>
                    </a:lnTo>
                    <a:lnTo>
                      <a:pt x="377" y="1193"/>
                    </a:lnTo>
                    <a:lnTo>
                      <a:pt x="377" y="1276"/>
                    </a:lnTo>
                    <a:lnTo>
                      <a:pt x="398" y="1360"/>
                    </a:lnTo>
                    <a:lnTo>
                      <a:pt x="335" y="1423"/>
                    </a:lnTo>
                    <a:lnTo>
                      <a:pt x="398" y="1507"/>
                    </a:lnTo>
                    <a:lnTo>
                      <a:pt x="398" y="1590"/>
                    </a:lnTo>
                    <a:lnTo>
                      <a:pt x="335" y="1611"/>
                    </a:lnTo>
                    <a:lnTo>
                      <a:pt x="377" y="1695"/>
                    </a:lnTo>
                    <a:lnTo>
                      <a:pt x="398" y="1737"/>
                    </a:lnTo>
                    <a:lnTo>
                      <a:pt x="440" y="1779"/>
                    </a:lnTo>
                    <a:lnTo>
                      <a:pt x="440" y="1820"/>
                    </a:lnTo>
                    <a:lnTo>
                      <a:pt x="398" y="1820"/>
                    </a:lnTo>
                    <a:lnTo>
                      <a:pt x="377" y="1904"/>
                    </a:lnTo>
                    <a:lnTo>
                      <a:pt x="293" y="1925"/>
                    </a:lnTo>
                    <a:lnTo>
                      <a:pt x="168" y="2030"/>
                    </a:lnTo>
                    <a:lnTo>
                      <a:pt x="126" y="2051"/>
                    </a:lnTo>
                    <a:lnTo>
                      <a:pt x="126" y="2134"/>
                    </a:lnTo>
                    <a:lnTo>
                      <a:pt x="168" y="2197"/>
                    </a:lnTo>
                    <a:lnTo>
                      <a:pt x="126" y="2260"/>
                    </a:lnTo>
                    <a:lnTo>
                      <a:pt x="126" y="2344"/>
                    </a:lnTo>
                    <a:lnTo>
                      <a:pt x="63" y="2448"/>
                    </a:lnTo>
                    <a:lnTo>
                      <a:pt x="1" y="2469"/>
                    </a:lnTo>
                    <a:lnTo>
                      <a:pt x="1" y="2532"/>
                    </a:lnTo>
                    <a:lnTo>
                      <a:pt x="84" y="2636"/>
                    </a:lnTo>
                    <a:lnTo>
                      <a:pt x="126" y="2741"/>
                    </a:lnTo>
                    <a:lnTo>
                      <a:pt x="168" y="2783"/>
                    </a:lnTo>
                    <a:lnTo>
                      <a:pt x="314" y="2762"/>
                    </a:lnTo>
                    <a:lnTo>
                      <a:pt x="335" y="2825"/>
                    </a:lnTo>
                    <a:lnTo>
                      <a:pt x="377" y="2867"/>
                    </a:lnTo>
                    <a:lnTo>
                      <a:pt x="419" y="2929"/>
                    </a:lnTo>
                    <a:lnTo>
                      <a:pt x="419" y="2992"/>
                    </a:lnTo>
                    <a:lnTo>
                      <a:pt x="524" y="3055"/>
                    </a:lnTo>
                    <a:lnTo>
                      <a:pt x="586" y="3034"/>
                    </a:lnTo>
                    <a:lnTo>
                      <a:pt x="628" y="3034"/>
                    </a:lnTo>
                    <a:lnTo>
                      <a:pt x="691" y="2971"/>
                    </a:lnTo>
                    <a:lnTo>
                      <a:pt x="817" y="2971"/>
                    </a:lnTo>
                    <a:lnTo>
                      <a:pt x="963" y="2992"/>
                    </a:lnTo>
                    <a:lnTo>
                      <a:pt x="1026" y="3097"/>
                    </a:lnTo>
                    <a:lnTo>
                      <a:pt x="1026" y="3264"/>
                    </a:lnTo>
                    <a:lnTo>
                      <a:pt x="1005" y="3390"/>
                    </a:lnTo>
                    <a:lnTo>
                      <a:pt x="900" y="3515"/>
                    </a:lnTo>
                    <a:lnTo>
                      <a:pt x="837" y="3662"/>
                    </a:lnTo>
                    <a:lnTo>
                      <a:pt x="796" y="3766"/>
                    </a:lnTo>
                    <a:lnTo>
                      <a:pt x="796" y="3871"/>
                    </a:lnTo>
                    <a:lnTo>
                      <a:pt x="837" y="3996"/>
                    </a:lnTo>
                    <a:lnTo>
                      <a:pt x="837" y="4080"/>
                    </a:lnTo>
                    <a:lnTo>
                      <a:pt x="942" y="4206"/>
                    </a:lnTo>
                    <a:lnTo>
                      <a:pt x="1047" y="4289"/>
                    </a:lnTo>
                    <a:lnTo>
                      <a:pt x="1130" y="4331"/>
                    </a:lnTo>
                    <a:lnTo>
                      <a:pt x="1172" y="4394"/>
                    </a:lnTo>
                    <a:lnTo>
                      <a:pt x="1256" y="4499"/>
                    </a:lnTo>
                    <a:lnTo>
                      <a:pt x="1235" y="4541"/>
                    </a:lnTo>
                    <a:lnTo>
                      <a:pt x="1256" y="4645"/>
                    </a:lnTo>
                    <a:lnTo>
                      <a:pt x="1361" y="4624"/>
                    </a:lnTo>
                    <a:lnTo>
                      <a:pt x="1381" y="4499"/>
                    </a:lnTo>
                    <a:lnTo>
                      <a:pt x="1361" y="4352"/>
                    </a:lnTo>
                    <a:lnTo>
                      <a:pt x="1423" y="4248"/>
                    </a:lnTo>
                    <a:lnTo>
                      <a:pt x="1423" y="4143"/>
                    </a:lnTo>
                    <a:lnTo>
                      <a:pt x="1486" y="3996"/>
                    </a:lnTo>
                    <a:lnTo>
                      <a:pt x="1591" y="3976"/>
                    </a:lnTo>
                    <a:lnTo>
                      <a:pt x="1674" y="3913"/>
                    </a:lnTo>
                    <a:lnTo>
                      <a:pt x="1695" y="3808"/>
                    </a:lnTo>
                    <a:lnTo>
                      <a:pt x="1737" y="3599"/>
                    </a:lnTo>
                    <a:lnTo>
                      <a:pt x="1653" y="3515"/>
                    </a:lnTo>
                    <a:lnTo>
                      <a:pt x="1674" y="3473"/>
                    </a:lnTo>
                    <a:lnTo>
                      <a:pt x="1653" y="3452"/>
                    </a:lnTo>
                    <a:lnTo>
                      <a:pt x="1674" y="3390"/>
                    </a:lnTo>
                    <a:lnTo>
                      <a:pt x="1737" y="3390"/>
                    </a:lnTo>
                    <a:lnTo>
                      <a:pt x="1758" y="3306"/>
                    </a:lnTo>
                    <a:lnTo>
                      <a:pt x="1842" y="3306"/>
                    </a:lnTo>
                    <a:lnTo>
                      <a:pt x="1842" y="3243"/>
                    </a:lnTo>
                    <a:lnTo>
                      <a:pt x="1779" y="3160"/>
                    </a:lnTo>
                    <a:lnTo>
                      <a:pt x="1737" y="3034"/>
                    </a:lnTo>
                    <a:lnTo>
                      <a:pt x="1591" y="2846"/>
                    </a:lnTo>
                    <a:lnTo>
                      <a:pt x="1570" y="2741"/>
                    </a:lnTo>
                    <a:lnTo>
                      <a:pt x="1361" y="2553"/>
                    </a:lnTo>
                    <a:lnTo>
                      <a:pt x="1319" y="2532"/>
                    </a:lnTo>
                    <a:lnTo>
                      <a:pt x="1277" y="2469"/>
                    </a:lnTo>
                    <a:lnTo>
                      <a:pt x="1172" y="2406"/>
                    </a:lnTo>
                    <a:lnTo>
                      <a:pt x="1005" y="2323"/>
                    </a:lnTo>
                    <a:lnTo>
                      <a:pt x="921" y="1779"/>
                    </a:lnTo>
                    <a:lnTo>
                      <a:pt x="942" y="1674"/>
                    </a:lnTo>
                    <a:lnTo>
                      <a:pt x="942" y="691"/>
                    </a:lnTo>
                    <a:lnTo>
                      <a:pt x="921" y="481"/>
                    </a:lnTo>
                    <a:lnTo>
                      <a:pt x="733" y="272"/>
                    </a:lnTo>
                    <a:lnTo>
                      <a:pt x="649" y="209"/>
                    </a:lnTo>
                    <a:lnTo>
                      <a:pt x="607" y="167"/>
                    </a:lnTo>
                    <a:lnTo>
                      <a:pt x="586" y="126"/>
                    </a:lnTo>
                    <a:lnTo>
                      <a:pt x="524" y="126"/>
                    </a:lnTo>
                    <a:lnTo>
                      <a:pt x="503" y="105"/>
                    </a:lnTo>
                    <a:lnTo>
                      <a:pt x="419" y="63"/>
                    </a:lnTo>
                    <a:lnTo>
                      <a:pt x="398" y="105"/>
                    </a:lnTo>
                    <a:lnTo>
                      <a:pt x="377" y="63"/>
                    </a:lnTo>
                    <a:lnTo>
                      <a:pt x="293" y="63"/>
                    </a:lnTo>
                    <a:lnTo>
                      <a:pt x="27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33"/>
              <p:cNvSpPr/>
              <p:nvPr/>
            </p:nvSpPr>
            <p:spPr>
              <a:xfrm>
                <a:off x="4001175" y="3363575"/>
                <a:ext cx="170550" cy="145450"/>
              </a:xfrm>
              <a:custGeom>
                <a:rect b="b" l="l" r="r" t="t"/>
                <a:pathLst>
                  <a:path extrusionOk="0" h="5818" w="6822">
                    <a:moveTo>
                      <a:pt x="5085" y="1"/>
                    </a:moveTo>
                    <a:lnTo>
                      <a:pt x="4143" y="210"/>
                    </a:lnTo>
                    <a:lnTo>
                      <a:pt x="3913" y="691"/>
                    </a:lnTo>
                    <a:lnTo>
                      <a:pt x="3934" y="796"/>
                    </a:lnTo>
                    <a:lnTo>
                      <a:pt x="3997" y="858"/>
                    </a:lnTo>
                    <a:lnTo>
                      <a:pt x="4081" y="900"/>
                    </a:lnTo>
                    <a:lnTo>
                      <a:pt x="4039" y="942"/>
                    </a:lnTo>
                    <a:lnTo>
                      <a:pt x="4018" y="1005"/>
                    </a:lnTo>
                    <a:lnTo>
                      <a:pt x="4018" y="1068"/>
                    </a:lnTo>
                    <a:lnTo>
                      <a:pt x="4018" y="1151"/>
                    </a:lnTo>
                    <a:lnTo>
                      <a:pt x="4018" y="1235"/>
                    </a:lnTo>
                    <a:lnTo>
                      <a:pt x="4018" y="1361"/>
                    </a:lnTo>
                    <a:lnTo>
                      <a:pt x="3976" y="1382"/>
                    </a:lnTo>
                    <a:lnTo>
                      <a:pt x="3997" y="1423"/>
                    </a:lnTo>
                    <a:lnTo>
                      <a:pt x="3934" y="1465"/>
                    </a:lnTo>
                    <a:lnTo>
                      <a:pt x="3830" y="1570"/>
                    </a:lnTo>
                    <a:lnTo>
                      <a:pt x="3830" y="1654"/>
                    </a:lnTo>
                    <a:lnTo>
                      <a:pt x="3830" y="1988"/>
                    </a:lnTo>
                    <a:lnTo>
                      <a:pt x="3830" y="2114"/>
                    </a:lnTo>
                    <a:lnTo>
                      <a:pt x="3913" y="2198"/>
                    </a:lnTo>
                    <a:lnTo>
                      <a:pt x="4081" y="2365"/>
                    </a:lnTo>
                    <a:lnTo>
                      <a:pt x="4102" y="2428"/>
                    </a:lnTo>
                    <a:lnTo>
                      <a:pt x="4143" y="2511"/>
                    </a:lnTo>
                    <a:lnTo>
                      <a:pt x="4436" y="2511"/>
                    </a:lnTo>
                    <a:lnTo>
                      <a:pt x="4395" y="2470"/>
                    </a:lnTo>
                    <a:lnTo>
                      <a:pt x="4395" y="2386"/>
                    </a:lnTo>
                    <a:lnTo>
                      <a:pt x="4520" y="2365"/>
                    </a:lnTo>
                    <a:lnTo>
                      <a:pt x="4562" y="2386"/>
                    </a:lnTo>
                    <a:lnTo>
                      <a:pt x="4625" y="3014"/>
                    </a:lnTo>
                    <a:lnTo>
                      <a:pt x="4562" y="3055"/>
                    </a:lnTo>
                    <a:lnTo>
                      <a:pt x="4499" y="3035"/>
                    </a:lnTo>
                    <a:lnTo>
                      <a:pt x="4457" y="3014"/>
                    </a:lnTo>
                    <a:lnTo>
                      <a:pt x="4436" y="2993"/>
                    </a:lnTo>
                    <a:lnTo>
                      <a:pt x="4353" y="3035"/>
                    </a:lnTo>
                    <a:lnTo>
                      <a:pt x="4248" y="3055"/>
                    </a:lnTo>
                    <a:lnTo>
                      <a:pt x="4185" y="3055"/>
                    </a:lnTo>
                    <a:lnTo>
                      <a:pt x="4039" y="2930"/>
                    </a:lnTo>
                    <a:lnTo>
                      <a:pt x="3934" y="2804"/>
                    </a:lnTo>
                    <a:lnTo>
                      <a:pt x="3830" y="2721"/>
                    </a:lnTo>
                    <a:lnTo>
                      <a:pt x="3725" y="2574"/>
                    </a:lnTo>
                    <a:lnTo>
                      <a:pt x="3599" y="2470"/>
                    </a:lnTo>
                    <a:lnTo>
                      <a:pt x="3390" y="2407"/>
                    </a:lnTo>
                    <a:lnTo>
                      <a:pt x="3244" y="2323"/>
                    </a:lnTo>
                    <a:lnTo>
                      <a:pt x="3244" y="2260"/>
                    </a:lnTo>
                    <a:lnTo>
                      <a:pt x="3139" y="2156"/>
                    </a:lnTo>
                    <a:lnTo>
                      <a:pt x="3139" y="1988"/>
                    </a:lnTo>
                    <a:lnTo>
                      <a:pt x="3097" y="1988"/>
                    </a:lnTo>
                    <a:lnTo>
                      <a:pt x="3055" y="2009"/>
                    </a:lnTo>
                    <a:lnTo>
                      <a:pt x="2972" y="2009"/>
                    </a:lnTo>
                    <a:lnTo>
                      <a:pt x="2930" y="2177"/>
                    </a:lnTo>
                    <a:lnTo>
                      <a:pt x="2888" y="2219"/>
                    </a:lnTo>
                    <a:lnTo>
                      <a:pt x="2742" y="2281"/>
                    </a:lnTo>
                    <a:lnTo>
                      <a:pt x="2637" y="2281"/>
                    </a:lnTo>
                    <a:lnTo>
                      <a:pt x="2637" y="2260"/>
                    </a:lnTo>
                    <a:lnTo>
                      <a:pt x="2511" y="2219"/>
                    </a:lnTo>
                    <a:lnTo>
                      <a:pt x="2365" y="2198"/>
                    </a:lnTo>
                    <a:lnTo>
                      <a:pt x="2239" y="2114"/>
                    </a:lnTo>
                    <a:lnTo>
                      <a:pt x="2198" y="2114"/>
                    </a:lnTo>
                    <a:lnTo>
                      <a:pt x="2093" y="2072"/>
                    </a:lnTo>
                    <a:lnTo>
                      <a:pt x="2030" y="2072"/>
                    </a:lnTo>
                    <a:lnTo>
                      <a:pt x="2030" y="2009"/>
                    </a:lnTo>
                    <a:lnTo>
                      <a:pt x="2030" y="1947"/>
                    </a:lnTo>
                    <a:lnTo>
                      <a:pt x="2009" y="1884"/>
                    </a:lnTo>
                    <a:lnTo>
                      <a:pt x="2009" y="1758"/>
                    </a:lnTo>
                    <a:lnTo>
                      <a:pt x="1946" y="1758"/>
                    </a:lnTo>
                    <a:lnTo>
                      <a:pt x="1800" y="1800"/>
                    </a:lnTo>
                    <a:lnTo>
                      <a:pt x="1779" y="1842"/>
                    </a:lnTo>
                    <a:lnTo>
                      <a:pt x="1695" y="1842"/>
                    </a:lnTo>
                    <a:lnTo>
                      <a:pt x="1612" y="1884"/>
                    </a:lnTo>
                    <a:lnTo>
                      <a:pt x="1528" y="1947"/>
                    </a:lnTo>
                    <a:lnTo>
                      <a:pt x="1507" y="1905"/>
                    </a:lnTo>
                    <a:lnTo>
                      <a:pt x="1486" y="1884"/>
                    </a:lnTo>
                    <a:lnTo>
                      <a:pt x="1486" y="1779"/>
                    </a:lnTo>
                    <a:lnTo>
                      <a:pt x="1465" y="1758"/>
                    </a:lnTo>
                    <a:lnTo>
                      <a:pt x="1361" y="1695"/>
                    </a:lnTo>
                    <a:lnTo>
                      <a:pt x="1298" y="1737"/>
                    </a:lnTo>
                    <a:lnTo>
                      <a:pt x="1256" y="1674"/>
                    </a:lnTo>
                    <a:lnTo>
                      <a:pt x="1256" y="1695"/>
                    </a:lnTo>
                    <a:lnTo>
                      <a:pt x="1256" y="1758"/>
                    </a:lnTo>
                    <a:lnTo>
                      <a:pt x="1214" y="1779"/>
                    </a:lnTo>
                    <a:lnTo>
                      <a:pt x="1256" y="2009"/>
                    </a:lnTo>
                    <a:lnTo>
                      <a:pt x="1256" y="2219"/>
                    </a:lnTo>
                    <a:lnTo>
                      <a:pt x="1256" y="2365"/>
                    </a:lnTo>
                    <a:lnTo>
                      <a:pt x="1298" y="2470"/>
                    </a:lnTo>
                    <a:lnTo>
                      <a:pt x="1298" y="2574"/>
                    </a:lnTo>
                    <a:lnTo>
                      <a:pt x="1277" y="2616"/>
                    </a:lnTo>
                    <a:lnTo>
                      <a:pt x="1256" y="2783"/>
                    </a:lnTo>
                    <a:lnTo>
                      <a:pt x="1277" y="2825"/>
                    </a:lnTo>
                    <a:lnTo>
                      <a:pt x="42" y="2825"/>
                    </a:lnTo>
                    <a:lnTo>
                      <a:pt x="1" y="4771"/>
                    </a:lnTo>
                    <a:lnTo>
                      <a:pt x="22" y="4813"/>
                    </a:lnTo>
                    <a:lnTo>
                      <a:pt x="105" y="4918"/>
                    </a:lnTo>
                    <a:lnTo>
                      <a:pt x="168" y="4980"/>
                    </a:lnTo>
                    <a:lnTo>
                      <a:pt x="231" y="5043"/>
                    </a:lnTo>
                    <a:lnTo>
                      <a:pt x="314" y="5085"/>
                    </a:lnTo>
                    <a:lnTo>
                      <a:pt x="419" y="5232"/>
                    </a:lnTo>
                    <a:lnTo>
                      <a:pt x="482" y="5294"/>
                    </a:lnTo>
                    <a:lnTo>
                      <a:pt x="566" y="5336"/>
                    </a:lnTo>
                    <a:lnTo>
                      <a:pt x="628" y="5399"/>
                    </a:lnTo>
                    <a:lnTo>
                      <a:pt x="670" y="5462"/>
                    </a:lnTo>
                    <a:lnTo>
                      <a:pt x="754" y="5504"/>
                    </a:lnTo>
                    <a:lnTo>
                      <a:pt x="775" y="5608"/>
                    </a:lnTo>
                    <a:lnTo>
                      <a:pt x="1319" y="5462"/>
                    </a:lnTo>
                    <a:lnTo>
                      <a:pt x="1402" y="5504"/>
                    </a:lnTo>
                    <a:lnTo>
                      <a:pt x="1528" y="5441"/>
                    </a:lnTo>
                    <a:lnTo>
                      <a:pt x="1570" y="5462"/>
                    </a:lnTo>
                    <a:lnTo>
                      <a:pt x="1591" y="5462"/>
                    </a:lnTo>
                    <a:lnTo>
                      <a:pt x="1612" y="5504"/>
                    </a:lnTo>
                    <a:lnTo>
                      <a:pt x="1695" y="5504"/>
                    </a:lnTo>
                    <a:lnTo>
                      <a:pt x="1716" y="5524"/>
                    </a:lnTo>
                    <a:lnTo>
                      <a:pt x="1737" y="5524"/>
                    </a:lnTo>
                    <a:lnTo>
                      <a:pt x="1821" y="5629"/>
                    </a:lnTo>
                    <a:lnTo>
                      <a:pt x="1884" y="5629"/>
                    </a:lnTo>
                    <a:lnTo>
                      <a:pt x="2030" y="5650"/>
                    </a:lnTo>
                    <a:lnTo>
                      <a:pt x="2135" y="5713"/>
                    </a:lnTo>
                    <a:lnTo>
                      <a:pt x="2198" y="5755"/>
                    </a:lnTo>
                    <a:lnTo>
                      <a:pt x="2239" y="5755"/>
                    </a:lnTo>
                    <a:lnTo>
                      <a:pt x="2344" y="5671"/>
                    </a:lnTo>
                    <a:lnTo>
                      <a:pt x="2470" y="5650"/>
                    </a:lnTo>
                    <a:lnTo>
                      <a:pt x="2532" y="5713"/>
                    </a:lnTo>
                    <a:lnTo>
                      <a:pt x="2553" y="5671"/>
                    </a:lnTo>
                    <a:lnTo>
                      <a:pt x="2574" y="5713"/>
                    </a:lnTo>
                    <a:lnTo>
                      <a:pt x="2616" y="5713"/>
                    </a:lnTo>
                    <a:lnTo>
                      <a:pt x="2679" y="5776"/>
                    </a:lnTo>
                    <a:lnTo>
                      <a:pt x="2783" y="5817"/>
                    </a:lnTo>
                    <a:lnTo>
                      <a:pt x="2951" y="5755"/>
                    </a:lnTo>
                    <a:lnTo>
                      <a:pt x="3139" y="5504"/>
                    </a:lnTo>
                    <a:lnTo>
                      <a:pt x="3390" y="5190"/>
                    </a:lnTo>
                    <a:lnTo>
                      <a:pt x="3725" y="4939"/>
                    </a:lnTo>
                    <a:lnTo>
                      <a:pt x="3934" y="4876"/>
                    </a:lnTo>
                    <a:lnTo>
                      <a:pt x="3976" y="4834"/>
                    </a:lnTo>
                    <a:lnTo>
                      <a:pt x="3997" y="4792"/>
                    </a:lnTo>
                    <a:lnTo>
                      <a:pt x="3976" y="4729"/>
                    </a:lnTo>
                    <a:lnTo>
                      <a:pt x="3997" y="4687"/>
                    </a:lnTo>
                    <a:lnTo>
                      <a:pt x="3997" y="4625"/>
                    </a:lnTo>
                    <a:lnTo>
                      <a:pt x="4039" y="4562"/>
                    </a:lnTo>
                    <a:lnTo>
                      <a:pt x="4206" y="4457"/>
                    </a:lnTo>
                    <a:lnTo>
                      <a:pt x="4290" y="4415"/>
                    </a:lnTo>
                    <a:lnTo>
                      <a:pt x="4353" y="4395"/>
                    </a:lnTo>
                    <a:lnTo>
                      <a:pt x="4499" y="4353"/>
                    </a:lnTo>
                    <a:lnTo>
                      <a:pt x="4646" y="4353"/>
                    </a:lnTo>
                    <a:lnTo>
                      <a:pt x="4667" y="4395"/>
                    </a:lnTo>
                    <a:lnTo>
                      <a:pt x="4729" y="4374"/>
                    </a:lnTo>
                    <a:lnTo>
                      <a:pt x="4855" y="4395"/>
                    </a:lnTo>
                    <a:lnTo>
                      <a:pt x="4918" y="4395"/>
                    </a:lnTo>
                    <a:lnTo>
                      <a:pt x="4918" y="4311"/>
                    </a:lnTo>
                    <a:lnTo>
                      <a:pt x="4876" y="4143"/>
                    </a:lnTo>
                    <a:lnTo>
                      <a:pt x="4918" y="4060"/>
                    </a:lnTo>
                    <a:lnTo>
                      <a:pt x="5148" y="3955"/>
                    </a:lnTo>
                    <a:lnTo>
                      <a:pt x="5273" y="3955"/>
                    </a:lnTo>
                    <a:lnTo>
                      <a:pt x="5859" y="3683"/>
                    </a:lnTo>
                    <a:lnTo>
                      <a:pt x="5964" y="3662"/>
                    </a:lnTo>
                    <a:lnTo>
                      <a:pt x="6299" y="3537"/>
                    </a:lnTo>
                    <a:lnTo>
                      <a:pt x="6487" y="3474"/>
                    </a:lnTo>
                    <a:lnTo>
                      <a:pt x="6445" y="3432"/>
                    </a:lnTo>
                    <a:lnTo>
                      <a:pt x="6403" y="3327"/>
                    </a:lnTo>
                    <a:lnTo>
                      <a:pt x="6320" y="3223"/>
                    </a:lnTo>
                    <a:lnTo>
                      <a:pt x="6320" y="3160"/>
                    </a:lnTo>
                    <a:lnTo>
                      <a:pt x="6382" y="3139"/>
                    </a:lnTo>
                    <a:lnTo>
                      <a:pt x="6445" y="3035"/>
                    </a:lnTo>
                    <a:lnTo>
                      <a:pt x="6445" y="2951"/>
                    </a:lnTo>
                    <a:lnTo>
                      <a:pt x="6487" y="2888"/>
                    </a:lnTo>
                    <a:lnTo>
                      <a:pt x="6445" y="2825"/>
                    </a:lnTo>
                    <a:lnTo>
                      <a:pt x="6445" y="2742"/>
                    </a:lnTo>
                    <a:lnTo>
                      <a:pt x="6487" y="2721"/>
                    </a:lnTo>
                    <a:lnTo>
                      <a:pt x="6612" y="2616"/>
                    </a:lnTo>
                    <a:lnTo>
                      <a:pt x="6696" y="2595"/>
                    </a:lnTo>
                    <a:lnTo>
                      <a:pt x="6717" y="2511"/>
                    </a:lnTo>
                    <a:lnTo>
                      <a:pt x="6759" y="2511"/>
                    </a:lnTo>
                    <a:lnTo>
                      <a:pt x="6759" y="2470"/>
                    </a:lnTo>
                    <a:lnTo>
                      <a:pt x="6717" y="2428"/>
                    </a:lnTo>
                    <a:lnTo>
                      <a:pt x="6696" y="2386"/>
                    </a:lnTo>
                    <a:lnTo>
                      <a:pt x="6654" y="2302"/>
                    </a:lnTo>
                    <a:lnTo>
                      <a:pt x="6717" y="2281"/>
                    </a:lnTo>
                    <a:lnTo>
                      <a:pt x="6717" y="2198"/>
                    </a:lnTo>
                    <a:lnTo>
                      <a:pt x="6654" y="2114"/>
                    </a:lnTo>
                    <a:lnTo>
                      <a:pt x="6717" y="2051"/>
                    </a:lnTo>
                    <a:lnTo>
                      <a:pt x="6696" y="1967"/>
                    </a:lnTo>
                    <a:lnTo>
                      <a:pt x="6696" y="1884"/>
                    </a:lnTo>
                    <a:lnTo>
                      <a:pt x="6654" y="1779"/>
                    </a:lnTo>
                    <a:lnTo>
                      <a:pt x="6654" y="1695"/>
                    </a:lnTo>
                    <a:lnTo>
                      <a:pt x="6801" y="1570"/>
                    </a:lnTo>
                    <a:lnTo>
                      <a:pt x="6801" y="1528"/>
                    </a:lnTo>
                    <a:lnTo>
                      <a:pt x="6822" y="1486"/>
                    </a:lnTo>
                    <a:lnTo>
                      <a:pt x="6822" y="1361"/>
                    </a:lnTo>
                    <a:lnTo>
                      <a:pt x="6801" y="1277"/>
                    </a:lnTo>
                    <a:lnTo>
                      <a:pt x="6696" y="1214"/>
                    </a:lnTo>
                    <a:lnTo>
                      <a:pt x="6696" y="1151"/>
                    </a:lnTo>
                    <a:lnTo>
                      <a:pt x="6738" y="1005"/>
                    </a:lnTo>
                    <a:lnTo>
                      <a:pt x="6738" y="963"/>
                    </a:lnTo>
                    <a:lnTo>
                      <a:pt x="6696" y="942"/>
                    </a:lnTo>
                    <a:lnTo>
                      <a:pt x="6592" y="900"/>
                    </a:lnTo>
                    <a:lnTo>
                      <a:pt x="6550" y="817"/>
                    </a:lnTo>
                    <a:lnTo>
                      <a:pt x="6529" y="796"/>
                    </a:lnTo>
                    <a:lnTo>
                      <a:pt x="6508" y="712"/>
                    </a:lnTo>
                    <a:lnTo>
                      <a:pt x="6508" y="691"/>
                    </a:lnTo>
                    <a:lnTo>
                      <a:pt x="6445" y="691"/>
                    </a:lnTo>
                    <a:lnTo>
                      <a:pt x="6340" y="586"/>
                    </a:lnTo>
                    <a:lnTo>
                      <a:pt x="6299" y="503"/>
                    </a:lnTo>
                    <a:lnTo>
                      <a:pt x="6236" y="482"/>
                    </a:lnTo>
                    <a:lnTo>
                      <a:pt x="6194" y="419"/>
                    </a:lnTo>
                    <a:lnTo>
                      <a:pt x="6110" y="419"/>
                    </a:lnTo>
                    <a:lnTo>
                      <a:pt x="5859" y="335"/>
                    </a:lnTo>
                    <a:lnTo>
                      <a:pt x="5755" y="335"/>
                    </a:lnTo>
                    <a:lnTo>
                      <a:pt x="5671" y="273"/>
                    </a:lnTo>
                    <a:lnTo>
                      <a:pt x="5671" y="210"/>
                    </a:lnTo>
                    <a:lnTo>
                      <a:pt x="5587" y="168"/>
                    </a:lnTo>
                    <a:lnTo>
                      <a:pt x="5545" y="168"/>
                    </a:lnTo>
                    <a:lnTo>
                      <a:pt x="5441" y="126"/>
                    </a:lnTo>
                    <a:lnTo>
                      <a:pt x="5357" y="126"/>
                    </a:lnTo>
                    <a:lnTo>
                      <a:pt x="5169" y="22"/>
                    </a:lnTo>
                    <a:lnTo>
                      <a:pt x="5085"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33"/>
              <p:cNvSpPr/>
              <p:nvPr/>
            </p:nvSpPr>
            <p:spPr>
              <a:xfrm>
                <a:off x="3852625" y="3330100"/>
                <a:ext cx="181000" cy="178925"/>
              </a:xfrm>
              <a:custGeom>
                <a:rect b="b" l="l" r="r" t="t"/>
                <a:pathLst>
                  <a:path extrusionOk="0" h="7157" w="7240">
                    <a:moveTo>
                      <a:pt x="963" y="0"/>
                    </a:moveTo>
                    <a:lnTo>
                      <a:pt x="879" y="42"/>
                    </a:lnTo>
                    <a:lnTo>
                      <a:pt x="774" y="63"/>
                    </a:lnTo>
                    <a:lnTo>
                      <a:pt x="712" y="63"/>
                    </a:lnTo>
                    <a:lnTo>
                      <a:pt x="670" y="84"/>
                    </a:lnTo>
                    <a:lnTo>
                      <a:pt x="670" y="105"/>
                    </a:lnTo>
                    <a:lnTo>
                      <a:pt x="649" y="105"/>
                    </a:lnTo>
                    <a:lnTo>
                      <a:pt x="502" y="189"/>
                    </a:lnTo>
                    <a:lnTo>
                      <a:pt x="544" y="273"/>
                    </a:lnTo>
                    <a:lnTo>
                      <a:pt x="544" y="356"/>
                    </a:lnTo>
                    <a:lnTo>
                      <a:pt x="858" y="712"/>
                    </a:lnTo>
                    <a:lnTo>
                      <a:pt x="879" y="1151"/>
                    </a:lnTo>
                    <a:lnTo>
                      <a:pt x="1046" y="1402"/>
                    </a:lnTo>
                    <a:lnTo>
                      <a:pt x="1026" y="1633"/>
                    </a:lnTo>
                    <a:lnTo>
                      <a:pt x="837" y="1863"/>
                    </a:lnTo>
                    <a:lnTo>
                      <a:pt x="942" y="1925"/>
                    </a:lnTo>
                    <a:lnTo>
                      <a:pt x="942" y="2135"/>
                    </a:lnTo>
                    <a:lnTo>
                      <a:pt x="1046" y="2260"/>
                    </a:lnTo>
                    <a:lnTo>
                      <a:pt x="1046" y="2407"/>
                    </a:lnTo>
                    <a:lnTo>
                      <a:pt x="1256" y="2783"/>
                    </a:lnTo>
                    <a:lnTo>
                      <a:pt x="1256" y="2867"/>
                    </a:lnTo>
                    <a:lnTo>
                      <a:pt x="1339" y="2972"/>
                    </a:lnTo>
                    <a:lnTo>
                      <a:pt x="1339" y="3453"/>
                    </a:lnTo>
                    <a:lnTo>
                      <a:pt x="1088" y="3871"/>
                    </a:lnTo>
                    <a:lnTo>
                      <a:pt x="1026" y="3871"/>
                    </a:lnTo>
                    <a:lnTo>
                      <a:pt x="754" y="4081"/>
                    </a:lnTo>
                    <a:lnTo>
                      <a:pt x="754" y="4227"/>
                    </a:lnTo>
                    <a:lnTo>
                      <a:pt x="440" y="4499"/>
                    </a:lnTo>
                    <a:lnTo>
                      <a:pt x="440" y="4687"/>
                    </a:lnTo>
                    <a:lnTo>
                      <a:pt x="398" y="4750"/>
                    </a:lnTo>
                    <a:lnTo>
                      <a:pt x="398" y="5210"/>
                    </a:lnTo>
                    <a:lnTo>
                      <a:pt x="230" y="5399"/>
                    </a:lnTo>
                    <a:lnTo>
                      <a:pt x="210" y="5608"/>
                    </a:lnTo>
                    <a:lnTo>
                      <a:pt x="42" y="5796"/>
                    </a:lnTo>
                    <a:lnTo>
                      <a:pt x="42" y="6006"/>
                    </a:lnTo>
                    <a:lnTo>
                      <a:pt x="21" y="6173"/>
                    </a:lnTo>
                    <a:lnTo>
                      <a:pt x="21" y="6466"/>
                    </a:lnTo>
                    <a:lnTo>
                      <a:pt x="0" y="6654"/>
                    </a:lnTo>
                    <a:lnTo>
                      <a:pt x="21" y="6696"/>
                    </a:lnTo>
                    <a:lnTo>
                      <a:pt x="105" y="6738"/>
                    </a:lnTo>
                    <a:lnTo>
                      <a:pt x="126" y="6759"/>
                    </a:lnTo>
                    <a:lnTo>
                      <a:pt x="189" y="6738"/>
                    </a:lnTo>
                    <a:lnTo>
                      <a:pt x="210" y="6654"/>
                    </a:lnTo>
                    <a:lnTo>
                      <a:pt x="398" y="6654"/>
                    </a:lnTo>
                    <a:lnTo>
                      <a:pt x="461" y="6696"/>
                    </a:lnTo>
                    <a:lnTo>
                      <a:pt x="523" y="6675"/>
                    </a:lnTo>
                    <a:lnTo>
                      <a:pt x="523" y="6591"/>
                    </a:lnTo>
                    <a:lnTo>
                      <a:pt x="712" y="6466"/>
                    </a:lnTo>
                    <a:lnTo>
                      <a:pt x="754" y="6466"/>
                    </a:lnTo>
                    <a:lnTo>
                      <a:pt x="858" y="6529"/>
                    </a:lnTo>
                    <a:lnTo>
                      <a:pt x="879" y="6529"/>
                    </a:lnTo>
                    <a:lnTo>
                      <a:pt x="921" y="6487"/>
                    </a:lnTo>
                    <a:lnTo>
                      <a:pt x="963" y="6466"/>
                    </a:lnTo>
                    <a:lnTo>
                      <a:pt x="1046" y="6529"/>
                    </a:lnTo>
                    <a:lnTo>
                      <a:pt x="1046" y="6550"/>
                    </a:lnTo>
                    <a:lnTo>
                      <a:pt x="1130" y="6571"/>
                    </a:lnTo>
                    <a:lnTo>
                      <a:pt x="1088" y="6633"/>
                    </a:lnTo>
                    <a:lnTo>
                      <a:pt x="1151" y="6654"/>
                    </a:lnTo>
                    <a:lnTo>
                      <a:pt x="1256" y="6759"/>
                    </a:lnTo>
                    <a:lnTo>
                      <a:pt x="1381" y="6801"/>
                    </a:lnTo>
                    <a:lnTo>
                      <a:pt x="1486" y="6759"/>
                    </a:lnTo>
                    <a:lnTo>
                      <a:pt x="1507" y="6759"/>
                    </a:lnTo>
                    <a:lnTo>
                      <a:pt x="1590" y="6696"/>
                    </a:lnTo>
                    <a:lnTo>
                      <a:pt x="1653" y="6696"/>
                    </a:lnTo>
                    <a:lnTo>
                      <a:pt x="1674" y="6738"/>
                    </a:lnTo>
                    <a:lnTo>
                      <a:pt x="3850" y="6738"/>
                    </a:lnTo>
                    <a:lnTo>
                      <a:pt x="3871" y="6759"/>
                    </a:lnTo>
                    <a:lnTo>
                      <a:pt x="3913" y="6863"/>
                    </a:lnTo>
                    <a:lnTo>
                      <a:pt x="3976" y="6905"/>
                    </a:lnTo>
                    <a:lnTo>
                      <a:pt x="4101" y="6968"/>
                    </a:lnTo>
                    <a:lnTo>
                      <a:pt x="4206" y="6989"/>
                    </a:lnTo>
                    <a:lnTo>
                      <a:pt x="4311" y="6968"/>
                    </a:lnTo>
                    <a:lnTo>
                      <a:pt x="4373" y="6989"/>
                    </a:lnTo>
                    <a:lnTo>
                      <a:pt x="4394" y="7052"/>
                    </a:lnTo>
                    <a:lnTo>
                      <a:pt x="4478" y="7073"/>
                    </a:lnTo>
                    <a:lnTo>
                      <a:pt x="4541" y="7010"/>
                    </a:lnTo>
                    <a:lnTo>
                      <a:pt x="4645" y="6989"/>
                    </a:lnTo>
                    <a:lnTo>
                      <a:pt x="4792" y="7010"/>
                    </a:lnTo>
                    <a:lnTo>
                      <a:pt x="4855" y="7010"/>
                    </a:lnTo>
                    <a:lnTo>
                      <a:pt x="4896" y="6947"/>
                    </a:lnTo>
                    <a:lnTo>
                      <a:pt x="4917" y="6968"/>
                    </a:lnTo>
                    <a:lnTo>
                      <a:pt x="4959" y="6968"/>
                    </a:lnTo>
                    <a:lnTo>
                      <a:pt x="5106" y="7094"/>
                    </a:lnTo>
                    <a:lnTo>
                      <a:pt x="5210" y="7115"/>
                    </a:lnTo>
                    <a:lnTo>
                      <a:pt x="5357" y="7115"/>
                    </a:lnTo>
                    <a:lnTo>
                      <a:pt x="5357" y="7073"/>
                    </a:lnTo>
                    <a:lnTo>
                      <a:pt x="5440" y="7052"/>
                    </a:lnTo>
                    <a:lnTo>
                      <a:pt x="5482" y="7073"/>
                    </a:lnTo>
                    <a:lnTo>
                      <a:pt x="5545" y="7094"/>
                    </a:lnTo>
                    <a:lnTo>
                      <a:pt x="5587" y="7073"/>
                    </a:lnTo>
                    <a:lnTo>
                      <a:pt x="5629" y="7115"/>
                    </a:lnTo>
                    <a:lnTo>
                      <a:pt x="5671" y="7115"/>
                    </a:lnTo>
                    <a:lnTo>
                      <a:pt x="5692" y="7156"/>
                    </a:lnTo>
                    <a:lnTo>
                      <a:pt x="5838" y="7156"/>
                    </a:lnTo>
                    <a:lnTo>
                      <a:pt x="6717" y="6947"/>
                    </a:lnTo>
                    <a:lnTo>
                      <a:pt x="6696" y="6843"/>
                    </a:lnTo>
                    <a:lnTo>
                      <a:pt x="6612" y="6801"/>
                    </a:lnTo>
                    <a:lnTo>
                      <a:pt x="6570" y="6738"/>
                    </a:lnTo>
                    <a:lnTo>
                      <a:pt x="6508" y="6675"/>
                    </a:lnTo>
                    <a:lnTo>
                      <a:pt x="6424" y="6633"/>
                    </a:lnTo>
                    <a:lnTo>
                      <a:pt x="6361" y="6571"/>
                    </a:lnTo>
                    <a:lnTo>
                      <a:pt x="6256" y="6424"/>
                    </a:lnTo>
                    <a:lnTo>
                      <a:pt x="6173" y="6382"/>
                    </a:lnTo>
                    <a:lnTo>
                      <a:pt x="6110" y="6319"/>
                    </a:lnTo>
                    <a:lnTo>
                      <a:pt x="6047" y="6257"/>
                    </a:lnTo>
                    <a:lnTo>
                      <a:pt x="5964" y="6152"/>
                    </a:lnTo>
                    <a:lnTo>
                      <a:pt x="5943" y="6110"/>
                    </a:lnTo>
                    <a:lnTo>
                      <a:pt x="5984" y="4164"/>
                    </a:lnTo>
                    <a:lnTo>
                      <a:pt x="7219" y="4164"/>
                    </a:lnTo>
                    <a:lnTo>
                      <a:pt x="7198" y="4122"/>
                    </a:lnTo>
                    <a:lnTo>
                      <a:pt x="7219" y="3955"/>
                    </a:lnTo>
                    <a:lnTo>
                      <a:pt x="7240" y="3913"/>
                    </a:lnTo>
                    <a:lnTo>
                      <a:pt x="7240" y="3809"/>
                    </a:lnTo>
                    <a:lnTo>
                      <a:pt x="7198" y="3704"/>
                    </a:lnTo>
                    <a:lnTo>
                      <a:pt x="7198" y="3558"/>
                    </a:lnTo>
                    <a:lnTo>
                      <a:pt x="7198" y="3348"/>
                    </a:lnTo>
                    <a:lnTo>
                      <a:pt x="7156" y="3118"/>
                    </a:lnTo>
                    <a:lnTo>
                      <a:pt x="7198" y="3097"/>
                    </a:lnTo>
                    <a:lnTo>
                      <a:pt x="7198" y="3034"/>
                    </a:lnTo>
                    <a:lnTo>
                      <a:pt x="7198" y="3013"/>
                    </a:lnTo>
                    <a:lnTo>
                      <a:pt x="7093" y="3013"/>
                    </a:lnTo>
                    <a:lnTo>
                      <a:pt x="6989" y="3034"/>
                    </a:lnTo>
                    <a:lnTo>
                      <a:pt x="6905" y="3097"/>
                    </a:lnTo>
                    <a:lnTo>
                      <a:pt x="6821" y="3118"/>
                    </a:lnTo>
                    <a:lnTo>
                      <a:pt x="6780" y="3139"/>
                    </a:lnTo>
                    <a:lnTo>
                      <a:pt x="6717" y="3118"/>
                    </a:lnTo>
                    <a:lnTo>
                      <a:pt x="6570" y="3118"/>
                    </a:lnTo>
                    <a:lnTo>
                      <a:pt x="6508" y="3097"/>
                    </a:lnTo>
                    <a:lnTo>
                      <a:pt x="6424" y="3034"/>
                    </a:lnTo>
                    <a:lnTo>
                      <a:pt x="6382" y="3034"/>
                    </a:lnTo>
                    <a:lnTo>
                      <a:pt x="6361" y="3076"/>
                    </a:lnTo>
                    <a:lnTo>
                      <a:pt x="6298" y="3097"/>
                    </a:lnTo>
                    <a:lnTo>
                      <a:pt x="6256" y="3118"/>
                    </a:lnTo>
                    <a:lnTo>
                      <a:pt x="6194" y="3118"/>
                    </a:lnTo>
                    <a:lnTo>
                      <a:pt x="6173" y="3097"/>
                    </a:lnTo>
                    <a:lnTo>
                      <a:pt x="6173" y="2972"/>
                    </a:lnTo>
                    <a:lnTo>
                      <a:pt x="6215" y="2930"/>
                    </a:lnTo>
                    <a:lnTo>
                      <a:pt x="6215" y="2909"/>
                    </a:lnTo>
                    <a:lnTo>
                      <a:pt x="6256" y="2825"/>
                    </a:lnTo>
                    <a:lnTo>
                      <a:pt x="6173" y="2783"/>
                    </a:lnTo>
                    <a:lnTo>
                      <a:pt x="6173" y="2658"/>
                    </a:lnTo>
                    <a:lnTo>
                      <a:pt x="6194" y="2616"/>
                    </a:lnTo>
                    <a:lnTo>
                      <a:pt x="6194" y="2553"/>
                    </a:lnTo>
                    <a:lnTo>
                      <a:pt x="6110" y="2490"/>
                    </a:lnTo>
                    <a:lnTo>
                      <a:pt x="6110" y="2407"/>
                    </a:lnTo>
                    <a:lnTo>
                      <a:pt x="6152" y="2344"/>
                    </a:lnTo>
                    <a:lnTo>
                      <a:pt x="6110" y="2281"/>
                    </a:lnTo>
                    <a:lnTo>
                      <a:pt x="6068" y="2260"/>
                    </a:lnTo>
                    <a:lnTo>
                      <a:pt x="6047" y="2197"/>
                    </a:lnTo>
                    <a:lnTo>
                      <a:pt x="6005" y="2177"/>
                    </a:lnTo>
                    <a:lnTo>
                      <a:pt x="6005" y="2093"/>
                    </a:lnTo>
                    <a:lnTo>
                      <a:pt x="5964" y="2051"/>
                    </a:lnTo>
                    <a:lnTo>
                      <a:pt x="5964" y="1967"/>
                    </a:lnTo>
                    <a:lnTo>
                      <a:pt x="5901" y="1925"/>
                    </a:lnTo>
                    <a:lnTo>
                      <a:pt x="5964" y="1821"/>
                    </a:lnTo>
                    <a:lnTo>
                      <a:pt x="5964" y="1612"/>
                    </a:lnTo>
                    <a:lnTo>
                      <a:pt x="5943" y="1528"/>
                    </a:lnTo>
                    <a:lnTo>
                      <a:pt x="5943" y="1507"/>
                    </a:lnTo>
                    <a:lnTo>
                      <a:pt x="5964" y="1444"/>
                    </a:lnTo>
                    <a:lnTo>
                      <a:pt x="5964" y="1361"/>
                    </a:lnTo>
                    <a:lnTo>
                      <a:pt x="5901" y="1298"/>
                    </a:lnTo>
                    <a:lnTo>
                      <a:pt x="5943" y="1193"/>
                    </a:lnTo>
                    <a:lnTo>
                      <a:pt x="5984" y="1089"/>
                    </a:lnTo>
                    <a:lnTo>
                      <a:pt x="5984" y="1005"/>
                    </a:lnTo>
                    <a:lnTo>
                      <a:pt x="5984" y="921"/>
                    </a:lnTo>
                    <a:lnTo>
                      <a:pt x="5964" y="837"/>
                    </a:lnTo>
                    <a:lnTo>
                      <a:pt x="5315" y="796"/>
                    </a:lnTo>
                    <a:lnTo>
                      <a:pt x="5273" y="733"/>
                    </a:lnTo>
                    <a:lnTo>
                      <a:pt x="5315" y="691"/>
                    </a:lnTo>
                    <a:lnTo>
                      <a:pt x="5336" y="607"/>
                    </a:lnTo>
                    <a:lnTo>
                      <a:pt x="5147" y="586"/>
                    </a:lnTo>
                    <a:lnTo>
                      <a:pt x="5147" y="628"/>
                    </a:lnTo>
                    <a:lnTo>
                      <a:pt x="4583" y="670"/>
                    </a:lnTo>
                    <a:lnTo>
                      <a:pt x="4583" y="817"/>
                    </a:lnTo>
                    <a:lnTo>
                      <a:pt x="4520" y="921"/>
                    </a:lnTo>
                    <a:lnTo>
                      <a:pt x="4478" y="942"/>
                    </a:lnTo>
                    <a:lnTo>
                      <a:pt x="4499" y="1047"/>
                    </a:lnTo>
                    <a:lnTo>
                      <a:pt x="4499" y="1214"/>
                    </a:lnTo>
                    <a:lnTo>
                      <a:pt x="4059" y="1235"/>
                    </a:lnTo>
                    <a:lnTo>
                      <a:pt x="3976" y="1298"/>
                    </a:lnTo>
                    <a:lnTo>
                      <a:pt x="3787" y="1256"/>
                    </a:lnTo>
                    <a:lnTo>
                      <a:pt x="3704" y="1235"/>
                    </a:lnTo>
                    <a:lnTo>
                      <a:pt x="3599" y="1256"/>
                    </a:lnTo>
                    <a:lnTo>
                      <a:pt x="3453" y="1256"/>
                    </a:lnTo>
                    <a:lnTo>
                      <a:pt x="3390" y="1235"/>
                    </a:lnTo>
                    <a:lnTo>
                      <a:pt x="3369" y="1026"/>
                    </a:lnTo>
                    <a:lnTo>
                      <a:pt x="3285" y="921"/>
                    </a:lnTo>
                    <a:lnTo>
                      <a:pt x="3243" y="837"/>
                    </a:lnTo>
                    <a:lnTo>
                      <a:pt x="3181" y="817"/>
                    </a:lnTo>
                    <a:lnTo>
                      <a:pt x="3181" y="733"/>
                    </a:lnTo>
                    <a:lnTo>
                      <a:pt x="3160" y="691"/>
                    </a:lnTo>
                    <a:lnTo>
                      <a:pt x="3139" y="565"/>
                    </a:lnTo>
                    <a:lnTo>
                      <a:pt x="3076" y="461"/>
                    </a:lnTo>
                    <a:lnTo>
                      <a:pt x="3076" y="377"/>
                    </a:lnTo>
                    <a:lnTo>
                      <a:pt x="3118" y="314"/>
                    </a:lnTo>
                    <a:lnTo>
                      <a:pt x="3076" y="252"/>
                    </a:lnTo>
                    <a:lnTo>
                      <a:pt x="3034" y="189"/>
                    </a:lnTo>
                    <a:lnTo>
                      <a:pt x="3034" y="105"/>
                    </a:lnTo>
                    <a:lnTo>
                      <a:pt x="3034" y="84"/>
                    </a:lnTo>
                    <a:lnTo>
                      <a:pt x="3034" y="0"/>
                    </a:lnTo>
                    <a:lnTo>
                      <a:pt x="2030" y="0"/>
                    </a:lnTo>
                    <a:lnTo>
                      <a:pt x="1821" y="42"/>
                    </a:lnTo>
                    <a:lnTo>
                      <a:pt x="165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33"/>
              <p:cNvSpPr/>
              <p:nvPr/>
            </p:nvSpPr>
            <p:spPr>
              <a:xfrm>
                <a:off x="4046675" y="3472375"/>
                <a:ext cx="113025" cy="103075"/>
              </a:xfrm>
              <a:custGeom>
                <a:rect b="b" l="l" r="r" t="t"/>
                <a:pathLst>
                  <a:path extrusionOk="0" h="4123" w="4521">
                    <a:moveTo>
                      <a:pt x="2679" y="1"/>
                    </a:moveTo>
                    <a:lnTo>
                      <a:pt x="2533" y="43"/>
                    </a:lnTo>
                    <a:lnTo>
                      <a:pt x="2470" y="63"/>
                    </a:lnTo>
                    <a:lnTo>
                      <a:pt x="2386" y="105"/>
                    </a:lnTo>
                    <a:lnTo>
                      <a:pt x="2219" y="210"/>
                    </a:lnTo>
                    <a:lnTo>
                      <a:pt x="2177" y="273"/>
                    </a:lnTo>
                    <a:lnTo>
                      <a:pt x="2177" y="335"/>
                    </a:lnTo>
                    <a:lnTo>
                      <a:pt x="2156" y="377"/>
                    </a:lnTo>
                    <a:lnTo>
                      <a:pt x="2177" y="440"/>
                    </a:lnTo>
                    <a:lnTo>
                      <a:pt x="2156" y="482"/>
                    </a:lnTo>
                    <a:lnTo>
                      <a:pt x="2114" y="524"/>
                    </a:lnTo>
                    <a:lnTo>
                      <a:pt x="1905" y="587"/>
                    </a:lnTo>
                    <a:lnTo>
                      <a:pt x="1570" y="838"/>
                    </a:lnTo>
                    <a:lnTo>
                      <a:pt x="1319" y="1152"/>
                    </a:lnTo>
                    <a:lnTo>
                      <a:pt x="1131" y="1403"/>
                    </a:lnTo>
                    <a:lnTo>
                      <a:pt x="963" y="1465"/>
                    </a:lnTo>
                    <a:lnTo>
                      <a:pt x="859" y="1424"/>
                    </a:lnTo>
                    <a:lnTo>
                      <a:pt x="796" y="1361"/>
                    </a:lnTo>
                    <a:lnTo>
                      <a:pt x="754" y="1361"/>
                    </a:lnTo>
                    <a:lnTo>
                      <a:pt x="733" y="1319"/>
                    </a:lnTo>
                    <a:lnTo>
                      <a:pt x="712" y="1361"/>
                    </a:lnTo>
                    <a:lnTo>
                      <a:pt x="650" y="1298"/>
                    </a:lnTo>
                    <a:lnTo>
                      <a:pt x="524" y="1319"/>
                    </a:lnTo>
                    <a:lnTo>
                      <a:pt x="419" y="1403"/>
                    </a:lnTo>
                    <a:lnTo>
                      <a:pt x="378" y="1403"/>
                    </a:lnTo>
                    <a:lnTo>
                      <a:pt x="315" y="1361"/>
                    </a:lnTo>
                    <a:lnTo>
                      <a:pt x="210" y="1298"/>
                    </a:lnTo>
                    <a:lnTo>
                      <a:pt x="64" y="1277"/>
                    </a:lnTo>
                    <a:lnTo>
                      <a:pt x="1" y="1277"/>
                    </a:lnTo>
                    <a:lnTo>
                      <a:pt x="22" y="1319"/>
                    </a:lnTo>
                    <a:lnTo>
                      <a:pt x="22" y="1382"/>
                    </a:lnTo>
                    <a:lnTo>
                      <a:pt x="22" y="1424"/>
                    </a:lnTo>
                    <a:lnTo>
                      <a:pt x="22" y="1486"/>
                    </a:lnTo>
                    <a:lnTo>
                      <a:pt x="106" y="1570"/>
                    </a:lnTo>
                    <a:lnTo>
                      <a:pt x="168" y="1591"/>
                    </a:lnTo>
                    <a:lnTo>
                      <a:pt x="231" y="1633"/>
                    </a:lnTo>
                    <a:lnTo>
                      <a:pt x="294" y="1716"/>
                    </a:lnTo>
                    <a:lnTo>
                      <a:pt x="294" y="1779"/>
                    </a:lnTo>
                    <a:lnTo>
                      <a:pt x="315" y="1800"/>
                    </a:lnTo>
                    <a:lnTo>
                      <a:pt x="378" y="1884"/>
                    </a:lnTo>
                    <a:lnTo>
                      <a:pt x="398" y="1988"/>
                    </a:lnTo>
                    <a:lnTo>
                      <a:pt x="440" y="2030"/>
                    </a:lnTo>
                    <a:lnTo>
                      <a:pt x="503" y="2114"/>
                    </a:lnTo>
                    <a:lnTo>
                      <a:pt x="545" y="2156"/>
                    </a:lnTo>
                    <a:lnTo>
                      <a:pt x="587" y="2156"/>
                    </a:lnTo>
                    <a:lnTo>
                      <a:pt x="629" y="2240"/>
                    </a:lnTo>
                    <a:lnTo>
                      <a:pt x="796" y="2512"/>
                    </a:lnTo>
                    <a:lnTo>
                      <a:pt x="901" y="2574"/>
                    </a:lnTo>
                    <a:lnTo>
                      <a:pt x="1005" y="2637"/>
                    </a:lnTo>
                    <a:lnTo>
                      <a:pt x="1047" y="2679"/>
                    </a:lnTo>
                    <a:lnTo>
                      <a:pt x="1131" y="2742"/>
                    </a:lnTo>
                    <a:lnTo>
                      <a:pt x="1131" y="2763"/>
                    </a:lnTo>
                    <a:lnTo>
                      <a:pt x="1131" y="2825"/>
                    </a:lnTo>
                    <a:lnTo>
                      <a:pt x="1152" y="2867"/>
                    </a:lnTo>
                    <a:lnTo>
                      <a:pt x="1256" y="2888"/>
                    </a:lnTo>
                    <a:lnTo>
                      <a:pt x="1340" y="2972"/>
                    </a:lnTo>
                    <a:lnTo>
                      <a:pt x="1319" y="3056"/>
                    </a:lnTo>
                    <a:lnTo>
                      <a:pt x="1340" y="3181"/>
                    </a:lnTo>
                    <a:lnTo>
                      <a:pt x="1340" y="3265"/>
                    </a:lnTo>
                    <a:lnTo>
                      <a:pt x="1382" y="3369"/>
                    </a:lnTo>
                    <a:lnTo>
                      <a:pt x="1487" y="3453"/>
                    </a:lnTo>
                    <a:lnTo>
                      <a:pt x="1549" y="3558"/>
                    </a:lnTo>
                    <a:lnTo>
                      <a:pt x="1675" y="3579"/>
                    </a:lnTo>
                    <a:lnTo>
                      <a:pt x="1759" y="3558"/>
                    </a:lnTo>
                    <a:lnTo>
                      <a:pt x="1884" y="3600"/>
                    </a:lnTo>
                    <a:lnTo>
                      <a:pt x="1968" y="3600"/>
                    </a:lnTo>
                    <a:lnTo>
                      <a:pt x="2093" y="3683"/>
                    </a:lnTo>
                    <a:lnTo>
                      <a:pt x="2156" y="3683"/>
                    </a:lnTo>
                    <a:lnTo>
                      <a:pt x="2198" y="3725"/>
                    </a:lnTo>
                    <a:lnTo>
                      <a:pt x="2198" y="3788"/>
                    </a:lnTo>
                    <a:lnTo>
                      <a:pt x="2261" y="3830"/>
                    </a:lnTo>
                    <a:lnTo>
                      <a:pt x="2303" y="3893"/>
                    </a:lnTo>
                    <a:lnTo>
                      <a:pt x="2491" y="3872"/>
                    </a:lnTo>
                    <a:lnTo>
                      <a:pt x="2616" y="3893"/>
                    </a:lnTo>
                    <a:lnTo>
                      <a:pt x="2679" y="3976"/>
                    </a:lnTo>
                    <a:lnTo>
                      <a:pt x="2742" y="3976"/>
                    </a:lnTo>
                    <a:lnTo>
                      <a:pt x="2888" y="4018"/>
                    </a:lnTo>
                    <a:lnTo>
                      <a:pt x="2909" y="4039"/>
                    </a:lnTo>
                    <a:lnTo>
                      <a:pt x="3014" y="4018"/>
                    </a:lnTo>
                    <a:lnTo>
                      <a:pt x="3160" y="3997"/>
                    </a:lnTo>
                    <a:lnTo>
                      <a:pt x="3349" y="4039"/>
                    </a:lnTo>
                    <a:lnTo>
                      <a:pt x="3453" y="4123"/>
                    </a:lnTo>
                    <a:lnTo>
                      <a:pt x="4081" y="3474"/>
                    </a:lnTo>
                    <a:lnTo>
                      <a:pt x="4081" y="3286"/>
                    </a:lnTo>
                    <a:lnTo>
                      <a:pt x="4102" y="3202"/>
                    </a:lnTo>
                    <a:lnTo>
                      <a:pt x="4144" y="3056"/>
                    </a:lnTo>
                    <a:lnTo>
                      <a:pt x="4165" y="2972"/>
                    </a:lnTo>
                    <a:lnTo>
                      <a:pt x="4144" y="2867"/>
                    </a:lnTo>
                    <a:lnTo>
                      <a:pt x="4165" y="2784"/>
                    </a:lnTo>
                    <a:lnTo>
                      <a:pt x="4248" y="2784"/>
                    </a:lnTo>
                    <a:lnTo>
                      <a:pt x="4269" y="2742"/>
                    </a:lnTo>
                    <a:lnTo>
                      <a:pt x="4374" y="2637"/>
                    </a:lnTo>
                    <a:lnTo>
                      <a:pt x="4458" y="2532"/>
                    </a:lnTo>
                    <a:lnTo>
                      <a:pt x="4416" y="2449"/>
                    </a:lnTo>
                    <a:lnTo>
                      <a:pt x="4374" y="2407"/>
                    </a:lnTo>
                    <a:lnTo>
                      <a:pt x="4374" y="2302"/>
                    </a:lnTo>
                    <a:lnTo>
                      <a:pt x="4416" y="2240"/>
                    </a:lnTo>
                    <a:lnTo>
                      <a:pt x="4395" y="2135"/>
                    </a:lnTo>
                    <a:lnTo>
                      <a:pt x="4290" y="2051"/>
                    </a:lnTo>
                    <a:lnTo>
                      <a:pt x="4290" y="2009"/>
                    </a:lnTo>
                    <a:lnTo>
                      <a:pt x="4374" y="1988"/>
                    </a:lnTo>
                    <a:lnTo>
                      <a:pt x="4374" y="1842"/>
                    </a:lnTo>
                    <a:lnTo>
                      <a:pt x="4374" y="1737"/>
                    </a:lnTo>
                    <a:lnTo>
                      <a:pt x="4479" y="1696"/>
                    </a:lnTo>
                    <a:lnTo>
                      <a:pt x="4500" y="1612"/>
                    </a:lnTo>
                    <a:lnTo>
                      <a:pt x="4416" y="1612"/>
                    </a:lnTo>
                    <a:lnTo>
                      <a:pt x="4374" y="1570"/>
                    </a:lnTo>
                    <a:lnTo>
                      <a:pt x="4416" y="1465"/>
                    </a:lnTo>
                    <a:lnTo>
                      <a:pt x="4458" y="1298"/>
                    </a:lnTo>
                    <a:lnTo>
                      <a:pt x="4500" y="1214"/>
                    </a:lnTo>
                    <a:lnTo>
                      <a:pt x="4500" y="1152"/>
                    </a:lnTo>
                    <a:lnTo>
                      <a:pt x="4479" y="1068"/>
                    </a:lnTo>
                    <a:lnTo>
                      <a:pt x="4500" y="984"/>
                    </a:lnTo>
                    <a:lnTo>
                      <a:pt x="4479" y="900"/>
                    </a:lnTo>
                    <a:lnTo>
                      <a:pt x="4520" y="796"/>
                    </a:lnTo>
                    <a:lnTo>
                      <a:pt x="4520" y="733"/>
                    </a:lnTo>
                    <a:lnTo>
                      <a:pt x="4395" y="691"/>
                    </a:lnTo>
                    <a:lnTo>
                      <a:pt x="4353" y="628"/>
                    </a:lnTo>
                    <a:lnTo>
                      <a:pt x="4248" y="545"/>
                    </a:lnTo>
                    <a:lnTo>
                      <a:pt x="4060" y="545"/>
                    </a:lnTo>
                    <a:lnTo>
                      <a:pt x="3956" y="524"/>
                    </a:lnTo>
                    <a:lnTo>
                      <a:pt x="3851" y="377"/>
                    </a:lnTo>
                    <a:lnTo>
                      <a:pt x="3683" y="273"/>
                    </a:lnTo>
                    <a:lnTo>
                      <a:pt x="3537" y="252"/>
                    </a:lnTo>
                    <a:lnTo>
                      <a:pt x="3474" y="315"/>
                    </a:lnTo>
                    <a:lnTo>
                      <a:pt x="3432" y="335"/>
                    </a:lnTo>
                    <a:lnTo>
                      <a:pt x="3411" y="252"/>
                    </a:lnTo>
                    <a:lnTo>
                      <a:pt x="3328" y="252"/>
                    </a:lnTo>
                    <a:lnTo>
                      <a:pt x="3119" y="231"/>
                    </a:lnTo>
                    <a:lnTo>
                      <a:pt x="3098" y="43"/>
                    </a:lnTo>
                    <a:lnTo>
                      <a:pt x="3035" y="43"/>
                    </a:lnTo>
                    <a:lnTo>
                      <a:pt x="2909" y="22"/>
                    </a:lnTo>
                    <a:lnTo>
                      <a:pt x="2847" y="43"/>
                    </a:lnTo>
                    <a:lnTo>
                      <a:pt x="282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33"/>
              <p:cNvSpPr/>
              <p:nvPr/>
            </p:nvSpPr>
            <p:spPr>
              <a:xfrm>
                <a:off x="3968750" y="3504300"/>
                <a:ext cx="135500" cy="135500"/>
              </a:xfrm>
              <a:custGeom>
                <a:rect b="b" l="l" r="r" t="t"/>
                <a:pathLst>
                  <a:path extrusionOk="0" h="5420" w="5420">
                    <a:moveTo>
                      <a:pt x="3118" y="0"/>
                    </a:moveTo>
                    <a:lnTo>
                      <a:pt x="3013" y="21"/>
                    </a:lnTo>
                    <a:lnTo>
                      <a:pt x="2825" y="105"/>
                    </a:lnTo>
                    <a:lnTo>
                      <a:pt x="2762" y="147"/>
                    </a:lnTo>
                    <a:lnTo>
                      <a:pt x="2679" y="126"/>
                    </a:lnTo>
                    <a:lnTo>
                      <a:pt x="2658" y="105"/>
                    </a:lnTo>
                    <a:lnTo>
                      <a:pt x="2511" y="105"/>
                    </a:lnTo>
                    <a:lnTo>
                      <a:pt x="2407" y="230"/>
                    </a:lnTo>
                    <a:lnTo>
                      <a:pt x="2281" y="356"/>
                    </a:lnTo>
                    <a:lnTo>
                      <a:pt x="2093" y="502"/>
                    </a:lnTo>
                    <a:lnTo>
                      <a:pt x="2051" y="502"/>
                    </a:lnTo>
                    <a:lnTo>
                      <a:pt x="2072" y="419"/>
                    </a:lnTo>
                    <a:lnTo>
                      <a:pt x="2093" y="356"/>
                    </a:lnTo>
                    <a:lnTo>
                      <a:pt x="2051" y="335"/>
                    </a:lnTo>
                    <a:lnTo>
                      <a:pt x="2030" y="251"/>
                    </a:lnTo>
                    <a:lnTo>
                      <a:pt x="1988" y="230"/>
                    </a:lnTo>
                    <a:lnTo>
                      <a:pt x="1883" y="230"/>
                    </a:lnTo>
                    <a:lnTo>
                      <a:pt x="1716" y="293"/>
                    </a:lnTo>
                    <a:lnTo>
                      <a:pt x="1151" y="419"/>
                    </a:lnTo>
                    <a:lnTo>
                      <a:pt x="733" y="419"/>
                    </a:lnTo>
                    <a:lnTo>
                      <a:pt x="628" y="2490"/>
                    </a:lnTo>
                    <a:lnTo>
                      <a:pt x="105" y="2490"/>
                    </a:lnTo>
                    <a:lnTo>
                      <a:pt x="0" y="4310"/>
                    </a:lnTo>
                    <a:lnTo>
                      <a:pt x="210" y="4436"/>
                    </a:lnTo>
                    <a:lnTo>
                      <a:pt x="272" y="4624"/>
                    </a:lnTo>
                    <a:lnTo>
                      <a:pt x="419" y="4938"/>
                    </a:lnTo>
                    <a:lnTo>
                      <a:pt x="398" y="5105"/>
                    </a:lnTo>
                    <a:lnTo>
                      <a:pt x="314" y="5273"/>
                    </a:lnTo>
                    <a:lnTo>
                      <a:pt x="314" y="5377"/>
                    </a:lnTo>
                    <a:lnTo>
                      <a:pt x="482" y="5357"/>
                    </a:lnTo>
                    <a:lnTo>
                      <a:pt x="628" y="5419"/>
                    </a:lnTo>
                    <a:lnTo>
                      <a:pt x="712" y="5357"/>
                    </a:lnTo>
                    <a:lnTo>
                      <a:pt x="879" y="5377"/>
                    </a:lnTo>
                    <a:lnTo>
                      <a:pt x="942" y="5294"/>
                    </a:lnTo>
                    <a:lnTo>
                      <a:pt x="1088" y="5273"/>
                    </a:lnTo>
                    <a:lnTo>
                      <a:pt x="1193" y="5210"/>
                    </a:lnTo>
                    <a:lnTo>
                      <a:pt x="1235" y="5126"/>
                    </a:lnTo>
                    <a:lnTo>
                      <a:pt x="1423" y="5043"/>
                    </a:lnTo>
                    <a:lnTo>
                      <a:pt x="1528" y="4938"/>
                    </a:lnTo>
                    <a:lnTo>
                      <a:pt x="1611" y="4708"/>
                    </a:lnTo>
                    <a:lnTo>
                      <a:pt x="1758" y="4582"/>
                    </a:lnTo>
                    <a:lnTo>
                      <a:pt x="1925" y="4540"/>
                    </a:lnTo>
                    <a:lnTo>
                      <a:pt x="2093" y="4603"/>
                    </a:lnTo>
                    <a:lnTo>
                      <a:pt x="2155" y="4645"/>
                    </a:lnTo>
                    <a:lnTo>
                      <a:pt x="2239" y="4687"/>
                    </a:lnTo>
                    <a:lnTo>
                      <a:pt x="2448" y="4771"/>
                    </a:lnTo>
                    <a:lnTo>
                      <a:pt x="2511" y="4771"/>
                    </a:lnTo>
                    <a:lnTo>
                      <a:pt x="2616" y="4812"/>
                    </a:lnTo>
                    <a:lnTo>
                      <a:pt x="2762" y="4771"/>
                    </a:lnTo>
                    <a:lnTo>
                      <a:pt x="2888" y="4771"/>
                    </a:lnTo>
                    <a:lnTo>
                      <a:pt x="2992" y="4750"/>
                    </a:lnTo>
                    <a:lnTo>
                      <a:pt x="3013" y="4812"/>
                    </a:lnTo>
                    <a:lnTo>
                      <a:pt x="3097" y="4854"/>
                    </a:lnTo>
                    <a:lnTo>
                      <a:pt x="3223" y="4750"/>
                    </a:lnTo>
                    <a:lnTo>
                      <a:pt x="3202" y="4729"/>
                    </a:lnTo>
                    <a:lnTo>
                      <a:pt x="3223" y="4624"/>
                    </a:lnTo>
                    <a:lnTo>
                      <a:pt x="3223" y="4540"/>
                    </a:lnTo>
                    <a:lnTo>
                      <a:pt x="3285" y="4499"/>
                    </a:lnTo>
                    <a:lnTo>
                      <a:pt x="3285" y="4331"/>
                    </a:lnTo>
                    <a:lnTo>
                      <a:pt x="3327" y="4227"/>
                    </a:lnTo>
                    <a:lnTo>
                      <a:pt x="3432" y="4206"/>
                    </a:lnTo>
                    <a:lnTo>
                      <a:pt x="3515" y="4164"/>
                    </a:lnTo>
                    <a:lnTo>
                      <a:pt x="3599" y="4164"/>
                    </a:lnTo>
                    <a:lnTo>
                      <a:pt x="3641" y="4101"/>
                    </a:lnTo>
                    <a:lnTo>
                      <a:pt x="3662" y="4080"/>
                    </a:lnTo>
                    <a:lnTo>
                      <a:pt x="3704" y="3996"/>
                    </a:lnTo>
                    <a:lnTo>
                      <a:pt x="3767" y="3955"/>
                    </a:lnTo>
                    <a:lnTo>
                      <a:pt x="3850" y="3913"/>
                    </a:lnTo>
                    <a:lnTo>
                      <a:pt x="3871" y="3871"/>
                    </a:lnTo>
                    <a:lnTo>
                      <a:pt x="3955" y="3850"/>
                    </a:lnTo>
                    <a:lnTo>
                      <a:pt x="3955" y="3766"/>
                    </a:lnTo>
                    <a:lnTo>
                      <a:pt x="3934" y="3704"/>
                    </a:lnTo>
                    <a:lnTo>
                      <a:pt x="3955" y="3578"/>
                    </a:lnTo>
                    <a:lnTo>
                      <a:pt x="4080" y="3369"/>
                    </a:lnTo>
                    <a:lnTo>
                      <a:pt x="4185" y="3327"/>
                    </a:lnTo>
                    <a:lnTo>
                      <a:pt x="4248" y="3327"/>
                    </a:lnTo>
                    <a:lnTo>
                      <a:pt x="4290" y="3264"/>
                    </a:lnTo>
                    <a:lnTo>
                      <a:pt x="4373" y="3243"/>
                    </a:lnTo>
                    <a:lnTo>
                      <a:pt x="4394" y="3180"/>
                    </a:lnTo>
                    <a:lnTo>
                      <a:pt x="4457" y="3139"/>
                    </a:lnTo>
                    <a:lnTo>
                      <a:pt x="4541" y="3076"/>
                    </a:lnTo>
                    <a:lnTo>
                      <a:pt x="4645" y="2971"/>
                    </a:lnTo>
                    <a:lnTo>
                      <a:pt x="4771" y="2950"/>
                    </a:lnTo>
                    <a:lnTo>
                      <a:pt x="4792" y="2971"/>
                    </a:lnTo>
                    <a:lnTo>
                      <a:pt x="4855" y="2950"/>
                    </a:lnTo>
                    <a:lnTo>
                      <a:pt x="4959" y="2950"/>
                    </a:lnTo>
                    <a:lnTo>
                      <a:pt x="5022" y="2867"/>
                    </a:lnTo>
                    <a:lnTo>
                      <a:pt x="5106" y="2867"/>
                    </a:lnTo>
                    <a:lnTo>
                      <a:pt x="5127" y="2762"/>
                    </a:lnTo>
                    <a:lnTo>
                      <a:pt x="5127" y="2720"/>
                    </a:lnTo>
                    <a:lnTo>
                      <a:pt x="5189" y="2657"/>
                    </a:lnTo>
                    <a:lnTo>
                      <a:pt x="5294" y="2657"/>
                    </a:lnTo>
                    <a:lnTo>
                      <a:pt x="5336" y="2616"/>
                    </a:lnTo>
                    <a:lnTo>
                      <a:pt x="5420" y="2616"/>
                    </a:lnTo>
                    <a:lnTo>
                      <a:pt x="5378" y="2553"/>
                    </a:lnTo>
                    <a:lnTo>
                      <a:pt x="5315" y="2511"/>
                    </a:lnTo>
                    <a:lnTo>
                      <a:pt x="5315" y="2448"/>
                    </a:lnTo>
                    <a:lnTo>
                      <a:pt x="5273" y="2406"/>
                    </a:lnTo>
                    <a:lnTo>
                      <a:pt x="5210" y="2406"/>
                    </a:lnTo>
                    <a:lnTo>
                      <a:pt x="5085" y="2323"/>
                    </a:lnTo>
                    <a:lnTo>
                      <a:pt x="5001" y="2323"/>
                    </a:lnTo>
                    <a:lnTo>
                      <a:pt x="4876" y="2281"/>
                    </a:lnTo>
                    <a:lnTo>
                      <a:pt x="4792" y="2302"/>
                    </a:lnTo>
                    <a:lnTo>
                      <a:pt x="4666" y="2281"/>
                    </a:lnTo>
                    <a:lnTo>
                      <a:pt x="4604" y="2176"/>
                    </a:lnTo>
                    <a:lnTo>
                      <a:pt x="4499" y="2092"/>
                    </a:lnTo>
                    <a:lnTo>
                      <a:pt x="4457" y="1988"/>
                    </a:lnTo>
                    <a:lnTo>
                      <a:pt x="4457" y="1904"/>
                    </a:lnTo>
                    <a:lnTo>
                      <a:pt x="4436" y="1779"/>
                    </a:lnTo>
                    <a:lnTo>
                      <a:pt x="4457" y="1695"/>
                    </a:lnTo>
                    <a:lnTo>
                      <a:pt x="4373" y="1611"/>
                    </a:lnTo>
                    <a:lnTo>
                      <a:pt x="4269" y="1590"/>
                    </a:lnTo>
                    <a:lnTo>
                      <a:pt x="4248" y="1548"/>
                    </a:lnTo>
                    <a:lnTo>
                      <a:pt x="4248" y="1486"/>
                    </a:lnTo>
                    <a:lnTo>
                      <a:pt x="4248" y="1465"/>
                    </a:lnTo>
                    <a:lnTo>
                      <a:pt x="4164" y="1402"/>
                    </a:lnTo>
                    <a:lnTo>
                      <a:pt x="4122" y="1360"/>
                    </a:lnTo>
                    <a:lnTo>
                      <a:pt x="4018" y="1297"/>
                    </a:lnTo>
                    <a:lnTo>
                      <a:pt x="3913" y="1235"/>
                    </a:lnTo>
                    <a:lnTo>
                      <a:pt x="3746" y="963"/>
                    </a:lnTo>
                    <a:lnTo>
                      <a:pt x="3704" y="879"/>
                    </a:lnTo>
                    <a:lnTo>
                      <a:pt x="3662" y="879"/>
                    </a:lnTo>
                    <a:lnTo>
                      <a:pt x="3620" y="837"/>
                    </a:lnTo>
                    <a:lnTo>
                      <a:pt x="3557" y="753"/>
                    </a:lnTo>
                    <a:lnTo>
                      <a:pt x="3515" y="711"/>
                    </a:lnTo>
                    <a:lnTo>
                      <a:pt x="3495" y="607"/>
                    </a:lnTo>
                    <a:lnTo>
                      <a:pt x="3432" y="523"/>
                    </a:lnTo>
                    <a:lnTo>
                      <a:pt x="3411" y="502"/>
                    </a:lnTo>
                    <a:lnTo>
                      <a:pt x="3411" y="439"/>
                    </a:lnTo>
                    <a:lnTo>
                      <a:pt x="3348" y="356"/>
                    </a:lnTo>
                    <a:lnTo>
                      <a:pt x="3285" y="314"/>
                    </a:lnTo>
                    <a:lnTo>
                      <a:pt x="3223" y="293"/>
                    </a:lnTo>
                    <a:lnTo>
                      <a:pt x="3139" y="209"/>
                    </a:lnTo>
                    <a:lnTo>
                      <a:pt x="3139" y="147"/>
                    </a:lnTo>
                    <a:lnTo>
                      <a:pt x="3139" y="105"/>
                    </a:lnTo>
                    <a:lnTo>
                      <a:pt x="3139" y="42"/>
                    </a:lnTo>
                    <a:lnTo>
                      <a:pt x="3118"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33"/>
              <p:cNvSpPr/>
              <p:nvPr/>
            </p:nvSpPr>
            <p:spPr>
              <a:xfrm>
                <a:off x="3853150" y="3491725"/>
                <a:ext cx="193550" cy="182075"/>
              </a:xfrm>
              <a:custGeom>
                <a:rect b="b" l="l" r="r" t="t"/>
                <a:pathLst>
                  <a:path extrusionOk="0" h="7283" w="7742">
                    <a:moveTo>
                      <a:pt x="691" y="1"/>
                    </a:moveTo>
                    <a:lnTo>
                      <a:pt x="502" y="126"/>
                    </a:lnTo>
                    <a:lnTo>
                      <a:pt x="502" y="210"/>
                    </a:lnTo>
                    <a:lnTo>
                      <a:pt x="440" y="231"/>
                    </a:lnTo>
                    <a:lnTo>
                      <a:pt x="377" y="189"/>
                    </a:lnTo>
                    <a:lnTo>
                      <a:pt x="189" y="189"/>
                    </a:lnTo>
                    <a:lnTo>
                      <a:pt x="168" y="273"/>
                    </a:lnTo>
                    <a:lnTo>
                      <a:pt x="105" y="294"/>
                    </a:lnTo>
                    <a:lnTo>
                      <a:pt x="84" y="273"/>
                    </a:lnTo>
                    <a:lnTo>
                      <a:pt x="0" y="231"/>
                    </a:lnTo>
                    <a:lnTo>
                      <a:pt x="21" y="733"/>
                    </a:lnTo>
                    <a:lnTo>
                      <a:pt x="377" y="1068"/>
                    </a:lnTo>
                    <a:lnTo>
                      <a:pt x="544" y="1382"/>
                    </a:lnTo>
                    <a:lnTo>
                      <a:pt x="837" y="2051"/>
                    </a:lnTo>
                    <a:lnTo>
                      <a:pt x="858" y="2302"/>
                    </a:lnTo>
                    <a:lnTo>
                      <a:pt x="1151" y="2700"/>
                    </a:lnTo>
                    <a:lnTo>
                      <a:pt x="1151" y="2847"/>
                    </a:lnTo>
                    <a:lnTo>
                      <a:pt x="1465" y="3307"/>
                    </a:lnTo>
                    <a:lnTo>
                      <a:pt x="1465" y="3537"/>
                    </a:lnTo>
                    <a:lnTo>
                      <a:pt x="1381" y="3579"/>
                    </a:lnTo>
                    <a:lnTo>
                      <a:pt x="1465" y="3872"/>
                    </a:lnTo>
                    <a:lnTo>
                      <a:pt x="1486" y="4311"/>
                    </a:lnTo>
                    <a:lnTo>
                      <a:pt x="1674" y="4751"/>
                    </a:lnTo>
                    <a:lnTo>
                      <a:pt x="1653" y="5023"/>
                    </a:lnTo>
                    <a:lnTo>
                      <a:pt x="1695" y="5190"/>
                    </a:lnTo>
                    <a:lnTo>
                      <a:pt x="1632" y="5232"/>
                    </a:lnTo>
                    <a:lnTo>
                      <a:pt x="1674" y="5315"/>
                    </a:lnTo>
                    <a:lnTo>
                      <a:pt x="1737" y="5629"/>
                    </a:lnTo>
                    <a:lnTo>
                      <a:pt x="1800" y="5650"/>
                    </a:lnTo>
                    <a:lnTo>
                      <a:pt x="1862" y="5755"/>
                    </a:lnTo>
                    <a:lnTo>
                      <a:pt x="1800" y="5797"/>
                    </a:lnTo>
                    <a:lnTo>
                      <a:pt x="1800" y="5943"/>
                    </a:lnTo>
                    <a:lnTo>
                      <a:pt x="1883" y="6027"/>
                    </a:lnTo>
                    <a:lnTo>
                      <a:pt x="1904" y="6257"/>
                    </a:lnTo>
                    <a:lnTo>
                      <a:pt x="2009" y="6383"/>
                    </a:lnTo>
                    <a:lnTo>
                      <a:pt x="2155" y="6676"/>
                    </a:lnTo>
                    <a:lnTo>
                      <a:pt x="2281" y="6801"/>
                    </a:lnTo>
                    <a:lnTo>
                      <a:pt x="2302" y="6885"/>
                    </a:lnTo>
                    <a:lnTo>
                      <a:pt x="2511" y="7031"/>
                    </a:lnTo>
                    <a:lnTo>
                      <a:pt x="2595" y="6989"/>
                    </a:lnTo>
                    <a:lnTo>
                      <a:pt x="2720" y="6968"/>
                    </a:lnTo>
                    <a:lnTo>
                      <a:pt x="2720" y="6885"/>
                    </a:lnTo>
                    <a:lnTo>
                      <a:pt x="2678" y="6843"/>
                    </a:lnTo>
                    <a:lnTo>
                      <a:pt x="2720" y="6759"/>
                    </a:lnTo>
                    <a:lnTo>
                      <a:pt x="2888" y="6696"/>
                    </a:lnTo>
                    <a:lnTo>
                      <a:pt x="2930" y="6801"/>
                    </a:lnTo>
                    <a:lnTo>
                      <a:pt x="3055" y="6822"/>
                    </a:lnTo>
                    <a:lnTo>
                      <a:pt x="3013" y="6927"/>
                    </a:lnTo>
                    <a:lnTo>
                      <a:pt x="3097" y="7115"/>
                    </a:lnTo>
                    <a:lnTo>
                      <a:pt x="3264" y="7136"/>
                    </a:lnTo>
                    <a:lnTo>
                      <a:pt x="3411" y="7220"/>
                    </a:lnTo>
                    <a:lnTo>
                      <a:pt x="3515" y="7199"/>
                    </a:lnTo>
                    <a:lnTo>
                      <a:pt x="3557" y="7220"/>
                    </a:lnTo>
                    <a:lnTo>
                      <a:pt x="3662" y="7240"/>
                    </a:lnTo>
                    <a:lnTo>
                      <a:pt x="3725" y="7199"/>
                    </a:lnTo>
                    <a:lnTo>
                      <a:pt x="3787" y="7199"/>
                    </a:lnTo>
                    <a:lnTo>
                      <a:pt x="3850" y="7282"/>
                    </a:lnTo>
                    <a:lnTo>
                      <a:pt x="3976" y="7282"/>
                    </a:lnTo>
                    <a:lnTo>
                      <a:pt x="3997" y="7178"/>
                    </a:lnTo>
                    <a:lnTo>
                      <a:pt x="4038" y="7115"/>
                    </a:lnTo>
                    <a:lnTo>
                      <a:pt x="4101" y="7094"/>
                    </a:lnTo>
                    <a:lnTo>
                      <a:pt x="4164" y="6968"/>
                    </a:lnTo>
                    <a:lnTo>
                      <a:pt x="4310" y="6885"/>
                    </a:lnTo>
                    <a:lnTo>
                      <a:pt x="4499" y="6906"/>
                    </a:lnTo>
                    <a:lnTo>
                      <a:pt x="4562" y="6906"/>
                    </a:lnTo>
                    <a:lnTo>
                      <a:pt x="4624" y="4813"/>
                    </a:lnTo>
                    <a:lnTo>
                      <a:pt x="4729" y="2993"/>
                    </a:lnTo>
                    <a:lnTo>
                      <a:pt x="5252" y="2993"/>
                    </a:lnTo>
                    <a:lnTo>
                      <a:pt x="5357" y="922"/>
                    </a:lnTo>
                    <a:lnTo>
                      <a:pt x="5775" y="922"/>
                    </a:lnTo>
                    <a:lnTo>
                      <a:pt x="6340" y="796"/>
                    </a:lnTo>
                    <a:lnTo>
                      <a:pt x="6507" y="733"/>
                    </a:lnTo>
                    <a:lnTo>
                      <a:pt x="6612" y="733"/>
                    </a:lnTo>
                    <a:lnTo>
                      <a:pt x="6654" y="754"/>
                    </a:lnTo>
                    <a:lnTo>
                      <a:pt x="6675" y="838"/>
                    </a:lnTo>
                    <a:lnTo>
                      <a:pt x="6717" y="859"/>
                    </a:lnTo>
                    <a:lnTo>
                      <a:pt x="6696" y="922"/>
                    </a:lnTo>
                    <a:lnTo>
                      <a:pt x="6675" y="1005"/>
                    </a:lnTo>
                    <a:lnTo>
                      <a:pt x="6717" y="1005"/>
                    </a:lnTo>
                    <a:lnTo>
                      <a:pt x="6905" y="859"/>
                    </a:lnTo>
                    <a:lnTo>
                      <a:pt x="7031" y="733"/>
                    </a:lnTo>
                    <a:lnTo>
                      <a:pt x="7135" y="608"/>
                    </a:lnTo>
                    <a:lnTo>
                      <a:pt x="7282" y="608"/>
                    </a:lnTo>
                    <a:lnTo>
                      <a:pt x="7303" y="629"/>
                    </a:lnTo>
                    <a:lnTo>
                      <a:pt x="7386" y="650"/>
                    </a:lnTo>
                    <a:lnTo>
                      <a:pt x="7449" y="608"/>
                    </a:lnTo>
                    <a:lnTo>
                      <a:pt x="7637" y="524"/>
                    </a:lnTo>
                    <a:lnTo>
                      <a:pt x="7742" y="503"/>
                    </a:lnTo>
                    <a:lnTo>
                      <a:pt x="7658" y="398"/>
                    </a:lnTo>
                    <a:lnTo>
                      <a:pt x="7637" y="398"/>
                    </a:lnTo>
                    <a:lnTo>
                      <a:pt x="7616" y="378"/>
                    </a:lnTo>
                    <a:lnTo>
                      <a:pt x="7533" y="378"/>
                    </a:lnTo>
                    <a:lnTo>
                      <a:pt x="7512" y="336"/>
                    </a:lnTo>
                    <a:lnTo>
                      <a:pt x="7491" y="336"/>
                    </a:lnTo>
                    <a:lnTo>
                      <a:pt x="7449" y="315"/>
                    </a:lnTo>
                    <a:lnTo>
                      <a:pt x="7323" y="378"/>
                    </a:lnTo>
                    <a:lnTo>
                      <a:pt x="7240" y="336"/>
                    </a:lnTo>
                    <a:lnTo>
                      <a:pt x="6696" y="482"/>
                    </a:lnTo>
                    <a:lnTo>
                      <a:pt x="5817" y="691"/>
                    </a:lnTo>
                    <a:lnTo>
                      <a:pt x="5671" y="691"/>
                    </a:lnTo>
                    <a:lnTo>
                      <a:pt x="5650" y="650"/>
                    </a:lnTo>
                    <a:lnTo>
                      <a:pt x="5608" y="650"/>
                    </a:lnTo>
                    <a:lnTo>
                      <a:pt x="5566" y="608"/>
                    </a:lnTo>
                    <a:lnTo>
                      <a:pt x="5524" y="629"/>
                    </a:lnTo>
                    <a:lnTo>
                      <a:pt x="5461" y="608"/>
                    </a:lnTo>
                    <a:lnTo>
                      <a:pt x="5419" y="587"/>
                    </a:lnTo>
                    <a:lnTo>
                      <a:pt x="5336" y="608"/>
                    </a:lnTo>
                    <a:lnTo>
                      <a:pt x="5336" y="650"/>
                    </a:lnTo>
                    <a:lnTo>
                      <a:pt x="5189" y="650"/>
                    </a:lnTo>
                    <a:lnTo>
                      <a:pt x="5085" y="629"/>
                    </a:lnTo>
                    <a:lnTo>
                      <a:pt x="4938" y="503"/>
                    </a:lnTo>
                    <a:lnTo>
                      <a:pt x="4896" y="503"/>
                    </a:lnTo>
                    <a:lnTo>
                      <a:pt x="4875" y="482"/>
                    </a:lnTo>
                    <a:lnTo>
                      <a:pt x="4834" y="545"/>
                    </a:lnTo>
                    <a:lnTo>
                      <a:pt x="4771" y="545"/>
                    </a:lnTo>
                    <a:lnTo>
                      <a:pt x="4624" y="524"/>
                    </a:lnTo>
                    <a:lnTo>
                      <a:pt x="4520" y="545"/>
                    </a:lnTo>
                    <a:lnTo>
                      <a:pt x="4457" y="608"/>
                    </a:lnTo>
                    <a:lnTo>
                      <a:pt x="4373" y="587"/>
                    </a:lnTo>
                    <a:lnTo>
                      <a:pt x="4352" y="524"/>
                    </a:lnTo>
                    <a:lnTo>
                      <a:pt x="4290" y="503"/>
                    </a:lnTo>
                    <a:lnTo>
                      <a:pt x="4185" y="524"/>
                    </a:lnTo>
                    <a:lnTo>
                      <a:pt x="4080" y="503"/>
                    </a:lnTo>
                    <a:lnTo>
                      <a:pt x="3955" y="440"/>
                    </a:lnTo>
                    <a:lnTo>
                      <a:pt x="3892" y="398"/>
                    </a:lnTo>
                    <a:lnTo>
                      <a:pt x="3850" y="294"/>
                    </a:lnTo>
                    <a:lnTo>
                      <a:pt x="3829" y="273"/>
                    </a:lnTo>
                    <a:lnTo>
                      <a:pt x="1653" y="273"/>
                    </a:lnTo>
                    <a:lnTo>
                      <a:pt x="1632" y="231"/>
                    </a:lnTo>
                    <a:lnTo>
                      <a:pt x="1569" y="231"/>
                    </a:lnTo>
                    <a:lnTo>
                      <a:pt x="1486" y="294"/>
                    </a:lnTo>
                    <a:lnTo>
                      <a:pt x="1465" y="294"/>
                    </a:lnTo>
                    <a:lnTo>
                      <a:pt x="1360" y="336"/>
                    </a:lnTo>
                    <a:lnTo>
                      <a:pt x="1235" y="294"/>
                    </a:lnTo>
                    <a:lnTo>
                      <a:pt x="1130" y="189"/>
                    </a:lnTo>
                    <a:lnTo>
                      <a:pt x="1067" y="168"/>
                    </a:lnTo>
                    <a:lnTo>
                      <a:pt x="1109" y="106"/>
                    </a:lnTo>
                    <a:lnTo>
                      <a:pt x="1025" y="85"/>
                    </a:lnTo>
                    <a:lnTo>
                      <a:pt x="1025" y="64"/>
                    </a:lnTo>
                    <a:lnTo>
                      <a:pt x="942" y="1"/>
                    </a:lnTo>
                    <a:lnTo>
                      <a:pt x="900" y="22"/>
                    </a:lnTo>
                    <a:lnTo>
                      <a:pt x="858" y="64"/>
                    </a:lnTo>
                    <a:lnTo>
                      <a:pt x="837" y="64"/>
                    </a:lnTo>
                    <a:lnTo>
                      <a:pt x="73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33"/>
              <p:cNvSpPr/>
              <p:nvPr/>
            </p:nvSpPr>
            <p:spPr>
              <a:xfrm>
                <a:off x="4123050" y="3397575"/>
                <a:ext cx="150675" cy="242750"/>
              </a:xfrm>
              <a:custGeom>
                <a:rect b="b" l="l" r="r" t="t"/>
                <a:pathLst>
                  <a:path extrusionOk="0" h="9710" w="6027">
                    <a:moveTo>
                      <a:pt x="6006" y="1"/>
                    </a:moveTo>
                    <a:lnTo>
                      <a:pt x="5964" y="22"/>
                    </a:lnTo>
                    <a:lnTo>
                      <a:pt x="5922" y="84"/>
                    </a:lnTo>
                    <a:lnTo>
                      <a:pt x="5818" y="63"/>
                    </a:lnTo>
                    <a:lnTo>
                      <a:pt x="5734" y="126"/>
                    </a:lnTo>
                    <a:lnTo>
                      <a:pt x="5650" y="210"/>
                    </a:lnTo>
                    <a:lnTo>
                      <a:pt x="5525" y="231"/>
                    </a:lnTo>
                    <a:lnTo>
                      <a:pt x="5441" y="314"/>
                    </a:lnTo>
                    <a:lnTo>
                      <a:pt x="5315" y="314"/>
                    </a:lnTo>
                    <a:lnTo>
                      <a:pt x="5294" y="377"/>
                    </a:lnTo>
                    <a:lnTo>
                      <a:pt x="5190" y="398"/>
                    </a:lnTo>
                    <a:lnTo>
                      <a:pt x="5106" y="377"/>
                    </a:lnTo>
                    <a:lnTo>
                      <a:pt x="4897" y="440"/>
                    </a:lnTo>
                    <a:lnTo>
                      <a:pt x="4855" y="482"/>
                    </a:lnTo>
                    <a:lnTo>
                      <a:pt x="4750" y="503"/>
                    </a:lnTo>
                    <a:lnTo>
                      <a:pt x="4667" y="440"/>
                    </a:lnTo>
                    <a:lnTo>
                      <a:pt x="4583" y="440"/>
                    </a:lnTo>
                    <a:lnTo>
                      <a:pt x="4478" y="419"/>
                    </a:lnTo>
                    <a:lnTo>
                      <a:pt x="4437" y="482"/>
                    </a:lnTo>
                    <a:lnTo>
                      <a:pt x="4458" y="524"/>
                    </a:lnTo>
                    <a:lnTo>
                      <a:pt x="4437" y="607"/>
                    </a:lnTo>
                    <a:lnTo>
                      <a:pt x="4269" y="628"/>
                    </a:lnTo>
                    <a:lnTo>
                      <a:pt x="4144" y="691"/>
                    </a:lnTo>
                    <a:lnTo>
                      <a:pt x="4060" y="628"/>
                    </a:lnTo>
                    <a:lnTo>
                      <a:pt x="3976" y="628"/>
                    </a:lnTo>
                    <a:lnTo>
                      <a:pt x="3976" y="587"/>
                    </a:lnTo>
                    <a:lnTo>
                      <a:pt x="3934" y="545"/>
                    </a:lnTo>
                    <a:lnTo>
                      <a:pt x="3872" y="607"/>
                    </a:lnTo>
                    <a:lnTo>
                      <a:pt x="3809" y="607"/>
                    </a:lnTo>
                    <a:lnTo>
                      <a:pt x="3704" y="712"/>
                    </a:lnTo>
                    <a:lnTo>
                      <a:pt x="3516" y="733"/>
                    </a:lnTo>
                    <a:lnTo>
                      <a:pt x="3537" y="712"/>
                    </a:lnTo>
                    <a:lnTo>
                      <a:pt x="3495" y="628"/>
                    </a:lnTo>
                    <a:lnTo>
                      <a:pt x="3411" y="628"/>
                    </a:lnTo>
                    <a:lnTo>
                      <a:pt x="3328" y="587"/>
                    </a:lnTo>
                    <a:lnTo>
                      <a:pt x="3244" y="545"/>
                    </a:lnTo>
                    <a:lnTo>
                      <a:pt x="3244" y="503"/>
                    </a:lnTo>
                    <a:lnTo>
                      <a:pt x="3181" y="524"/>
                    </a:lnTo>
                    <a:lnTo>
                      <a:pt x="3139" y="545"/>
                    </a:lnTo>
                    <a:lnTo>
                      <a:pt x="3035" y="587"/>
                    </a:lnTo>
                    <a:lnTo>
                      <a:pt x="2491" y="607"/>
                    </a:lnTo>
                    <a:lnTo>
                      <a:pt x="2365" y="1110"/>
                    </a:lnTo>
                    <a:lnTo>
                      <a:pt x="2449" y="1654"/>
                    </a:lnTo>
                    <a:lnTo>
                      <a:pt x="2616" y="1737"/>
                    </a:lnTo>
                    <a:lnTo>
                      <a:pt x="2721" y="1800"/>
                    </a:lnTo>
                    <a:lnTo>
                      <a:pt x="2763" y="1863"/>
                    </a:lnTo>
                    <a:lnTo>
                      <a:pt x="2805" y="1884"/>
                    </a:lnTo>
                    <a:lnTo>
                      <a:pt x="3014" y="2072"/>
                    </a:lnTo>
                    <a:lnTo>
                      <a:pt x="3035" y="2177"/>
                    </a:lnTo>
                    <a:lnTo>
                      <a:pt x="3181" y="2365"/>
                    </a:lnTo>
                    <a:lnTo>
                      <a:pt x="3223" y="2491"/>
                    </a:lnTo>
                    <a:lnTo>
                      <a:pt x="3286" y="2574"/>
                    </a:lnTo>
                    <a:lnTo>
                      <a:pt x="3286" y="2637"/>
                    </a:lnTo>
                    <a:lnTo>
                      <a:pt x="3202" y="2637"/>
                    </a:lnTo>
                    <a:lnTo>
                      <a:pt x="3181" y="2721"/>
                    </a:lnTo>
                    <a:lnTo>
                      <a:pt x="3118" y="2721"/>
                    </a:lnTo>
                    <a:lnTo>
                      <a:pt x="3097" y="2783"/>
                    </a:lnTo>
                    <a:lnTo>
                      <a:pt x="3118" y="2804"/>
                    </a:lnTo>
                    <a:lnTo>
                      <a:pt x="3097" y="2846"/>
                    </a:lnTo>
                    <a:lnTo>
                      <a:pt x="3181" y="2930"/>
                    </a:lnTo>
                    <a:lnTo>
                      <a:pt x="3139" y="3139"/>
                    </a:lnTo>
                    <a:lnTo>
                      <a:pt x="3118" y="3244"/>
                    </a:lnTo>
                    <a:lnTo>
                      <a:pt x="3035" y="3307"/>
                    </a:lnTo>
                    <a:lnTo>
                      <a:pt x="2930" y="3327"/>
                    </a:lnTo>
                    <a:lnTo>
                      <a:pt x="2867" y="3474"/>
                    </a:lnTo>
                    <a:lnTo>
                      <a:pt x="2867" y="3579"/>
                    </a:lnTo>
                    <a:lnTo>
                      <a:pt x="2805" y="3683"/>
                    </a:lnTo>
                    <a:lnTo>
                      <a:pt x="2825" y="3830"/>
                    </a:lnTo>
                    <a:lnTo>
                      <a:pt x="2805" y="3955"/>
                    </a:lnTo>
                    <a:lnTo>
                      <a:pt x="2700" y="3976"/>
                    </a:lnTo>
                    <a:lnTo>
                      <a:pt x="2679" y="3872"/>
                    </a:lnTo>
                    <a:lnTo>
                      <a:pt x="2700" y="3830"/>
                    </a:lnTo>
                    <a:lnTo>
                      <a:pt x="2616" y="3725"/>
                    </a:lnTo>
                    <a:lnTo>
                      <a:pt x="2574" y="3662"/>
                    </a:lnTo>
                    <a:lnTo>
                      <a:pt x="2491" y="3620"/>
                    </a:lnTo>
                    <a:lnTo>
                      <a:pt x="2386" y="3537"/>
                    </a:lnTo>
                    <a:lnTo>
                      <a:pt x="2281" y="3411"/>
                    </a:lnTo>
                    <a:lnTo>
                      <a:pt x="2281" y="3327"/>
                    </a:lnTo>
                    <a:lnTo>
                      <a:pt x="2240" y="3202"/>
                    </a:lnTo>
                    <a:lnTo>
                      <a:pt x="2240" y="3097"/>
                    </a:lnTo>
                    <a:lnTo>
                      <a:pt x="2281" y="2993"/>
                    </a:lnTo>
                    <a:lnTo>
                      <a:pt x="2344" y="2846"/>
                    </a:lnTo>
                    <a:lnTo>
                      <a:pt x="2449" y="2721"/>
                    </a:lnTo>
                    <a:lnTo>
                      <a:pt x="2470" y="2595"/>
                    </a:lnTo>
                    <a:lnTo>
                      <a:pt x="2470" y="2428"/>
                    </a:lnTo>
                    <a:lnTo>
                      <a:pt x="2407" y="2323"/>
                    </a:lnTo>
                    <a:lnTo>
                      <a:pt x="2261" y="2302"/>
                    </a:lnTo>
                    <a:lnTo>
                      <a:pt x="2135" y="2302"/>
                    </a:lnTo>
                    <a:lnTo>
                      <a:pt x="2072" y="2365"/>
                    </a:lnTo>
                    <a:lnTo>
                      <a:pt x="2030" y="2365"/>
                    </a:lnTo>
                    <a:lnTo>
                      <a:pt x="1968" y="2386"/>
                    </a:lnTo>
                    <a:lnTo>
                      <a:pt x="1863" y="2323"/>
                    </a:lnTo>
                    <a:lnTo>
                      <a:pt x="1863" y="2260"/>
                    </a:lnTo>
                    <a:lnTo>
                      <a:pt x="1821" y="2198"/>
                    </a:lnTo>
                    <a:lnTo>
                      <a:pt x="1779" y="2156"/>
                    </a:lnTo>
                    <a:lnTo>
                      <a:pt x="1758" y="2093"/>
                    </a:lnTo>
                    <a:lnTo>
                      <a:pt x="1612" y="2114"/>
                    </a:lnTo>
                    <a:lnTo>
                      <a:pt x="1424" y="2177"/>
                    </a:lnTo>
                    <a:lnTo>
                      <a:pt x="1089" y="2302"/>
                    </a:lnTo>
                    <a:lnTo>
                      <a:pt x="984" y="2323"/>
                    </a:lnTo>
                    <a:lnTo>
                      <a:pt x="398" y="2595"/>
                    </a:lnTo>
                    <a:lnTo>
                      <a:pt x="273" y="2595"/>
                    </a:lnTo>
                    <a:lnTo>
                      <a:pt x="43" y="2700"/>
                    </a:lnTo>
                    <a:lnTo>
                      <a:pt x="1" y="2783"/>
                    </a:lnTo>
                    <a:lnTo>
                      <a:pt x="43" y="2951"/>
                    </a:lnTo>
                    <a:lnTo>
                      <a:pt x="43" y="3035"/>
                    </a:lnTo>
                    <a:lnTo>
                      <a:pt x="64" y="3223"/>
                    </a:lnTo>
                    <a:lnTo>
                      <a:pt x="273" y="3244"/>
                    </a:lnTo>
                    <a:lnTo>
                      <a:pt x="356" y="3244"/>
                    </a:lnTo>
                    <a:lnTo>
                      <a:pt x="377" y="3327"/>
                    </a:lnTo>
                    <a:lnTo>
                      <a:pt x="419" y="3307"/>
                    </a:lnTo>
                    <a:lnTo>
                      <a:pt x="482" y="3244"/>
                    </a:lnTo>
                    <a:lnTo>
                      <a:pt x="628" y="3265"/>
                    </a:lnTo>
                    <a:lnTo>
                      <a:pt x="796" y="3369"/>
                    </a:lnTo>
                    <a:lnTo>
                      <a:pt x="901" y="3516"/>
                    </a:lnTo>
                    <a:lnTo>
                      <a:pt x="1005" y="3537"/>
                    </a:lnTo>
                    <a:lnTo>
                      <a:pt x="1193" y="3537"/>
                    </a:lnTo>
                    <a:lnTo>
                      <a:pt x="1298" y="3620"/>
                    </a:lnTo>
                    <a:lnTo>
                      <a:pt x="1340" y="3683"/>
                    </a:lnTo>
                    <a:lnTo>
                      <a:pt x="1465" y="3725"/>
                    </a:lnTo>
                    <a:lnTo>
                      <a:pt x="1465" y="3788"/>
                    </a:lnTo>
                    <a:lnTo>
                      <a:pt x="1424" y="3892"/>
                    </a:lnTo>
                    <a:lnTo>
                      <a:pt x="1445" y="3976"/>
                    </a:lnTo>
                    <a:lnTo>
                      <a:pt x="1424" y="4060"/>
                    </a:lnTo>
                    <a:lnTo>
                      <a:pt x="1445" y="4144"/>
                    </a:lnTo>
                    <a:lnTo>
                      <a:pt x="1445" y="4206"/>
                    </a:lnTo>
                    <a:lnTo>
                      <a:pt x="1403" y="4290"/>
                    </a:lnTo>
                    <a:lnTo>
                      <a:pt x="1361" y="4457"/>
                    </a:lnTo>
                    <a:lnTo>
                      <a:pt x="1319" y="4562"/>
                    </a:lnTo>
                    <a:lnTo>
                      <a:pt x="1361" y="4604"/>
                    </a:lnTo>
                    <a:lnTo>
                      <a:pt x="1445" y="4604"/>
                    </a:lnTo>
                    <a:lnTo>
                      <a:pt x="1424" y="4688"/>
                    </a:lnTo>
                    <a:lnTo>
                      <a:pt x="1319" y="4729"/>
                    </a:lnTo>
                    <a:lnTo>
                      <a:pt x="1319" y="4834"/>
                    </a:lnTo>
                    <a:lnTo>
                      <a:pt x="1319" y="4980"/>
                    </a:lnTo>
                    <a:lnTo>
                      <a:pt x="1235" y="5001"/>
                    </a:lnTo>
                    <a:lnTo>
                      <a:pt x="1235" y="5043"/>
                    </a:lnTo>
                    <a:lnTo>
                      <a:pt x="1340" y="5127"/>
                    </a:lnTo>
                    <a:lnTo>
                      <a:pt x="1361" y="5232"/>
                    </a:lnTo>
                    <a:lnTo>
                      <a:pt x="1319" y="5294"/>
                    </a:lnTo>
                    <a:lnTo>
                      <a:pt x="1319" y="5399"/>
                    </a:lnTo>
                    <a:lnTo>
                      <a:pt x="1361" y="5441"/>
                    </a:lnTo>
                    <a:lnTo>
                      <a:pt x="1403" y="5524"/>
                    </a:lnTo>
                    <a:lnTo>
                      <a:pt x="1319" y="5629"/>
                    </a:lnTo>
                    <a:lnTo>
                      <a:pt x="1214" y="5734"/>
                    </a:lnTo>
                    <a:lnTo>
                      <a:pt x="1193" y="5776"/>
                    </a:lnTo>
                    <a:lnTo>
                      <a:pt x="1110" y="5776"/>
                    </a:lnTo>
                    <a:lnTo>
                      <a:pt x="1089" y="5859"/>
                    </a:lnTo>
                    <a:lnTo>
                      <a:pt x="1110" y="5964"/>
                    </a:lnTo>
                    <a:lnTo>
                      <a:pt x="1089" y="6048"/>
                    </a:lnTo>
                    <a:lnTo>
                      <a:pt x="1047" y="6194"/>
                    </a:lnTo>
                    <a:lnTo>
                      <a:pt x="1026" y="6278"/>
                    </a:lnTo>
                    <a:lnTo>
                      <a:pt x="1026" y="6466"/>
                    </a:lnTo>
                    <a:lnTo>
                      <a:pt x="398" y="7115"/>
                    </a:lnTo>
                    <a:lnTo>
                      <a:pt x="461" y="7282"/>
                    </a:lnTo>
                    <a:lnTo>
                      <a:pt x="482" y="7429"/>
                    </a:lnTo>
                    <a:lnTo>
                      <a:pt x="566" y="7554"/>
                    </a:lnTo>
                    <a:lnTo>
                      <a:pt x="566" y="7847"/>
                    </a:lnTo>
                    <a:lnTo>
                      <a:pt x="524" y="7868"/>
                    </a:lnTo>
                    <a:lnTo>
                      <a:pt x="524" y="7973"/>
                    </a:lnTo>
                    <a:lnTo>
                      <a:pt x="587" y="8077"/>
                    </a:lnTo>
                    <a:lnTo>
                      <a:pt x="608" y="8224"/>
                    </a:lnTo>
                    <a:lnTo>
                      <a:pt x="608" y="8684"/>
                    </a:lnTo>
                    <a:lnTo>
                      <a:pt x="566" y="8851"/>
                    </a:lnTo>
                    <a:lnTo>
                      <a:pt x="566" y="9019"/>
                    </a:lnTo>
                    <a:lnTo>
                      <a:pt x="566" y="9207"/>
                    </a:lnTo>
                    <a:lnTo>
                      <a:pt x="566" y="9228"/>
                    </a:lnTo>
                    <a:lnTo>
                      <a:pt x="628" y="9270"/>
                    </a:lnTo>
                    <a:lnTo>
                      <a:pt x="691" y="9333"/>
                    </a:lnTo>
                    <a:lnTo>
                      <a:pt x="733" y="9395"/>
                    </a:lnTo>
                    <a:lnTo>
                      <a:pt x="712" y="9437"/>
                    </a:lnTo>
                    <a:lnTo>
                      <a:pt x="712" y="9521"/>
                    </a:lnTo>
                    <a:lnTo>
                      <a:pt x="691" y="9626"/>
                    </a:lnTo>
                    <a:lnTo>
                      <a:pt x="691" y="9646"/>
                    </a:lnTo>
                    <a:lnTo>
                      <a:pt x="733" y="9646"/>
                    </a:lnTo>
                    <a:lnTo>
                      <a:pt x="942" y="9709"/>
                    </a:lnTo>
                    <a:lnTo>
                      <a:pt x="1047" y="9709"/>
                    </a:lnTo>
                    <a:lnTo>
                      <a:pt x="1089" y="9605"/>
                    </a:lnTo>
                    <a:lnTo>
                      <a:pt x="1131" y="9500"/>
                    </a:lnTo>
                    <a:lnTo>
                      <a:pt x="1152" y="9333"/>
                    </a:lnTo>
                    <a:lnTo>
                      <a:pt x="1131" y="9291"/>
                    </a:lnTo>
                    <a:lnTo>
                      <a:pt x="1110" y="9291"/>
                    </a:lnTo>
                    <a:lnTo>
                      <a:pt x="1089" y="9395"/>
                    </a:lnTo>
                    <a:lnTo>
                      <a:pt x="1005" y="9374"/>
                    </a:lnTo>
                    <a:lnTo>
                      <a:pt x="942" y="9437"/>
                    </a:lnTo>
                    <a:lnTo>
                      <a:pt x="942" y="9333"/>
                    </a:lnTo>
                    <a:lnTo>
                      <a:pt x="901" y="9228"/>
                    </a:lnTo>
                    <a:lnTo>
                      <a:pt x="880" y="9207"/>
                    </a:lnTo>
                    <a:lnTo>
                      <a:pt x="921" y="9165"/>
                    </a:lnTo>
                    <a:lnTo>
                      <a:pt x="984" y="9165"/>
                    </a:lnTo>
                    <a:lnTo>
                      <a:pt x="1026" y="9019"/>
                    </a:lnTo>
                    <a:lnTo>
                      <a:pt x="1110" y="8977"/>
                    </a:lnTo>
                    <a:lnTo>
                      <a:pt x="1131" y="8893"/>
                    </a:lnTo>
                    <a:lnTo>
                      <a:pt x="1298" y="8872"/>
                    </a:lnTo>
                    <a:lnTo>
                      <a:pt x="1465" y="8663"/>
                    </a:lnTo>
                    <a:lnTo>
                      <a:pt x="1989" y="8579"/>
                    </a:lnTo>
                    <a:lnTo>
                      <a:pt x="2365" y="8391"/>
                    </a:lnTo>
                    <a:lnTo>
                      <a:pt x="2574" y="8182"/>
                    </a:lnTo>
                    <a:lnTo>
                      <a:pt x="2616" y="8035"/>
                    </a:lnTo>
                    <a:lnTo>
                      <a:pt x="2679" y="7931"/>
                    </a:lnTo>
                    <a:lnTo>
                      <a:pt x="2679" y="7847"/>
                    </a:lnTo>
                    <a:lnTo>
                      <a:pt x="2574" y="7910"/>
                    </a:lnTo>
                    <a:lnTo>
                      <a:pt x="2553" y="7805"/>
                    </a:lnTo>
                    <a:lnTo>
                      <a:pt x="2595" y="7805"/>
                    </a:lnTo>
                    <a:lnTo>
                      <a:pt x="2595" y="7701"/>
                    </a:lnTo>
                    <a:lnTo>
                      <a:pt x="2658" y="7617"/>
                    </a:lnTo>
                    <a:lnTo>
                      <a:pt x="2658" y="7533"/>
                    </a:lnTo>
                    <a:lnTo>
                      <a:pt x="2721" y="7345"/>
                    </a:lnTo>
                    <a:lnTo>
                      <a:pt x="2700" y="7324"/>
                    </a:lnTo>
                    <a:lnTo>
                      <a:pt x="2700" y="7177"/>
                    </a:lnTo>
                    <a:lnTo>
                      <a:pt x="2763" y="7115"/>
                    </a:lnTo>
                    <a:lnTo>
                      <a:pt x="2763" y="6968"/>
                    </a:lnTo>
                    <a:lnTo>
                      <a:pt x="2721" y="6968"/>
                    </a:lnTo>
                    <a:lnTo>
                      <a:pt x="2721" y="6822"/>
                    </a:lnTo>
                    <a:lnTo>
                      <a:pt x="2658" y="6968"/>
                    </a:lnTo>
                    <a:lnTo>
                      <a:pt x="2658" y="7073"/>
                    </a:lnTo>
                    <a:lnTo>
                      <a:pt x="2595" y="7094"/>
                    </a:lnTo>
                    <a:lnTo>
                      <a:pt x="2574" y="6968"/>
                    </a:lnTo>
                    <a:lnTo>
                      <a:pt x="2595" y="6592"/>
                    </a:lnTo>
                    <a:lnTo>
                      <a:pt x="2553" y="6466"/>
                    </a:lnTo>
                    <a:lnTo>
                      <a:pt x="2553" y="6340"/>
                    </a:lnTo>
                    <a:lnTo>
                      <a:pt x="2470" y="6236"/>
                    </a:lnTo>
                    <a:lnTo>
                      <a:pt x="2407" y="6194"/>
                    </a:lnTo>
                    <a:lnTo>
                      <a:pt x="2491" y="6152"/>
                    </a:lnTo>
                    <a:lnTo>
                      <a:pt x="2491" y="6068"/>
                    </a:lnTo>
                    <a:lnTo>
                      <a:pt x="2302" y="5838"/>
                    </a:lnTo>
                    <a:lnTo>
                      <a:pt x="2386" y="5755"/>
                    </a:lnTo>
                    <a:lnTo>
                      <a:pt x="2365" y="5650"/>
                    </a:lnTo>
                    <a:lnTo>
                      <a:pt x="2407" y="5608"/>
                    </a:lnTo>
                    <a:lnTo>
                      <a:pt x="2407" y="5524"/>
                    </a:lnTo>
                    <a:lnTo>
                      <a:pt x="2365" y="5441"/>
                    </a:lnTo>
                    <a:lnTo>
                      <a:pt x="2365" y="5399"/>
                    </a:lnTo>
                    <a:lnTo>
                      <a:pt x="2407" y="5399"/>
                    </a:lnTo>
                    <a:lnTo>
                      <a:pt x="2512" y="5462"/>
                    </a:lnTo>
                    <a:lnTo>
                      <a:pt x="2574" y="5399"/>
                    </a:lnTo>
                    <a:lnTo>
                      <a:pt x="2721" y="5399"/>
                    </a:lnTo>
                    <a:lnTo>
                      <a:pt x="2825" y="5315"/>
                    </a:lnTo>
                    <a:lnTo>
                      <a:pt x="2805" y="5190"/>
                    </a:lnTo>
                    <a:lnTo>
                      <a:pt x="3118" y="4980"/>
                    </a:lnTo>
                    <a:lnTo>
                      <a:pt x="3244" y="4980"/>
                    </a:lnTo>
                    <a:lnTo>
                      <a:pt x="3244" y="4897"/>
                    </a:lnTo>
                    <a:lnTo>
                      <a:pt x="3307" y="4876"/>
                    </a:lnTo>
                    <a:lnTo>
                      <a:pt x="3349" y="4813"/>
                    </a:lnTo>
                    <a:lnTo>
                      <a:pt x="3349" y="4771"/>
                    </a:lnTo>
                    <a:lnTo>
                      <a:pt x="3600" y="4625"/>
                    </a:lnTo>
                    <a:lnTo>
                      <a:pt x="3621" y="4562"/>
                    </a:lnTo>
                    <a:lnTo>
                      <a:pt x="3662" y="4520"/>
                    </a:lnTo>
                    <a:lnTo>
                      <a:pt x="3704" y="4374"/>
                    </a:lnTo>
                    <a:lnTo>
                      <a:pt x="3746" y="4478"/>
                    </a:lnTo>
                    <a:lnTo>
                      <a:pt x="3830" y="4416"/>
                    </a:lnTo>
                    <a:lnTo>
                      <a:pt x="3955" y="4269"/>
                    </a:lnTo>
                    <a:lnTo>
                      <a:pt x="3955" y="4185"/>
                    </a:lnTo>
                    <a:lnTo>
                      <a:pt x="4018" y="4248"/>
                    </a:lnTo>
                    <a:lnTo>
                      <a:pt x="4248" y="4081"/>
                    </a:lnTo>
                    <a:lnTo>
                      <a:pt x="4437" y="3997"/>
                    </a:lnTo>
                    <a:lnTo>
                      <a:pt x="4437" y="3976"/>
                    </a:lnTo>
                    <a:lnTo>
                      <a:pt x="4562" y="3976"/>
                    </a:lnTo>
                    <a:lnTo>
                      <a:pt x="4918" y="3788"/>
                    </a:lnTo>
                    <a:lnTo>
                      <a:pt x="4960" y="3725"/>
                    </a:lnTo>
                    <a:lnTo>
                      <a:pt x="5022" y="3683"/>
                    </a:lnTo>
                    <a:lnTo>
                      <a:pt x="5399" y="3474"/>
                    </a:lnTo>
                    <a:lnTo>
                      <a:pt x="5399" y="3369"/>
                    </a:lnTo>
                    <a:lnTo>
                      <a:pt x="5504" y="3369"/>
                    </a:lnTo>
                    <a:lnTo>
                      <a:pt x="5608" y="3223"/>
                    </a:lnTo>
                    <a:lnTo>
                      <a:pt x="5608" y="3139"/>
                    </a:lnTo>
                    <a:lnTo>
                      <a:pt x="5734" y="2993"/>
                    </a:lnTo>
                    <a:lnTo>
                      <a:pt x="5818" y="2951"/>
                    </a:lnTo>
                    <a:lnTo>
                      <a:pt x="5818" y="2846"/>
                    </a:lnTo>
                    <a:lnTo>
                      <a:pt x="5859" y="2783"/>
                    </a:lnTo>
                    <a:lnTo>
                      <a:pt x="5797" y="2783"/>
                    </a:lnTo>
                    <a:lnTo>
                      <a:pt x="5755" y="2804"/>
                    </a:lnTo>
                    <a:lnTo>
                      <a:pt x="5734" y="2742"/>
                    </a:lnTo>
                    <a:lnTo>
                      <a:pt x="5838" y="2679"/>
                    </a:lnTo>
                    <a:lnTo>
                      <a:pt x="5901" y="2679"/>
                    </a:lnTo>
                    <a:lnTo>
                      <a:pt x="5922" y="2616"/>
                    </a:lnTo>
                    <a:lnTo>
                      <a:pt x="5901" y="2574"/>
                    </a:lnTo>
                    <a:lnTo>
                      <a:pt x="5943" y="2532"/>
                    </a:lnTo>
                    <a:lnTo>
                      <a:pt x="6006" y="2470"/>
                    </a:lnTo>
                    <a:lnTo>
                      <a:pt x="5964" y="2219"/>
                    </a:lnTo>
                    <a:lnTo>
                      <a:pt x="5943" y="2198"/>
                    </a:lnTo>
                    <a:lnTo>
                      <a:pt x="5838" y="2198"/>
                    </a:lnTo>
                    <a:lnTo>
                      <a:pt x="5797" y="2177"/>
                    </a:lnTo>
                    <a:lnTo>
                      <a:pt x="5818" y="2114"/>
                    </a:lnTo>
                    <a:lnTo>
                      <a:pt x="5901" y="2114"/>
                    </a:lnTo>
                    <a:lnTo>
                      <a:pt x="5901" y="1863"/>
                    </a:lnTo>
                    <a:lnTo>
                      <a:pt x="5859" y="1800"/>
                    </a:lnTo>
                    <a:lnTo>
                      <a:pt x="5901" y="1800"/>
                    </a:lnTo>
                    <a:lnTo>
                      <a:pt x="5922" y="1528"/>
                    </a:lnTo>
                    <a:lnTo>
                      <a:pt x="5901" y="1361"/>
                    </a:lnTo>
                    <a:lnTo>
                      <a:pt x="5964" y="1319"/>
                    </a:lnTo>
                    <a:lnTo>
                      <a:pt x="5943" y="1151"/>
                    </a:lnTo>
                    <a:lnTo>
                      <a:pt x="5922" y="1131"/>
                    </a:lnTo>
                    <a:lnTo>
                      <a:pt x="5922" y="963"/>
                    </a:lnTo>
                    <a:lnTo>
                      <a:pt x="5964" y="942"/>
                    </a:lnTo>
                    <a:lnTo>
                      <a:pt x="5901" y="817"/>
                    </a:lnTo>
                    <a:lnTo>
                      <a:pt x="5859" y="628"/>
                    </a:lnTo>
                    <a:lnTo>
                      <a:pt x="5922" y="587"/>
                    </a:lnTo>
                    <a:lnTo>
                      <a:pt x="5901" y="545"/>
                    </a:lnTo>
                    <a:lnTo>
                      <a:pt x="5901" y="503"/>
                    </a:lnTo>
                    <a:lnTo>
                      <a:pt x="5901" y="440"/>
                    </a:lnTo>
                    <a:lnTo>
                      <a:pt x="6027" y="273"/>
                    </a:lnTo>
                    <a:lnTo>
                      <a:pt x="5964" y="231"/>
                    </a:lnTo>
                    <a:lnTo>
                      <a:pt x="6027" y="168"/>
                    </a:lnTo>
                    <a:lnTo>
                      <a:pt x="6027" y="22"/>
                    </a:lnTo>
                    <a:lnTo>
                      <a:pt x="6006"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33"/>
              <p:cNvSpPr/>
              <p:nvPr/>
            </p:nvSpPr>
            <p:spPr>
              <a:xfrm>
                <a:off x="4120450" y="3622500"/>
                <a:ext cx="20950" cy="23575"/>
              </a:xfrm>
              <a:custGeom>
                <a:rect b="b" l="l" r="r" t="t"/>
                <a:pathLst>
                  <a:path extrusionOk="0" h="943" w="838">
                    <a:moveTo>
                      <a:pt x="314" y="1"/>
                    </a:moveTo>
                    <a:lnTo>
                      <a:pt x="209" y="43"/>
                    </a:lnTo>
                    <a:lnTo>
                      <a:pt x="188" y="189"/>
                    </a:lnTo>
                    <a:lnTo>
                      <a:pt x="63" y="440"/>
                    </a:lnTo>
                    <a:lnTo>
                      <a:pt x="0" y="566"/>
                    </a:lnTo>
                    <a:lnTo>
                      <a:pt x="42" y="649"/>
                    </a:lnTo>
                    <a:lnTo>
                      <a:pt x="105" y="712"/>
                    </a:lnTo>
                    <a:lnTo>
                      <a:pt x="168" y="817"/>
                    </a:lnTo>
                    <a:lnTo>
                      <a:pt x="377" y="921"/>
                    </a:lnTo>
                    <a:lnTo>
                      <a:pt x="586" y="942"/>
                    </a:lnTo>
                    <a:lnTo>
                      <a:pt x="670" y="921"/>
                    </a:lnTo>
                    <a:lnTo>
                      <a:pt x="712" y="817"/>
                    </a:lnTo>
                    <a:lnTo>
                      <a:pt x="691" y="712"/>
                    </a:lnTo>
                    <a:lnTo>
                      <a:pt x="774" y="691"/>
                    </a:lnTo>
                    <a:lnTo>
                      <a:pt x="795" y="649"/>
                    </a:lnTo>
                    <a:lnTo>
                      <a:pt x="795" y="629"/>
                    </a:lnTo>
                    <a:lnTo>
                      <a:pt x="816" y="524"/>
                    </a:lnTo>
                    <a:lnTo>
                      <a:pt x="816" y="440"/>
                    </a:lnTo>
                    <a:lnTo>
                      <a:pt x="837" y="398"/>
                    </a:lnTo>
                    <a:lnTo>
                      <a:pt x="795" y="336"/>
                    </a:lnTo>
                    <a:lnTo>
                      <a:pt x="732" y="273"/>
                    </a:lnTo>
                    <a:lnTo>
                      <a:pt x="670" y="231"/>
                    </a:lnTo>
                    <a:lnTo>
                      <a:pt x="670" y="210"/>
                    </a:lnTo>
                    <a:lnTo>
                      <a:pt x="565" y="189"/>
                    </a:lnTo>
                    <a:lnTo>
                      <a:pt x="481" y="105"/>
                    </a:lnTo>
                    <a:lnTo>
                      <a:pt x="314"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33"/>
              <p:cNvSpPr/>
              <p:nvPr/>
            </p:nvSpPr>
            <p:spPr>
              <a:xfrm>
                <a:off x="4064475" y="3669050"/>
                <a:ext cx="33500" cy="31425"/>
              </a:xfrm>
              <a:custGeom>
                <a:rect b="b" l="l" r="r" t="t"/>
                <a:pathLst>
                  <a:path extrusionOk="0" h="1257" w="1340">
                    <a:moveTo>
                      <a:pt x="775" y="1"/>
                    </a:moveTo>
                    <a:lnTo>
                      <a:pt x="754" y="43"/>
                    </a:lnTo>
                    <a:lnTo>
                      <a:pt x="670" y="106"/>
                    </a:lnTo>
                    <a:lnTo>
                      <a:pt x="628" y="147"/>
                    </a:lnTo>
                    <a:lnTo>
                      <a:pt x="419" y="189"/>
                    </a:lnTo>
                    <a:lnTo>
                      <a:pt x="293" y="315"/>
                    </a:lnTo>
                    <a:lnTo>
                      <a:pt x="231" y="440"/>
                    </a:lnTo>
                    <a:lnTo>
                      <a:pt x="84" y="566"/>
                    </a:lnTo>
                    <a:lnTo>
                      <a:pt x="0" y="629"/>
                    </a:lnTo>
                    <a:lnTo>
                      <a:pt x="42" y="733"/>
                    </a:lnTo>
                    <a:lnTo>
                      <a:pt x="126" y="796"/>
                    </a:lnTo>
                    <a:lnTo>
                      <a:pt x="126" y="859"/>
                    </a:lnTo>
                    <a:lnTo>
                      <a:pt x="210" y="943"/>
                    </a:lnTo>
                    <a:lnTo>
                      <a:pt x="210" y="1047"/>
                    </a:lnTo>
                    <a:lnTo>
                      <a:pt x="293" y="1131"/>
                    </a:lnTo>
                    <a:lnTo>
                      <a:pt x="356" y="1194"/>
                    </a:lnTo>
                    <a:lnTo>
                      <a:pt x="503" y="1256"/>
                    </a:lnTo>
                    <a:lnTo>
                      <a:pt x="607" y="1256"/>
                    </a:lnTo>
                    <a:lnTo>
                      <a:pt x="628" y="1194"/>
                    </a:lnTo>
                    <a:lnTo>
                      <a:pt x="670" y="1152"/>
                    </a:lnTo>
                    <a:lnTo>
                      <a:pt x="712" y="1026"/>
                    </a:lnTo>
                    <a:lnTo>
                      <a:pt x="816" y="984"/>
                    </a:lnTo>
                    <a:lnTo>
                      <a:pt x="879" y="943"/>
                    </a:lnTo>
                    <a:lnTo>
                      <a:pt x="984" y="922"/>
                    </a:lnTo>
                    <a:lnTo>
                      <a:pt x="1067" y="943"/>
                    </a:lnTo>
                    <a:lnTo>
                      <a:pt x="1172" y="859"/>
                    </a:lnTo>
                    <a:lnTo>
                      <a:pt x="1193" y="775"/>
                    </a:lnTo>
                    <a:lnTo>
                      <a:pt x="1151" y="733"/>
                    </a:lnTo>
                    <a:lnTo>
                      <a:pt x="1130" y="650"/>
                    </a:lnTo>
                    <a:lnTo>
                      <a:pt x="1235" y="608"/>
                    </a:lnTo>
                    <a:lnTo>
                      <a:pt x="1339" y="524"/>
                    </a:lnTo>
                    <a:lnTo>
                      <a:pt x="1339" y="399"/>
                    </a:lnTo>
                    <a:lnTo>
                      <a:pt x="1256" y="147"/>
                    </a:lnTo>
                    <a:lnTo>
                      <a:pt x="1130" y="43"/>
                    </a:lnTo>
                    <a:lnTo>
                      <a:pt x="1026" y="85"/>
                    </a:lnTo>
                    <a:lnTo>
                      <a:pt x="942" y="22"/>
                    </a:lnTo>
                    <a:lnTo>
                      <a:pt x="921" y="43"/>
                    </a:lnTo>
                    <a:lnTo>
                      <a:pt x="858" y="22"/>
                    </a:lnTo>
                    <a:lnTo>
                      <a:pt x="775"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33"/>
              <p:cNvSpPr/>
              <p:nvPr/>
            </p:nvSpPr>
            <p:spPr>
              <a:xfrm>
                <a:off x="4697400" y="2660025"/>
                <a:ext cx="105175" cy="86850"/>
              </a:xfrm>
              <a:custGeom>
                <a:rect b="b" l="l" r="r" t="t"/>
                <a:pathLst>
                  <a:path extrusionOk="0" h="3474" w="4207">
                    <a:moveTo>
                      <a:pt x="1507" y="0"/>
                    </a:moveTo>
                    <a:lnTo>
                      <a:pt x="1466" y="63"/>
                    </a:lnTo>
                    <a:lnTo>
                      <a:pt x="1403" y="105"/>
                    </a:lnTo>
                    <a:lnTo>
                      <a:pt x="1298" y="105"/>
                    </a:lnTo>
                    <a:lnTo>
                      <a:pt x="1256" y="126"/>
                    </a:lnTo>
                    <a:lnTo>
                      <a:pt x="1152" y="63"/>
                    </a:lnTo>
                    <a:lnTo>
                      <a:pt x="1068" y="63"/>
                    </a:lnTo>
                    <a:lnTo>
                      <a:pt x="1026" y="105"/>
                    </a:lnTo>
                    <a:lnTo>
                      <a:pt x="880" y="293"/>
                    </a:lnTo>
                    <a:lnTo>
                      <a:pt x="629" y="398"/>
                    </a:lnTo>
                    <a:lnTo>
                      <a:pt x="231" y="503"/>
                    </a:lnTo>
                    <a:lnTo>
                      <a:pt x="252" y="586"/>
                    </a:lnTo>
                    <a:lnTo>
                      <a:pt x="1" y="754"/>
                    </a:lnTo>
                    <a:lnTo>
                      <a:pt x="22" y="1005"/>
                    </a:lnTo>
                    <a:lnTo>
                      <a:pt x="106" y="1067"/>
                    </a:lnTo>
                    <a:lnTo>
                      <a:pt x="189" y="1047"/>
                    </a:lnTo>
                    <a:lnTo>
                      <a:pt x="294" y="1005"/>
                    </a:lnTo>
                    <a:lnTo>
                      <a:pt x="419" y="1151"/>
                    </a:lnTo>
                    <a:lnTo>
                      <a:pt x="566" y="1277"/>
                    </a:lnTo>
                    <a:lnTo>
                      <a:pt x="733" y="1360"/>
                    </a:lnTo>
                    <a:lnTo>
                      <a:pt x="754" y="1486"/>
                    </a:lnTo>
                    <a:lnTo>
                      <a:pt x="901" y="1549"/>
                    </a:lnTo>
                    <a:lnTo>
                      <a:pt x="901" y="1674"/>
                    </a:lnTo>
                    <a:lnTo>
                      <a:pt x="754" y="1779"/>
                    </a:lnTo>
                    <a:lnTo>
                      <a:pt x="754" y="1904"/>
                    </a:lnTo>
                    <a:lnTo>
                      <a:pt x="650" y="1946"/>
                    </a:lnTo>
                    <a:lnTo>
                      <a:pt x="650" y="2114"/>
                    </a:lnTo>
                    <a:lnTo>
                      <a:pt x="754" y="2302"/>
                    </a:lnTo>
                    <a:lnTo>
                      <a:pt x="859" y="2679"/>
                    </a:lnTo>
                    <a:lnTo>
                      <a:pt x="880" y="2846"/>
                    </a:lnTo>
                    <a:lnTo>
                      <a:pt x="1089" y="3034"/>
                    </a:lnTo>
                    <a:lnTo>
                      <a:pt x="1298" y="3097"/>
                    </a:lnTo>
                    <a:lnTo>
                      <a:pt x="1507" y="3160"/>
                    </a:lnTo>
                    <a:lnTo>
                      <a:pt x="1570" y="3327"/>
                    </a:lnTo>
                    <a:lnTo>
                      <a:pt x="1759" y="3348"/>
                    </a:lnTo>
                    <a:lnTo>
                      <a:pt x="1884" y="3306"/>
                    </a:lnTo>
                    <a:lnTo>
                      <a:pt x="2031" y="3348"/>
                    </a:lnTo>
                    <a:lnTo>
                      <a:pt x="2031" y="3474"/>
                    </a:lnTo>
                    <a:lnTo>
                      <a:pt x="2093" y="3432"/>
                    </a:lnTo>
                    <a:lnTo>
                      <a:pt x="2240" y="3139"/>
                    </a:lnTo>
                    <a:lnTo>
                      <a:pt x="2428" y="2992"/>
                    </a:lnTo>
                    <a:lnTo>
                      <a:pt x="2554" y="2992"/>
                    </a:lnTo>
                    <a:lnTo>
                      <a:pt x="2637" y="2846"/>
                    </a:lnTo>
                    <a:lnTo>
                      <a:pt x="2763" y="2846"/>
                    </a:lnTo>
                    <a:lnTo>
                      <a:pt x="3077" y="3055"/>
                    </a:lnTo>
                    <a:lnTo>
                      <a:pt x="3244" y="2951"/>
                    </a:lnTo>
                    <a:lnTo>
                      <a:pt x="3391" y="3034"/>
                    </a:lnTo>
                    <a:lnTo>
                      <a:pt x="3453" y="3202"/>
                    </a:lnTo>
                    <a:lnTo>
                      <a:pt x="3600" y="3202"/>
                    </a:lnTo>
                    <a:lnTo>
                      <a:pt x="3851" y="3327"/>
                    </a:lnTo>
                    <a:lnTo>
                      <a:pt x="3997" y="3139"/>
                    </a:lnTo>
                    <a:lnTo>
                      <a:pt x="4102" y="3202"/>
                    </a:lnTo>
                    <a:lnTo>
                      <a:pt x="4123" y="3264"/>
                    </a:lnTo>
                    <a:lnTo>
                      <a:pt x="4207" y="3139"/>
                    </a:lnTo>
                    <a:lnTo>
                      <a:pt x="4165" y="2930"/>
                    </a:lnTo>
                    <a:lnTo>
                      <a:pt x="4102" y="2679"/>
                    </a:lnTo>
                    <a:lnTo>
                      <a:pt x="3955" y="2637"/>
                    </a:lnTo>
                    <a:lnTo>
                      <a:pt x="3851" y="2386"/>
                    </a:lnTo>
                    <a:lnTo>
                      <a:pt x="3851" y="2114"/>
                    </a:lnTo>
                    <a:lnTo>
                      <a:pt x="3767" y="1967"/>
                    </a:lnTo>
                    <a:lnTo>
                      <a:pt x="3579" y="1863"/>
                    </a:lnTo>
                    <a:lnTo>
                      <a:pt x="3432" y="1695"/>
                    </a:lnTo>
                    <a:lnTo>
                      <a:pt x="3328" y="1423"/>
                    </a:lnTo>
                    <a:lnTo>
                      <a:pt x="3139" y="1319"/>
                    </a:lnTo>
                    <a:lnTo>
                      <a:pt x="2909" y="1235"/>
                    </a:lnTo>
                    <a:lnTo>
                      <a:pt x="2867" y="1109"/>
                    </a:lnTo>
                    <a:lnTo>
                      <a:pt x="2763" y="1067"/>
                    </a:lnTo>
                    <a:lnTo>
                      <a:pt x="2554" y="1067"/>
                    </a:lnTo>
                    <a:lnTo>
                      <a:pt x="2323" y="1047"/>
                    </a:lnTo>
                    <a:lnTo>
                      <a:pt x="2240" y="963"/>
                    </a:lnTo>
                    <a:lnTo>
                      <a:pt x="2177" y="900"/>
                    </a:lnTo>
                    <a:lnTo>
                      <a:pt x="2135" y="733"/>
                    </a:lnTo>
                    <a:lnTo>
                      <a:pt x="2010" y="649"/>
                    </a:lnTo>
                    <a:lnTo>
                      <a:pt x="1759" y="272"/>
                    </a:lnTo>
                    <a:lnTo>
                      <a:pt x="1675" y="84"/>
                    </a:lnTo>
                    <a:lnTo>
                      <a:pt x="159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33"/>
              <p:cNvSpPr/>
              <p:nvPr/>
            </p:nvSpPr>
            <p:spPr>
              <a:xfrm>
                <a:off x="4697400" y="2660025"/>
                <a:ext cx="105175" cy="86850"/>
              </a:xfrm>
              <a:custGeom>
                <a:rect b="b" l="l" r="r" t="t"/>
                <a:pathLst>
                  <a:path extrusionOk="0" h="3474" w="4207">
                    <a:moveTo>
                      <a:pt x="1507" y="0"/>
                    </a:moveTo>
                    <a:lnTo>
                      <a:pt x="1466" y="63"/>
                    </a:lnTo>
                    <a:lnTo>
                      <a:pt x="1403" y="105"/>
                    </a:lnTo>
                    <a:lnTo>
                      <a:pt x="1298" y="105"/>
                    </a:lnTo>
                    <a:lnTo>
                      <a:pt x="1256" y="126"/>
                    </a:lnTo>
                    <a:lnTo>
                      <a:pt x="1152" y="63"/>
                    </a:lnTo>
                    <a:lnTo>
                      <a:pt x="1068" y="63"/>
                    </a:lnTo>
                    <a:lnTo>
                      <a:pt x="1026" y="105"/>
                    </a:lnTo>
                    <a:lnTo>
                      <a:pt x="880" y="293"/>
                    </a:lnTo>
                    <a:lnTo>
                      <a:pt x="629" y="398"/>
                    </a:lnTo>
                    <a:lnTo>
                      <a:pt x="231" y="503"/>
                    </a:lnTo>
                    <a:lnTo>
                      <a:pt x="252" y="586"/>
                    </a:lnTo>
                    <a:lnTo>
                      <a:pt x="1" y="754"/>
                    </a:lnTo>
                    <a:lnTo>
                      <a:pt x="22" y="1005"/>
                    </a:lnTo>
                    <a:lnTo>
                      <a:pt x="106" y="1067"/>
                    </a:lnTo>
                    <a:lnTo>
                      <a:pt x="189" y="1047"/>
                    </a:lnTo>
                    <a:lnTo>
                      <a:pt x="294" y="1005"/>
                    </a:lnTo>
                    <a:lnTo>
                      <a:pt x="419" y="1151"/>
                    </a:lnTo>
                    <a:lnTo>
                      <a:pt x="566" y="1277"/>
                    </a:lnTo>
                    <a:lnTo>
                      <a:pt x="733" y="1360"/>
                    </a:lnTo>
                    <a:lnTo>
                      <a:pt x="754" y="1486"/>
                    </a:lnTo>
                    <a:lnTo>
                      <a:pt x="901" y="1549"/>
                    </a:lnTo>
                    <a:lnTo>
                      <a:pt x="901" y="1674"/>
                    </a:lnTo>
                    <a:lnTo>
                      <a:pt x="754" y="1779"/>
                    </a:lnTo>
                    <a:lnTo>
                      <a:pt x="754" y="1904"/>
                    </a:lnTo>
                    <a:lnTo>
                      <a:pt x="650" y="1946"/>
                    </a:lnTo>
                    <a:lnTo>
                      <a:pt x="650" y="2114"/>
                    </a:lnTo>
                    <a:lnTo>
                      <a:pt x="754" y="2302"/>
                    </a:lnTo>
                    <a:lnTo>
                      <a:pt x="859" y="2679"/>
                    </a:lnTo>
                    <a:lnTo>
                      <a:pt x="880" y="2846"/>
                    </a:lnTo>
                    <a:lnTo>
                      <a:pt x="1089" y="3034"/>
                    </a:lnTo>
                    <a:lnTo>
                      <a:pt x="1298" y="3097"/>
                    </a:lnTo>
                    <a:lnTo>
                      <a:pt x="1507" y="3160"/>
                    </a:lnTo>
                    <a:lnTo>
                      <a:pt x="1570" y="3327"/>
                    </a:lnTo>
                    <a:lnTo>
                      <a:pt x="1759" y="3348"/>
                    </a:lnTo>
                    <a:lnTo>
                      <a:pt x="1884" y="3306"/>
                    </a:lnTo>
                    <a:lnTo>
                      <a:pt x="2031" y="3348"/>
                    </a:lnTo>
                    <a:lnTo>
                      <a:pt x="2031" y="3474"/>
                    </a:lnTo>
                    <a:lnTo>
                      <a:pt x="2093" y="3432"/>
                    </a:lnTo>
                    <a:lnTo>
                      <a:pt x="2240" y="3139"/>
                    </a:lnTo>
                    <a:lnTo>
                      <a:pt x="2428" y="2992"/>
                    </a:lnTo>
                    <a:lnTo>
                      <a:pt x="2554" y="2992"/>
                    </a:lnTo>
                    <a:lnTo>
                      <a:pt x="2637" y="2846"/>
                    </a:lnTo>
                    <a:lnTo>
                      <a:pt x="2763" y="2846"/>
                    </a:lnTo>
                    <a:lnTo>
                      <a:pt x="3077" y="3055"/>
                    </a:lnTo>
                    <a:lnTo>
                      <a:pt x="3244" y="2951"/>
                    </a:lnTo>
                    <a:lnTo>
                      <a:pt x="3391" y="3034"/>
                    </a:lnTo>
                    <a:lnTo>
                      <a:pt x="3453" y="3202"/>
                    </a:lnTo>
                    <a:lnTo>
                      <a:pt x="3600" y="3202"/>
                    </a:lnTo>
                    <a:lnTo>
                      <a:pt x="3851" y="3327"/>
                    </a:lnTo>
                    <a:lnTo>
                      <a:pt x="3997" y="3139"/>
                    </a:lnTo>
                    <a:lnTo>
                      <a:pt x="4102" y="3202"/>
                    </a:lnTo>
                    <a:lnTo>
                      <a:pt x="4123" y="3264"/>
                    </a:lnTo>
                    <a:lnTo>
                      <a:pt x="4207" y="3139"/>
                    </a:lnTo>
                    <a:lnTo>
                      <a:pt x="4165" y="2930"/>
                    </a:lnTo>
                    <a:lnTo>
                      <a:pt x="4102" y="2679"/>
                    </a:lnTo>
                    <a:lnTo>
                      <a:pt x="3955" y="2637"/>
                    </a:lnTo>
                    <a:lnTo>
                      <a:pt x="3851" y="2386"/>
                    </a:lnTo>
                    <a:lnTo>
                      <a:pt x="3851" y="2114"/>
                    </a:lnTo>
                    <a:lnTo>
                      <a:pt x="3767" y="1967"/>
                    </a:lnTo>
                    <a:lnTo>
                      <a:pt x="3579" y="1863"/>
                    </a:lnTo>
                    <a:lnTo>
                      <a:pt x="3432" y="1695"/>
                    </a:lnTo>
                    <a:lnTo>
                      <a:pt x="3328" y="1423"/>
                    </a:lnTo>
                    <a:lnTo>
                      <a:pt x="3139" y="1319"/>
                    </a:lnTo>
                    <a:lnTo>
                      <a:pt x="2909" y="1235"/>
                    </a:lnTo>
                    <a:lnTo>
                      <a:pt x="2867" y="1109"/>
                    </a:lnTo>
                    <a:lnTo>
                      <a:pt x="2763" y="1067"/>
                    </a:lnTo>
                    <a:lnTo>
                      <a:pt x="2554" y="1067"/>
                    </a:lnTo>
                    <a:lnTo>
                      <a:pt x="2323" y="1047"/>
                    </a:lnTo>
                    <a:lnTo>
                      <a:pt x="2240" y="963"/>
                    </a:lnTo>
                    <a:lnTo>
                      <a:pt x="2177" y="900"/>
                    </a:lnTo>
                    <a:lnTo>
                      <a:pt x="2135" y="733"/>
                    </a:lnTo>
                    <a:lnTo>
                      <a:pt x="2010" y="649"/>
                    </a:lnTo>
                    <a:lnTo>
                      <a:pt x="1759" y="272"/>
                    </a:lnTo>
                    <a:lnTo>
                      <a:pt x="1675" y="84"/>
                    </a:lnTo>
                    <a:lnTo>
                      <a:pt x="159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33"/>
              <p:cNvSpPr/>
              <p:nvPr/>
            </p:nvSpPr>
            <p:spPr>
              <a:xfrm>
                <a:off x="4252775" y="2586800"/>
                <a:ext cx="70650" cy="19900"/>
              </a:xfrm>
              <a:custGeom>
                <a:rect b="b" l="l" r="r" t="t"/>
                <a:pathLst>
                  <a:path extrusionOk="0" h="796" w="2826">
                    <a:moveTo>
                      <a:pt x="2240" y="0"/>
                    </a:moveTo>
                    <a:cubicBezTo>
                      <a:pt x="2240" y="0"/>
                      <a:pt x="1717" y="230"/>
                      <a:pt x="1612" y="230"/>
                    </a:cubicBezTo>
                    <a:cubicBezTo>
                      <a:pt x="1507" y="230"/>
                      <a:pt x="1382" y="105"/>
                      <a:pt x="1382" y="105"/>
                    </a:cubicBezTo>
                    <a:lnTo>
                      <a:pt x="733" y="126"/>
                    </a:lnTo>
                    <a:lnTo>
                      <a:pt x="754" y="293"/>
                    </a:lnTo>
                    <a:cubicBezTo>
                      <a:pt x="775" y="419"/>
                      <a:pt x="231" y="419"/>
                      <a:pt x="22" y="419"/>
                    </a:cubicBezTo>
                    <a:lnTo>
                      <a:pt x="22" y="439"/>
                    </a:lnTo>
                    <a:lnTo>
                      <a:pt x="1" y="481"/>
                    </a:lnTo>
                    <a:lnTo>
                      <a:pt x="85" y="481"/>
                    </a:lnTo>
                    <a:lnTo>
                      <a:pt x="105" y="586"/>
                    </a:lnTo>
                    <a:lnTo>
                      <a:pt x="189" y="586"/>
                    </a:lnTo>
                    <a:lnTo>
                      <a:pt x="231" y="502"/>
                    </a:lnTo>
                    <a:lnTo>
                      <a:pt x="398" y="544"/>
                    </a:lnTo>
                    <a:lnTo>
                      <a:pt x="461" y="544"/>
                    </a:lnTo>
                    <a:lnTo>
                      <a:pt x="545" y="460"/>
                    </a:lnTo>
                    <a:lnTo>
                      <a:pt x="649" y="502"/>
                    </a:lnTo>
                    <a:lnTo>
                      <a:pt x="880" y="711"/>
                    </a:lnTo>
                    <a:lnTo>
                      <a:pt x="984" y="732"/>
                    </a:lnTo>
                    <a:lnTo>
                      <a:pt x="1173" y="691"/>
                    </a:lnTo>
                    <a:lnTo>
                      <a:pt x="1424" y="628"/>
                    </a:lnTo>
                    <a:lnTo>
                      <a:pt x="1507" y="649"/>
                    </a:lnTo>
                    <a:lnTo>
                      <a:pt x="1821" y="649"/>
                    </a:lnTo>
                    <a:lnTo>
                      <a:pt x="1863" y="691"/>
                    </a:lnTo>
                    <a:lnTo>
                      <a:pt x="1863" y="586"/>
                    </a:lnTo>
                    <a:lnTo>
                      <a:pt x="2072" y="502"/>
                    </a:lnTo>
                    <a:lnTo>
                      <a:pt x="2386" y="691"/>
                    </a:lnTo>
                    <a:lnTo>
                      <a:pt x="2595" y="691"/>
                    </a:lnTo>
                    <a:lnTo>
                      <a:pt x="2805" y="795"/>
                    </a:lnTo>
                    <a:lnTo>
                      <a:pt x="2826" y="586"/>
                    </a:lnTo>
                    <a:lnTo>
                      <a:pt x="2742" y="481"/>
                    </a:lnTo>
                    <a:lnTo>
                      <a:pt x="2595" y="377"/>
                    </a:lnTo>
                    <a:lnTo>
                      <a:pt x="2637" y="188"/>
                    </a:lnTo>
                    <a:cubicBezTo>
                      <a:pt x="2628" y="188"/>
                      <a:pt x="2594" y="197"/>
                      <a:pt x="2555" y="197"/>
                    </a:cubicBezTo>
                    <a:cubicBezTo>
                      <a:pt x="2507" y="197"/>
                      <a:pt x="2451" y="184"/>
                      <a:pt x="2428" y="126"/>
                    </a:cubicBezTo>
                    <a:cubicBezTo>
                      <a:pt x="2386" y="21"/>
                      <a:pt x="2240" y="0"/>
                      <a:pt x="2240" y="0"/>
                    </a:cubicBez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33"/>
              <p:cNvSpPr/>
              <p:nvPr/>
            </p:nvSpPr>
            <p:spPr>
              <a:xfrm>
                <a:off x="4298825" y="2603000"/>
                <a:ext cx="2625" cy="2650"/>
              </a:xfrm>
              <a:custGeom>
                <a:rect b="b" l="l" r="r" t="t"/>
                <a:pathLst>
                  <a:path extrusionOk="0" fill="none" h="106" w="105">
                    <a:moveTo>
                      <a:pt x="105" y="105"/>
                    </a:moveTo>
                    <a:lnTo>
                      <a:pt x="0" y="1"/>
                    </a:lnTo>
                  </a:path>
                </a:pathLst>
              </a:custGeom>
              <a:solidFill>
                <a:srgbClr val="466269"/>
              </a:solidFill>
              <a:ln cap="rnd" cmpd="sng" w="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33"/>
              <p:cNvSpPr/>
              <p:nvPr/>
            </p:nvSpPr>
            <p:spPr>
              <a:xfrm>
                <a:off x="4949025" y="2811200"/>
                <a:ext cx="44475" cy="26175"/>
              </a:xfrm>
              <a:custGeom>
                <a:rect b="b" l="l" r="r" t="t"/>
                <a:pathLst>
                  <a:path extrusionOk="0" h="1047" w="1779">
                    <a:moveTo>
                      <a:pt x="753" y="0"/>
                    </a:moveTo>
                    <a:lnTo>
                      <a:pt x="586" y="21"/>
                    </a:lnTo>
                    <a:lnTo>
                      <a:pt x="314" y="189"/>
                    </a:lnTo>
                    <a:lnTo>
                      <a:pt x="188" y="440"/>
                    </a:lnTo>
                    <a:lnTo>
                      <a:pt x="63" y="502"/>
                    </a:lnTo>
                    <a:lnTo>
                      <a:pt x="63" y="628"/>
                    </a:lnTo>
                    <a:lnTo>
                      <a:pt x="0" y="733"/>
                    </a:lnTo>
                    <a:lnTo>
                      <a:pt x="105" y="921"/>
                    </a:lnTo>
                    <a:lnTo>
                      <a:pt x="314" y="942"/>
                    </a:lnTo>
                    <a:lnTo>
                      <a:pt x="398" y="879"/>
                    </a:lnTo>
                    <a:lnTo>
                      <a:pt x="691" y="1046"/>
                    </a:lnTo>
                    <a:lnTo>
                      <a:pt x="837" y="1046"/>
                    </a:lnTo>
                    <a:lnTo>
                      <a:pt x="942" y="921"/>
                    </a:lnTo>
                    <a:lnTo>
                      <a:pt x="1067" y="879"/>
                    </a:lnTo>
                    <a:lnTo>
                      <a:pt x="1172" y="942"/>
                    </a:lnTo>
                    <a:lnTo>
                      <a:pt x="1381" y="879"/>
                    </a:lnTo>
                    <a:lnTo>
                      <a:pt x="1549" y="921"/>
                    </a:lnTo>
                    <a:lnTo>
                      <a:pt x="1779" y="837"/>
                    </a:lnTo>
                    <a:lnTo>
                      <a:pt x="1779" y="733"/>
                    </a:lnTo>
                    <a:lnTo>
                      <a:pt x="1779" y="565"/>
                    </a:lnTo>
                    <a:lnTo>
                      <a:pt x="1590" y="502"/>
                    </a:lnTo>
                    <a:lnTo>
                      <a:pt x="1590" y="398"/>
                    </a:lnTo>
                    <a:lnTo>
                      <a:pt x="1632" y="230"/>
                    </a:lnTo>
                    <a:lnTo>
                      <a:pt x="1590" y="230"/>
                    </a:lnTo>
                    <a:lnTo>
                      <a:pt x="1528" y="126"/>
                    </a:lnTo>
                    <a:lnTo>
                      <a:pt x="1360" y="105"/>
                    </a:lnTo>
                    <a:lnTo>
                      <a:pt x="1214" y="189"/>
                    </a:lnTo>
                    <a:lnTo>
                      <a:pt x="1109" y="126"/>
                    </a:lnTo>
                    <a:lnTo>
                      <a:pt x="837" y="105"/>
                    </a:lnTo>
                    <a:lnTo>
                      <a:pt x="753"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33"/>
              <p:cNvSpPr/>
              <p:nvPr/>
            </p:nvSpPr>
            <p:spPr>
              <a:xfrm>
                <a:off x="3967175" y="2589925"/>
                <a:ext cx="35075" cy="29850"/>
              </a:xfrm>
              <a:custGeom>
                <a:rect b="b" l="l" r="r" t="t"/>
                <a:pathLst>
                  <a:path extrusionOk="0" h="1194" w="1403">
                    <a:moveTo>
                      <a:pt x="900" y="1"/>
                    </a:moveTo>
                    <a:lnTo>
                      <a:pt x="754" y="42"/>
                    </a:lnTo>
                    <a:lnTo>
                      <a:pt x="628" y="42"/>
                    </a:lnTo>
                    <a:lnTo>
                      <a:pt x="419" y="84"/>
                    </a:lnTo>
                    <a:lnTo>
                      <a:pt x="314" y="168"/>
                    </a:lnTo>
                    <a:lnTo>
                      <a:pt x="210" y="189"/>
                    </a:lnTo>
                    <a:lnTo>
                      <a:pt x="42" y="273"/>
                    </a:lnTo>
                    <a:lnTo>
                      <a:pt x="63" y="356"/>
                    </a:lnTo>
                    <a:lnTo>
                      <a:pt x="21" y="398"/>
                    </a:lnTo>
                    <a:lnTo>
                      <a:pt x="21" y="377"/>
                    </a:lnTo>
                    <a:lnTo>
                      <a:pt x="1" y="586"/>
                    </a:lnTo>
                    <a:lnTo>
                      <a:pt x="21" y="796"/>
                    </a:lnTo>
                    <a:lnTo>
                      <a:pt x="126" y="942"/>
                    </a:lnTo>
                    <a:lnTo>
                      <a:pt x="168" y="1089"/>
                    </a:lnTo>
                    <a:lnTo>
                      <a:pt x="314" y="1193"/>
                    </a:lnTo>
                    <a:lnTo>
                      <a:pt x="314" y="1151"/>
                    </a:lnTo>
                    <a:lnTo>
                      <a:pt x="524" y="1026"/>
                    </a:lnTo>
                    <a:lnTo>
                      <a:pt x="691" y="984"/>
                    </a:lnTo>
                    <a:lnTo>
                      <a:pt x="691" y="921"/>
                    </a:lnTo>
                    <a:lnTo>
                      <a:pt x="837" y="838"/>
                    </a:lnTo>
                    <a:lnTo>
                      <a:pt x="1110" y="879"/>
                    </a:lnTo>
                    <a:lnTo>
                      <a:pt x="1256" y="796"/>
                    </a:lnTo>
                    <a:lnTo>
                      <a:pt x="1361" y="775"/>
                    </a:lnTo>
                    <a:lnTo>
                      <a:pt x="1402" y="712"/>
                    </a:lnTo>
                    <a:lnTo>
                      <a:pt x="1402" y="607"/>
                    </a:lnTo>
                    <a:lnTo>
                      <a:pt x="1382" y="461"/>
                    </a:lnTo>
                    <a:lnTo>
                      <a:pt x="1214" y="189"/>
                    </a:lnTo>
                    <a:lnTo>
                      <a:pt x="984"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33"/>
              <p:cNvSpPr/>
              <p:nvPr/>
            </p:nvSpPr>
            <p:spPr>
              <a:xfrm>
                <a:off x="3938400" y="2522975"/>
                <a:ext cx="58625" cy="76925"/>
              </a:xfrm>
              <a:custGeom>
                <a:rect b="b" l="l" r="r" t="t"/>
                <a:pathLst>
                  <a:path extrusionOk="0" h="3077" w="2345">
                    <a:moveTo>
                      <a:pt x="461" y="0"/>
                    </a:moveTo>
                    <a:lnTo>
                      <a:pt x="336" y="105"/>
                    </a:lnTo>
                    <a:lnTo>
                      <a:pt x="315" y="147"/>
                    </a:lnTo>
                    <a:lnTo>
                      <a:pt x="210" y="147"/>
                    </a:lnTo>
                    <a:lnTo>
                      <a:pt x="64" y="210"/>
                    </a:lnTo>
                    <a:lnTo>
                      <a:pt x="1" y="272"/>
                    </a:lnTo>
                    <a:lnTo>
                      <a:pt x="22" y="314"/>
                    </a:lnTo>
                    <a:lnTo>
                      <a:pt x="64" y="461"/>
                    </a:lnTo>
                    <a:lnTo>
                      <a:pt x="105" y="628"/>
                    </a:lnTo>
                    <a:lnTo>
                      <a:pt x="168" y="670"/>
                    </a:lnTo>
                    <a:lnTo>
                      <a:pt x="273" y="691"/>
                    </a:lnTo>
                    <a:lnTo>
                      <a:pt x="273" y="754"/>
                    </a:lnTo>
                    <a:lnTo>
                      <a:pt x="231" y="754"/>
                    </a:lnTo>
                    <a:lnTo>
                      <a:pt x="105" y="775"/>
                    </a:lnTo>
                    <a:lnTo>
                      <a:pt x="126" y="879"/>
                    </a:lnTo>
                    <a:lnTo>
                      <a:pt x="147" y="900"/>
                    </a:lnTo>
                    <a:lnTo>
                      <a:pt x="210" y="879"/>
                    </a:lnTo>
                    <a:lnTo>
                      <a:pt x="273" y="879"/>
                    </a:lnTo>
                    <a:lnTo>
                      <a:pt x="252" y="1047"/>
                    </a:lnTo>
                    <a:lnTo>
                      <a:pt x="147" y="1193"/>
                    </a:lnTo>
                    <a:lnTo>
                      <a:pt x="147" y="1277"/>
                    </a:lnTo>
                    <a:lnTo>
                      <a:pt x="315" y="1402"/>
                    </a:lnTo>
                    <a:lnTo>
                      <a:pt x="419" y="1423"/>
                    </a:lnTo>
                    <a:lnTo>
                      <a:pt x="461" y="1486"/>
                    </a:lnTo>
                    <a:lnTo>
                      <a:pt x="440" y="1570"/>
                    </a:lnTo>
                    <a:lnTo>
                      <a:pt x="336" y="1507"/>
                    </a:lnTo>
                    <a:lnTo>
                      <a:pt x="273" y="1528"/>
                    </a:lnTo>
                    <a:lnTo>
                      <a:pt x="273" y="1674"/>
                    </a:lnTo>
                    <a:lnTo>
                      <a:pt x="419" y="1821"/>
                    </a:lnTo>
                    <a:lnTo>
                      <a:pt x="356" y="1842"/>
                    </a:lnTo>
                    <a:lnTo>
                      <a:pt x="482" y="1988"/>
                    </a:lnTo>
                    <a:lnTo>
                      <a:pt x="482" y="2051"/>
                    </a:lnTo>
                    <a:lnTo>
                      <a:pt x="545" y="2135"/>
                    </a:lnTo>
                    <a:lnTo>
                      <a:pt x="670" y="2135"/>
                    </a:lnTo>
                    <a:lnTo>
                      <a:pt x="754" y="2218"/>
                    </a:lnTo>
                    <a:lnTo>
                      <a:pt x="900" y="2239"/>
                    </a:lnTo>
                    <a:lnTo>
                      <a:pt x="900" y="2365"/>
                    </a:lnTo>
                    <a:lnTo>
                      <a:pt x="838" y="2448"/>
                    </a:lnTo>
                    <a:lnTo>
                      <a:pt x="796" y="2511"/>
                    </a:lnTo>
                    <a:lnTo>
                      <a:pt x="859" y="2532"/>
                    </a:lnTo>
                    <a:lnTo>
                      <a:pt x="942" y="2658"/>
                    </a:lnTo>
                    <a:lnTo>
                      <a:pt x="984" y="2658"/>
                    </a:lnTo>
                    <a:lnTo>
                      <a:pt x="1089" y="2741"/>
                    </a:lnTo>
                    <a:lnTo>
                      <a:pt x="1152" y="2846"/>
                    </a:lnTo>
                    <a:lnTo>
                      <a:pt x="1152" y="2992"/>
                    </a:lnTo>
                    <a:lnTo>
                      <a:pt x="1172" y="3076"/>
                    </a:lnTo>
                    <a:lnTo>
                      <a:pt x="1214" y="3034"/>
                    </a:lnTo>
                    <a:lnTo>
                      <a:pt x="1193" y="2951"/>
                    </a:lnTo>
                    <a:lnTo>
                      <a:pt x="1361" y="2867"/>
                    </a:lnTo>
                    <a:lnTo>
                      <a:pt x="1465" y="2846"/>
                    </a:lnTo>
                    <a:lnTo>
                      <a:pt x="1570" y="2762"/>
                    </a:lnTo>
                    <a:lnTo>
                      <a:pt x="1779" y="2720"/>
                    </a:lnTo>
                    <a:lnTo>
                      <a:pt x="1905" y="2720"/>
                    </a:lnTo>
                    <a:lnTo>
                      <a:pt x="2051" y="2679"/>
                    </a:lnTo>
                    <a:lnTo>
                      <a:pt x="2135" y="2679"/>
                    </a:lnTo>
                    <a:lnTo>
                      <a:pt x="2198" y="2574"/>
                    </a:lnTo>
                    <a:lnTo>
                      <a:pt x="2114" y="2469"/>
                    </a:lnTo>
                    <a:lnTo>
                      <a:pt x="2093" y="2365"/>
                    </a:lnTo>
                    <a:lnTo>
                      <a:pt x="2302" y="2197"/>
                    </a:lnTo>
                    <a:lnTo>
                      <a:pt x="2344" y="2051"/>
                    </a:lnTo>
                    <a:lnTo>
                      <a:pt x="2261" y="1925"/>
                    </a:lnTo>
                    <a:lnTo>
                      <a:pt x="2093" y="1737"/>
                    </a:lnTo>
                    <a:lnTo>
                      <a:pt x="2030" y="1507"/>
                    </a:lnTo>
                    <a:lnTo>
                      <a:pt x="2114" y="1423"/>
                    </a:lnTo>
                    <a:lnTo>
                      <a:pt x="2093" y="1319"/>
                    </a:lnTo>
                    <a:lnTo>
                      <a:pt x="2051" y="1193"/>
                    </a:lnTo>
                    <a:lnTo>
                      <a:pt x="2030" y="1109"/>
                    </a:lnTo>
                    <a:lnTo>
                      <a:pt x="2135" y="984"/>
                    </a:lnTo>
                    <a:lnTo>
                      <a:pt x="1926" y="963"/>
                    </a:lnTo>
                    <a:lnTo>
                      <a:pt x="1842" y="1088"/>
                    </a:lnTo>
                    <a:lnTo>
                      <a:pt x="1737" y="1005"/>
                    </a:lnTo>
                    <a:lnTo>
                      <a:pt x="1633" y="1047"/>
                    </a:lnTo>
                    <a:lnTo>
                      <a:pt x="1591" y="963"/>
                    </a:lnTo>
                    <a:lnTo>
                      <a:pt x="1382" y="879"/>
                    </a:lnTo>
                    <a:lnTo>
                      <a:pt x="1361" y="837"/>
                    </a:lnTo>
                    <a:lnTo>
                      <a:pt x="1424" y="691"/>
                    </a:lnTo>
                    <a:lnTo>
                      <a:pt x="1277" y="565"/>
                    </a:lnTo>
                    <a:lnTo>
                      <a:pt x="1110" y="482"/>
                    </a:lnTo>
                    <a:lnTo>
                      <a:pt x="1089" y="377"/>
                    </a:lnTo>
                    <a:lnTo>
                      <a:pt x="900" y="168"/>
                    </a:lnTo>
                    <a:lnTo>
                      <a:pt x="880" y="105"/>
                    </a:lnTo>
                    <a:lnTo>
                      <a:pt x="754" y="63"/>
                    </a:lnTo>
                    <a:lnTo>
                      <a:pt x="670" y="42"/>
                    </a:lnTo>
                    <a:lnTo>
                      <a:pt x="566" y="21"/>
                    </a:lnTo>
                    <a:lnTo>
                      <a:pt x="46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1" name="Google Shape;671;p33"/>
              <p:cNvGrpSpPr/>
              <p:nvPr/>
            </p:nvGrpSpPr>
            <p:grpSpPr>
              <a:xfrm>
                <a:off x="4000175" y="1462675"/>
                <a:ext cx="1632025" cy="1047400"/>
                <a:chOff x="4000175" y="1462675"/>
                <a:chExt cx="1632025" cy="1047400"/>
              </a:xfrm>
            </p:grpSpPr>
            <p:sp>
              <p:nvSpPr>
                <p:cNvPr id="672" name="Google Shape;672;p33"/>
                <p:cNvSpPr/>
                <p:nvPr/>
              </p:nvSpPr>
              <p:spPr>
                <a:xfrm>
                  <a:off x="4178050" y="2433300"/>
                  <a:ext cx="60250" cy="65175"/>
                </a:xfrm>
                <a:custGeom>
                  <a:rect b="b" l="l" r="r" t="t"/>
                  <a:pathLst>
                    <a:path extrusionOk="0" h="2607" w="2410">
                      <a:moveTo>
                        <a:pt x="639" y="2410"/>
                      </a:moveTo>
                      <a:lnTo>
                        <a:pt x="1180" y="2607"/>
                      </a:lnTo>
                      <a:lnTo>
                        <a:pt x="2410" y="2017"/>
                      </a:lnTo>
                      <a:lnTo>
                        <a:pt x="2262" y="0"/>
                      </a:lnTo>
                      <a:lnTo>
                        <a:pt x="541" y="0"/>
                      </a:lnTo>
                      <a:lnTo>
                        <a:pt x="0" y="1771"/>
                      </a:lnTo>
                      <a:close/>
                    </a:path>
                  </a:pathLst>
                </a:custGeom>
                <a:solidFill>
                  <a:srgbClr val="466269"/>
                </a:solidFill>
                <a:ln>
                  <a:noFill/>
                </a:ln>
              </p:spPr>
            </p:sp>
            <p:grpSp>
              <p:nvGrpSpPr>
                <p:cNvPr id="673" name="Google Shape;673;p33"/>
                <p:cNvGrpSpPr/>
                <p:nvPr/>
              </p:nvGrpSpPr>
              <p:grpSpPr>
                <a:xfrm>
                  <a:off x="4000175" y="1462675"/>
                  <a:ext cx="1632025" cy="1047400"/>
                  <a:chOff x="4000175" y="1462675"/>
                  <a:chExt cx="1632025" cy="1047400"/>
                </a:xfrm>
              </p:grpSpPr>
              <p:sp>
                <p:nvSpPr>
                  <p:cNvPr id="674" name="Google Shape;674;p33"/>
                  <p:cNvSpPr/>
                  <p:nvPr/>
                </p:nvSpPr>
                <p:spPr>
                  <a:xfrm>
                    <a:off x="4000175" y="2000075"/>
                    <a:ext cx="1545875" cy="510000"/>
                  </a:xfrm>
                  <a:custGeom>
                    <a:rect b="b" l="l" r="r" t="t"/>
                    <a:pathLst>
                      <a:path extrusionOk="0" h="20400" w="61835">
                        <a:moveTo>
                          <a:pt x="1594" y="319"/>
                        </a:moveTo>
                        <a:lnTo>
                          <a:pt x="106" y="0"/>
                        </a:lnTo>
                        <a:lnTo>
                          <a:pt x="0" y="2444"/>
                        </a:lnTo>
                        <a:lnTo>
                          <a:pt x="1062" y="9031"/>
                        </a:lnTo>
                        <a:lnTo>
                          <a:pt x="3931" y="9775"/>
                        </a:lnTo>
                        <a:lnTo>
                          <a:pt x="2125" y="10200"/>
                        </a:lnTo>
                        <a:lnTo>
                          <a:pt x="531" y="10413"/>
                        </a:lnTo>
                        <a:lnTo>
                          <a:pt x="1487" y="13600"/>
                        </a:lnTo>
                        <a:lnTo>
                          <a:pt x="3931" y="17212"/>
                        </a:lnTo>
                        <a:lnTo>
                          <a:pt x="8393" y="18594"/>
                        </a:lnTo>
                        <a:lnTo>
                          <a:pt x="9987" y="18169"/>
                        </a:lnTo>
                        <a:lnTo>
                          <a:pt x="13281" y="20400"/>
                        </a:lnTo>
                        <a:lnTo>
                          <a:pt x="14343" y="18912"/>
                        </a:lnTo>
                        <a:lnTo>
                          <a:pt x="28793" y="17319"/>
                        </a:lnTo>
                        <a:lnTo>
                          <a:pt x="35699" y="16894"/>
                        </a:lnTo>
                        <a:lnTo>
                          <a:pt x="48342" y="16894"/>
                        </a:lnTo>
                        <a:lnTo>
                          <a:pt x="49617" y="15194"/>
                        </a:lnTo>
                        <a:lnTo>
                          <a:pt x="59285" y="20294"/>
                        </a:lnTo>
                        <a:lnTo>
                          <a:pt x="60135" y="19231"/>
                        </a:lnTo>
                        <a:lnTo>
                          <a:pt x="61835" y="18487"/>
                        </a:lnTo>
                        <a:lnTo>
                          <a:pt x="61092" y="13494"/>
                        </a:lnTo>
                        <a:lnTo>
                          <a:pt x="46323" y="3188"/>
                        </a:lnTo>
                        <a:lnTo>
                          <a:pt x="12962" y="10413"/>
                        </a:lnTo>
                        <a:lnTo>
                          <a:pt x="4569" y="7013"/>
                        </a:lnTo>
                        <a:lnTo>
                          <a:pt x="2444" y="3507"/>
                        </a:lnTo>
                        <a:lnTo>
                          <a:pt x="2019" y="1807"/>
                        </a:lnTo>
                        <a:close/>
                      </a:path>
                    </a:pathLst>
                  </a:custGeom>
                  <a:solidFill>
                    <a:srgbClr val="466269"/>
                  </a:solidFill>
                  <a:ln>
                    <a:noFill/>
                  </a:ln>
                </p:spPr>
              </p:sp>
              <p:sp>
                <p:nvSpPr>
                  <p:cNvPr id="675" name="Google Shape;675;p33"/>
                  <p:cNvSpPr/>
                  <p:nvPr/>
                </p:nvSpPr>
                <p:spPr>
                  <a:xfrm>
                    <a:off x="4624175" y="1521775"/>
                    <a:ext cx="58100" cy="73775"/>
                  </a:xfrm>
                  <a:custGeom>
                    <a:rect b="b" l="l" r="r" t="t"/>
                    <a:pathLst>
                      <a:path extrusionOk="0" h="2951" w="2324">
                        <a:moveTo>
                          <a:pt x="210" y="1"/>
                        </a:moveTo>
                        <a:lnTo>
                          <a:pt x="126" y="84"/>
                        </a:lnTo>
                        <a:lnTo>
                          <a:pt x="147" y="189"/>
                        </a:lnTo>
                        <a:lnTo>
                          <a:pt x="252" y="252"/>
                        </a:lnTo>
                        <a:lnTo>
                          <a:pt x="335" y="356"/>
                        </a:lnTo>
                        <a:lnTo>
                          <a:pt x="273" y="419"/>
                        </a:lnTo>
                        <a:lnTo>
                          <a:pt x="210" y="419"/>
                        </a:lnTo>
                        <a:lnTo>
                          <a:pt x="147" y="335"/>
                        </a:lnTo>
                        <a:lnTo>
                          <a:pt x="63" y="293"/>
                        </a:lnTo>
                        <a:lnTo>
                          <a:pt x="22" y="293"/>
                        </a:lnTo>
                        <a:lnTo>
                          <a:pt x="42" y="356"/>
                        </a:lnTo>
                        <a:lnTo>
                          <a:pt x="22" y="545"/>
                        </a:lnTo>
                        <a:lnTo>
                          <a:pt x="1" y="565"/>
                        </a:lnTo>
                        <a:lnTo>
                          <a:pt x="1" y="712"/>
                        </a:lnTo>
                        <a:lnTo>
                          <a:pt x="42" y="754"/>
                        </a:lnTo>
                        <a:lnTo>
                          <a:pt x="126" y="775"/>
                        </a:lnTo>
                        <a:lnTo>
                          <a:pt x="189" y="858"/>
                        </a:lnTo>
                        <a:lnTo>
                          <a:pt x="147" y="963"/>
                        </a:lnTo>
                        <a:lnTo>
                          <a:pt x="294" y="1256"/>
                        </a:lnTo>
                        <a:lnTo>
                          <a:pt x="356" y="1340"/>
                        </a:lnTo>
                        <a:lnTo>
                          <a:pt x="461" y="1340"/>
                        </a:lnTo>
                        <a:lnTo>
                          <a:pt x="398" y="1402"/>
                        </a:lnTo>
                        <a:lnTo>
                          <a:pt x="294" y="1444"/>
                        </a:lnTo>
                        <a:lnTo>
                          <a:pt x="231" y="1612"/>
                        </a:lnTo>
                        <a:lnTo>
                          <a:pt x="335" y="1821"/>
                        </a:lnTo>
                        <a:lnTo>
                          <a:pt x="398" y="1988"/>
                        </a:lnTo>
                        <a:lnTo>
                          <a:pt x="398" y="2114"/>
                        </a:lnTo>
                        <a:lnTo>
                          <a:pt x="440" y="2177"/>
                        </a:lnTo>
                        <a:lnTo>
                          <a:pt x="461" y="2281"/>
                        </a:lnTo>
                        <a:lnTo>
                          <a:pt x="419" y="2323"/>
                        </a:lnTo>
                        <a:lnTo>
                          <a:pt x="503" y="2511"/>
                        </a:lnTo>
                        <a:lnTo>
                          <a:pt x="545" y="2679"/>
                        </a:lnTo>
                        <a:lnTo>
                          <a:pt x="649" y="2762"/>
                        </a:lnTo>
                        <a:lnTo>
                          <a:pt x="649" y="2867"/>
                        </a:lnTo>
                        <a:lnTo>
                          <a:pt x="733" y="2951"/>
                        </a:lnTo>
                        <a:lnTo>
                          <a:pt x="879" y="2909"/>
                        </a:lnTo>
                        <a:lnTo>
                          <a:pt x="963" y="2742"/>
                        </a:lnTo>
                        <a:lnTo>
                          <a:pt x="1089" y="2553"/>
                        </a:lnTo>
                        <a:lnTo>
                          <a:pt x="1172" y="2511"/>
                        </a:lnTo>
                        <a:lnTo>
                          <a:pt x="1151" y="2428"/>
                        </a:lnTo>
                        <a:lnTo>
                          <a:pt x="1172" y="2323"/>
                        </a:lnTo>
                        <a:lnTo>
                          <a:pt x="1423" y="2135"/>
                        </a:lnTo>
                        <a:lnTo>
                          <a:pt x="1528" y="2114"/>
                        </a:lnTo>
                        <a:lnTo>
                          <a:pt x="1612" y="2177"/>
                        </a:lnTo>
                        <a:lnTo>
                          <a:pt x="1695" y="2177"/>
                        </a:lnTo>
                        <a:lnTo>
                          <a:pt x="1737" y="2072"/>
                        </a:lnTo>
                        <a:lnTo>
                          <a:pt x="1800" y="1988"/>
                        </a:lnTo>
                        <a:lnTo>
                          <a:pt x="1926" y="1926"/>
                        </a:lnTo>
                        <a:lnTo>
                          <a:pt x="2114" y="1779"/>
                        </a:lnTo>
                        <a:lnTo>
                          <a:pt x="2135" y="1674"/>
                        </a:lnTo>
                        <a:lnTo>
                          <a:pt x="2219" y="1612"/>
                        </a:lnTo>
                        <a:lnTo>
                          <a:pt x="2323" y="1382"/>
                        </a:lnTo>
                        <a:lnTo>
                          <a:pt x="2302" y="1256"/>
                        </a:lnTo>
                        <a:lnTo>
                          <a:pt x="2135" y="1068"/>
                        </a:lnTo>
                        <a:lnTo>
                          <a:pt x="2051" y="942"/>
                        </a:lnTo>
                        <a:lnTo>
                          <a:pt x="2051" y="837"/>
                        </a:lnTo>
                        <a:lnTo>
                          <a:pt x="1884" y="712"/>
                        </a:lnTo>
                        <a:lnTo>
                          <a:pt x="1779" y="712"/>
                        </a:lnTo>
                        <a:lnTo>
                          <a:pt x="1716" y="733"/>
                        </a:lnTo>
                        <a:lnTo>
                          <a:pt x="1633" y="670"/>
                        </a:lnTo>
                        <a:lnTo>
                          <a:pt x="1507" y="628"/>
                        </a:lnTo>
                        <a:lnTo>
                          <a:pt x="1382" y="503"/>
                        </a:lnTo>
                        <a:lnTo>
                          <a:pt x="1319" y="461"/>
                        </a:lnTo>
                        <a:lnTo>
                          <a:pt x="1298" y="524"/>
                        </a:lnTo>
                        <a:lnTo>
                          <a:pt x="1214" y="503"/>
                        </a:lnTo>
                        <a:lnTo>
                          <a:pt x="1193" y="419"/>
                        </a:lnTo>
                        <a:lnTo>
                          <a:pt x="1110" y="314"/>
                        </a:lnTo>
                        <a:lnTo>
                          <a:pt x="1047" y="314"/>
                        </a:lnTo>
                        <a:lnTo>
                          <a:pt x="1005" y="419"/>
                        </a:lnTo>
                        <a:lnTo>
                          <a:pt x="963" y="419"/>
                        </a:lnTo>
                        <a:lnTo>
                          <a:pt x="858" y="252"/>
                        </a:lnTo>
                        <a:lnTo>
                          <a:pt x="775" y="210"/>
                        </a:lnTo>
                        <a:lnTo>
                          <a:pt x="775" y="252"/>
                        </a:lnTo>
                        <a:lnTo>
                          <a:pt x="858" y="356"/>
                        </a:lnTo>
                        <a:lnTo>
                          <a:pt x="858" y="440"/>
                        </a:lnTo>
                        <a:lnTo>
                          <a:pt x="775" y="503"/>
                        </a:lnTo>
                        <a:lnTo>
                          <a:pt x="775" y="607"/>
                        </a:lnTo>
                        <a:lnTo>
                          <a:pt x="733" y="607"/>
                        </a:lnTo>
                        <a:lnTo>
                          <a:pt x="670" y="524"/>
                        </a:lnTo>
                        <a:lnTo>
                          <a:pt x="649" y="147"/>
                        </a:lnTo>
                        <a:lnTo>
                          <a:pt x="545" y="105"/>
                        </a:lnTo>
                        <a:lnTo>
                          <a:pt x="440" y="84"/>
                        </a:lnTo>
                        <a:lnTo>
                          <a:pt x="273"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33"/>
                  <p:cNvSpPr/>
                  <p:nvPr/>
                </p:nvSpPr>
                <p:spPr>
                  <a:xfrm>
                    <a:off x="4499150" y="1462675"/>
                    <a:ext cx="117200" cy="104100"/>
                  </a:xfrm>
                  <a:custGeom>
                    <a:rect b="b" l="l" r="r" t="t"/>
                    <a:pathLst>
                      <a:path extrusionOk="0" h="4164" w="4688">
                        <a:moveTo>
                          <a:pt x="398" y="0"/>
                        </a:moveTo>
                        <a:lnTo>
                          <a:pt x="357" y="63"/>
                        </a:lnTo>
                        <a:lnTo>
                          <a:pt x="336" y="168"/>
                        </a:lnTo>
                        <a:lnTo>
                          <a:pt x="357" y="251"/>
                        </a:lnTo>
                        <a:lnTo>
                          <a:pt x="357" y="398"/>
                        </a:lnTo>
                        <a:lnTo>
                          <a:pt x="252" y="523"/>
                        </a:lnTo>
                        <a:lnTo>
                          <a:pt x="147" y="712"/>
                        </a:lnTo>
                        <a:lnTo>
                          <a:pt x="22" y="879"/>
                        </a:lnTo>
                        <a:lnTo>
                          <a:pt x="1" y="984"/>
                        </a:lnTo>
                        <a:lnTo>
                          <a:pt x="22" y="1423"/>
                        </a:lnTo>
                        <a:lnTo>
                          <a:pt x="105" y="1507"/>
                        </a:lnTo>
                        <a:lnTo>
                          <a:pt x="210" y="1549"/>
                        </a:lnTo>
                        <a:lnTo>
                          <a:pt x="231" y="1653"/>
                        </a:lnTo>
                        <a:lnTo>
                          <a:pt x="189" y="1967"/>
                        </a:lnTo>
                        <a:lnTo>
                          <a:pt x="126" y="2093"/>
                        </a:lnTo>
                        <a:lnTo>
                          <a:pt x="105" y="2197"/>
                        </a:lnTo>
                        <a:lnTo>
                          <a:pt x="126" y="2281"/>
                        </a:lnTo>
                        <a:lnTo>
                          <a:pt x="189" y="2260"/>
                        </a:lnTo>
                        <a:lnTo>
                          <a:pt x="273" y="2155"/>
                        </a:lnTo>
                        <a:lnTo>
                          <a:pt x="419" y="2093"/>
                        </a:lnTo>
                        <a:lnTo>
                          <a:pt x="482" y="2155"/>
                        </a:lnTo>
                        <a:lnTo>
                          <a:pt x="503" y="2260"/>
                        </a:lnTo>
                        <a:lnTo>
                          <a:pt x="650" y="2385"/>
                        </a:lnTo>
                        <a:lnTo>
                          <a:pt x="754" y="2385"/>
                        </a:lnTo>
                        <a:lnTo>
                          <a:pt x="817" y="2344"/>
                        </a:lnTo>
                        <a:lnTo>
                          <a:pt x="901" y="2365"/>
                        </a:lnTo>
                        <a:cubicBezTo>
                          <a:pt x="859" y="2448"/>
                          <a:pt x="859" y="2511"/>
                          <a:pt x="859" y="2595"/>
                        </a:cubicBezTo>
                        <a:lnTo>
                          <a:pt x="838" y="2595"/>
                        </a:lnTo>
                        <a:lnTo>
                          <a:pt x="733" y="2657"/>
                        </a:lnTo>
                        <a:lnTo>
                          <a:pt x="629" y="2595"/>
                        </a:lnTo>
                        <a:lnTo>
                          <a:pt x="545" y="2595"/>
                        </a:lnTo>
                        <a:lnTo>
                          <a:pt x="440" y="2678"/>
                        </a:lnTo>
                        <a:lnTo>
                          <a:pt x="315" y="2678"/>
                        </a:lnTo>
                        <a:lnTo>
                          <a:pt x="294" y="2699"/>
                        </a:lnTo>
                        <a:lnTo>
                          <a:pt x="336" y="2783"/>
                        </a:lnTo>
                        <a:lnTo>
                          <a:pt x="482" y="2804"/>
                        </a:lnTo>
                        <a:lnTo>
                          <a:pt x="524" y="2909"/>
                        </a:lnTo>
                        <a:lnTo>
                          <a:pt x="650" y="2971"/>
                        </a:lnTo>
                        <a:lnTo>
                          <a:pt x="733" y="3076"/>
                        </a:lnTo>
                        <a:lnTo>
                          <a:pt x="901" y="3118"/>
                        </a:lnTo>
                        <a:lnTo>
                          <a:pt x="1110" y="3118"/>
                        </a:lnTo>
                        <a:lnTo>
                          <a:pt x="1173" y="3139"/>
                        </a:lnTo>
                        <a:lnTo>
                          <a:pt x="1131" y="3181"/>
                        </a:lnTo>
                        <a:lnTo>
                          <a:pt x="963" y="3222"/>
                        </a:lnTo>
                        <a:lnTo>
                          <a:pt x="838" y="3222"/>
                        </a:lnTo>
                        <a:lnTo>
                          <a:pt x="838" y="3285"/>
                        </a:lnTo>
                        <a:lnTo>
                          <a:pt x="942" y="3327"/>
                        </a:lnTo>
                        <a:lnTo>
                          <a:pt x="1068" y="3327"/>
                        </a:lnTo>
                        <a:lnTo>
                          <a:pt x="1173" y="3243"/>
                        </a:lnTo>
                        <a:lnTo>
                          <a:pt x="1319" y="3139"/>
                        </a:lnTo>
                        <a:lnTo>
                          <a:pt x="1382" y="3097"/>
                        </a:lnTo>
                        <a:lnTo>
                          <a:pt x="1445" y="2929"/>
                        </a:lnTo>
                        <a:lnTo>
                          <a:pt x="1528" y="2762"/>
                        </a:lnTo>
                        <a:lnTo>
                          <a:pt x="1486" y="2678"/>
                        </a:lnTo>
                        <a:lnTo>
                          <a:pt x="1256" y="2532"/>
                        </a:lnTo>
                        <a:lnTo>
                          <a:pt x="1152" y="2511"/>
                        </a:lnTo>
                        <a:lnTo>
                          <a:pt x="1152" y="2385"/>
                        </a:lnTo>
                        <a:lnTo>
                          <a:pt x="1256" y="2406"/>
                        </a:lnTo>
                        <a:lnTo>
                          <a:pt x="1382" y="2385"/>
                        </a:lnTo>
                        <a:lnTo>
                          <a:pt x="1570" y="2281"/>
                        </a:lnTo>
                        <a:lnTo>
                          <a:pt x="1654" y="2176"/>
                        </a:lnTo>
                        <a:lnTo>
                          <a:pt x="1654" y="2072"/>
                        </a:lnTo>
                        <a:lnTo>
                          <a:pt x="1779" y="1946"/>
                        </a:lnTo>
                        <a:lnTo>
                          <a:pt x="1968" y="1800"/>
                        </a:lnTo>
                        <a:lnTo>
                          <a:pt x="2114" y="1967"/>
                        </a:lnTo>
                        <a:lnTo>
                          <a:pt x="2010" y="2009"/>
                        </a:lnTo>
                        <a:lnTo>
                          <a:pt x="1968" y="2093"/>
                        </a:lnTo>
                        <a:lnTo>
                          <a:pt x="1968" y="2176"/>
                        </a:lnTo>
                        <a:lnTo>
                          <a:pt x="1800" y="2197"/>
                        </a:lnTo>
                        <a:lnTo>
                          <a:pt x="1696" y="2281"/>
                        </a:lnTo>
                        <a:lnTo>
                          <a:pt x="1654" y="2469"/>
                        </a:lnTo>
                        <a:lnTo>
                          <a:pt x="1654" y="2574"/>
                        </a:lnTo>
                        <a:lnTo>
                          <a:pt x="1758" y="2637"/>
                        </a:lnTo>
                        <a:lnTo>
                          <a:pt x="1821" y="2637"/>
                        </a:lnTo>
                        <a:lnTo>
                          <a:pt x="1884" y="2720"/>
                        </a:lnTo>
                        <a:lnTo>
                          <a:pt x="1758" y="2867"/>
                        </a:lnTo>
                        <a:lnTo>
                          <a:pt x="1717" y="2971"/>
                        </a:lnTo>
                        <a:lnTo>
                          <a:pt x="1779" y="3139"/>
                        </a:lnTo>
                        <a:lnTo>
                          <a:pt x="1758" y="3222"/>
                        </a:lnTo>
                        <a:lnTo>
                          <a:pt x="1570" y="3327"/>
                        </a:lnTo>
                        <a:lnTo>
                          <a:pt x="1549" y="3390"/>
                        </a:lnTo>
                        <a:lnTo>
                          <a:pt x="1675" y="3453"/>
                        </a:lnTo>
                        <a:lnTo>
                          <a:pt x="1738" y="3515"/>
                        </a:lnTo>
                        <a:lnTo>
                          <a:pt x="1779" y="3494"/>
                        </a:lnTo>
                        <a:lnTo>
                          <a:pt x="1758" y="3411"/>
                        </a:lnTo>
                        <a:lnTo>
                          <a:pt x="1779" y="3348"/>
                        </a:lnTo>
                        <a:lnTo>
                          <a:pt x="1884" y="3411"/>
                        </a:lnTo>
                        <a:lnTo>
                          <a:pt x="1989" y="3494"/>
                        </a:lnTo>
                        <a:lnTo>
                          <a:pt x="2093" y="3432"/>
                        </a:lnTo>
                        <a:lnTo>
                          <a:pt x="2177" y="3432"/>
                        </a:lnTo>
                        <a:lnTo>
                          <a:pt x="2240" y="3536"/>
                        </a:lnTo>
                        <a:lnTo>
                          <a:pt x="2323" y="3746"/>
                        </a:lnTo>
                        <a:lnTo>
                          <a:pt x="2407" y="3829"/>
                        </a:lnTo>
                        <a:lnTo>
                          <a:pt x="2533" y="3850"/>
                        </a:lnTo>
                        <a:lnTo>
                          <a:pt x="2658" y="3934"/>
                        </a:lnTo>
                        <a:lnTo>
                          <a:pt x="2763" y="3955"/>
                        </a:lnTo>
                        <a:lnTo>
                          <a:pt x="2909" y="3871"/>
                        </a:lnTo>
                        <a:lnTo>
                          <a:pt x="3056" y="3829"/>
                        </a:lnTo>
                        <a:lnTo>
                          <a:pt x="3139" y="3871"/>
                        </a:lnTo>
                        <a:lnTo>
                          <a:pt x="3286" y="3955"/>
                        </a:lnTo>
                        <a:lnTo>
                          <a:pt x="3579" y="3976"/>
                        </a:lnTo>
                        <a:lnTo>
                          <a:pt x="3683" y="3955"/>
                        </a:lnTo>
                        <a:lnTo>
                          <a:pt x="3767" y="3976"/>
                        </a:lnTo>
                        <a:lnTo>
                          <a:pt x="3872" y="3976"/>
                        </a:lnTo>
                        <a:lnTo>
                          <a:pt x="3955" y="4059"/>
                        </a:lnTo>
                        <a:lnTo>
                          <a:pt x="4060" y="4164"/>
                        </a:lnTo>
                        <a:lnTo>
                          <a:pt x="4165" y="4164"/>
                        </a:lnTo>
                        <a:lnTo>
                          <a:pt x="4269" y="4080"/>
                        </a:lnTo>
                        <a:lnTo>
                          <a:pt x="4395" y="3955"/>
                        </a:lnTo>
                        <a:lnTo>
                          <a:pt x="4541" y="3913"/>
                        </a:lnTo>
                        <a:lnTo>
                          <a:pt x="4688" y="3725"/>
                        </a:lnTo>
                        <a:lnTo>
                          <a:pt x="4688" y="3620"/>
                        </a:lnTo>
                        <a:lnTo>
                          <a:pt x="4541" y="3453"/>
                        </a:lnTo>
                        <a:lnTo>
                          <a:pt x="4479" y="3432"/>
                        </a:lnTo>
                        <a:lnTo>
                          <a:pt x="4332" y="3285"/>
                        </a:lnTo>
                        <a:lnTo>
                          <a:pt x="4186" y="3243"/>
                        </a:lnTo>
                        <a:lnTo>
                          <a:pt x="4060" y="3181"/>
                        </a:lnTo>
                        <a:lnTo>
                          <a:pt x="4018" y="3034"/>
                        </a:lnTo>
                        <a:lnTo>
                          <a:pt x="4102" y="3034"/>
                        </a:lnTo>
                        <a:lnTo>
                          <a:pt x="4186" y="3097"/>
                        </a:lnTo>
                        <a:lnTo>
                          <a:pt x="4290" y="3097"/>
                        </a:lnTo>
                        <a:lnTo>
                          <a:pt x="4290" y="3013"/>
                        </a:lnTo>
                        <a:lnTo>
                          <a:pt x="4165" y="2825"/>
                        </a:lnTo>
                        <a:lnTo>
                          <a:pt x="3976" y="2657"/>
                        </a:lnTo>
                        <a:lnTo>
                          <a:pt x="3976" y="2490"/>
                        </a:lnTo>
                        <a:lnTo>
                          <a:pt x="3955" y="2344"/>
                        </a:lnTo>
                        <a:lnTo>
                          <a:pt x="3851" y="2281"/>
                        </a:lnTo>
                        <a:lnTo>
                          <a:pt x="3851" y="2155"/>
                        </a:lnTo>
                        <a:lnTo>
                          <a:pt x="3788" y="2093"/>
                        </a:lnTo>
                        <a:lnTo>
                          <a:pt x="3746" y="2093"/>
                        </a:lnTo>
                        <a:lnTo>
                          <a:pt x="3370" y="1821"/>
                        </a:lnTo>
                        <a:lnTo>
                          <a:pt x="3160" y="1779"/>
                        </a:lnTo>
                        <a:lnTo>
                          <a:pt x="2972" y="1821"/>
                        </a:lnTo>
                        <a:lnTo>
                          <a:pt x="2951" y="1883"/>
                        </a:lnTo>
                        <a:lnTo>
                          <a:pt x="2972" y="1967"/>
                        </a:lnTo>
                        <a:lnTo>
                          <a:pt x="3139" y="2155"/>
                        </a:lnTo>
                        <a:lnTo>
                          <a:pt x="3139" y="2239"/>
                        </a:lnTo>
                        <a:lnTo>
                          <a:pt x="3077" y="2344"/>
                        </a:lnTo>
                        <a:lnTo>
                          <a:pt x="3077" y="2448"/>
                        </a:lnTo>
                        <a:lnTo>
                          <a:pt x="3056" y="2574"/>
                        </a:lnTo>
                        <a:lnTo>
                          <a:pt x="2972" y="2720"/>
                        </a:lnTo>
                        <a:lnTo>
                          <a:pt x="2930" y="2783"/>
                        </a:lnTo>
                        <a:lnTo>
                          <a:pt x="2909" y="2699"/>
                        </a:lnTo>
                        <a:lnTo>
                          <a:pt x="2951" y="2595"/>
                        </a:lnTo>
                        <a:lnTo>
                          <a:pt x="2972" y="2490"/>
                        </a:lnTo>
                        <a:lnTo>
                          <a:pt x="2930" y="2448"/>
                        </a:lnTo>
                        <a:lnTo>
                          <a:pt x="2972" y="2260"/>
                        </a:lnTo>
                        <a:lnTo>
                          <a:pt x="2930" y="2155"/>
                        </a:lnTo>
                        <a:lnTo>
                          <a:pt x="2742" y="1883"/>
                        </a:lnTo>
                        <a:lnTo>
                          <a:pt x="2595" y="1779"/>
                        </a:lnTo>
                        <a:lnTo>
                          <a:pt x="2386" y="1758"/>
                        </a:lnTo>
                        <a:lnTo>
                          <a:pt x="2323" y="1779"/>
                        </a:lnTo>
                        <a:lnTo>
                          <a:pt x="2282" y="1925"/>
                        </a:lnTo>
                        <a:lnTo>
                          <a:pt x="2240" y="1946"/>
                        </a:lnTo>
                        <a:cubicBezTo>
                          <a:pt x="2198" y="1883"/>
                          <a:pt x="2114" y="1841"/>
                          <a:pt x="2072" y="1821"/>
                        </a:cubicBezTo>
                        <a:lnTo>
                          <a:pt x="2114" y="1779"/>
                        </a:lnTo>
                        <a:lnTo>
                          <a:pt x="2177" y="1674"/>
                        </a:lnTo>
                        <a:lnTo>
                          <a:pt x="2177" y="1549"/>
                        </a:lnTo>
                        <a:lnTo>
                          <a:pt x="1989" y="1444"/>
                        </a:lnTo>
                        <a:lnTo>
                          <a:pt x="1800" y="1297"/>
                        </a:lnTo>
                        <a:lnTo>
                          <a:pt x="1696" y="1109"/>
                        </a:lnTo>
                        <a:lnTo>
                          <a:pt x="1696" y="984"/>
                        </a:lnTo>
                        <a:lnTo>
                          <a:pt x="1758" y="837"/>
                        </a:lnTo>
                        <a:lnTo>
                          <a:pt x="1758" y="733"/>
                        </a:lnTo>
                        <a:lnTo>
                          <a:pt x="1696" y="712"/>
                        </a:lnTo>
                        <a:lnTo>
                          <a:pt x="1403" y="712"/>
                        </a:lnTo>
                        <a:lnTo>
                          <a:pt x="1194" y="628"/>
                        </a:lnTo>
                        <a:lnTo>
                          <a:pt x="1047" y="523"/>
                        </a:lnTo>
                        <a:lnTo>
                          <a:pt x="817" y="251"/>
                        </a:lnTo>
                        <a:lnTo>
                          <a:pt x="650" y="105"/>
                        </a:lnTo>
                        <a:lnTo>
                          <a:pt x="461" y="0"/>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33"/>
                  <p:cNvSpPr/>
                  <p:nvPr/>
                </p:nvSpPr>
                <p:spPr>
                  <a:xfrm>
                    <a:off x="4241800" y="1706950"/>
                    <a:ext cx="130800" cy="246400"/>
                  </a:xfrm>
                  <a:custGeom>
                    <a:rect b="b" l="l" r="r" t="t"/>
                    <a:pathLst>
                      <a:path extrusionOk="0" h="9856" w="5232">
                        <a:moveTo>
                          <a:pt x="4750" y="1"/>
                        </a:moveTo>
                        <a:lnTo>
                          <a:pt x="4625" y="63"/>
                        </a:lnTo>
                        <a:lnTo>
                          <a:pt x="4604" y="126"/>
                        </a:lnTo>
                        <a:lnTo>
                          <a:pt x="4520" y="105"/>
                        </a:lnTo>
                        <a:lnTo>
                          <a:pt x="4436" y="42"/>
                        </a:lnTo>
                        <a:lnTo>
                          <a:pt x="4332" y="63"/>
                        </a:lnTo>
                        <a:lnTo>
                          <a:pt x="4206" y="168"/>
                        </a:lnTo>
                        <a:lnTo>
                          <a:pt x="4185" y="273"/>
                        </a:lnTo>
                        <a:lnTo>
                          <a:pt x="4101" y="335"/>
                        </a:lnTo>
                        <a:lnTo>
                          <a:pt x="4018" y="356"/>
                        </a:lnTo>
                        <a:lnTo>
                          <a:pt x="3934" y="440"/>
                        </a:lnTo>
                        <a:lnTo>
                          <a:pt x="3934" y="524"/>
                        </a:lnTo>
                        <a:lnTo>
                          <a:pt x="3871" y="628"/>
                        </a:lnTo>
                        <a:lnTo>
                          <a:pt x="3871" y="670"/>
                        </a:lnTo>
                        <a:lnTo>
                          <a:pt x="3934" y="775"/>
                        </a:lnTo>
                        <a:lnTo>
                          <a:pt x="3934" y="858"/>
                        </a:lnTo>
                        <a:lnTo>
                          <a:pt x="3829" y="858"/>
                        </a:lnTo>
                        <a:lnTo>
                          <a:pt x="3788" y="900"/>
                        </a:lnTo>
                        <a:lnTo>
                          <a:pt x="3788" y="984"/>
                        </a:lnTo>
                        <a:lnTo>
                          <a:pt x="3725" y="1047"/>
                        </a:lnTo>
                        <a:lnTo>
                          <a:pt x="3662" y="1109"/>
                        </a:lnTo>
                        <a:lnTo>
                          <a:pt x="3453" y="1256"/>
                        </a:lnTo>
                        <a:lnTo>
                          <a:pt x="3369" y="1298"/>
                        </a:lnTo>
                        <a:lnTo>
                          <a:pt x="3306" y="1277"/>
                        </a:lnTo>
                        <a:lnTo>
                          <a:pt x="3202" y="1277"/>
                        </a:lnTo>
                        <a:lnTo>
                          <a:pt x="3139" y="1319"/>
                        </a:lnTo>
                        <a:lnTo>
                          <a:pt x="3034" y="1486"/>
                        </a:lnTo>
                        <a:lnTo>
                          <a:pt x="2951" y="1528"/>
                        </a:lnTo>
                        <a:lnTo>
                          <a:pt x="2888" y="1507"/>
                        </a:lnTo>
                        <a:lnTo>
                          <a:pt x="2867" y="1423"/>
                        </a:lnTo>
                        <a:lnTo>
                          <a:pt x="2825" y="1423"/>
                        </a:lnTo>
                        <a:lnTo>
                          <a:pt x="2783" y="1507"/>
                        </a:lnTo>
                        <a:lnTo>
                          <a:pt x="2825" y="1633"/>
                        </a:lnTo>
                        <a:lnTo>
                          <a:pt x="2783" y="1695"/>
                        </a:lnTo>
                        <a:lnTo>
                          <a:pt x="2762" y="1591"/>
                        </a:lnTo>
                        <a:lnTo>
                          <a:pt x="2721" y="1486"/>
                        </a:lnTo>
                        <a:lnTo>
                          <a:pt x="2532" y="1507"/>
                        </a:lnTo>
                        <a:lnTo>
                          <a:pt x="2323" y="1570"/>
                        </a:lnTo>
                        <a:lnTo>
                          <a:pt x="2260" y="1612"/>
                        </a:lnTo>
                        <a:lnTo>
                          <a:pt x="2197" y="1633"/>
                        </a:lnTo>
                        <a:lnTo>
                          <a:pt x="2156" y="1695"/>
                        </a:lnTo>
                        <a:lnTo>
                          <a:pt x="2218" y="1842"/>
                        </a:lnTo>
                        <a:lnTo>
                          <a:pt x="2260" y="1905"/>
                        </a:lnTo>
                        <a:lnTo>
                          <a:pt x="2260" y="1946"/>
                        </a:lnTo>
                        <a:lnTo>
                          <a:pt x="2218" y="1988"/>
                        </a:lnTo>
                        <a:lnTo>
                          <a:pt x="2135" y="2093"/>
                        </a:lnTo>
                        <a:lnTo>
                          <a:pt x="2093" y="2051"/>
                        </a:lnTo>
                        <a:lnTo>
                          <a:pt x="2093" y="2009"/>
                        </a:lnTo>
                        <a:lnTo>
                          <a:pt x="2135" y="1946"/>
                        </a:lnTo>
                        <a:lnTo>
                          <a:pt x="2135" y="1884"/>
                        </a:lnTo>
                        <a:lnTo>
                          <a:pt x="2051" y="1884"/>
                        </a:lnTo>
                        <a:lnTo>
                          <a:pt x="1946" y="2009"/>
                        </a:lnTo>
                        <a:lnTo>
                          <a:pt x="1884" y="2051"/>
                        </a:lnTo>
                        <a:lnTo>
                          <a:pt x="1884" y="2135"/>
                        </a:lnTo>
                        <a:lnTo>
                          <a:pt x="1946" y="2156"/>
                        </a:lnTo>
                        <a:lnTo>
                          <a:pt x="1905" y="2218"/>
                        </a:lnTo>
                        <a:lnTo>
                          <a:pt x="1842" y="2323"/>
                        </a:lnTo>
                        <a:lnTo>
                          <a:pt x="1716" y="2323"/>
                        </a:lnTo>
                        <a:lnTo>
                          <a:pt x="1632" y="2365"/>
                        </a:lnTo>
                        <a:lnTo>
                          <a:pt x="1612" y="2449"/>
                        </a:lnTo>
                        <a:lnTo>
                          <a:pt x="1507" y="2470"/>
                        </a:lnTo>
                        <a:lnTo>
                          <a:pt x="1465" y="2553"/>
                        </a:lnTo>
                        <a:lnTo>
                          <a:pt x="1423" y="2721"/>
                        </a:lnTo>
                        <a:lnTo>
                          <a:pt x="1465" y="2742"/>
                        </a:lnTo>
                        <a:lnTo>
                          <a:pt x="1528" y="2742"/>
                        </a:lnTo>
                        <a:lnTo>
                          <a:pt x="1465" y="2825"/>
                        </a:lnTo>
                        <a:lnTo>
                          <a:pt x="1277" y="2825"/>
                        </a:lnTo>
                        <a:lnTo>
                          <a:pt x="1214" y="2867"/>
                        </a:lnTo>
                        <a:lnTo>
                          <a:pt x="1193" y="3034"/>
                        </a:lnTo>
                        <a:lnTo>
                          <a:pt x="1214" y="3097"/>
                        </a:lnTo>
                        <a:lnTo>
                          <a:pt x="1277" y="3097"/>
                        </a:lnTo>
                        <a:lnTo>
                          <a:pt x="1360" y="3076"/>
                        </a:lnTo>
                        <a:lnTo>
                          <a:pt x="1381" y="3139"/>
                        </a:lnTo>
                        <a:lnTo>
                          <a:pt x="1360" y="3181"/>
                        </a:lnTo>
                        <a:lnTo>
                          <a:pt x="1360" y="3286"/>
                        </a:lnTo>
                        <a:lnTo>
                          <a:pt x="1277" y="3348"/>
                        </a:lnTo>
                        <a:lnTo>
                          <a:pt x="1193" y="3306"/>
                        </a:lnTo>
                        <a:lnTo>
                          <a:pt x="1068" y="3286"/>
                        </a:lnTo>
                        <a:lnTo>
                          <a:pt x="942" y="3348"/>
                        </a:lnTo>
                        <a:lnTo>
                          <a:pt x="900" y="3411"/>
                        </a:lnTo>
                        <a:lnTo>
                          <a:pt x="900" y="3495"/>
                        </a:lnTo>
                        <a:lnTo>
                          <a:pt x="858" y="3599"/>
                        </a:lnTo>
                        <a:lnTo>
                          <a:pt x="754" y="3683"/>
                        </a:lnTo>
                        <a:lnTo>
                          <a:pt x="670" y="3620"/>
                        </a:lnTo>
                        <a:lnTo>
                          <a:pt x="628" y="3558"/>
                        </a:lnTo>
                        <a:lnTo>
                          <a:pt x="586" y="3474"/>
                        </a:lnTo>
                        <a:lnTo>
                          <a:pt x="544" y="3495"/>
                        </a:lnTo>
                        <a:lnTo>
                          <a:pt x="524" y="3662"/>
                        </a:lnTo>
                        <a:lnTo>
                          <a:pt x="544" y="3788"/>
                        </a:lnTo>
                        <a:lnTo>
                          <a:pt x="649" y="3871"/>
                        </a:lnTo>
                        <a:lnTo>
                          <a:pt x="733" y="3830"/>
                        </a:lnTo>
                        <a:lnTo>
                          <a:pt x="754" y="3871"/>
                        </a:lnTo>
                        <a:lnTo>
                          <a:pt x="754" y="3934"/>
                        </a:lnTo>
                        <a:lnTo>
                          <a:pt x="691" y="4081"/>
                        </a:lnTo>
                        <a:lnTo>
                          <a:pt x="733" y="4122"/>
                        </a:lnTo>
                        <a:lnTo>
                          <a:pt x="796" y="4143"/>
                        </a:lnTo>
                        <a:lnTo>
                          <a:pt x="858" y="4081"/>
                        </a:lnTo>
                        <a:lnTo>
                          <a:pt x="900" y="4081"/>
                        </a:lnTo>
                        <a:lnTo>
                          <a:pt x="963" y="4102"/>
                        </a:lnTo>
                        <a:lnTo>
                          <a:pt x="1068" y="4102"/>
                        </a:lnTo>
                        <a:lnTo>
                          <a:pt x="1151" y="4039"/>
                        </a:lnTo>
                        <a:lnTo>
                          <a:pt x="1172" y="4081"/>
                        </a:lnTo>
                        <a:lnTo>
                          <a:pt x="1109" y="4143"/>
                        </a:lnTo>
                        <a:lnTo>
                          <a:pt x="1047" y="4185"/>
                        </a:lnTo>
                        <a:lnTo>
                          <a:pt x="900" y="4185"/>
                        </a:lnTo>
                        <a:lnTo>
                          <a:pt x="858" y="4248"/>
                        </a:lnTo>
                        <a:lnTo>
                          <a:pt x="775" y="4227"/>
                        </a:lnTo>
                        <a:lnTo>
                          <a:pt x="733" y="4311"/>
                        </a:lnTo>
                        <a:lnTo>
                          <a:pt x="754" y="4436"/>
                        </a:lnTo>
                        <a:lnTo>
                          <a:pt x="837" y="4499"/>
                        </a:lnTo>
                        <a:lnTo>
                          <a:pt x="900" y="4520"/>
                        </a:lnTo>
                        <a:lnTo>
                          <a:pt x="984" y="4499"/>
                        </a:lnTo>
                        <a:lnTo>
                          <a:pt x="1005" y="4520"/>
                        </a:lnTo>
                        <a:lnTo>
                          <a:pt x="984" y="4562"/>
                        </a:lnTo>
                        <a:lnTo>
                          <a:pt x="858" y="4625"/>
                        </a:lnTo>
                        <a:lnTo>
                          <a:pt x="733" y="4625"/>
                        </a:lnTo>
                        <a:lnTo>
                          <a:pt x="649" y="4666"/>
                        </a:lnTo>
                        <a:lnTo>
                          <a:pt x="649" y="4729"/>
                        </a:lnTo>
                        <a:lnTo>
                          <a:pt x="691" y="4771"/>
                        </a:lnTo>
                        <a:lnTo>
                          <a:pt x="796" y="4750"/>
                        </a:lnTo>
                        <a:lnTo>
                          <a:pt x="900" y="4750"/>
                        </a:lnTo>
                        <a:lnTo>
                          <a:pt x="900" y="4813"/>
                        </a:lnTo>
                        <a:lnTo>
                          <a:pt x="837" y="4834"/>
                        </a:lnTo>
                        <a:lnTo>
                          <a:pt x="733" y="4855"/>
                        </a:lnTo>
                        <a:lnTo>
                          <a:pt x="733" y="4897"/>
                        </a:lnTo>
                        <a:lnTo>
                          <a:pt x="754" y="4938"/>
                        </a:lnTo>
                        <a:lnTo>
                          <a:pt x="879" y="4959"/>
                        </a:lnTo>
                        <a:lnTo>
                          <a:pt x="984" y="5043"/>
                        </a:lnTo>
                        <a:lnTo>
                          <a:pt x="984" y="5085"/>
                        </a:lnTo>
                        <a:lnTo>
                          <a:pt x="858" y="5085"/>
                        </a:lnTo>
                        <a:lnTo>
                          <a:pt x="754" y="5043"/>
                        </a:lnTo>
                        <a:lnTo>
                          <a:pt x="649" y="5043"/>
                        </a:lnTo>
                        <a:lnTo>
                          <a:pt x="565" y="5085"/>
                        </a:lnTo>
                        <a:lnTo>
                          <a:pt x="544" y="5169"/>
                        </a:lnTo>
                        <a:lnTo>
                          <a:pt x="482" y="5210"/>
                        </a:lnTo>
                        <a:lnTo>
                          <a:pt x="482" y="5273"/>
                        </a:lnTo>
                        <a:lnTo>
                          <a:pt x="544" y="5315"/>
                        </a:lnTo>
                        <a:lnTo>
                          <a:pt x="524" y="5378"/>
                        </a:lnTo>
                        <a:lnTo>
                          <a:pt x="461" y="5399"/>
                        </a:lnTo>
                        <a:lnTo>
                          <a:pt x="419" y="5399"/>
                        </a:lnTo>
                        <a:lnTo>
                          <a:pt x="335" y="5483"/>
                        </a:lnTo>
                        <a:lnTo>
                          <a:pt x="314" y="5566"/>
                        </a:lnTo>
                        <a:lnTo>
                          <a:pt x="335" y="5608"/>
                        </a:lnTo>
                        <a:lnTo>
                          <a:pt x="314" y="5671"/>
                        </a:lnTo>
                        <a:lnTo>
                          <a:pt x="210" y="5692"/>
                        </a:lnTo>
                        <a:lnTo>
                          <a:pt x="210" y="5713"/>
                        </a:lnTo>
                        <a:lnTo>
                          <a:pt x="335" y="5838"/>
                        </a:lnTo>
                        <a:lnTo>
                          <a:pt x="440" y="5901"/>
                        </a:lnTo>
                        <a:lnTo>
                          <a:pt x="482" y="5880"/>
                        </a:lnTo>
                        <a:lnTo>
                          <a:pt x="524" y="5796"/>
                        </a:lnTo>
                        <a:lnTo>
                          <a:pt x="586" y="5734"/>
                        </a:lnTo>
                        <a:lnTo>
                          <a:pt x="754" y="5629"/>
                        </a:lnTo>
                        <a:lnTo>
                          <a:pt x="858" y="5587"/>
                        </a:lnTo>
                        <a:lnTo>
                          <a:pt x="858" y="5629"/>
                        </a:lnTo>
                        <a:lnTo>
                          <a:pt x="837" y="5629"/>
                        </a:lnTo>
                        <a:lnTo>
                          <a:pt x="796" y="5713"/>
                        </a:lnTo>
                        <a:lnTo>
                          <a:pt x="649" y="5817"/>
                        </a:lnTo>
                        <a:lnTo>
                          <a:pt x="586" y="5922"/>
                        </a:lnTo>
                        <a:lnTo>
                          <a:pt x="565" y="6027"/>
                        </a:lnTo>
                        <a:lnTo>
                          <a:pt x="586" y="6131"/>
                        </a:lnTo>
                        <a:lnTo>
                          <a:pt x="565" y="6194"/>
                        </a:lnTo>
                        <a:lnTo>
                          <a:pt x="565" y="6236"/>
                        </a:lnTo>
                        <a:lnTo>
                          <a:pt x="754" y="6236"/>
                        </a:lnTo>
                        <a:lnTo>
                          <a:pt x="837" y="6194"/>
                        </a:lnTo>
                        <a:lnTo>
                          <a:pt x="837" y="6257"/>
                        </a:lnTo>
                        <a:lnTo>
                          <a:pt x="775" y="6299"/>
                        </a:lnTo>
                        <a:lnTo>
                          <a:pt x="586" y="6299"/>
                        </a:lnTo>
                        <a:lnTo>
                          <a:pt x="524" y="6340"/>
                        </a:lnTo>
                        <a:lnTo>
                          <a:pt x="356" y="6445"/>
                        </a:lnTo>
                        <a:lnTo>
                          <a:pt x="356" y="6571"/>
                        </a:lnTo>
                        <a:lnTo>
                          <a:pt x="335" y="6654"/>
                        </a:lnTo>
                        <a:lnTo>
                          <a:pt x="356" y="6759"/>
                        </a:lnTo>
                        <a:lnTo>
                          <a:pt x="461" y="6759"/>
                        </a:lnTo>
                        <a:lnTo>
                          <a:pt x="524" y="6822"/>
                        </a:lnTo>
                        <a:lnTo>
                          <a:pt x="482" y="6863"/>
                        </a:lnTo>
                        <a:lnTo>
                          <a:pt x="377" y="6863"/>
                        </a:lnTo>
                        <a:lnTo>
                          <a:pt x="252" y="6884"/>
                        </a:lnTo>
                        <a:lnTo>
                          <a:pt x="147" y="7052"/>
                        </a:lnTo>
                        <a:lnTo>
                          <a:pt x="147" y="7177"/>
                        </a:lnTo>
                        <a:lnTo>
                          <a:pt x="210" y="7240"/>
                        </a:lnTo>
                        <a:lnTo>
                          <a:pt x="272" y="7198"/>
                        </a:lnTo>
                        <a:lnTo>
                          <a:pt x="440" y="7135"/>
                        </a:lnTo>
                        <a:lnTo>
                          <a:pt x="461" y="7177"/>
                        </a:lnTo>
                        <a:lnTo>
                          <a:pt x="356" y="7261"/>
                        </a:lnTo>
                        <a:lnTo>
                          <a:pt x="335" y="7366"/>
                        </a:lnTo>
                        <a:lnTo>
                          <a:pt x="377" y="7366"/>
                        </a:lnTo>
                        <a:lnTo>
                          <a:pt x="461" y="7282"/>
                        </a:lnTo>
                        <a:lnTo>
                          <a:pt x="544" y="7261"/>
                        </a:lnTo>
                        <a:lnTo>
                          <a:pt x="565" y="7303"/>
                        </a:lnTo>
                        <a:lnTo>
                          <a:pt x="482" y="7387"/>
                        </a:lnTo>
                        <a:lnTo>
                          <a:pt x="461" y="7470"/>
                        </a:lnTo>
                        <a:lnTo>
                          <a:pt x="544" y="7554"/>
                        </a:lnTo>
                        <a:lnTo>
                          <a:pt x="649" y="7554"/>
                        </a:lnTo>
                        <a:lnTo>
                          <a:pt x="565" y="7575"/>
                        </a:lnTo>
                        <a:lnTo>
                          <a:pt x="482" y="7575"/>
                        </a:lnTo>
                        <a:lnTo>
                          <a:pt x="419" y="7659"/>
                        </a:lnTo>
                        <a:lnTo>
                          <a:pt x="419" y="7721"/>
                        </a:lnTo>
                        <a:lnTo>
                          <a:pt x="461" y="7826"/>
                        </a:lnTo>
                        <a:lnTo>
                          <a:pt x="419" y="7889"/>
                        </a:lnTo>
                        <a:lnTo>
                          <a:pt x="356" y="7868"/>
                        </a:lnTo>
                        <a:lnTo>
                          <a:pt x="252" y="7889"/>
                        </a:lnTo>
                        <a:lnTo>
                          <a:pt x="168" y="7826"/>
                        </a:lnTo>
                        <a:lnTo>
                          <a:pt x="105" y="7826"/>
                        </a:lnTo>
                        <a:lnTo>
                          <a:pt x="0" y="7972"/>
                        </a:lnTo>
                        <a:lnTo>
                          <a:pt x="0" y="8077"/>
                        </a:lnTo>
                        <a:lnTo>
                          <a:pt x="168" y="8265"/>
                        </a:lnTo>
                        <a:lnTo>
                          <a:pt x="147" y="8391"/>
                        </a:lnTo>
                        <a:lnTo>
                          <a:pt x="168" y="8496"/>
                        </a:lnTo>
                        <a:lnTo>
                          <a:pt x="335" y="8621"/>
                        </a:lnTo>
                        <a:lnTo>
                          <a:pt x="335" y="8705"/>
                        </a:lnTo>
                        <a:lnTo>
                          <a:pt x="482" y="8830"/>
                        </a:lnTo>
                        <a:lnTo>
                          <a:pt x="586" y="8872"/>
                        </a:lnTo>
                        <a:lnTo>
                          <a:pt x="649" y="8851"/>
                        </a:lnTo>
                        <a:lnTo>
                          <a:pt x="733" y="8830"/>
                        </a:lnTo>
                        <a:lnTo>
                          <a:pt x="837" y="8663"/>
                        </a:lnTo>
                        <a:lnTo>
                          <a:pt x="796" y="8516"/>
                        </a:lnTo>
                        <a:lnTo>
                          <a:pt x="837" y="8412"/>
                        </a:lnTo>
                        <a:lnTo>
                          <a:pt x="900" y="8307"/>
                        </a:lnTo>
                        <a:lnTo>
                          <a:pt x="858" y="8433"/>
                        </a:lnTo>
                        <a:lnTo>
                          <a:pt x="858" y="8516"/>
                        </a:lnTo>
                        <a:lnTo>
                          <a:pt x="900" y="8600"/>
                        </a:lnTo>
                        <a:lnTo>
                          <a:pt x="963" y="8747"/>
                        </a:lnTo>
                        <a:lnTo>
                          <a:pt x="1047" y="8788"/>
                        </a:lnTo>
                        <a:lnTo>
                          <a:pt x="1109" y="8726"/>
                        </a:lnTo>
                        <a:lnTo>
                          <a:pt x="1109" y="8642"/>
                        </a:lnTo>
                        <a:lnTo>
                          <a:pt x="1172" y="8537"/>
                        </a:lnTo>
                        <a:lnTo>
                          <a:pt x="1193" y="8600"/>
                        </a:lnTo>
                        <a:lnTo>
                          <a:pt x="1172" y="8642"/>
                        </a:lnTo>
                        <a:lnTo>
                          <a:pt x="1172" y="8747"/>
                        </a:lnTo>
                        <a:lnTo>
                          <a:pt x="1277" y="8935"/>
                        </a:lnTo>
                        <a:lnTo>
                          <a:pt x="1402" y="9019"/>
                        </a:lnTo>
                        <a:lnTo>
                          <a:pt x="1507" y="9019"/>
                        </a:lnTo>
                        <a:lnTo>
                          <a:pt x="1591" y="8956"/>
                        </a:lnTo>
                        <a:lnTo>
                          <a:pt x="1632" y="8998"/>
                        </a:lnTo>
                        <a:lnTo>
                          <a:pt x="1612" y="9040"/>
                        </a:lnTo>
                        <a:lnTo>
                          <a:pt x="1570" y="9040"/>
                        </a:lnTo>
                        <a:lnTo>
                          <a:pt x="1528" y="9123"/>
                        </a:lnTo>
                        <a:lnTo>
                          <a:pt x="1444" y="9165"/>
                        </a:lnTo>
                        <a:lnTo>
                          <a:pt x="1423" y="9249"/>
                        </a:lnTo>
                        <a:lnTo>
                          <a:pt x="1528" y="9332"/>
                        </a:lnTo>
                        <a:lnTo>
                          <a:pt x="1528" y="9416"/>
                        </a:lnTo>
                        <a:lnTo>
                          <a:pt x="1444" y="9416"/>
                        </a:lnTo>
                        <a:lnTo>
                          <a:pt x="1381" y="9374"/>
                        </a:lnTo>
                        <a:lnTo>
                          <a:pt x="1381" y="9458"/>
                        </a:lnTo>
                        <a:lnTo>
                          <a:pt x="1423" y="9521"/>
                        </a:lnTo>
                        <a:lnTo>
                          <a:pt x="1612" y="9542"/>
                        </a:lnTo>
                        <a:lnTo>
                          <a:pt x="1716" y="9584"/>
                        </a:lnTo>
                        <a:lnTo>
                          <a:pt x="1821" y="9563"/>
                        </a:lnTo>
                        <a:lnTo>
                          <a:pt x="1967" y="9604"/>
                        </a:lnTo>
                        <a:lnTo>
                          <a:pt x="1967" y="9521"/>
                        </a:lnTo>
                        <a:lnTo>
                          <a:pt x="2051" y="9542"/>
                        </a:lnTo>
                        <a:lnTo>
                          <a:pt x="2072" y="9625"/>
                        </a:lnTo>
                        <a:lnTo>
                          <a:pt x="2135" y="9772"/>
                        </a:lnTo>
                        <a:lnTo>
                          <a:pt x="2218" y="9856"/>
                        </a:lnTo>
                        <a:lnTo>
                          <a:pt x="2281" y="9856"/>
                        </a:lnTo>
                        <a:lnTo>
                          <a:pt x="2365" y="9751"/>
                        </a:lnTo>
                        <a:lnTo>
                          <a:pt x="2344" y="9625"/>
                        </a:lnTo>
                        <a:lnTo>
                          <a:pt x="2177" y="9542"/>
                        </a:lnTo>
                        <a:lnTo>
                          <a:pt x="2135" y="9521"/>
                        </a:lnTo>
                        <a:lnTo>
                          <a:pt x="2177" y="9479"/>
                        </a:lnTo>
                        <a:lnTo>
                          <a:pt x="2260" y="9521"/>
                        </a:lnTo>
                        <a:lnTo>
                          <a:pt x="2365" y="9584"/>
                        </a:lnTo>
                        <a:lnTo>
                          <a:pt x="2428" y="9667"/>
                        </a:lnTo>
                        <a:lnTo>
                          <a:pt x="2469" y="9772"/>
                        </a:lnTo>
                        <a:lnTo>
                          <a:pt x="2532" y="9772"/>
                        </a:lnTo>
                        <a:lnTo>
                          <a:pt x="2553" y="9667"/>
                        </a:lnTo>
                        <a:lnTo>
                          <a:pt x="2595" y="9646"/>
                        </a:lnTo>
                        <a:lnTo>
                          <a:pt x="2679" y="9751"/>
                        </a:lnTo>
                        <a:lnTo>
                          <a:pt x="2804" y="9793"/>
                        </a:lnTo>
                        <a:lnTo>
                          <a:pt x="2888" y="9793"/>
                        </a:lnTo>
                        <a:lnTo>
                          <a:pt x="2888" y="9730"/>
                        </a:lnTo>
                        <a:lnTo>
                          <a:pt x="2783" y="9646"/>
                        </a:lnTo>
                        <a:lnTo>
                          <a:pt x="2783" y="9584"/>
                        </a:lnTo>
                        <a:lnTo>
                          <a:pt x="2846" y="9563"/>
                        </a:lnTo>
                        <a:lnTo>
                          <a:pt x="2951" y="9604"/>
                        </a:lnTo>
                        <a:lnTo>
                          <a:pt x="2993" y="9667"/>
                        </a:lnTo>
                        <a:lnTo>
                          <a:pt x="3013" y="9667"/>
                        </a:lnTo>
                        <a:lnTo>
                          <a:pt x="3055" y="9772"/>
                        </a:lnTo>
                        <a:lnTo>
                          <a:pt x="3118" y="9814"/>
                        </a:lnTo>
                        <a:lnTo>
                          <a:pt x="3181" y="9793"/>
                        </a:lnTo>
                        <a:lnTo>
                          <a:pt x="3202" y="9688"/>
                        </a:lnTo>
                        <a:lnTo>
                          <a:pt x="3160" y="9604"/>
                        </a:lnTo>
                        <a:lnTo>
                          <a:pt x="3076" y="9604"/>
                        </a:lnTo>
                        <a:lnTo>
                          <a:pt x="3013" y="9563"/>
                        </a:lnTo>
                        <a:lnTo>
                          <a:pt x="3055" y="9500"/>
                        </a:lnTo>
                        <a:lnTo>
                          <a:pt x="3097" y="9542"/>
                        </a:lnTo>
                        <a:lnTo>
                          <a:pt x="3160" y="9542"/>
                        </a:lnTo>
                        <a:lnTo>
                          <a:pt x="3223" y="9437"/>
                        </a:lnTo>
                        <a:lnTo>
                          <a:pt x="3265" y="9353"/>
                        </a:lnTo>
                        <a:lnTo>
                          <a:pt x="3265" y="9312"/>
                        </a:lnTo>
                        <a:lnTo>
                          <a:pt x="3118" y="9207"/>
                        </a:lnTo>
                        <a:lnTo>
                          <a:pt x="3055" y="9228"/>
                        </a:lnTo>
                        <a:lnTo>
                          <a:pt x="2951" y="9207"/>
                        </a:lnTo>
                        <a:lnTo>
                          <a:pt x="2867" y="9040"/>
                        </a:lnTo>
                        <a:lnTo>
                          <a:pt x="2762" y="9040"/>
                        </a:lnTo>
                        <a:lnTo>
                          <a:pt x="2574" y="8872"/>
                        </a:lnTo>
                        <a:lnTo>
                          <a:pt x="2490" y="8788"/>
                        </a:lnTo>
                        <a:lnTo>
                          <a:pt x="2365" y="8788"/>
                        </a:lnTo>
                        <a:lnTo>
                          <a:pt x="2239" y="8516"/>
                        </a:lnTo>
                        <a:lnTo>
                          <a:pt x="2030" y="8286"/>
                        </a:lnTo>
                        <a:lnTo>
                          <a:pt x="1946" y="8014"/>
                        </a:lnTo>
                        <a:lnTo>
                          <a:pt x="1842" y="7847"/>
                        </a:lnTo>
                        <a:lnTo>
                          <a:pt x="1842" y="7554"/>
                        </a:lnTo>
                        <a:lnTo>
                          <a:pt x="1758" y="7387"/>
                        </a:lnTo>
                        <a:lnTo>
                          <a:pt x="1716" y="7073"/>
                        </a:lnTo>
                        <a:lnTo>
                          <a:pt x="1695" y="7010"/>
                        </a:lnTo>
                        <a:lnTo>
                          <a:pt x="1737" y="6905"/>
                        </a:lnTo>
                        <a:lnTo>
                          <a:pt x="1737" y="6822"/>
                        </a:lnTo>
                        <a:lnTo>
                          <a:pt x="1632" y="6801"/>
                        </a:lnTo>
                        <a:lnTo>
                          <a:pt x="1549" y="6843"/>
                        </a:lnTo>
                        <a:lnTo>
                          <a:pt x="1486" y="6801"/>
                        </a:lnTo>
                        <a:lnTo>
                          <a:pt x="1507" y="6759"/>
                        </a:lnTo>
                        <a:lnTo>
                          <a:pt x="1653" y="6759"/>
                        </a:lnTo>
                        <a:lnTo>
                          <a:pt x="1800" y="6696"/>
                        </a:lnTo>
                        <a:lnTo>
                          <a:pt x="1821" y="6487"/>
                        </a:lnTo>
                        <a:lnTo>
                          <a:pt x="1800" y="6382"/>
                        </a:lnTo>
                        <a:lnTo>
                          <a:pt x="1695" y="6403"/>
                        </a:lnTo>
                        <a:lnTo>
                          <a:pt x="1591" y="6424"/>
                        </a:lnTo>
                        <a:lnTo>
                          <a:pt x="1632" y="6382"/>
                        </a:lnTo>
                        <a:lnTo>
                          <a:pt x="1800" y="6319"/>
                        </a:lnTo>
                        <a:lnTo>
                          <a:pt x="1821" y="6236"/>
                        </a:lnTo>
                        <a:lnTo>
                          <a:pt x="1779" y="6194"/>
                        </a:lnTo>
                        <a:lnTo>
                          <a:pt x="1570" y="6194"/>
                        </a:lnTo>
                        <a:lnTo>
                          <a:pt x="1423" y="6173"/>
                        </a:lnTo>
                        <a:lnTo>
                          <a:pt x="1423" y="6110"/>
                        </a:lnTo>
                        <a:lnTo>
                          <a:pt x="1507" y="6068"/>
                        </a:lnTo>
                        <a:lnTo>
                          <a:pt x="1465" y="6006"/>
                        </a:lnTo>
                        <a:lnTo>
                          <a:pt x="1465" y="5922"/>
                        </a:lnTo>
                        <a:lnTo>
                          <a:pt x="1507" y="5964"/>
                        </a:lnTo>
                        <a:lnTo>
                          <a:pt x="1570" y="6068"/>
                        </a:lnTo>
                        <a:lnTo>
                          <a:pt x="1674" y="6110"/>
                        </a:lnTo>
                        <a:lnTo>
                          <a:pt x="1821" y="6110"/>
                        </a:lnTo>
                        <a:lnTo>
                          <a:pt x="1842" y="6068"/>
                        </a:lnTo>
                        <a:lnTo>
                          <a:pt x="1925" y="6027"/>
                        </a:lnTo>
                        <a:lnTo>
                          <a:pt x="1988" y="5901"/>
                        </a:lnTo>
                        <a:lnTo>
                          <a:pt x="1988" y="5775"/>
                        </a:lnTo>
                        <a:lnTo>
                          <a:pt x="2051" y="5650"/>
                        </a:lnTo>
                        <a:lnTo>
                          <a:pt x="2093" y="5545"/>
                        </a:lnTo>
                        <a:lnTo>
                          <a:pt x="2009" y="5462"/>
                        </a:lnTo>
                        <a:lnTo>
                          <a:pt x="1946" y="5336"/>
                        </a:lnTo>
                        <a:lnTo>
                          <a:pt x="1842" y="5294"/>
                        </a:lnTo>
                        <a:lnTo>
                          <a:pt x="1779" y="5294"/>
                        </a:lnTo>
                        <a:lnTo>
                          <a:pt x="1716" y="5252"/>
                        </a:lnTo>
                        <a:lnTo>
                          <a:pt x="1800" y="5231"/>
                        </a:lnTo>
                        <a:lnTo>
                          <a:pt x="1884" y="5252"/>
                        </a:lnTo>
                        <a:lnTo>
                          <a:pt x="1946" y="5231"/>
                        </a:lnTo>
                        <a:lnTo>
                          <a:pt x="2009" y="5294"/>
                        </a:lnTo>
                        <a:lnTo>
                          <a:pt x="2009" y="5378"/>
                        </a:lnTo>
                        <a:lnTo>
                          <a:pt x="2051" y="5399"/>
                        </a:lnTo>
                        <a:lnTo>
                          <a:pt x="2114" y="5336"/>
                        </a:lnTo>
                        <a:lnTo>
                          <a:pt x="2051" y="5148"/>
                        </a:lnTo>
                        <a:lnTo>
                          <a:pt x="1925" y="4980"/>
                        </a:lnTo>
                        <a:lnTo>
                          <a:pt x="1821" y="4834"/>
                        </a:lnTo>
                        <a:lnTo>
                          <a:pt x="1842" y="4771"/>
                        </a:lnTo>
                        <a:lnTo>
                          <a:pt x="1925" y="4855"/>
                        </a:lnTo>
                        <a:lnTo>
                          <a:pt x="1946" y="4938"/>
                        </a:lnTo>
                        <a:lnTo>
                          <a:pt x="2051" y="4980"/>
                        </a:lnTo>
                        <a:lnTo>
                          <a:pt x="2156" y="5022"/>
                        </a:lnTo>
                        <a:lnTo>
                          <a:pt x="2197" y="4938"/>
                        </a:lnTo>
                        <a:lnTo>
                          <a:pt x="2197" y="4855"/>
                        </a:lnTo>
                        <a:lnTo>
                          <a:pt x="2135" y="4813"/>
                        </a:lnTo>
                        <a:lnTo>
                          <a:pt x="2135" y="4729"/>
                        </a:lnTo>
                        <a:lnTo>
                          <a:pt x="2218" y="4625"/>
                        </a:lnTo>
                        <a:lnTo>
                          <a:pt x="2218" y="4520"/>
                        </a:lnTo>
                        <a:lnTo>
                          <a:pt x="2135" y="4415"/>
                        </a:lnTo>
                        <a:lnTo>
                          <a:pt x="2009" y="4248"/>
                        </a:lnTo>
                        <a:lnTo>
                          <a:pt x="2093" y="4248"/>
                        </a:lnTo>
                        <a:lnTo>
                          <a:pt x="2197" y="4332"/>
                        </a:lnTo>
                        <a:lnTo>
                          <a:pt x="2260" y="4311"/>
                        </a:lnTo>
                        <a:lnTo>
                          <a:pt x="2323" y="4185"/>
                        </a:lnTo>
                        <a:lnTo>
                          <a:pt x="2302" y="4143"/>
                        </a:lnTo>
                        <a:lnTo>
                          <a:pt x="2218" y="4143"/>
                        </a:lnTo>
                        <a:lnTo>
                          <a:pt x="2218" y="3997"/>
                        </a:lnTo>
                        <a:lnTo>
                          <a:pt x="2302" y="3976"/>
                        </a:lnTo>
                        <a:lnTo>
                          <a:pt x="2407" y="4039"/>
                        </a:lnTo>
                        <a:lnTo>
                          <a:pt x="2553" y="4102"/>
                        </a:lnTo>
                        <a:lnTo>
                          <a:pt x="2616" y="4018"/>
                        </a:lnTo>
                        <a:lnTo>
                          <a:pt x="2532" y="3976"/>
                        </a:lnTo>
                        <a:lnTo>
                          <a:pt x="2532" y="3913"/>
                        </a:lnTo>
                        <a:lnTo>
                          <a:pt x="2616" y="3913"/>
                        </a:lnTo>
                        <a:lnTo>
                          <a:pt x="2679" y="3934"/>
                        </a:lnTo>
                        <a:lnTo>
                          <a:pt x="2762" y="3871"/>
                        </a:lnTo>
                        <a:lnTo>
                          <a:pt x="2762" y="3767"/>
                        </a:lnTo>
                        <a:lnTo>
                          <a:pt x="2741" y="3704"/>
                        </a:lnTo>
                        <a:lnTo>
                          <a:pt x="2762" y="3662"/>
                        </a:lnTo>
                        <a:lnTo>
                          <a:pt x="2930" y="3578"/>
                        </a:lnTo>
                        <a:lnTo>
                          <a:pt x="2951" y="3495"/>
                        </a:lnTo>
                        <a:lnTo>
                          <a:pt x="2846" y="3453"/>
                        </a:lnTo>
                        <a:lnTo>
                          <a:pt x="2783" y="3369"/>
                        </a:lnTo>
                        <a:lnTo>
                          <a:pt x="2846" y="3265"/>
                        </a:lnTo>
                        <a:lnTo>
                          <a:pt x="2888" y="3369"/>
                        </a:lnTo>
                        <a:lnTo>
                          <a:pt x="2972" y="3306"/>
                        </a:lnTo>
                        <a:lnTo>
                          <a:pt x="3139" y="3097"/>
                        </a:lnTo>
                        <a:lnTo>
                          <a:pt x="3181" y="2972"/>
                        </a:lnTo>
                        <a:lnTo>
                          <a:pt x="3265" y="2930"/>
                        </a:lnTo>
                        <a:lnTo>
                          <a:pt x="3285" y="2783"/>
                        </a:lnTo>
                        <a:lnTo>
                          <a:pt x="3453" y="2679"/>
                        </a:lnTo>
                        <a:lnTo>
                          <a:pt x="3516" y="2532"/>
                        </a:lnTo>
                        <a:lnTo>
                          <a:pt x="3599" y="2323"/>
                        </a:lnTo>
                        <a:lnTo>
                          <a:pt x="3683" y="2323"/>
                        </a:lnTo>
                        <a:lnTo>
                          <a:pt x="3892" y="2156"/>
                        </a:lnTo>
                        <a:lnTo>
                          <a:pt x="4122" y="1905"/>
                        </a:lnTo>
                        <a:lnTo>
                          <a:pt x="4311" y="1737"/>
                        </a:lnTo>
                        <a:lnTo>
                          <a:pt x="4394" y="1737"/>
                        </a:lnTo>
                        <a:lnTo>
                          <a:pt x="4541" y="1612"/>
                        </a:lnTo>
                        <a:lnTo>
                          <a:pt x="4729" y="1570"/>
                        </a:lnTo>
                        <a:lnTo>
                          <a:pt x="4834" y="1486"/>
                        </a:lnTo>
                        <a:lnTo>
                          <a:pt x="4980" y="1277"/>
                        </a:lnTo>
                        <a:lnTo>
                          <a:pt x="5064" y="1214"/>
                        </a:lnTo>
                        <a:lnTo>
                          <a:pt x="5127" y="1214"/>
                        </a:lnTo>
                        <a:lnTo>
                          <a:pt x="5190" y="1193"/>
                        </a:lnTo>
                        <a:lnTo>
                          <a:pt x="5190" y="1109"/>
                        </a:lnTo>
                        <a:lnTo>
                          <a:pt x="5169" y="1068"/>
                        </a:lnTo>
                        <a:lnTo>
                          <a:pt x="5231" y="963"/>
                        </a:lnTo>
                        <a:lnTo>
                          <a:pt x="5190" y="858"/>
                        </a:lnTo>
                        <a:lnTo>
                          <a:pt x="5190" y="691"/>
                        </a:lnTo>
                        <a:lnTo>
                          <a:pt x="5169" y="670"/>
                        </a:lnTo>
                        <a:lnTo>
                          <a:pt x="5085" y="670"/>
                        </a:lnTo>
                        <a:lnTo>
                          <a:pt x="5085" y="524"/>
                        </a:lnTo>
                        <a:lnTo>
                          <a:pt x="5148" y="377"/>
                        </a:lnTo>
                        <a:lnTo>
                          <a:pt x="5127" y="335"/>
                        </a:lnTo>
                        <a:lnTo>
                          <a:pt x="5022" y="314"/>
                        </a:lnTo>
                        <a:lnTo>
                          <a:pt x="4959" y="252"/>
                        </a:lnTo>
                        <a:lnTo>
                          <a:pt x="4855" y="231"/>
                        </a:lnTo>
                        <a:lnTo>
                          <a:pt x="4813" y="147"/>
                        </a:lnTo>
                        <a:lnTo>
                          <a:pt x="4813" y="42"/>
                        </a:lnTo>
                        <a:lnTo>
                          <a:pt x="4750"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33"/>
                  <p:cNvSpPr/>
                  <p:nvPr/>
                </p:nvSpPr>
                <p:spPr>
                  <a:xfrm>
                    <a:off x="5538025" y="2213300"/>
                    <a:ext cx="94175" cy="208750"/>
                  </a:xfrm>
                  <a:custGeom>
                    <a:rect b="b" l="l" r="r" t="t"/>
                    <a:pathLst>
                      <a:path extrusionOk="0" h="8350" w="3767">
                        <a:moveTo>
                          <a:pt x="251" y="1"/>
                        </a:moveTo>
                        <a:lnTo>
                          <a:pt x="209" y="63"/>
                        </a:lnTo>
                        <a:lnTo>
                          <a:pt x="251" y="105"/>
                        </a:lnTo>
                        <a:lnTo>
                          <a:pt x="251" y="189"/>
                        </a:lnTo>
                        <a:lnTo>
                          <a:pt x="188" y="210"/>
                        </a:lnTo>
                        <a:lnTo>
                          <a:pt x="105" y="168"/>
                        </a:lnTo>
                        <a:lnTo>
                          <a:pt x="0" y="168"/>
                        </a:lnTo>
                        <a:lnTo>
                          <a:pt x="168" y="314"/>
                        </a:lnTo>
                        <a:lnTo>
                          <a:pt x="356" y="461"/>
                        </a:lnTo>
                        <a:lnTo>
                          <a:pt x="419" y="524"/>
                        </a:lnTo>
                        <a:lnTo>
                          <a:pt x="398" y="670"/>
                        </a:lnTo>
                        <a:lnTo>
                          <a:pt x="460" y="607"/>
                        </a:lnTo>
                        <a:lnTo>
                          <a:pt x="502" y="607"/>
                        </a:lnTo>
                        <a:lnTo>
                          <a:pt x="565" y="691"/>
                        </a:lnTo>
                        <a:lnTo>
                          <a:pt x="502" y="733"/>
                        </a:lnTo>
                        <a:lnTo>
                          <a:pt x="419" y="775"/>
                        </a:lnTo>
                        <a:lnTo>
                          <a:pt x="460" y="838"/>
                        </a:lnTo>
                        <a:lnTo>
                          <a:pt x="523" y="838"/>
                        </a:lnTo>
                        <a:lnTo>
                          <a:pt x="565" y="984"/>
                        </a:lnTo>
                        <a:lnTo>
                          <a:pt x="481" y="1026"/>
                        </a:lnTo>
                        <a:lnTo>
                          <a:pt x="377" y="1005"/>
                        </a:lnTo>
                        <a:lnTo>
                          <a:pt x="314" y="900"/>
                        </a:lnTo>
                        <a:lnTo>
                          <a:pt x="251" y="984"/>
                        </a:lnTo>
                        <a:lnTo>
                          <a:pt x="168" y="1130"/>
                        </a:lnTo>
                        <a:lnTo>
                          <a:pt x="272" y="1235"/>
                        </a:lnTo>
                        <a:lnTo>
                          <a:pt x="314" y="1382"/>
                        </a:lnTo>
                        <a:lnTo>
                          <a:pt x="419" y="1528"/>
                        </a:lnTo>
                        <a:lnTo>
                          <a:pt x="523" y="1716"/>
                        </a:lnTo>
                        <a:lnTo>
                          <a:pt x="523" y="1946"/>
                        </a:lnTo>
                        <a:lnTo>
                          <a:pt x="586" y="1988"/>
                        </a:lnTo>
                        <a:lnTo>
                          <a:pt x="607" y="2177"/>
                        </a:lnTo>
                        <a:lnTo>
                          <a:pt x="691" y="2470"/>
                        </a:lnTo>
                        <a:lnTo>
                          <a:pt x="774" y="2658"/>
                        </a:lnTo>
                        <a:lnTo>
                          <a:pt x="900" y="2700"/>
                        </a:lnTo>
                        <a:lnTo>
                          <a:pt x="900" y="2762"/>
                        </a:lnTo>
                        <a:lnTo>
                          <a:pt x="837" y="2804"/>
                        </a:lnTo>
                        <a:lnTo>
                          <a:pt x="1130" y="3097"/>
                        </a:lnTo>
                        <a:lnTo>
                          <a:pt x="1235" y="3118"/>
                        </a:lnTo>
                        <a:lnTo>
                          <a:pt x="1360" y="3307"/>
                        </a:lnTo>
                        <a:lnTo>
                          <a:pt x="1402" y="3516"/>
                        </a:lnTo>
                        <a:lnTo>
                          <a:pt x="1402" y="3641"/>
                        </a:lnTo>
                        <a:lnTo>
                          <a:pt x="1465" y="3809"/>
                        </a:lnTo>
                        <a:lnTo>
                          <a:pt x="1465" y="3934"/>
                        </a:lnTo>
                        <a:lnTo>
                          <a:pt x="1569" y="3976"/>
                        </a:lnTo>
                        <a:lnTo>
                          <a:pt x="1674" y="4123"/>
                        </a:lnTo>
                        <a:lnTo>
                          <a:pt x="1653" y="4143"/>
                        </a:lnTo>
                        <a:lnTo>
                          <a:pt x="1653" y="4227"/>
                        </a:lnTo>
                        <a:lnTo>
                          <a:pt x="1779" y="4436"/>
                        </a:lnTo>
                        <a:lnTo>
                          <a:pt x="1821" y="4562"/>
                        </a:lnTo>
                        <a:lnTo>
                          <a:pt x="1883" y="4708"/>
                        </a:lnTo>
                        <a:lnTo>
                          <a:pt x="1883" y="4918"/>
                        </a:lnTo>
                        <a:lnTo>
                          <a:pt x="1946" y="5001"/>
                        </a:lnTo>
                        <a:lnTo>
                          <a:pt x="1925" y="5106"/>
                        </a:lnTo>
                        <a:lnTo>
                          <a:pt x="1946" y="5315"/>
                        </a:lnTo>
                        <a:lnTo>
                          <a:pt x="2051" y="5524"/>
                        </a:lnTo>
                        <a:lnTo>
                          <a:pt x="2030" y="5608"/>
                        </a:lnTo>
                        <a:lnTo>
                          <a:pt x="2030" y="5755"/>
                        </a:lnTo>
                        <a:lnTo>
                          <a:pt x="2155" y="5859"/>
                        </a:lnTo>
                        <a:lnTo>
                          <a:pt x="2365" y="6131"/>
                        </a:lnTo>
                        <a:lnTo>
                          <a:pt x="2365" y="6257"/>
                        </a:lnTo>
                        <a:lnTo>
                          <a:pt x="2448" y="6424"/>
                        </a:lnTo>
                        <a:lnTo>
                          <a:pt x="2406" y="6654"/>
                        </a:lnTo>
                        <a:lnTo>
                          <a:pt x="2448" y="6843"/>
                        </a:lnTo>
                        <a:lnTo>
                          <a:pt x="2553" y="7010"/>
                        </a:lnTo>
                        <a:lnTo>
                          <a:pt x="2574" y="7156"/>
                        </a:lnTo>
                        <a:lnTo>
                          <a:pt x="2720" y="7324"/>
                        </a:lnTo>
                        <a:lnTo>
                          <a:pt x="2762" y="7408"/>
                        </a:lnTo>
                        <a:lnTo>
                          <a:pt x="2699" y="7596"/>
                        </a:lnTo>
                        <a:lnTo>
                          <a:pt x="2699" y="7847"/>
                        </a:lnTo>
                        <a:lnTo>
                          <a:pt x="2762" y="7993"/>
                        </a:lnTo>
                        <a:lnTo>
                          <a:pt x="2867" y="8098"/>
                        </a:lnTo>
                        <a:lnTo>
                          <a:pt x="2929" y="8244"/>
                        </a:lnTo>
                        <a:lnTo>
                          <a:pt x="3097" y="8349"/>
                        </a:lnTo>
                        <a:lnTo>
                          <a:pt x="3097" y="8349"/>
                        </a:lnTo>
                        <a:lnTo>
                          <a:pt x="3076" y="8224"/>
                        </a:lnTo>
                        <a:lnTo>
                          <a:pt x="3097" y="8098"/>
                        </a:lnTo>
                        <a:lnTo>
                          <a:pt x="3034" y="7993"/>
                        </a:lnTo>
                        <a:lnTo>
                          <a:pt x="3013" y="7847"/>
                        </a:lnTo>
                        <a:lnTo>
                          <a:pt x="3034" y="7680"/>
                        </a:lnTo>
                        <a:lnTo>
                          <a:pt x="3139" y="7575"/>
                        </a:lnTo>
                        <a:lnTo>
                          <a:pt x="3201" y="7596"/>
                        </a:lnTo>
                        <a:lnTo>
                          <a:pt x="3201" y="7680"/>
                        </a:lnTo>
                        <a:lnTo>
                          <a:pt x="3243" y="7721"/>
                        </a:lnTo>
                        <a:lnTo>
                          <a:pt x="3494" y="7700"/>
                        </a:lnTo>
                        <a:lnTo>
                          <a:pt x="3515" y="7638"/>
                        </a:lnTo>
                        <a:lnTo>
                          <a:pt x="3557" y="7638"/>
                        </a:lnTo>
                        <a:lnTo>
                          <a:pt x="3599" y="7700"/>
                        </a:lnTo>
                        <a:lnTo>
                          <a:pt x="3557" y="7721"/>
                        </a:lnTo>
                        <a:lnTo>
                          <a:pt x="3557" y="7826"/>
                        </a:lnTo>
                        <a:lnTo>
                          <a:pt x="3704" y="7952"/>
                        </a:lnTo>
                        <a:lnTo>
                          <a:pt x="3725" y="8056"/>
                        </a:lnTo>
                        <a:lnTo>
                          <a:pt x="3766" y="8119"/>
                        </a:lnTo>
                        <a:lnTo>
                          <a:pt x="3766" y="8035"/>
                        </a:lnTo>
                        <a:lnTo>
                          <a:pt x="3745" y="7993"/>
                        </a:lnTo>
                        <a:lnTo>
                          <a:pt x="3766" y="7847"/>
                        </a:lnTo>
                        <a:lnTo>
                          <a:pt x="3766" y="7721"/>
                        </a:lnTo>
                        <a:lnTo>
                          <a:pt x="3662" y="7638"/>
                        </a:lnTo>
                        <a:lnTo>
                          <a:pt x="3641" y="7491"/>
                        </a:lnTo>
                        <a:lnTo>
                          <a:pt x="3599" y="7387"/>
                        </a:lnTo>
                        <a:lnTo>
                          <a:pt x="3515" y="7428"/>
                        </a:lnTo>
                        <a:lnTo>
                          <a:pt x="3432" y="7428"/>
                        </a:lnTo>
                        <a:lnTo>
                          <a:pt x="3285" y="7324"/>
                        </a:lnTo>
                        <a:lnTo>
                          <a:pt x="3243" y="7156"/>
                        </a:lnTo>
                        <a:lnTo>
                          <a:pt x="3181" y="7010"/>
                        </a:lnTo>
                        <a:lnTo>
                          <a:pt x="3034" y="6905"/>
                        </a:lnTo>
                        <a:lnTo>
                          <a:pt x="2929" y="6884"/>
                        </a:lnTo>
                        <a:lnTo>
                          <a:pt x="2867" y="6780"/>
                        </a:lnTo>
                        <a:lnTo>
                          <a:pt x="2804" y="6571"/>
                        </a:lnTo>
                        <a:lnTo>
                          <a:pt x="2720" y="6424"/>
                        </a:lnTo>
                        <a:lnTo>
                          <a:pt x="2678" y="6278"/>
                        </a:lnTo>
                        <a:lnTo>
                          <a:pt x="2678" y="6089"/>
                        </a:lnTo>
                        <a:lnTo>
                          <a:pt x="2657" y="5859"/>
                        </a:lnTo>
                        <a:lnTo>
                          <a:pt x="2595" y="5755"/>
                        </a:lnTo>
                        <a:lnTo>
                          <a:pt x="2616" y="5545"/>
                        </a:lnTo>
                        <a:lnTo>
                          <a:pt x="2595" y="5441"/>
                        </a:lnTo>
                        <a:lnTo>
                          <a:pt x="2511" y="5294"/>
                        </a:lnTo>
                        <a:lnTo>
                          <a:pt x="2574" y="5211"/>
                        </a:lnTo>
                        <a:lnTo>
                          <a:pt x="2595" y="5127"/>
                        </a:lnTo>
                        <a:lnTo>
                          <a:pt x="2595" y="5085"/>
                        </a:lnTo>
                        <a:lnTo>
                          <a:pt x="2657" y="5043"/>
                        </a:lnTo>
                        <a:lnTo>
                          <a:pt x="2720" y="5085"/>
                        </a:lnTo>
                        <a:lnTo>
                          <a:pt x="2867" y="5043"/>
                        </a:lnTo>
                        <a:lnTo>
                          <a:pt x="2992" y="5043"/>
                        </a:lnTo>
                        <a:lnTo>
                          <a:pt x="3118" y="5127"/>
                        </a:lnTo>
                        <a:lnTo>
                          <a:pt x="3201" y="5315"/>
                        </a:lnTo>
                        <a:lnTo>
                          <a:pt x="3306" y="5336"/>
                        </a:lnTo>
                        <a:lnTo>
                          <a:pt x="3411" y="5420"/>
                        </a:lnTo>
                        <a:lnTo>
                          <a:pt x="3515" y="5566"/>
                        </a:lnTo>
                        <a:lnTo>
                          <a:pt x="3599" y="5608"/>
                        </a:lnTo>
                        <a:lnTo>
                          <a:pt x="3536" y="5483"/>
                        </a:lnTo>
                        <a:lnTo>
                          <a:pt x="3411" y="5315"/>
                        </a:lnTo>
                        <a:lnTo>
                          <a:pt x="3243" y="5211"/>
                        </a:lnTo>
                        <a:lnTo>
                          <a:pt x="3139" y="5022"/>
                        </a:lnTo>
                        <a:lnTo>
                          <a:pt x="3034" y="4897"/>
                        </a:lnTo>
                        <a:lnTo>
                          <a:pt x="3034" y="4813"/>
                        </a:lnTo>
                        <a:lnTo>
                          <a:pt x="2992" y="4771"/>
                        </a:lnTo>
                        <a:lnTo>
                          <a:pt x="2888" y="4562"/>
                        </a:lnTo>
                        <a:lnTo>
                          <a:pt x="2825" y="4436"/>
                        </a:lnTo>
                        <a:lnTo>
                          <a:pt x="2762" y="4395"/>
                        </a:lnTo>
                        <a:lnTo>
                          <a:pt x="2720" y="4269"/>
                        </a:lnTo>
                        <a:lnTo>
                          <a:pt x="2574" y="4060"/>
                        </a:lnTo>
                        <a:lnTo>
                          <a:pt x="2406" y="3809"/>
                        </a:lnTo>
                        <a:lnTo>
                          <a:pt x="2365" y="3641"/>
                        </a:lnTo>
                        <a:lnTo>
                          <a:pt x="2155" y="3390"/>
                        </a:lnTo>
                        <a:lnTo>
                          <a:pt x="2072" y="3181"/>
                        </a:lnTo>
                        <a:lnTo>
                          <a:pt x="1967" y="3118"/>
                        </a:lnTo>
                        <a:lnTo>
                          <a:pt x="1967" y="3014"/>
                        </a:lnTo>
                        <a:lnTo>
                          <a:pt x="1925" y="2888"/>
                        </a:lnTo>
                        <a:lnTo>
                          <a:pt x="1841" y="2867"/>
                        </a:lnTo>
                        <a:lnTo>
                          <a:pt x="1841" y="2909"/>
                        </a:lnTo>
                        <a:lnTo>
                          <a:pt x="1758" y="2909"/>
                        </a:lnTo>
                        <a:lnTo>
                          <a:pt x="1737" y="2867"/>
                        </a:lnTo>
                        <a:lnTo>
                          <a:pt x="1758" y="2762"/>
                        </a:lnTo>
                        <a:lnTo>
                          <a:pt x="1737" y="2679"/>
                        </a:lnTo>
                        <a:lnTo>
                          <a:pt x="1632" y="2616"/>
                        </a:lnTo>
                        <a:lnTo>
                          <a:pt x="1528" y="2490"/>
                        </a:lnTo>
                        <a:lnTo>
                          <a:pt x="1465" y="2344"/>
                        </a:lnTo>
                        <a:lnTo>
                          <a:pt x="1402" y="2260"/>
                        </a:lnTo>
                        <a:lnTo>
                          <a:pt x="1402" y="2135"/>
                        </a:lnTo>
                        <a:lnTo>
                          <a:pt x="1423" y="2030"/>
                        </a:lnTo>
                        <a:lnTo>
                          <a:pt x="1444" y="2051"/>
                        </a:lnTo>
                        <a:lnTo>
                          <a:pt x="1423" y="1884"/>
                        </a:lnTo>
                        <a:lnTo>
                          <a:pt x="1402" y="1716"/>
                        </a:lnTo>
                        <a:lnTo>
                          <a:pt x="1360" y="1570"/>
                        </a:lnTo>
                        <a:lnTo>
                          <a:pt x="1235" y="1528"/>
                        </a:lnTo>
                        <a:lnTo>
                          <a:pt x="1109" y="1382"/>
                        </a:lnTo>
                        <a:lnTo>
                          <a:pt x="1109" y="1319"/>
                        </a:lnTo>
                        <a:lnTo>
                          <a:pt x="1046" y="1256"/>
                        </a:lnTo>
                        <a:lnTo>
                          <a:pt x="1046" y="1193"/>
                        </a:lnTo>
                        <a:lnTo>
                          <a:pt x="1109" y="1193"/>
                        </a:lnTo>
                        <a:lnTo>
                          <a:pt x="1214" y="1298"/>
                        </a:lnTo>
                        <a:lnTo>
                          <a:pt x="1318" y="1444"/>
                        </a:lnTo>
                        <a:lnTo>
                          <a:pt x="1318" y="1444"/>
                        </a:lnTo>
                        <a:lnTo>
                          <a:pt x="1256" y="1298"/>
                        </a:lnTo>
                        <a:lnTo>
                          <a:pt x="1130" y="1110"/>
                        </a:lnTo>
                        <a:lnTo>
                          <a:pt x="1005" y="942"/>
                        </a:lnTo>
                        <a:lnTo>
                          <a:pt x="942" y="942"/>
                        </a:lnTo>
                        <a:lnTo>
                          <a:pt x="921" y="858"/>
                        </a:lnTo>
                        <a:lnTo>
                          <a:pt x="691" y="670"/>
                        </a:lnTo>
                        <a:lnTo>
                          <a:pt x="607" y="566"/>
                        </a:lnTo>
                        <a:lnTo>
                          <a:pt x="607" y="335"/>
                        </a:lnTo>
                        <a:lnTo>
                          <a:pt x="523" y="273"/>
                        </a:lnTo>
                        <a:lnTo>
                          <a:pt x="377" y="210"/>
                        </a:lnTo>
                        <a:lnTo>
                          <a:pt x="293" y="63"/>
                        </a:lnTo>
                        <a:lnTo>
                          <a:pt x="251" y="1"/>
                        </a:ln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sp>
        <p:nvSpPr>
          <p:cNvPr id="679" name="Google Shape;679;p33"/>
          <p:cNvSpPr/>
          <p:nvPr/>
        </p:nvSpPr>
        <p:spPr>
          <a:xfrm>
            <a:off x="3338800" y="1927375"/>
            <a:ext cx="2249100" cy="2343300"/>
          </a:xfrm>
          <a:prstGeom prst="ellipse">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33"/>
          <p:cNvSpPr txBox="1"/>
          <p:nvPr/>
        </p:nvSpPr>
        <p:spPr>
          <a:xfrm>
            <a:off x="3510825" y="2550438"/>
            <a:ext cx="1910400" cy="85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2600">
                <a:solidFill>
                  <a:srgbClr val="E6B695"/>
                </a:solidFill>
                <a:latin typeface="Oswald Medium"/>
                <a:ea typeface="Oswald Medium"/>
                <a:cs typeface="Oswald Medium"/>
                <a:sym typeface="Oswald Medium"/>
              </a:rPr>
              <a:t>Types of Food </a:t>
            </a:r>
            <a:r>
              <a:rPr lang="es" sz="2600">
                <a:solidFill>
                  <a:srgbClr val="E6B695"/>
                </a:solidFill>
                <a:latin typeface="Oswald Medium"/>
                <a:ea typeface="Oswald Medium"/>
                <a:cs typeface="Oswald Medium"/>
                <a:sym typeface="Oswald Medium"/>
              </a:rPr>
              <a:t>Preparation</a:t>
            </a:r>
            <a:endParaRPr sz="2600">
              <a:solidFill>
                <a:srgbClr val="E6B695"/>
              </a:solidFill>
              <a:latin typeface="Oswald Medium"/>
              <a:ea typeface="Oswald Medium"/>
              <a:cs typeface="Oswald Medium"/>
              <a:sym typeface="Oswald Medium"/>
            </a:endParaRPr>
          </a:p>
        </p:txBody>
      </p:sp>
      <p:cxnSp>
        <p:nvCxnSpPr>
          <p:cNvPr id="681" name="Google Shape;681;p33"/>
          <p:cNvCxnSpPr/>
          <p:nvPr/>
        </p:nvCxnSpPr>
        <p:spPr>
          <a:xfrm>
            <a:off x="5715277" y="4009150"/>
            <a:ext cx="586800" cy="194400"/>
          </a:xfrm>
          <a:prstGeom prst="bentConnector3">
            <a:avLst>
              <a:gd fmla="val 50000" name="adj1"/>
            </a:avLst>
          </a:prstGeom>
          <a:noFill/>
          <a:ln cap="flat" cmpd="sng" w="19050">
            <a:solidFill>
              <a:srgbClr val="466269"/>
            </a:solidFill>
            <a:prstDash val="solid"/>
            <a:round/>
            <a:headEnd len="med" w="med" type="oval"/>
            <a:tailEnd len="med" w="med" type="none"/>
          </a:ln>
        </p:spPr>
      </p:cxnSp>
      <p:sp>
        <p:nvSpPr>
          <p:cNvPr id="682" name="Google Shape;682;p33"/>
          <p:cNvSpPr txBox="1"/>
          <p:nvPr/>
        </p:nvSpPr>
        <p:spPr>
          <a:xfrm>
            <a:off x="6227007" y="4102850"/>
            <a:ext cx="2045700" cy="3420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s">
                <a:solidFill>
                  <a:srgbClr val="466269"/>
                </a:solidFill>
                <a:latin typeface="Oswald Medium"/>
                <a:ea typeface="Oswald Medium"/>
                <a:cs typeface="Oswald Medium"/>
                <a:sym typeface="Oswald Medium"/>
              </a:rPr>
              <a:t>BUDDY BURNER</a:t>
            </a:r>
            <a:endParaRPr>
              <a:solidFill>
                <a:srgbClr val="466269"/>
              </a:solidFill>
              <a:latin typeface="Oswald Medium"/>
              <a:ea typeface="Oswald Medium"/>
              <a:cs typeface="Oswald Medium"/>
              <a:sym typeface="Oswald Medium"/>
            </a:endParaRPr>
          </a:p>
        </p:txBody>
      </p:sp>
      <p:sp>
        <p:nvSpPr>
          <p:cNvPr id="683" name="Google Shape;683;p33"/>
          <p:cNvSpPr txBox="1"/>
          <p:nvPr/>
        </p:nvSpPr>
        <p:spPr>
          <a:xfrm>
            <a:off x="6302074" y="4323475"/>
            <a:ext cx="2249100" cy="34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000">
                <a:solidFill>
                  <a:srgbClr val="466269"/>
                </a:solidFill>
                <a:latin typeface="Didact Gothic"/>
                <a:ea typeface="Didact Gothic"/>
                <a:cs typeface="Didact Gothic"/>
                <a:sym typeface="Didact Gothic"/>
              </a:rPr>
              <a:t>A cheap, homemade portable stove, but not the best for longer trips. Instructions: </a:t>
            </a:r>
            <a:r>
              <a:rPr lang="es" sz="1000" u="sng">
                <a:solidFill>
                  <a:schemeClr val="hlink"/>
                </a:solidFill>
                <a:latin typeface="Didact Gothic"/>
                <a:ea typeface="Didact Gothic"/>
                <a:cs typeface="Didact Gothic"/>
                <a:sym typeface="Didact Gothic"/>
                <a:hlinkClick r:id="rId4"/>
              </a:rPr>
              <a:t>here</a:t>
            </a:r>
            <a:endParaRPr sz="1000">
              <a:solidFill>
                <a:srgbClr val="466269"/>
              </a:solidFill>
              <a:latin typeface="Didact Gothic"/>
              <a:ea typeface="Didact Gothic"/>
              <a:cs typeface="Didact Gothic"/>
              <a:sym typeface="Didact Gothic"/>
            </a:endParaRPr>
          </a:p>
        </p:txBody>
      </p:sp>
      <p:sp>
        <p:nvSpPr>
          <p:cNvPr id="684" name="Google Shape;684;p33"/>
          <p:cNvSpPr txBox="1"/>
          <p:nvPr/>
        </p:nvSpPr>
        <p:spPr>
          <a:xfrm>
            <a:off x="1465132" y="4036750"/>
            <a:ext cx="2045700" cy="3420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s">
                <a:solidFill>
                  <a:srgbClr val="466269"/>
                </a:solidFill>
                <a:latin typeface="Oswald Medium"/>
                <a:ea typeface="Oswald Medium"/>
                <a:cs typeface="Oswald Medium"/>
                <a:sym typeface="Oswald Medium"/>
              </a:rPr>
              <a:t>PORTABLE STOVE</a:t>
            </a:r>
            <a:endParaRPr>
              <a:solidFill>
                <a:srgbClr val="466269"/>
              </a:solidFill>
              <a:latin typeface="Oswald Medium"/>
              <a:ea typeface="Oswald Medium"/>
              <a:cs typeface="Oswald Medium"/>
              <a:sym typeface="Oswald Medium"/>
            </a:endParaRPr>
          </a:p>
        </p:txBody>
      </p:sp>
      <p:cxnSp>
        <p:nvCxnSpPr>
          <p:cNvPr id="685" name="Google Shape;685;p33"/>
          <p:cNvCxnSpPr/>
          <p:nvPr/>
        </p:nvCxnSpPr>
        <p:spPr>
          <a:xfrm flipH="1">
            <a:off x="2850475" y="4036750"/>
            <a:ext cx="426300" cy="139200"/>
          </a:xfrm>
          <a:prstGeom prst="bentConnector3">
            <a:avLst>
              <a:gd fmla="val 50000" name="adj1"/>
            </a:avLst>
          </a:prstGeom>
          <a:noFill/>
          <a:ln cap="flat" cmpd="sng" w="19050">
            <a:solidFill>
              <a:srgbClr val="466269"/>
            </a:solidFill>
            <a:prstDash val="solid"/>
            <a:round/>
            <a:headEnd len="med" w="med" type="oval"/>
            <a:tailEnd len="med" w="med" type="none"/>
          </a:ln>
        </p:spPr>
      </p:cxnSp>
      <p:sp>
        <p:nvSpPr>
          <p:cNvPr id="686" name="Google Shape;686;p33"/>
          <p:cNvSpPr txBox="1"/>
          <p:nvPr/>
        </p:nvSpPr>
        <p:spPr>
          <a:xfrm>
            <a:off x="538374" y="4323475"/>
            <a:ext cx="2249100" cy="34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000">
                <a:solidFill>
                  <a:srgbClr val="466269"/>
                </a:solidFill>
                <a:latin typeface="Didact Gothic"/>
                <a:ea typeface="Didact Gothic"/>
                <a:cs typeface="Didact Gothic"/>
                <a:sym typeface="Didact Gothic"/>
              </a:rPr>
              <a:t>There are multiple kinds, but many are made to be taken backpacking</a:t>
            </a:r>
            <a:endParaRPr sz="1000">
              <a:solidFill>
                <a:srgbClr val="466269"/>
              </a:solidFill>
              <a:latin typeface="Didact Gothic"/>
              <a:ea typeface="Didact Gothic"/>
              <a:cs typeface="Didact Gothic"/>
              <a:sym typeface="Didact Gothic"/>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690" name="Shape 690"/>
        <p:cNvGrpSpPr/>
        <p:nvPr/>
      </p:nvGrpSpPr>
      <p:grpSpPr>
        <a:xfrm>
          <a:off x="0" y="0"/>
          <a:ext cx="0" cy="0"/>
          <a:chOff x="0" y="0"/>
          <a:chExt cx="0" cy="0"/>
        </a:xfrm>
      </p:grpSpPr>
      <p:sp>
        <p:nvSpPr>
          <p:cNvPr id="691" name="Google Shape;691;p34"/>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pic>
        <p:nvPicPr>
          <p:cNvPr id="692" name="Google Shape;692;p34"/>
          <p:cNvPicPr preferRelativeResize="0"/>
          <p:nvPr/>
        </p:nvPicPr>
        <p:blipFill rotWithShape="1">
          <a:blip r:embed="rId3">
            <a:alphaModFix/>
          </a:blip>
          <a:srcRect b="0" l="62807" r="0" t="0"/>
          <a:stretch/>
        </p:blipFill>
        <p:spPr>
          <a:xfrm>
            <a:off x="541000" y="435650"/>
            <a:ext cx="2853230" cy="4315199"/>
          </a:xfrm>
          <a:prstGeom prst="rect">
            <a:avLst/>
          </a:prstGeom>
          <a:noFill/>
          <a:ln>
            <a:noFill/>
          </a:ln>
        </p:spPr>
      </p:pic>
      <p:sp>
        <p:nvSpPr>
          <p:cNvPr id="693" name="Google Shape;693;p34"/>
          <p:cNvSpPr/>
          <p:nvPr/>
        </p:nvSpPr>
        <p:spPr>
          <a:xfrm>
            <a:off x="540963" y="435650"/>
            <a:ext cx="2853300" cy="4315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34"/>
          <p:cNvSpPr/>
          <p:nvPr/>
        </p:nvSpPr>
        <p:spPr>
          <a:xfrm>
            <a:off x="2283675" y="0"/>
            <a:ext cx="2178300" cy="21783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34"/>
          <p:cNvSpPr txBox="1"/>
          <p:nvPr/>
        </p:nvSpPr>
        <p:spPr>
          <a:xfrm>
            <a:off x="2538175" y="241725"/>
            <a:ext cx="1692000" cy="158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600">
                <a:solidFill>
                  <a:srgbClr val="FFFFFF"/>
                </a:solidFill>
                <a:latin typeface="Oswald Medium"/>
                <a:ea typeface="Oswald Medium"/>
                <a:cs typeface="Oswald Medium"/>
                <a:sym typeface="Oswald Medium"/>
              </a:rPr>
              <a:t>Food Storage and Safety</a:t>
            </a:r>
            <a:endParaRPr sz="2600">
              <a:solidFill>
                <a:srgbClr val="FFFFFF"/>
              </a:solidFill>
              <a:latin typeface="Oswald Medium"/>
              <a:ea typeface="Oswald Medium"/>
              <a:cs typeface="Oswald Medium"/>
              <a:sym typeface="Oswald Medium"/>
            </a:endParaRPr>
          </a:p>
        </p:txBody>
      </p:sp>
      <p:sp>
        <p:nvSpPr>
          <p:cNvPr id="696" name="Google Shape;696;p34"/>
          <p:cNvSpPr txBox="1"/>
          <p:nvPr/>
        </p:nvSpPr>
        <p:spPr>
          <a:xfrm>
            <a:off x="4606350" y="510300"/>
            <a:ext cx="3840900" cy="14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a:latin typeface="Didact Gothic"/>
                <a:ea typeface="Didact Gothic"/>
                <a:cs typeface="Didact Gothic"/>
                <a:sym typeface="Didact Gothic"/>
              </a:rPr>
              <a:t>Reduce weight and waste</a:t>
            </a:r>
            <a:r>
              <a:rPr lang="es">
                <a:latin typeface="Didact Gothic"/>
                <a:ea typeface="Didact Gothic"/>
                <a:cs typeface="Didact Gothic"/>
                <a:sym typeface="Didact Gothic"/>
              </a:rPr>
              <a:t> by leaving as much </a:t>
            </a:r>
            <a:r>
              <a:rPr lang="es">
                <a:latin typeface="Didact Gothic"/>
                <a:ea typeface="Didact Gothic"/>
                <a:cs typeface="Didact Gothic"/>
                <a:sym typeface="Didact Gothic"/>
              </a:rPr>
              <a:t>packaging at home as possible. You may want to repackage some foods into sealed plastic bags. If possible, try to group foods together by meal and day of trip. You can also print or write out cooking instructions to keep with your meals.</a:t>
            </a:r>
            <a:endParaRPr>
              <a:latin typeface="Didact Gothic"/>
              <a:ea typeface="Didact Gothic"/>
              <a:cs typeface="Didact Gothic"/>
              <a:sym typeface="Didact Gothic"/>
            </a:endParaRPr>
          </a:p>
        </p:txBody>
      </p:sp>
      <p:sp>
        <p:nvSpPr>
          <p:cNvPr id="697" name="Google Shape;697;p34"/>
          <p:cNvSpPr txBox="1"/>
          <p:nvPr/>
        </p:nvSpPr>
        <p:spPr>
          <a:xfrm>
            <a:off x="3703150" y="2374950"/>
            <a:ext cx="5143800" cy="128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a:latin typeface="Didact Gothic"/>
                <a:ea typeface="Didact Gothic"/>
                <a:cs typeface="Didact Gothic"/>
                <a:sym typeface="Didact Gothic"/>
              </a:rPr>
              <a:t>Protect food (and anything else with a smell,</a:t>
            </a:r>
            <a:endParaRPr b="1">
              <a:latin typeface="Didact Gothic"/>
              <a:ea typeface="Didact Gothic"/>
              <a:cs typeface="Didact Gothic"/>
              <a:sym typeface="Didact Gothic"/>
            </a:endParaRPr>
          </a:p>
          <a:p>
            <a:pPr indent="0" lvl="0" marL="0" rtl="0" algn="l">
              <a:spcBef>
                <a:spcPts val="0"/>
              </a:spcBef>
              <a:spcAft>
                <a:spcPts val="0"/>
              </a:spcAft>
              <a:buNone/>
            </a:pPr>
            <a:r>
              <a:rPr b="1" lang="es">
                <a:latin typeface="Didact Gothic"/>
                <a:ea typeface="Didact Gothic"/>
                <a:cs typeface="Didact Gothic"/>
                <a:sym typeface="Didact Gothic"/>
              </a:rPr>
              <a:t>like toiletries) from animals. </a:t>
            </a:r>
            <a:r>
              <a:rPr lang="es">
                <a:latin typeface="Didact Gothic"/>
                <a:ea typeface="Didact Gothic"/>
                <a:cs typeface="Didact Gothic"/>
                <a:sym typeface="Didact Gothic"/>
              </a:rPr>
              <a:t>Unless you are</a:t>
            </a:r>
            <a:endParaRPr>
              <a:latin typeface="Didact Gothic"/>
              <a:ea typeface="Didact Gothic"/>
              <a:cs typeface="Didact Gothic"/>
              <a:sym typeface="Didact Gothic"/>
            </a:endParaRPr>
          </a:p>
          <a:p>
            <a:pPr indent="0" lvl="0" marL="0" rtl="0" algn="l">
              <a:spcBef>
                <a:spcPts val="0"/>
              </a:spcBef>
              <a:spcAft>
                <a:spcPts val="0"/>
              </a:spcAft>
              <a:buNone/>
            </a:pPr>
            <a:r>
              <a:rPr lang="es">
                <a:latin typeface="Didact Gothic"/>
                <a:ea typeface="Didact Gothic"/>
                <a:cs typeface="Didact Gothic"/>
                <a:sym typeface="Didact Gothic"/>
              </a:rPr>
              <a:t>carrying food for a hike, never keep any food in</a:t>
            </a:r>
            <a:endParaRPr>
              <a:latin typeface="Didact Gothic"/>
              <a:ea typeface="Didact Gothic"/>
              <a:cs typeface="Didact Gothic"/>
              <a:sym typeface="Didact Gothic"/>
            </a:endParaRPr>
          </a:p>
          <a:p>
            <a:pPr indent="0" lvl="0" marL="0" rtl="0" algn="l">
              <a:spcBef>
                <a:spcPts val="0"/>
              </a:spcBef>
              <a:spcAft>
                <a:spcPts val="0"/>
              </a:spcAft>
              <a:buNone/>
            </a:pPr>
            <a:r>
              <a:rPr lang="es">
                <a:latin typeface="Didact Gothic"/>
                <a:ea typeface="Didact Gothic"/>
                <a:cs typeface="Didact Gothic"/>
                <a:sym typeface="Didact Gothic"/>
              </a:rPr>
              <a:t>your backpack, tent, duffel bags, or elsewhere near your sleeping area. If you’re staying at a campsite, store food in a designated rodent-proof area. If this is not available, check to see if food should be hung in trees or stored in a vehicle.</a:t>
            </a:r>
            <a:endParaRPr>
              <a:latin typeface="Didact Gothic"/>
              <a:ea typeface="Didact Gothic"/>
              <a:cs typeface="Didact Gothic"/>
              <a:sym typeface="Didact Gothic"/>
            </a:endParaRPr>
          </a:p>
        </p:txBody>
      </p:sp>
      <p:sp>
        <p:nvSpPr>
          <p:cNvPr id="698" name="Google Shape;698;p34"/>
          <p:cNvSpPr txBox="1"/>
          <p:nvPr/>
        </p:nvSpPr>
        <p:spPr>
          <a:xfrm>
            <a:off x="3572250" y="3478250"/>
            <a:ext cx="5170800" cy="14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Didact Gothic"/>
              <a:ea typeface="Didact Gothic"/>
              <a:cs typeface="Didact Gothic"/>
              <a:sym typeface="Didact Gothic"/>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02" name="Shape 702"/>
        <p:cNvGrpSpPr/>
        <p:nvPr/>
      </p:nvGrpSpPr>
      <p:grpSpPr>
        <a:xfrm>
          <a:off x="0" y="0"/>
          <a:ext cx="0" cy="0"/>
          <a:chOff x="0" y="0"/>
          <a:chExt cx="0" cy="0"/>
        </a:xfrm>
      </p:grpSpPr>
      <p:sp>
        <p:nvSpPr>
          <p:cNvPr id="703" name="Google Shape;703;p35"/>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pic>
        <p:nvPicPr>
          <p:cNvPr id="704" name="Google Shape;704;p35"/>
          <p:cNvPicPr preferRelativeResize="0"/>
          <p:nvPr/>
        </p:nvPicPr>
        <p:blipFill rotWithShape="1">
          <a:blip r:embed="rId3">
            <a:alphaModFix/>
          </a:blip>
          <a:srcRect b="0" l="62807" r="0" t="0"/>
          <a:stretch/>
        </p:blipFill>
        <p:spPr>
          <a:xfrm>
            <a:off x="541000" y="435650"/>
            <a:ext cx="2853230" cy="4315199"/>
          </a:xfrm>
          <a:prstGeom prst="rect">
            <a:avLst/>
          </a:prstGeom>
          <a:noFill/>
          <a:ln>
            <a:noFill/>
          </a:ln>
        </p:spPr>
      </p:pic>
      <p:sp>
        <p:nvSpPr>
          <p:cNvPr id="705" name="Google Shape;705;p35"/>
          <p:cNvSpPr/>
          <p:nvPr/>
        </p:nvSpPr>
        <p:spPr>
          <a:xfrm>
            <a:off x="540963" y="435650"/>
            <a:ext cx="2853300" cy="4315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35"/>
          <p:cNvSpPr/>
          <p:nvPr/>
        </p:nvSpPr>
        <p:spPr>
          <a:xfrm>
            <a:off x="0" y="0"/>
            <a:ext cx="1846800" cy="17190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35"/>
          <p:cNvSpPr txBox="1"/>
          <p:nvPr/>
        </p:nvSpPr>
        <p:spPr>
          <a:xfrm>
            <a:off x="77400" y="174525"/>
            <a:ext cx="1692000" cy="158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600">
                <a:solidFill>
                  <a:srgbClr val="FFFFFF"/>
                </a:solidFill>
                <a:latin typeface="Oswald Medium"/>
                <a:ea typeface="Oswald Medium"/>
                <a:cs typeface="Oswald Medium"/>
                <a:sym typeface="Oswald Medium"/>
              </a:rPr>
              <a:t>Food Storage and Safety</a:t>
            </a:r>
            <a:endParaRPr sz="2600">
              <a:solidFill>
                <a:srgbClr val="FFFFFF"/>
              </a:solidFill>
              <a:latin typeface="Oswald Medium"/>
              <a:ea typeface="Oswald Medium"/>
              <a:cs typeface="Oswald Medium"/>
              <a:sym typeface="Oswald Medium"/>
            </a:endParaRPr>
          </a:p>
        </p:txBody>
      </p:sp>
      <p:sp>
        <p:nvSpPr>
          <p:cNvPr id="708" name="Google Shape;708;p35"/>
          <p:cNvSpPr txBox="1"/>
          <p:nvPr/>
        </p:nvSpPr>
        <p:spPr>
          <a:xfrm>
            <a:off x="3572250" y="3478250"/>
            <a:ext cx="5170800" cy="14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Didact Gothic"/>
              <a:ea typeface="Didact Gothic"/>
              <a:cs typeface="Didact Gothic"/>
              <a:sym typeface="Didact Gothic"/>
            </a:endParaRPr>
          </a:p>
        </p:txBody>
      </p:sp>
      <p:sp>
        <p:nvSpPr>
          <p:cNvPr id="709" name="Google Shape;709;p35"/>
          <p:cNvSpPr txBox="1"/>
          <p:nvPr/>
        </p:nvSpPr>
        <p:spPr>
          <a:xfrm>
            <a:off x="3730575" y="107325"/>
            <a:ext cx="4809000" cy="171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a:latin typeface="Didact Gothic"/>
                <a:ea typeface="Didact Gothic"/>
                <a:cs typeface="Didact Gothic"/>
                <a:sym typeface="Didact Gothic"/>
              </a:rPr>
              <a:t>If you’re base camping, use three buckets or deep pans for dishwashing.</a:t>
            </a:r>
            <a:r>
              <a:rPr lang="es">
                <a:latin typeface="Didact Gothic"/>
                <a:ea typeface="Didact Gothic"/>
                <a:cs typeface="Didact Gothic"/>
                <a:sym typeface="Didact Gothic"/>
              </a:rPr>
              <a:t> The first is for hot, soapy water; the second holds clean water for rinsing; the third is either for boiling water or cool water with a health department-approved sanitizing solution. Sanitize dishes by placing them in a net bag and immersing in boiling water for one minute, or according to the directions of the sanitizing solution. Hang the net bags to air dry. Dirty dishwater should be filtered to remove food particles once the water has cooled. If you’re staying at a campsite, follow their rules for disposal of your dishwater, or practice the Leave No Trace method of scattering strained dishwater instead of pouring it into the ground.</a:t>
            </a:r>
            <a:endParaRPr>
              <a:latin typeface="Didact Gothic"/>
              <a:ea typeface="Didact Gothic"/>
              <a:cs typeface="Didact Gothic"/>
              <a:sym typeface="Didact Gothic"/>
            </a:endParaRPr>
          </a:p>
          <a:p>
            <a:pPr indent="0" lvl="0" marL="0" rtl="0" algn="l">
              <a:spcBef>
                <a:spcPts val="0"/>
              </a:spcBef>
              <a:spcAft>
                <a:spcPts val="0"/>
              </a:spcAft>
              <a:buNone/>
            </a:pPr>
            <a:r>
              <a:t/>
            </a:r>
            <a:endParaRPr>
              <a:latin typeface="Didact Gothic"/>
              <a:ea typeface="Didact Gothic"/>
              <a:cs typeface="Didact Gothic"/>
              <a:sym typeface="Didact Gothic"/>
            </a:endParaRPr>
          </a:p>
          <a:p>
            <a:pPr indent="0" lvl="0" marL="0" rtl="0" algn="l">
              <a:spcBef>
                <a:spcPts val="0"/>
              </a:spcBef>
              <a:spcAft>
                <a:spcPts val="0"/>
              </a:spcAft>
              <a:buNone/>
            </a:pPr>
            <a:r>
              <a:rPr b="1" lang="es">
                <a:latin typeface="Didact Gothic"/>
                <a:ea typeface="Didact Gothic"/>
                <a:cs typeface="Didact Gothic"/>
                <a:sym typeface="Didact Gothic"/>
              </a:rPr>
              <a:t>If you’re backpacking or doing another activity where you may have limited ability to bring equipment or limited access to water, you may have to get creative</a:t>
            </a:r>
            <a:r>
              <a:rPr lang="es">
                <a:latin typeface="Didact Gothic"/>
                <a:ea typeface="Didact Gothic"/>
                <a:cs typeface="Didact Gothic"/>
                <a:sym typeface="Didact Gothic"/>
              </a:rPr>
              <a:t>. Dr. Bronner’s soap is often used to clean dishes in the backcountry, as it is biodegradable, non-toxic, and highly concentrated. Boiling is often the best way to sanitize in the backcountry. Do some research or come up with some questions on how to safely keep your dishes clean in the backcountry.</a:t>
            </a:r>
            <a:endParaRPr>
              <a:latin typeface="Didact Gothic"/>
              <a:ea typeface="Didact Gothic"/>
              <a:cs typeface="Didact Gothic"/>
              <a:sym typeface="Didact Gothic"/>
            </a:endParaRPr>
          </a:p>
          <a:p>
            <a:pPr indent="0" lvl="0" marL="0" rtl="0" algn="l">
              <a:spcBef>
                <a:spcPts val="0"/>
              </a:spcBef>
              <a:spcAft>
                <a:spcPts val="0"/>
              </a:spcAft>
              <a:buNone/>
            </a:pPr>
            <a:r>
              <a:t/>
            </a:r>
            <a:endParaRPr>
              <a:latin typeface="Didact Gothic"/>
              <a:ea typeface="Didact Gothic"/>
              <a:cs typeface="Didact Gothic"/>
              <a:sym typeface="Didact Gothic"/>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36"/>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715" name="Google Shape;715;p36"/>
          <p:cNvSpPr txBox="1"/>
          <p:nvPr>
            <p:ph idx="4294967295" type="subTitle"/>
          </p:nvPr>
        </p:nvSpPr>
        <p:spPr>
          <a:xfrm>
            <a:off x="5087000" y="1592250"/>
            <a:ext cx="3639300" cy="78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s" sz="1100">
                <a:solidFill>
                  <a:srgbClr val="466269"/>
                </a:solidFill>
              </a:rPr>
              <a:t>Weatherproof your gear</a:t>
            </a:r>
            <a:r>
              <a:rPr lang="es" sz="1100">
                <a:solidFill>
                  <a:srgbClr val="466269"/>
                </a:solidFill>
              </a:rPr>
              <a:t>. You can protect the gear inside your pack with a waterproof stuff sack or store your backpack inside a trash compactor bag. Fire-starting materials can be kept in zipped sandwich bags. Be sure to bring a repair kit for your sleeping pad, tent, or backpack. Think about anything you’re bringing that could be affected by high winds, rain, or snow. How will you protect these items and keep them in place?</a:t>
            </a:r>
            <a:endParaRPr sz="1100">
              <a:solidFill>
                <a:srgbClr val="466269"/>
              </a:solidFill>
            </a:endParaRPr>
          </a:p>
        </p:txBody>
      </p:sp>
      <p:sp>
        <p:nvSpPr>
          <p:cNvPr id="716" name="Google Shape;716;p36"/>
          <p:cNvSpPr txBox="1"/>
          <p:nvPr>
            <p:ph idx="4294967295" type="subTitle"/>
          </p:nvPr>
        </p:nvSpPr>
        <p:spPr>
          <a:xfrm>
            <a:off x="4413075" y="290225"/>
            <a:ext cx="4287000" cy="914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s" sz="1100">
                <a:solidFill>
                  <a:srgbClr val="466269"/>
                </a:solidFill>
              </a:rPr>
              <a:t>Pack Smart</a:t>
            </a:r>
            <a:r>
              <a:rPr lang="es" sz="1100">
                <a:solidFill>
                  <a:srgbClr val="466269"/>
                </a:solidFill>
              </a:rPr>
              <a:t>. You don’t want to be carrying a bunch of extra stuff. A loaded backpacking pack should not weigh more than about 20 percent of your body weight. (If you weigh 150 pounds, your pack should not exceed 30 pounds for backpacking.)</a:t>
            </a:r>
            <a:endParaRPr sz="1100">
              <a:solidFill>
                <a:srgbClr val="466269"/>
              </a:solidFill>
            </a:endParaRPr>
          </a:p>
        </p:txBody>
      </p:sp>
      <p:sp>
        <p:nvSpPr>
          <p:cNvPr id="717" name="Google Shape;717;p36"/>
          <p:cNvSpPr txBox="1"/>
          <p:nvPr>
            <p:ph idx="4294967295" type="subTitle"/>
          </p:nvPr>
        </p:nvSpPr>
        <p:spPr>
          <a:xfrm>
            <a:off x="4556600" y="3429325"/>
            <a:ext cx="4186500" cy="577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s" sz="1100">
                <a:solidFill>
                  <a:srgbClr val="466269"/>
                </a:solidFill>
              </a:rPr>
              <a:t>Plan gear for a side trip</a:t>
            </a:r>
            <a:r>
              <a:rPr lang="es" sz="1100">
                <a:solidFill>
                  <a:srgbClr val="466269"/>
                </a:solidFill>
              </a:rPr>
              <a:t>. If you’re kayaking and want to take an afternoon hike, or on a biking trip and decide to do some rock climbing, what additional equipment will you need? Will you need a lightweight backpack to hold your water, snacks, and rock climbing gear? Add any additional items to your packing lists.</a:t>
            </a:r>
            <a:endParaRPr sz="1100">
              <a:solidFill>
                <a:srgbClr val="466269"/>
              </a:solidFill>
            </a:endParaRPr>
          </a:p>
        </p:txBody>
      </p:sp>
      <p:sp>
        <p:nvSpPr>
          <p:cNvPr id="718" name="Google Shape;718;p36"/>
          <p:cNvSpPr/>
          <p:nvPr/>
        </p:nvSpPr>
        <p:spPr>
          <a:xfrm>
            <a:off x="4235775" y="361099"/>
            <a:ext cx="177298" cy="336154"/>
          </a:xfrm>
          <a:custGeom>
            <a:rect b="b" l="l" r="r" t="t"/>
            <a:pathLst>
              <a:path extrusionOk="0" h="19322" w="10191">
                <a:moveTo>
                  <a:pt x="5102" y="1126"/>
                </a:moveTo>
                <a:cubicBezTo>
                  <a:pt x="5353" y="1126"/>
                  <a:pt x="5610" y="1220"/>
                  <a:pt x="5819" y="1429"/>
                </a:cubicBezTo>
                <a:cubicBezTo>
                  <a:pt x="6115" y="1724"/>
                  <a:pt x="6202" y="2165"/>
                  <a:pt x="6042" y="2549"/>
                </a:cubicBezTo>
                <a:cubicBezTo>
                  <a:pt x="5882" y="2932"/>
                  <a:pt x="5508" y="3180"/>
                  <a:pt x="5094" y="3180"/>
                </a:cubicBezTo>
                <a:cubicBezTo>
                  <a:pt x="4526" y="3180"/>
                  <a:pt x="4070" y="2721"/>
                  <a:pt x="4067" y="2156"/>
                </a:cubicBezTo>
                <a:cubicBezTo>
                  <a:pt x="4067" y="1537"/>
                  <a:pt x="4574" y="1126"/>
                  <a:pt x="5102" y="1126"/>
                </a:cubicBezTo>
                <a:close/>
                <a:moveTo>
                  <a:pt x="7513" y="5432"/>
                </a:moveTo>
                <a:cubicBezTo>
                  <a:pt x="8364" y="5432"/>
                  <a:pt x="9059" y="6214"/>
                  <a:pt x="9059" y="7175"/>
                </a:cubicBezTo>
                <a:lnTo>
                  <a:pt x="9059" y="10433"/>
                </a:lnTo>
                <a:cubicBezTo>
                  <a:pt x="9059" y="10747"/>
                  <a:pt x="8805" y="11000"/>
                  <a:pt x="8491" y="11000"/>
                </a:cubicBezTo>
                <a:cubicBezTo>
                  <a:pt x="8177" y="11000"/>
                  <a:pt x="7926" y="10747"/>
                  <a:pt x="7926" y="10433"/>
                </a:cubicBezTo>
                <a:lnTo>
                  <a:pt x="7926" y="7395"/>
                </a:lnTo>
                <a:cubicBezTo>
                  <a:pt x="7926" y="7081"/>
                  <a:pt x="7673" y="6830"/>
                  <a:pt x="7359" y="6830"/>
                </a:cubicBezTo>
                <a:cubicBezTo>
                  <a:pt x="7045" y="6830"/>
                  <a:pt x="6794" y="7081"/>
                  <a:pt x="6794" y="7395"/>
                </a:cubicBezTo>
                <a:lnTo>
                  <a:pt x="6794" y="17625"/>
                </a:lnTo>
                <a:cubicBezTo>
                  <a:pt x="6794" y="17936"/>
                  <a:pt x="6540" y="18190"/>
                  <a:pt x="6226" y="18190"/>
                </a:cubicBezTo>
                <a:cubicBezTo>
                  <a:pt x="5912" y="18190"/>
                  <a:pt x="5662" y="17936"/>
                  <a:pt x="5662" y="17625"/>
                </a:cubicBezTo>
                <a:lnTo>
                  <a:pt x="5662" y="11867"/>
                </a:lnTo>
                <a:cubicBezTo>
                  <a:pt x="5662" y="11556"/>
                  <a:pt x="5408" y="11302"/>
                  <a:pt x="5094" y="11302"/>
                </a:cubicBezTo>
                <a:cubicBezTo>
                  <a:pt x="4780" y="11302"/>
                  <a:pt x="4529" y="11556"/>
                  <a:pt x="4529" y="11867"/>
                </a:cubicBezTo>
                <a:lnTo>
                  <a:pt x="4529" y="17625"/>
                </a:lnTo>
                <a:cubicBezTo>
                  <a:pt x="4529" y="17936"/>
                  <a:pt x="4276" y="18190"/>
                  <a:pt x="3962" y="18190"/>
                </a:cubicBezTo>
                <a:cubicBezTo>
                  <a:pt x="3648" y="18190"/>
                  <a:pt x="3397" y="17936"/>
                  <a:pt x="3397" y="17625"/>
                </a:cubicBezTo>
                <a:lnTo>
                  <a:pt x="3397" y="7395"/>
                </a:lnTo>
                <a:cubicBezTo>
                  <a:pt x="3397" y="7081"/>
                  <a:pt x="3143" y="6830"/>
                  <a:pt x="2829" y="6830"/>
                </a:cubicBezTo>
                <a:cubicBezTo>
                  <a:pt x="2515" y="6830"/>
                  <a:pt x="2265" y="7081"/>
                  <a:pt x="2265" y="7395"/>
                </a:cubicBezTo>
                <a:lnTo>
                  <a:pt x="2265" y="10433"/>
                </a:lnTo>
                <a:cubicBezTo>
                  <a:pt x="2265" y="10747"/>
                  <a:pt x="2011" y="11000"/>
                  <a:pt x="1697" y="11000"/>
                </a:cubicBezTo>
                <a:cubicBezTo>
                  <a:pt x="1383" y="11000"/>
                  <a:pt x="1133" y="10747"/>
                  <a:pt x="1133" y="10433"/>
                </a:cubicBezTo>
                <a:lnTo>
                  <a:pt x="1133" y="7175"/>
                </a:lnTo>
                <a:cubicBezTo>
                  <a:pt x="1133" y="6214"/>
                  <a:pt x="1824" y="5432"/>
                  <a:pt x="2675" y="5432"/>
                </a:cubicBezTo>
                <a:close/>
                <a:moveTo>
                  <a:pt x="5094" y="0"/>
                </a:moveTo>
                <a:cubicBezTo>
                  <a:pt x="3950" y="0"/>
                  <a:pt x="3002" y="894"/>
                  <a:pt x="2938" y="2038"/>
                </a:cubicBezTo>
                <a:cubicBezTo>
                  <a:pt x="2878" y="3180"/>
                  <a:pt x="3720" y="4173"/>
                  <a:pt x="4859" y="4300"/>
                </a:cubicBezTo>
                <a:lnTo>
                  <a:pt x="2675" y="4300"/>
                </a:lnTo>
                <a:cubicBezTo>
                  <a:pt x="1199" y="4300"/>
                  <a:pt x="0" y="5589"/>
                  <a:pt x="0" y="7175"/>
                </a:cubicBezTo>
                <a:lnTo>
                  <a:pt x="0" y="10433"/>
                </a:lnTo>
                <a:cubicBezTo>
                  <a:pt x="0" y="11403"/>
                  <a:pt x="797" y="12134"/>
                  <a:pt x="1698" y="12134"/>
                </a:cubicBezTo>
                <a:cubicBezTo>
                  <a:pt x="1885" y="12134"/>
                  <a:pt x="2076" y="12103"/>
                  <a:pt x="2265" y="12036"/>
                </a:cubicBezTo>
                <a:lnTo>
                  <a:pt x="2265" y="17625"/>
                </a:lnTo>
                <a:cubicBezTo>
                  <a:pt x="2265" y="18561"/>
                  <a:pt x="3023" y="19322"/>
                  <a:pt x="3962" y="19322"/>
                </a:cubicBezTo>
                <a:cubicBezTo>
                  <a:pt x="4378" y="19322"/>
                  <a:pt x="4783" y="19168"/>
                  <a:pt x="5094" y="18887"/>
                </a:cubicBezTo>
                <a:cubicBezTo>
                  <a:pt x="5412" y="19172"/>
                  <a:pt x="5817" y="19321"/>
                  <a:pt x="6228" y="19321"/>
                </a:cubicBezTo>
                <a:cubicBezTo>
                  <a:pt x="6462" y="19321"/>
                  <a:pt x="6697" y="19272"/>
                  <a:pt x="6918" y="19174"/>
                </a:cubicBezTo>
                <a:cubicBezTo>
                  <a:pt x="7531" y="18899"/>
                  <a:pt x="7923" y="18292"/>
                  <a:pt x="7926" y="17625"/>
                </a:cubicBezTo>
                <a:lnTo>
                  <a:pt x="7926" y="12036"/>
                </a:lnTo>
                <a:cubicBezTo>
                  <a:pt x="8115" y="12103"/>
                  <a:pt x="8305" y="12134"/>
                  <a:pt x="8492" y="12134"/>
                </a:cubicBezTo>
                <a:cubicBezTo>
                  <a:pt x="9392" y="12134"/>
                  <a:pt x="10188" y="11403"/>
                  <a:pt x="10191" y="10433"/>
                </a:cubicBezTo>
                <a:lnTo>
                  <a:pt x="10191" y="7175"/>
                </a:lnTo>
                <a:cubicBezTo>
                  <a:pt x="10191" y="5589"/>
                  <a:pt x="8989" y="4300"/>
                  <a:pt x="7513" y="4300"/>
                </a:cubicBezTo>
                <a:lnTo>
                  <a:pt x="5330" y="4300"/>
                </a:lnTo>
                <a:cubicBezTo>
                  <a:pt x="6468" y="4173"/>
                  <a:pt x="7310" y="3180"/>
                  <a:pt x="7250" y="2038"/>
                </a:cubicBezTo>
                <a:cubicBezTo>
                  <a:pt x="7187" y="894"/>
                  <a:pt x="6238" y="0"/>
                  <a:pt x="5094" y="0"/>
                </a:cubicBezTo>
                <a:close/>
              </a:path>
            </a:pathLst>
          </a:cu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435D74"/>
              </a:solidFill>
            </a:endParaRPr>
          </a:p>
        </p:txBody>
      </p:sp>
      <p:pic>
        <p:nvPicPr>
          <p:cNvPr id="719" name="Google Shape;719;p36"/>
          <p:cNvPicPr preferRelativeResize="0"/>
          <p:nvPr/>
        </p:nvPicPr>
        <p:blipFill rotWithShape="1">
          <a:blip r:embed="rId3">
            <a:alphaModFix/>
          </a:blip>
          <a:srcRect b="10" l="0" r="10233" t="0"/>
          <a:stretch/>
        </p:blipFill>
        <p:spPr>
          <a:xfrm>
            <a:off x="0" y="1313975"/>
            <a:ext cx="4005302" cy="2509674"/>
          </a:xfrm>
          <a:prstGeom prst="rect">
            <a:avLst/>
          </a:prstGeom>
          <a:noFill/>
          <a:ln>
            <a:noFill/>
          </a:ln>
        </p:spPr>
      </p:pic>
      <p:sp>
        <p:nvSpPr>
          <p:cNvPr id="720" name="Google Shape;720;p36"/>
          <p:cNvSpPr/>
          <p:nvPr/>
        </p:nvSpPr>
        <p:spPr>
          <a:xfrm>
            <a:off x="0" y="1313975"/>
            <a:ext cx="4005300" cy="2509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36"/>
          <p:cNvSpPr txBox="1"/>
          <p:nvPr>
            <p:ph idx="2" type="ctrTitle"/>
          </p:nvPr>
        </p:nvSpPr>
        <p:spPr>
          <a:xfrm>
            <a:off x="654900" y="578825"/>
            <a:ext cx="26955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700">
                <a:solidFill>
                  <a:srgbClr val="FFFFFF"/>
                </a:solidFill>
              </a:rPr>
              <a:t>Packing</a:t>
            </a:r>
            <a:endParaRPr sz="3700">
              <a:solidFill>
                <a:srgbClr val="FFFFFF"/>
              </a:solidFill>
            </a:endParaRPr>
          </a:p>
        </p:txBody>
      </p:sp>
      <p:grpSp>
        <p:nvGrpSpPr>
          <p:cNvPr id="722" name="Google Shape;722;p36"/>
          <p:cNvGrpSpPr/>
          <p:nvPr/>
        </p:nvGrpSpPr>
        <p:grpSpPr>
          <a:xfrm>
            <a:off x="4180333" y="3429325"/>
            <a:ext cx="288184" cy="318596"/>
            <a:chOff x="2081650" y="2050750"/>
            <a:chExt cx="483125" cy="424625"/>
          </a:xfrm>
        </p:grpSpPr>
        <p:sp>
          <p:nvSpPr>
            <p:cNvPr id="723" name="Google Shape;723;p36"/>
            <p:cNvSpPr/>
            <p:nvPr/>
          </p:nvSpPr>
          <p:spPr>
            <a:xfrm>
              <a:off x="2081650" y="2050750"/>
              <a:ext cx="483125" cy="424625"/>
            </a:xfrm>
            <a:custGeom>
              <a:rect b="b" l="l" r="r" t="t"/>
              <a:pathLst>
                <a:path extrusionOk="0" h="16985" w="19325">
                  <a:moveTo>
                    <a:pt x="5662" y="1402"/>
                  </a:moveTo>
                  <a:lnTo>
                    <a:pt x="5662" y="13770"/>
                  </a:lnTo>
                  <a:lnTo>
                    <a:pt x="1133" y="15581"/>
                  </a:lnTo>
                  <a:lnTo>
                    <a:pt x="1133" y="3214"/>
                  </a:lnTo>
                  <a:lnTo>
                    <a:pt x="5662" y="1402"/>
                  </a:lnTo>
                  <a:close/>
                  <a:moveTo>
                    <a:pt x="18192" y="1402"/>
                  </a:moveTo>
                  <a:lnTo>
                    <a:pt x="18192" y="13770"/>
                  </a:lnTo>
                  <a:lnTo>
                    <a:pt x="13663" y="15581"/>
                  </a:lnTo>
                  <a:lnTo>
                    <a:pt x="13663" y="3214"/>
                  </a:lnTo>
                  <a:lnTo>
                    <a:pt x="18192" y="1402"/>
                  </a:lnTo>
                  <a:close/>
                  <a:moveTo>
                    <a:pt x="6794" y="1348"/>
                  </a:moveTo>
                  <a:lnTo>
                    <a:pt x="12531" y="3241"/>
                  </a:lnTo>
                  <a:lnTo>
                    <a:pt x="12531" y="9464"/>
                  </a:lnTo>
                  <a:lnTo>
                    <a:pt x="12510" y="9461"/>
                  </a:lnTo>
                  <a:cubicBezTo>
                    <a:pt x="12205" y="9437"/>
                    <a:pt x="11903" y="9364"/>
                    <a:pt x="11619" y="9244"/>
                  </a:cubicBezTo>
                  <a:cubicBezTo>
                    <a:pt x="11548" y="9214"/>
                    <a:pt x="11474" y="9200"/>
                    <a:pt x="11401" y="9200"/>
                  </a:cubicBezTo>
                  <a:cubicBezTo>
                    <a:pt x="11181" y="9200"/>
                    <a:pt x="10970" y="9330"/>
                    <a:pt x="10879" y="9546"/>
                  </a:cubicBezTo>
                  <a:cubicBezTo>
                    <a:pt x="10759" y="9832"/>
                    <a:pt x="10891" y="10165"/>
                    <a:pt x="11178" y="10288"/>
                  </a:cubicBezTo>
                  <a:cubicBezTo>
                    <a:pt x="11574" y="10454"/>
                    <a:pt x="11994" y="10557"/>
                    <a:pt x="12422" y="10590"/>
                  </a:cubicBezTo>
                  <a:lnTo>
                    <a:pt x="12468" y="10590"/>
                  </a:lnTo>
                  <a:cubicBezTo>
                    <a:pt x="12489" y="10590"/>
                    <a:pt x="12510" y="10587"/>
                    <a:pt x="12531" y="10584"/>
                  </a:cubicBezTo>
                  <a:lnTo>
                    <a:pt x="12531" y="15633"/>
                  </a:lnTo>
                  <a:lnTo>
                    <a:pt x="6794" y="13746"/>
                  </a:lnTo>
                  <a:lnTo>
                    <a:pt x="6794" y="6774"/>
                  </a:lnTo>
                  <a:cubicBezTo>
                    <a:pt x="6951" y="6777"/>
                    <a:pt x="7105" y="6795"/>
                    <a:pt x="7259" y="6822"/>
                  </a:cubicBezTo>
                  <a:cubicBezTo>
                    <a:pt x="7295" y="6828"/>
                    <a:pt x="7331" y="6834"/>
                    <a:pt x="7368" y="6834"/>
                  </a:cubicBezTo>
                  <a:cubicBezTo>
                    <a:pt x="7658" y="6831"/>
                    <a:pt x="7902" y="6611"/>
                    <a:pt x="7929" y="6321"/>
                  </a:cubicBezTo>
                  <a:cubicBezTo>
                    <a:pt x="7957" y="6028"/>
                    <a:pt x="7760" y="5765"/>
                    <a:pt x="7473" y="5711"/>
                  </a:cubicBezTo>
                  <a:cubicBezTo>
                    <a:pt x="7250" y="5669"/>
                    <a:pt x="7020" y="5644"/>
                    <a:pt x="6794" y="5641"/>
                  </a:cubicBezTo>
                  <a:lnTo>
                    <a:pt x="6794" y="1348"/>
                  </a:lnTo>
                  <a:close/>
                  <a:moveTo>
                    <a:pt x="18757" y="0"/>
                  </a:moveTo>
                  <a:cubicBezTo>
                    <a:pt x="18687" y="0"/>
                    <a:pt x="18616" y="13"/>
                    <a:pt x="18549" y="40"/>
                  </a:cubicBezTo>
                  <a:lnTo>
                    <a:pt x="13077" y="2229"/>
                  </a:lnTo>
                  <a:lnTo>
                    <a:pt x="6405" y="28"/>
                  </a:lnTo>
                  <a:cubicBezTo>
                    <a:pt x="6395" y="25"/>
                    <a:pt x="6386" y="25"/>
                    <a:pt x="6380" y="22"/>
                  </a:cubicBezTo>
                  <a:cubicBezTo>
                    <a:pt x="6371" y="19"/>
                    <a:pt x="6359" y="16"/>
                    <a:pt x="6347" y="13"/>
                  </a:cubicBezTo>
                  <a:lnTo>
                    <a:pt x="6311" y="7"/>
                  </a:lnTo>
                  <a:cubicBezTo>
                    <a:pt x="6302" y="7"/>
                    <a:pt x="6290" y="4"/>
                    <a:pt x="6281" y="4"/>
                  </a:cubicBezTo>
                  <a:lnTo>
                    <a:pt x="6211" y="4"/>
                  </a:lnTo>
                  <a:cubicBezTo>
                    <a:pt x="6199" y="4"/>
                    <a:pt x="6187" y="4"/>
                    <a:pt x="6172" y="7"/>
                  </a:cubicBezTo>
                  <a:cubicBezTo>
                    <a:pt x="6166" y="9"/>
                    <a:pt x="6161" y="9"/>
                    <a:pt x="6157" y="9"/>
                  </a:cubicBezTo>
                  <a:cubicBezTo>
                    <a:pt x="6152" y="9"/>
                    <a:pt x="6148" y="9"/>
                    <a:pt x="6142" y="10"/>
                  </a:cubicBezTo>
                  <a:cubicBezTo>
                    <a:pt x="6133" y="13"/>
                    <a:pt x="6118" y="13"/>
                    <a:pt x="6106" y="16"/>
                  </a:cubicBezTo>
                  <a:lnTo>
                    <a:pt x="6075" y="22"/>
                  </a:lnTo>
                  <a:cubicBezTo>
                    <a:pt x="6063" y="28"/>
                    <a:pt x="6048" y="31"/>
                    <a:pt x="6036" y="37"/>
                  </a:cubicBezTo>
                  <a:cubicBezTo>
                    <a:pt x="6027" y="40"/>
                    <a:pt x="6021" y="40"/>
                    <a:pt x="6015" y="43"/>
                  </a:cubicBezTo>
                  <a:lnTo>
                    <a:pt x="354" y="2308"/>
                  </a:lnTo>
                  <a:cubicBezTo>
                    <a:pt x="139" y="2396"/>
                    <a:pt x="0" y="2601"/>
                    <a:pt x="0" y="2830"/>
                  </a:cubicBezTo>
                  <a:lnTo>
                    <a:pt x="0" y="16418"/>
                  </a:lnTo>
                  <a:cubicBezTo>
                    <a:pt x="0" y="16744"/>
                    <a:pt x="267" y="16984"/>
                    <a:pt x="566" y="16984"/>
                  </a:cubicBezTo>
                  <a:cubicBezTo>
                    <a:pt x="635" y="16984"/>
                    <a:pt x="706" y="16971"/>
                    <a:pt x="776" y="16943"/>
                  </a:cubicBezTo>
                  <a:lnTo>
                    <a:pt x="6248" y="14754"/>
                  </a:lnTo>
                  <a:lnTo>
                    <a:pt x="12917" y="16952"/>
                  </a:lnTo>
                  <a:cubicBezTo>
                    <a:pt x="12933" y="16958"/>
                    <a:pt x="12951" y="16964"/>
                    <a:pt x="12966" y="16967"/>
                  </a:cubicBezTo>
                  <a:cubicBezTo>
                    <a:pt x="13008" y="16976"/>
                    <a:pt x="13050" y="16983"/>
                    <a:pt x="13096" y="16983"/>
                  </a:cubicBezTo>
                  <a:lnTo>
                    <a:pt x="13099" y="16983"/>
                  </a:lnTo>
                  <a:cubicBezTo>
                    <a:pt x="13156" y="16983"/>
                    <a:pt x="13213" y="16973"/>
                    <a:pt x="13271" y="16955"/>
                  </a:cubicBezTo>
                  <a:cubicBezTo>
                    <a:pt x="13283" y="16952"/>
                    <a:pt x="13295" y="16946"/>
                    <a:pt x="13307" y="16940"/>
                  </a:cubicBezTo>
                  <a:lnTo>
                    <a:pt x="18965" y="14676"/>
                  </a:lnTo>
                  <a:cubicBezTo>
                    <a:pt x="19183" y="14591"/>
                    <a:pt x="19325" y="14386"/>
                    <a:pt x="19325" y="14153"/>
                  </a:cubicBezTo>
                  <a:lnTo>
                    <a:pt x="19325" y="566"/>
                  </a:lnTo>
                  <a:cubicBezTo>
                    <a:pt x="19325" y="379"/>
                    <a:pt x="19231" y="203"/>
                    <a:pt x="19077" y="98"/>
                  </a:cubicBezTo>
                  <a:cubicBezTo>
                    <a:pt x="18981" y="33"/>
                    <a:pt x="18869" y="0"/>
                    <a:pt x="18757"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435D74"/>
                </a:solidFill>
              </a:endParaRPr>
            </a:p>
          </p:txBody>
        </p:sp>
        <p:sp>
          <p:nvSpPr>
            <p:cNvPr id="724" name="Google Shape;724;p36"/>
            <p:cNvSpPr/>
            <p:nvPr/>
          </p:nvSpPr>
          <p:spPr>
            <a:xfrm>
              <a:off x="2136375" y="2292025"/>
              <a:ext cx="36400" cy="41975"/>
            </a:xfrm>
            <a:custGeom>
              <a:rect b="b" l="l" r="r" t="t"/>
              <a:pathLst>
                <a:path extrusionOk="0" h="1679" w="1456">
                  <a:moveTo>
                    <a:pt x="820" y="1"/>
                  </a:moveTo>
                  <a:cubicBezTo>
                    <a:pt x="583" y="1"/>
                    <a:pt x="361" y="151"/>
                    <a:pt x="284" y="390"/>
                  </a:cubicBezTo>
                  <a:lnTo>
                    <a:pt x="103" y="927"/>
                  </a:lnTo>
                  <a:cubicBezTo>
                    <a:pt x="0" y="1223"/>
                    <a:pt x="160" y="1549"/>
                    <a:pt x="459" y="1649"/>
                  </a:cubicBezTo>
                  <a:cubicBezTo>
                    <a:pt x="519" y="1669"/>
                    <a:pt x="579" y="1678"/>
                    <a:pt x="639" y="1678"/>
                  </a:cubicBezTo>
                  <a:cubicBezTo>
                    <a:pt x="878" y="1678"/>
                    <a:pt x="1101" y="1525"/>
                    <a:pt x="1178" y="1284"/>
                  </a:cubicBezTo>
                  <a:lnTo>
                    <a:pt x="1356" y="746"/>
                  </a:lnTo>
                  <a:cubicBezTo>
                    <a:pt x="1456" y="450"/>
                    <a:pt x="1296" y="130"/>
                    <a:pt x="1000" y="30"/>
                  </a:cubicBezTo>
                  <a:cubicBezTo>
                    <a:pt x="940" y="10"/>
                    <a:pt x="880" y="1"/>
                    <a:pt x="820"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435D74"/>
                </a:solidFill>
              </a:endParaRPr>
            </a:p>
          </p:txBody>
        </p:sp>
        <p:sp>
          <p:nvSpPr>
            <p:cNvPr id="725" name="Google Shape;725;p36"/>
            <p:cNvSpPr/>
            <p:nvPr/>
          </p:nvSpPr>
          <p:spPr>
            <a:xfrm>
              <a:off x="2296850" y="2220800"/>
              <a:ext cx="46075" cy="51650"/>
            </a:xfrm>
            <a:custGeom>
              <a:rect b="b" l="l" r="r" t="t"/>
              <a:pathLst>
                <a:path extrusionOk="0" h="2066" w="1843">
                  <a:moveTo>
                    <a:pt x="634" y="1"/>
                  </a:moveTo>
                  <a:cubicBezTo>
                    <a:pt x="506" y="1"/>
                    <a:pt x="378" y="44"/>
                    <a:pt x="272" y="132"/>
                  </a:cubicBezTo>
                  <a:cubicBezTo>
                    <a:pt x="37" y="331"/>
                    <a:pt x="1" y="681"/>
                    <a:pt x="194" y="920"/>
                  </a:cubicBezTo>
                  <a:cubicBezTo>
                    <a:pt x="354" y="1113"/>
                    <a:pt x="487" y="1327"/>
                    <a:pt x="593" y="1557"/>
                  </a:cubicBezTo>
                  <a:cubicBezTo>
                    <a:pt x="626" y="1626"/>
                    <a:pt x="662" y="1696"/>
                    <a:pt x="698" y="1765"/>
                  </a:cubicBezTo>
                  <a:cubicBezTo>
                    <a:pt x="798" y="1957"/>
                    <a:pt x="993" y="2065"/>
                    <a:pt x="1195" y="2065"/>
                  </a:cubicBezTo>
                  <a:cubicBezTo>
                    <a:pt x="1285" y="2065"/>
                    <a:pt x="1377" y="2044"/>
                    <a:pt x="1462" y="1998"/>
                  </a:cubicBezTo>
                  <a:cubicBezTo>
                    <a:pt x="1740" y="1853"/>
                    <a:pt x="1843" y="1509"/>
                    <a:pt x="1698" y="1234"/>
                  </a:cubicBezTo>
                  <a:cubicBezTo>
                    <a:pt x="1670" y="1183"/>
                    <a:pt x="1643" y="1131"/>
                    <a:pt x="1622" y="1083"/>
                  </a:cubicBezTo>
                  <a:cubicBezTo>
                    <a:pt x="1474" y="763"/>
                    <a:pt x="1287" y="464"/>
                    <a:pt x="1061" y="195"/>
                  </a:cubicBezTo>
                  <a:cubicBezTo>
                    <a:pt x="949" y="67"/>
                    <a:pt x="792" y="1"/>
                    <a:pt x="634"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435D74"/>
                </a:solidFill>
              </a:endParaRPr>
            </a:p>
          </p:txBody>
        </p:sp>
        <p:sp>
          <p:nvSpPr>
            <p:cNvPr id="726" name="Google Shape;726;p36"/>
            <p:cNvSpPr/>
            <p:nvPr/>
          </p:nvSpPr>
          <p:spPr>
            <a:xfrm>
              <a:off x="2158650" y="2216775"/>
              <a:ext cx="47275" cy="51425"/>
            </a:xfrm>
            <a:custGeom>
              <a:rect b="b" l="l" r="r" t="t"/>
              <a:pathLst>
                <a:path extrusionOk="0" h="2057" w="1891">
                  <a:moveTo>
                    <a:pt x="1264" y="1"/>
                  </a:moveTo>
                  <a:cubicBezTo>
                    <a:pt x="1109" y="1"/>
                    <a:pt x="955" y="63"/>
                    <a:pt x="843" y="187"/>
                  </a:cubicBezTo>
                  <a:lnTo>
                    <a:pt x="846" y="184"/>
                  </a:lnTo>
                  <a:lnTo>
                    <a:pt x="846" y="184"/>
                  </a:lnTo>
                  <a:cubicBezTo>
                    <a:pt x="547" y="498"/>
                    <a:pt x="305" y="860"/>
                    <a:pt x="130" y="1256"/>
                  </a:cubicBezTo>
                  <a:cubicBezTo>
                    <a:pt x="0" y="1543"/>
                    <a:pt x="127" y="1878"/>
                    <a:pt x="414" y="2005"/>
                  </a:cubicBezTo>
                  <a:cubicBezTo>
                    <a:pt x="486" y="2038"/>
                    <a:pt x="565" y="2056"/>
                    <a:pt x="643" y="2056"/>
                  </a:cubicBezTo>
                  <a:cubicBezTo>
                    <a:pt x="867" y="2056"/>
                    <a:pt x="1069" y="1923"/>
                    <a:pt x="1163" y="1721"/>
                  </a:cubicBezTo>
                  <a:cubicBezTo>
                    <a:pt x="1286" y="1443"/>
                    <a:pt x="1455" y="1187"/>
                    <a:pt x="1664" y="966"/>
                  </a:cubicBezTo>
                  <a:cubicBezTo>
                    <a:pt x="1890" y="740"/>
                    <a:pt x="1884" y="374"/>
                    <a:pt x="1655" y="157"/>
                  </a:cubicBezTo>
                  <a:cubicBezTo>
                    <a:pt x="1544" y="52"/>
                    <a:pt x="1404" y="1"/>
                    <a:pt x="1264"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435D74"/>
                </a:solidFill>
              </a:endParaRPr>
            </a:p>
          </p:txBody>
        </p:sp>
        <p:sp>
          <p:nvSpPr>
            <p:cNvPr id="727" name="Google Shape;727;p36"/>
            <p:cNvSpPr/>
            <p:nvPr/>
          </p:nvSpPr>
          <p:spPr>
            <a:xfrm>
              <a:off x="2426475" y="2255725"/>
              <a:ext cx="55875" cy="46900"/>
            </a:xfrm>
            <a:custGeom>
              <a:rect b="b" l="l" r="r" t="t"/>
              <a:pathLst>
                <a:path extrusionOk="0" h="1876" w="2235">
                  <a:moveTo>
                    <a:pt x="1592" y="1"/>
                  </a:moveTo>
                  <a:cubicBezTo>
                    <a:pt x="1423" y="1"/>
                    <a:pt x="1257" y="76"/>
                    <a:pt x="1144" y="220"/>
                  </a:cubicBezTo>
                  <a:cubicBezTo>
                    <a:pt x="960" y="462"/>
                    <a:pt x="734" y="667"/>
                    <a:pt x="477" y="830"/>
                  </a:cubicBezTo>
                  <a:cubicBezTo>
                    <a:pt x="0" y="1135"/>
                    <a:pt x="218" y="1875"/>
                    <a:pt x="782" y="1875"/>
                  </a:cubicBezTo>
                  <a:cubicBezTo>
                    <a:pt x="891" y="1875"/>
                    <a:pt x="997" y="1845"/>
                    <a:pt x="1087" y="1784"/>
                  </a:cubicBezTo>
                  <a:cubicBezTo>
                    <a:pt x="1452" y="1552"/>
                    <a:pt x="1776" y="1256"/>
                    <a:pt x="2041" y="912"/>
                  </a:cubicBezTo>
                  <a:cubicBezTo>
                    <a:pt x="2234" y="667"/>
                    <a:pt x="2186" y="311"/>
                    <a:pt x="1939" y="121"/>
                  </a:cubicBezTo>
                  <a:cubicBezTo>
                    <a:pt x="1835" y="40"/>
                    <a:pt x="1713" y="1"/>
                    <a:pt x="1592"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435D74"/>
                </a:solidFill>
              </a:endParaRPr>
            </a:p>
          </p:txBody>
        </p:sp>
        <p:sp>
          <p:nvSpPr>
            <p:cNvPr id="728" name="Google Shape;728;p36"/>
            <p:cNvSpPr/>
            <p:nvPr/>
          </p:nvSpPr>
          <p:spPr>
            <a:xfrm>
              <a:off x="2473050" y="2192325"/>
              <a:ext cx="37000" cy="41500"/>
            </a:xfrm>
            <a:custGeom>
              <a:rect b="b" l="l" r="r" t="t"/>
              <a:pathLst>
                <a:path extrusionOk="0" h="1660" w="1480">
                  <a:moveTo>
                    <a:pt x="838" y="0"/>
                  </a:moveTo>
                  <a:cubicBezTo>
                    <a:pt x="609" y="0"/>
                    <a:pt x="393" y="140"/>
                    <a:pt x="308" y="368"/>
                  </a:cubicBezTo>
                  <a:lnTo>
                    <a:pt x="109" y="896"/>
                  </a:lnTo>
                  <a:cubicBezTo>
                    <a:pt x="0" y="1189"/>
                    <a:pt x="148" y="1515"/>
                    <a:pt x="441" y="1624"/>
                  </a:cubicBezTo>
                  <a:cubicBezTo>
                    <a:pt x="506" y="1648"/>
                    <a:pt x="573" y="1660"/>
                    <a:pt x="639" y="1660"/>
                  </a:cubicBezTo>
                  <a:cubicBezTo>
                    <a:pt x="868" y="1660"/>
                    <a:pt x="1084" y="1520"/>
                    <a:pt x="1169" y="1292"/>
                  </a:cubicBezTo>
                  <a:lnTo>
                    <a:pt x="1368" y="764"/>
                  </a:lnTo>
                  <a:cubicBezTo>
                    <a:pt x="1480" y="471"/>
                    <a:pt x="1329" y="145"/>
                    <a:pt x="1036" y="36"/>
                  </a:cubicBezTo>
                  <a:cubicBezTo>
                    <a:pt x="971" y="12"/>
                    <a:pt x="904" y="0"/>
                    <a:pt x="838"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435D74"/>
                </a:solidFill>
              </a:endParaRPr>
            </a:p>
          </p:txBody>
        </p:sp>
      </p:grpSp>
      <p:sp>
        <p:nvSpPr>
          <p:cNvPr id="729" name="Google Shape;729;p36"/>
          <p:cNvSpPr/>
          <p:nvPr/>
        </p:nvSpPr>
        <p:spPr>
          <a:xfrm>
            <a:off x="4745100" y="1662072"/>
            <a:ext cx="288180" cy="242856"/>
          </a:xfrm>
          <a:custGeom>
            <a:rect b="b" l="l" r="r" t="t"/>
            <a:pathLst>
              <a:path extrusionOk="0" h="11638" w="19328">
                <a:moveTo>
                  <a:pt x="8612" y="1133"/>
                </a:moveTo>
                <a:cubicBezTo>
                  <a:pt x="8920" y="1133"/>
                  <a:pt x="9222" y="1172"/>
                  <a:pt x="9518" y="1251"/>
                </a:cubicBezTo>
                <a:cubicBezTo>
                  <a:pt x="10710" y="1571"/>
                  <a:pt x="11674" y="2492"/>
                  <a:pt x="12093" y="3718"/>
                </a:cubicBezTo>
                <a:cubicBezTo>
                  <a:pt x="12176" y="3959"/>
                  <a:pt x="12399" y="4099"/>
                  <a:pt x="12630" y="4099"/>
                </a:cubicBezTo>
                <a:cubicBezTo>
                  <a:pt x="12743" y="4099"/>
                  <a:pt x="12858" y="4065"/>
                  <a:pt x="12960" y="3992"/>
                </a:cubicBezTo>
                <a:cubicBezTo>
                  <a:pt x="13506" y="3597"/>
                  <a:pt x="14165" y="3382"/>
                  <a:pt x="14838" y="3382"/>
                </a:cubicBezTo>
                <a:cubicBezTo>
                  <a:pt x="14844" y="3382"/>
                  <a:pt x="14850" y="3382"/>
                  <a:pt x="14856" y="3382"/>
                </a:cubicBezTo>
                <a:cubicBezTo>
                  <a:pt x="15360" y="3382"/>
                  <a:pt x="15858" y="3506"/>
                  <a:pt x="16308" y="3742"/>
                </a:cubicBezTo>
                <a:cubicBezTo>
                  <a:pt x="17471" y="4346"/>
                  <a:pt x="18193" y="5572"/>
                  <a:pt x="18193" y="6942"/>
                </a:cubicBezTo>
                <a:cubicBezTo>
                  <a:pt x="18193" y="8908"/>
                  <a:pt x="16689" y="10505"/>
                  <a:pt x="14838" y="10505"/>
                </a:cubicBezTo>
                <a:lnTo>
                  <a:pt x="3905" y="10505"/>
                </a:lnTo>
                <a:cubicBezTo>
                  <a:pt x="2377" y="10505"/>
                  <a:pt x="1133" y="9183"/>
                  <a:pt x="1133" y="7558"/>
                </a:cubicBezTo>
                <a:cubicBezTo>
                  <a:pt x="1133" y="5931"/>
                  <a:pt x="2377" y="4611"/>
                  <a:pt x="3905" y="4611"/>
                </a:cubicBezTo>
                <a:cubicBezTo>
                  <a:pt x="4053" y="4611"/>
                  <a:pt x="4200" y="4623"/>
                  <a:pt x="4345" y="4648"/>
                </a:cubicBezTo>
                <a:cubicBezTo>
                  <a:pt x="4378" y="4653"/>
                  <a:pt x="4410" y="4656"/>
                  <a:pt x="4442" y="4656"/>
                </a:cubicBezTo>
                <a:cubicBezTo>
                  <a:pt x="4704" y="4656"/>
                  <a:pt x="4941" y="4473"/>
                  <a:pt x="4995" y="4207"/>
                </a:cubicBezTo>
                <a:cubicBezTo>
                  <a:pt x="5369" y="2425"/>
                  <a:pt x="6891" y="1133"/>
                  <a:pt x="8612" y="1133"/>
                </a:cubicBezTo>
                <a:close/>
                <a:moveTo>
                  <a:pt x="8612" y="1"/>
                </a:moveTo>
                <a:cubicBezTo>
                  <a:pt x="7489" y="4"/>
                  <a:pt x="6405" y="408"/>
                  <a:pt x="5553" y="1142"/>
                </a:cubicBezTo>
                <a:cubicBezTo>
                  <a:pt x="4832" y="1764"/>
                  <a:pt x="4300" y="2573"/>
                  <a:pt x="4016" y="3479"/>
                </a:cubicBezTo>
                <a:lnTo>
                  <a:pt x="3905" y="3479"/>
                </a:lnTo>
                <a:cubicBezTo>
                  <a:pt x="1752" y="3479"/>
                  <a:pt x="0" y="5309"/>
                  <a:pt x="0" y="7558"/>
                </a:cubicBezTo>
                <a:cubicBezTo>
                  <a:pt x="0" y="9808"/>
                  <a:pt x="1752" y="11638"/>
                  <a:pt x="3905" y="11638"/>
                </a:cubicBezTo>
                <a:lnTo>
                  <a:pt x="14838" y="11638"/>
                </a:lnTo>
                <a:cubicBezTo>
                  <a:pt x="17314" y="11638"/>
                  <a:pt x="19325" y="9533"/>
                  <a:pt x="19325" y="6945"/>
                </a:cubicBezTo>
                <a:cubicBezTo>
                  <a:pt x="19328" y="6064"/>
                  <a:pt x="19089" y="5197"/>
                  <a:pt x="18636" y="4442"/>
                </a:cubicBezTo>
                <a:cubicBezTo>
                  <a:pt x="18202" y="3718"/>
                  <a:pt x="17577" y="3129"/>
                  <a:pt x="16831" y="2736"/>
                </a:cubicBezTo>
                <a:cubicBezTo>
                  <a:pt x="16206" y="2412"/>
                  <a:pt x="15522" y="2249"/>
                  <a:pt x="14838" y="2249"/>
                </a:cubicBezTo>
                <a:cubicBezTo>
                  <a:pt x="14173" y="2249"/>
                  <a:pt x="13508" y="2403"/>
                  <a:pt x="12896" y="2709"/>
                </a:cubicBezTo>
                <a:cubicBezTo>
                  <a:pt x="12265" y="1447"/>
                  <a:pt x="11151" y="514"/>
                  <a:pt x="9811" y="158"/>
                </a:cubicBezTo>
                <a:cubicBezTo>
                  <a:pt x="9421" y="55"/>
                  <a:pt x="9016" y="1"/>
                  <a:pt x="8612"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435D74"/>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33" name="Shape 733"/>
        <p:cNvGrpSpPr/>
        <p:nvPr/>
      </p:nvGrpSpPr>
      <p:grpSpPr>
        <a:xfrm>
          <a:off x="0" y="0"/>
          <a:ext cx="0" cy="0"/>
          <a:chOff x="0" y="0"/>
          <a:chExt cx="0" cy="0"/>
        </a:xfrm>
      </p:grpSpPr>
      <p:sp>
        <p:nvSpPr>
          <p:cNvPr id="734" name="Google Shape;734;p37"/>
          <p:cNvSpPr/>
          <p:nvPr/>
        </p:nvSpPr>
        <p:spPr>
          <a:xfrm>
            <a:off x="2977800" y="3849925"/>
            <a:ext cx="384900" cy="363600"/>
          </a:xfrm>
          <a:prstGeom prst="rect">
            <a:avLst/>
          </a:prstGeom>
          <a:solidFill>
            <a:srgbClr val="E6B69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5" name="Google Shape;735;p37"/>
          <p:cNvPicPr preferRelativeResize="0"/>
          <p:nvPr/>
        </p:nvPicPr>
        <p:blipFill>
          <a:blip r:embed="rId4">
            <a:alphaModFix/>
          </a:blip>
          <a:stretch>
            <a:fillRect/>
          </a:stretch>
        </p:blipFill>
        <p:spPr>
          <a:xfrm>
            <a:off x="0" y="0"/>
            <a:ext cx="3857625" cy="5143500"/>
          </a:xfrm>
          <a:prstGeom prst="rect">
            <a:avLst/>
          </a:prstGeom>
          <a:noFill/>
          <a:ln>
            <a:noFill/>
          </a:ln>
        </p:spPr>
      </p:pic>
      <p:sp>
        <p:nvSpPr>
          <p:cNvPr id="736" name="Google Shape;736;p37"/>
          <p:cNvSpPr/>
          <p:nvPr/>
        </p:nvSpPr>
        <p:spPr>
          <a:xfrm>
            <a:off x="3854275" y="13425"/>
            <a:ext cx="5289600" cy="5143500"/>
          </a:xfrm>
          <a:prstGeom prst="rect">
            <a:avLst/>
          </a:prstGeom>
          <a:solidFill>
            <a:srgbClr val="46626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37"/>
          <p:cNvSpPr txBox="1"/>
          <p:nvPr/>
        </p:nvSpPr>
        <p:spPr>
          <a:xfrm>
            <a:off x="4028850" y="302175"/>
            <a:ext cx="2618700" cy="456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Water in a reusable bottle, water purification gear</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Flashlight with extra batteries</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Long-sleeved jacket</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Poncho or raincoat</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Sun protection: hat with a</a:t>
            </a:r>
            <a:endParaRPr>
              <a:solidFill>
                <a:srgbClr val="FFFFFF"/>
              </a:solidFill>
              <a:latin typeface="Didact Gothic"/>
              <a:ea typeface="Didact Gothic"/>
              <a:cs typeface="Didact Gothic"/>
              <a:sym typeface="Didact Gothic"/>
            </a:endParaRPr>
          </a:p>
          <a:p>
            <a:pPr indent="0" lvl="0" marL="457200" rtl="0" algn="l">
              <a:spcBef>
                <a:spcPts val="0"/>
              </a:spcBef>
              <a:spcAft>
                <a:spcPts val="0"/>
              </a:spcAft>
              <a:buNone/>
            </a:pPr>
            <a:r>
              <a:rPr lang="es">
                <a:solidFill>
                  <a:srgbClr val="FFFFFF"/>
                </a:solidFill>
                <a:latin typeface="Didact Gothic"/>
                <a:ea typeface="Didact Gothic"/>
                <a:cs typeface="Didact Gothic"/>
                <a:sym typeface="Didact Gothic"/>
              </a:rPr>
              <a:t>brim, sunscreen, lip balm,</a:t>
            </a:r>
            <a:endParaRPr>
              <a:solidFill>
                <a:srgbClr val="FFFFFF"/>
              </a:solidFill>
              <a:latin typeface="Didact Gothic"/>
              <a:ea typeface="Didact Gothic"/>
              <a:cs typeface="Didact Gothic"/>
              <a:sym typeface="Didact Gothic"/>
            </a:endParaRPr>
          </a:p>
          <a:p>
            <a:pPr indent="0" lvl="0" marL="457200" rtl="0" algn="l">
              <a:spcBef>
                <a:spcPts val="0"/>
              </a:spcBef>
              <a:spcAft>
                <a:spcPts val="0"/>
              </a:spcAft>
              <a:buNone/>
            </a:pPr>
            <a:r>
              <a:rPr lang="es">
                <a:solidFill>
                  <a:srgbClr val="FFFFFF"/>
                </a:solidFill>
                <a:latin typeface="Didact Gothic"/>
                <a:ea typeface="Didact Gothic"/>
                <a:cs typeface="Didact Gothic"/>
                <a:sym typeface="Didact Gothic"/>
              </a:rPr>
              <a:t>and sunglasses</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First aid kit</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Any medications you may</a:t>
            </a:r>
            <a:endParaRPr>
              <a:solidFill>
                <a:srgbClr val="FFFFFF"/>
              </a:solidFill>
              <a:latin typeface="Didact Gothic"/>
              <a:ea typeface="Didact Gothic"/>
              <a:cs typeface="Didact Gothic"/>
              <a:sym typeface="Didact Gothic"/>
            </a:endParaRPr>
          </a:p>
          <a:p>
            <a:pPr indent="0" lvl="0" marL="457200" rtl="0" algn="l">
              <a:spcBef>
                <a:spcPts val="0"/>
              </a:spcBef>
              <a:spcAft>
                <a:spcPts val="0"/>
              </a:spcAft>
              <a:buNone/>
            </a:pPr>
            <a:r>
              <a:rPr lang="es">
                <a:solidFill>
                  <a:srgbClr val="FFFFFF"/>
                </a:solidFill>
                <a:latin typeface="Didact Gothic"/>
                <a:ea typeface="Didact Gothic"/>
                <a:cs typeface="Didact Gothic"/>
                <a:sym typeface="Didact Gothic"/>
              </a:rPr>
              <a:t>need (inhaler, EpiPen)</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Pocket knife (be sure to </a:t>
            </a:r>
            <a:r>
              <a:rPr lang="es">
                <a:solidFill>
                  <a:srgbClr val="FFFFFF"/>
                </a:solidFill>
                <a:latin typeface="Didact Gothic"/>
                <a:ea typeface="Didact Gothic"/>
                <a:cs typeface="Didact Gothic"/>
                <a:sym typeface="Didact Gothic"/>
              </a:rPr>
              <a:t>practice your knife skills before your trip)</a:t>
            </a:r>
            <a:endParaRPr>
              <a:solidFill>
                <a:srgbClr val="FFFFFF"/>
              </a:solidFill>
              <a:latin typeface="Didact Gothic"/>
              <a:ea typeface="Didact Gothic"/>
              <a:cs typeface="Didact Gothic"/>
              <a:sym typeface="Didact Gothic"/>
            </a:endParaRPr>
          </a:p>
          <a:p>
            <a:pPr indent="0" lvl="0" marL="457200" rtl="0" algn="l">
              <a:spcBef>
                <a:spcPts val="0"/>
              </a:spcBef>
              <a:spcAft>
                <a:spcPts val="0"/>
              </a:spcAft>
              <a:buNone/>
            </a:pPr>
            <a:r>
              <a:t/>
            </a:r>
            <a:endParaRPr>
              <a:solidFill>
                <a:schemeClr val="dk2"/>
              </a:solidFill>
              <a:latin typeface="Didact Gothic"/>
              <a:ea typeface="Didact Gothic"/>
              <a:cs typeface="Didact Gothic"/>
              <a:sym typeface="Didact Gothic"/>
            </a:endParaRPr>
          </a:p>
        </p:txBody>
      </p:sp>
      <p:sp>
        <p:nvSpPr>
          <p:cNvPr id="738" name="Google Shape;738;p37"/>
          <p:cNvSpPr txBox="1"/>
          <p:nvPr/>
        </p:nvSpPr>
        <p:spPr>
          <a:xfrm>
            <a:off x="416325" y="362600"/>
            <a:ext cx="2946300" cy="204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900">
                <a:solidFill>
                  <a:srgbClr val="E6B695"/>
                </a:solidFill>
                <a:latin typeface="Oswald Medium"/>
                <a:ea typeface="Oswald Medium"/>
                <a:cs typeface="Oswald Medium"/>
                <a:sym typeface="Oswald Medium"/>
              </a:rPr>
              <a:t>No matter what type of</a:t>
            </a:r>
            <a:endParaRPr sz="1900">
              <a:solidFill>
                <a:srgbClr val="E6B695"/>
              </a:solidFill>
              <a:latin typeface="Oswald Medium"/>
              <a:ea typeface="Oswald Medium"/>
              <a:cs typeface="Oswald Medium"/>
              <a:sym typeface="Oswald Medium"/>
            </a:endParaRPr>
          </a:p>
          <a:p>
            <a:pPr indent="0" lvl="0" marL="0" rtl="0" algn="l">
              <a:spcBef>
                <a:spcPts val="0"/>
              </a:spcBef>
              <a:spcAft>
                <a:spcPts val="0"/>
              </a:spcAft>
              <a:buNone/>
            </a:pPr>
            <a:r>
              <a:rPr lang="es" sz="1900">
                <a:solidFill>
                  <a:srgbClr val="E6B695"/>
                </a:solidFill>
                <a:latin typeface="Oswald Medium"/>
                <a:ea typeface="Oswald Medium"/>
                <a:cs typeface="Oswald Medium"/>
                <a:sym typeface="Oswald Medium"/>
              </a:rPr>
              <a:t>camping you do, you’ll want</a:t>
            </a:r>
            <a:endParaRPr sz="1900">
              <a:solidFill>
                <a:srgbClr val="E6B695"/>
              </a:solidFill>
              <a:latin typeface="Oswald Medium"/>
              <a:ea typeface="Oswald Medium"/>
              <a:cs typeface="Oswald Medium"/>
              <a:sym typeface="Oswald Medium"/>
            </a:endParaRPr>
          </a:p>
          <a:p>
            <a:pPr indent="0" lvl="0" marL="0" rtl="0" algn="l">
              <a:spcBef>
                <a:spcPts val="0"/>
              </a:spcBef>
              <a:spcAft>
                <a:spcPts val="0"/>
              </a:spcAft>
              <a:buNone/>
            </a:pPr>
            <a:r>
              <a:rPr lang="es" sz="1900">
                <a:solidFill>
                  <a:srgbClr val="E6B695"/>
                </a:solidFill>
                <a:latin typeface="Oswald Medium"/>
                <a:ea typeface="Oswald Medium"/>
                <a:cs typeface="Oswald Medium"/>
                <a:sym typeface="Oswald Medium"/>
              </a:rPr>
              <a:t>to bring these items along.</a:t>
            </a:r>
            <a:endParaRPr sz="1900">
              <a:solidFill>
                <a:srgbClr val="E6B695"/>
              </a:solidFill>
              <a:latin typeface="Oswald Medium"/>
              <a:ea typeface="Oswald Medium"/>
              <a:cs typeface="Oswald Medium"/>
              <a:sym typeface="Oswald Medium"/>
            </a:endParaRPr>
          </a:p>
          <a:p>
            <a:pPr indent="0" lvl="0" marL="0" rtl="0" algn="l">
              <a:spcBef>
                <a:spcPts val="0"/>
              </a:spcBef>
              <a:spcAft>
                <a:spcPts val="0"/>
              </a:spcAft>
              <a:buNone/>
            </a:pPr>
            <a:r>
              <a:rPr lang="es" sz="1900">
                <a:solidFill>
                  <a:srgbClr val="E6B695"/>
                </a:solidFill>
                <a:latin typeface="Oswald Medium"/>
                <a:ea typeface="Oswald Medium"/>
                <a:cs typeface="Oswald Medium"/>
                <a:sym typeface="Oswald Medium"/>
              </a:rPr>
              <a:t>Talk to your family before</a:t>
            </a:r>
            <a:endParaRPr sz="1900">
              <a:solidFill>
                <a:srgbClr val="E6B695"/>
              </a:solidFill>
              <a:latin typeface="Oswald Medium"/>
              <a:ea typeface="Oswald Medium"/>
              <a:cs typeface="Oswald Medium"/>
              <a:sym typeface="Oswald Medium"/>
            </a:endParaRPr>
          </a:p>
          <a:p>
            <a:pPr indent="0" lvl="0" marL="0" rtl="0" algn="l">
              <a:spcBef>
                <a:spcPts val="0"/>
              </a:spcBef>
              <a:spcAft>
                <a:spcPts val="0"/>
              </a:spcAft>
              <a:buNone/>
            </a:pPr>
            <a:r>
              <a:rPr lang="es" sz="1900">
                <a:solidFill>
                  <a:srgbClr val="E6B695"/>
                </a:solidFill>
                <a:latin typeface="Oswald Medium"/>
                <a:ea typeface="Oswald Medium"/>
                <a:cs typeface="Oswald Medium"/>
                <a:sym typeface="Oswald Medium"/>
              </a:rPr>
              <a:t>you go, to make sure you’re</a:t>
            </a:r>
            <a:endParaRPr sz="1900">
              <a:solidFill>
                <a:srgbClr val="E6B695"/>
              </a:solidFill>
              <a:latin typeface="Oswald Medium"/>
              <a:ea typeface="Oswald Medium"/>
              <a:cs typeface="Oswald Medium"/>
              <a:sym typeface="Oswald Medium"/>
            </a:endParaRPr>
          </a:p>
          <a:p>
            <a:pPr indent="0" lvl="0" marL="0" rtl="0" algn="l">
              <a:spcBef>
                <a:spcPts val="0"/>
              </a:spcBef>
              <a:spcAft>
                <a:spcPts val="0"/>
              </a:spcAft>
              <a:buNone/>
            </a:pPr>
            <a:r>
              <a:rPr lang="es" sz="1900">
                <a:solidFill>
                  <a:srgbClr val="E6B695"/>
                </a:solidFill>
                <a:latin typeface="Oswald Medium"/>
                <a:ea typeface="Oswald Medium"/>
                <a:cs typeface="Oswald Medium"/>
                <a:sym typeface="Oswald Medium"/>
              </a:rPr>
              <a:t>not missing anything!</a:t>
            </a:r>
            <a:endParaRPr sz="1900">
              <a:solidFill>
                <a:srgbClr val="E6B695"/>
              </a:solidFill>
              <a:latin typeface="Oswald Medium"/>
              <a:ea typeface="Oswald Medium"/>
              <a:cs typeface="Oswald Medium"/>
              <a:sym typeface="Oswald Medium"/>
            </a:endParaRPr>
          </a:p>
          <a:p>
            <a:pPr indent="0" lvl="0" marL="0" rtl="0" algn="l">
              <a:spcBef>
                <a:spcPts val="0"/>
              </a:spcBef>
              <a:spcAft>
                <a:spcPts val="0"/>
              </a:spcAft>
              <a:buNone/>
            </a:pPr>
            <a:r>
              <a:t/>
            </a:r>
            <a:endParaRPr>
              <a:latin typeface="Didact Gothic"/>
              <a:ea typeface="Didact Gothic"/>
              <a:cs typeface="Didact Gothic"/>
              <a:sym typeface="Didact Gothic"/>
            </a:endParaRPr>
          </a:p>
        </p:txBody>
      </p:sp>
      <p:sp>
        <p:nvSpPr>
          <p:cNvPr id="739" name="Google Shape;739;p37"/>
          <p:cNvSpPr txBox="1"/>
          <p:nvPr/>
        </p:nvSpPr>
        <p:spPr>
          <a:xfrm>
            <a:off x="6553600" y="362550"/>
            <a:ext cx="2296500" cy="441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Emergency food (such as trail mix or granola bars)</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Trowel, plastic bags that zip, and toilet paper(to make a portable toilet,if needed)</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Whistle</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Appropriate shoes</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Matches in a waterproof container</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Bug spray</a:t>
            </a:r>
            <a:endParaRPr>
              <a:solidFill>
                <a:srgbClr val="FFFFFF"/>
              </a:solidFill>
              <a:latin typeface="Didact Gothic"/>
              <a:ea typeface="Didact Gothic"/>
              <a:cs typeface="Didact Gothic"/>
              <a:sym typeface="Didact Gothic"/>
            </a:endParaRPr>
          </a:p>
          <a:p>
            <a:pPr indent="-317500" lvl="0" marL="457200" rtl="0" algn="l">
              <a:spcBef>
                <a:spcPts val="0"/>
              </a:spcBef>
              <a:spcAft>
                <a:spcPts val="0"/>
              </a:spcAft>
              <a:buClr>
                <a:srgbClr val="FFFFFF"/>
              </a:buClr>
              <a:buSzPts val="1400"/>
              <a:buFont typeface="Didact Gothic"/>
              <a:buChar char="●"/>
            </a:pPr>
            <a:r>
              <a:rPr lang="es">
                <a:solidFill>
                  <a:srgbClr val="FFFFFF"/>
                </a:solidFill>
                <a:latin typeface="Didact Gothic"/>
                <a:ea typeface="Didact Gothic"/>
                <a:cs typeface="Didact Gothic"/>
                <a:sym typeface="Didact Gothic"/>
              </a:rPr>
              <a:t> Map of area and compass</a:t>
            </a:r>
            <a:endParaRPr>
              <a:solidFill>
                <a:srgbClr val="FFFFFF"/>
              </a:solidFill>
              <a:latin typeface="Didact Gothic"/>
              <a:ea typeface="Didact Gothic"/>
              <a:cs typeface="Didact Gothic"/>
              <a:sym typeface="Didact Gothic"/>
            </a:endParaRPr>
          </a:p>
          <a:p>
            <a:pPr indent="0" lvl="0" marL="0" rtl="0" algn="l">
              <a:spcBef>
                <a:spcPts val="0"/>
              </a:spcBef>
              <a:spcAft>
                <a:spcPts val="0"/>
              </a:spcAft>
              <a:buNone/>
            </a:pPr>
            <a:r>
              <a:t/>
            </a:r>
            <a:endParaRPr>
              <a:solidFill>
                <a:srgbClr val="FFFFFF"/>
              </a:solidFill>
              <a:latin typeface="Didact Gothic"/>
              <a:ea typeface="Didact Gothic"/>
              <a:cs typeface="Didact Gothic"/>
              <a:sym typeface="Didact Gothic"/>
            </a:endParaRPr>
          </a:p>
        </p:txBody>
      </p:sp>
      <p:sp>
        <p:nvSpPr>
          <p:cNvPr id="740" name="Google Shape;740;p37"/>
          <p:cNvSpPr txBox="1"/>
          <p:nvPr/>
        </p:nvSpPr>
        <p:spPr>
          <a:xfrm>
            <a:off x="4431725" y="4203425"/>
            <a:ext cx="4257300" cy="48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700">
                <a:latin typeface="Didact Gothic"/>
                <a:ea typeface="Didact Gothic"/>
                <a:cs typeface="Didact Gothic"/>
                <a:sym typeface="Didact Gothic"/>
              </a:rPr>
              <a:t>Make note of any gear questions you have for the next video call.</a:t>
            </a:r>
            <a:endParaRPr sz="1700">
              <a:latin typeface="Didact Gothic"/>
              <a:ea typeface="Didact Gothic"/>
              <a:cs typeface="Didact Gothic"/>
              <a:sym typeface="Didact Gothic"/>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sp>
        <p:nvSpPr>
          <p:cNvPr id="745" name="Google Shape;745;p38"/>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pic>
        <p:nvPicPr>
          <p:cNvPr id="746" name="Google Shape;746;p38"/>
          <p:cNvPicPr preferRelativeResize="0"/>
          <p:nvPr/>
        </p:nvPicPr>
        <p:blipFill rotWithShape="1">
          <a:blip r:embed="rId3">
            <a:alphaModFix/>
          </a:blip>
          <a:srcRect b="0" l="50455" r="12351" t="0"/>
          <a:stretch/>
        </p:blipFill>
        <p:spPr>
          <a:xfrm>
            <a:off x="541000" y="435650"/>
            <a:ext cx="2853230" cy="4315199"/>
          </a:xfrm>
          <a:prstGeom prst="rect">
            <a:avLst/>
          </a:prstGeom>
          <a:noFill/>
          <a:ln>
            <a:noFill/>
          </a:ln>
        </p:spPr>
      </p:pic>
      <p:sp>
        <p:nvSpPr>
          <p:cNvPr id="747" name="Google Shape;747;p38"/>
          <p:cNvSpPr/>
          <p:nvPr/>
        </p:nvSpPr>
        <p:spPr>
          <a:xfrm>
            <a:off x="540950" y="435650"/>
            <a:ext cx="2853300" cy="4315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38"/>
          <p:cNvSpPr/>
          <p:nvPr/>
        </p:nvSpPr>
        <p:spPr>
          <a:xfrm>
            <a:off x="2283675" y="0"/>
            <a:ext cx="2178300" cy="51435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38"/>
          <p:cNvSpPr txBox="1"/>
          <p:nvPr/>
        </p:nvSpPr>
        <p:spPr>
          <a:xfrm>
            <a:off x="2430750" y="1262375"/>
            <a:ext cx="1826400" cy="163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s" sz="1500">
                <a:solidFill>
                  <a:srgbClr val="FFFFFF"/>
                </a:solidFill>
                <a:latin typeface="Didact Gothic"/>
                <a:ea typeface="Didact Gothic"/>
                <a:cs typeface="Didact Gothic"/>
                <a:sym typeface="Didact Gothic"/>
              </a:rPr>
              <a:t>In addition to what you bring, how you bring it is important. Watch this video on how to pack your backpack.</a:t>
            </a:r>
            <a:endParaRPr sz="1500">
              <a:solidFill>
                <a:srgbClr val="FFFFFF"/>
              </a:solidFill>
              <a:latin typeface="Didact Gothic"/>
              <a:ea typeface="Didact Gothic"/>
              <a:cs typeface="Didact Gothic"/>
              <a:sym typeface="Didact Gothic"/>
            </a:endParaRPr>
          </a:p>
          <a:p>
            <a:pPr indent="0" lvl="0" marL="0" rtl="0" algn="l">
              <a:spcBef>
                <a:spcPts val="1600"/>
              </a:spcBef>
              <a:spcAft>
                <a:spcPts val="0"/>
              </a:spcAft>
              <a:buNone/>
            </a:pPr>
            <a:r>
              <a:t/>
            </a:r>
            <a:endParaRPr>
              <a:solidFill>
                <a:srgbClr val="FFFFFF"/>
              </a:solidFill>
              <a:latin typeface="Didact Gothic"/>
              <a:ea typeface="Didact Gothic"/>
              <a:cs typeface="Didact Gothic"/>
              <a:sym typeface="Didact Gothic"/>
            </a:endParaRPr>
          </a:p>
        </p:txBody>
      </p:sp>
      <p:sp>
        <p:nvSpPr>
          <p:cNvPr id="750" name="Google Shape;750;p38"/>
          <p:cNvSpPr/>
          <p:nvPr/>
        </p:nvSpPr>
        <p:spPr>
          <a:xfrm>
            <a:off x="4979312" y="1262375"/>
            <a:ext cx="3246461" cy="2819752"/>
          </a:xfrm>
          <a:custGeom>
            <a:rect b="b" l="l" r="r" t="t"/>
            <a:pathLst>
              <a:path extrusionOk="0" h="146139" w="168254">
                <a:moveTo>
                  <a:pt x="4437" y="1"/>
                </a:moveTo>
                <a:cubicBezTo>
                  <a:pt x="2002" y="1"/>
                  <a:pt x="0" y="1969"/>
                  <a:pt x="0" y="4437"/>
                </a:cubicBezTo>
                <a:lnTo>
                  <a:pt x="0" y="141702"/>
                </a:lnTo>
                <a:cubicBezTo>
                  <a:pt x="0" y="144137"/>
                  <a:pt x="2002" y="146139"/>
                  <a:pt x="4437" y="146139"/>
                </a:cubicBezTo>
                <a:lnTo>
                  <a:pt x="163817" y="146139"/>
                </a:lnTo>
                <a:cubicBezTo>
                  <a:pt x="166252" y="146139"/>
                  <a:pt x="168254" y="144137"/>
                  <a:pt x="168254" y="141702"/>
                </a:cubicBezTo>
                <a:lnTo>
                  <a:pt x="168254" y="4437"/>
                </a:lnTo>
                <a:cubicBezTo>
                  <a:pt x="168254" y="1969"/>
                  <a:pt x="166252" y="1"/>
                  <a:pt x="16381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38"/>
          <p:cNvSpPr/>
          <p:nvPr/>
        </p:nvSpPr>
        <p:spPr>
          <a:xfrm>
            <a:off x="5097737" y="1704575"/>
            <a:ext cx="3004463" cy="1813113"/>
          </a:xfrm>
          <a:custGeom>
            <a:rect b="b" l="l" r="r" t="t"/>
            <a:pathLst>
              <a:path extrusionOk="0" h="93968" w="155712">
                <a:moveTo>
                  <a:pt x="0" y="0"/>
                </a:moveTo>
                <a:lnTo>
                  <a:pt x="0" y="93968"/>
                </a:lnTo>
                <a:lnTo>
                  <a:pt x="155711" y="93968"/>
                </a:lnTo>
                <a:lnTo>
                  <a:pt x="15571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38"/>
          <p:cNvSpPr/>
          <p:nvPr/>
        </p:nvSpPr>
        <p:spPr>
          <a:xfrm>
            <a:off x="5097748" y="3501642"/>
            <a:ext cx="3004463" cy="16111"/>
          </a:xfrm>
          <a:custGeom>
            <a:rect b="b" l="l" r="r" t="t"/>
            <a:pathLst>
              <a:path extrusionOk="0" h="835" w="155712">
                <a:moveTo>
                  <a:pt x="0" y="1"/>
                </a:moveTo>
                <a:lnTo>
                  <a:pt x="0" y="835"/>
                </a:lnTo>
                <a:lnTo>
                  <a:pt x="155711" y="835"/>
                </a:lnTo>
                <a:lnTo>
                  <a:pt x="155711"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38"/>
          <p:cNvSpPr/>
          <p:nvPr/>
        </p:nvSpPr>
        <p:spPr>
          <a:xfrm>
            <a:off x="5097748" y="1704575"/>
            <a:ext cx="3004463" cy="16111"/>
          </a:xfrm>
          <a:custGeom>
            <a:rect b="b" l="l" r="r" t="t"/>
            <a:pathLst>
              <a:path extrusionOk="0" h="835" w="155712">
                <a:moveTo>
                  <a:pt x="0" y="0"/>
                </a:moveTo>
                <a:lnTo>
                  <a:pt x="0" y="834"/>
                </a:lnTo>
                <a:lnTo>
                  <a:pt x="155711" y="834"/>
                </a:lnTo>
                <a:lnTo>
                  <a:pt x="155711"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38"/>
          <p:cNvSpPr/>
          <p:nvPr/>
        </p:nvSpPr>
        <p:spPr>
          <a:xfrm>
            <a:off x="6456481" y="2467932"/>
            <a:ext cx="287071" cy="286434"/>
          </a:xfrm>
          <a:custGeom>
            <a:rect b="b" l="l" r="r" t="t"/>
            <a:pathLst>
              <a:path extrusionOk="0" h="14845" w="14878">
                <a:moveTo>
                  <a:pt x="4303" y="2636"/>
                </a:moveTo>
                <a:lnTo>
                  <a:pt x="12576" y="7440"/>
                </a:lnTo>
                <a:lnTo>
                  <a:pt x="4303" y="12210"/>
                </a:lnTo>
                <a:lnTo>
                  <a:pt x="4303" y="2636"/>
                </a:lnTo>
                <a:close/>
                <a:moveTo>
                  <a:pt x="7439" y="1"/>
                </a:moveTo>
                <a:cubicBezTo>
                  <a:pt x="3336" y="1"/>
                  <a:pt x="0" y="3303"/>
                  <a:pt x="0" y="7406"/>
                </a:cubicBezTo>
                <a:cubicBezTo>
                  <a:pt x="0" y="11542"/>
                  <a:pt x="3336" y="14845"/>
                  <a:pt x="7439" y="14845"/>
                </a:cubicBezTo>
                <a:cubicBezTo>
                  <a:pt x="11542" y="14845"/>
                  <a:pt x="14877" y="11542"/>
                  <a:pt x="14877" y="7406"/>
                </a:cubicBezTo>
                <a:cubicBezTo>
                  <a:pt x="14877" y="3303"/>
                  <a:pt x="11542" y="1"/>
                  <a:pt x="743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38"/>
          <p:cNvSpPr/>
          <p:nvPr/>
        </p:nvSpPr>
        <p:spPr>
          <a:xfrm>
            <a:off x="5170473" y="3344595"/>
            <a:ext cx="2858998" cy="16111"/>
          </a:xfrm>
          <a:custGeom>
            <a:rect b="b" l="l" r="r" t="t"/>
            <a:pathLst>
              <a:path extrusionOk="0" h="835" w="148173">
                <a:moveTo>
                  <a:pt x="434" y="0"/>
                </a:moveTo>
                <a:cubicBezTo>
                  <a:pt x="201" y="0"/>
                  <a:pt x="0" y="167"/>
                  <a:pt x="0" y="401"/>
                </a:cubicBezTo>
                <a:cubicBezTo>
                  <a:pt x="0" y="634"/>
                  <a:pt x="201" y="834"/>
                  <a:pt x="434" y="834"/>
                </a:cubicBezTo>
                <a:lnTo>
                  <a:pt x="147739" y="834"/>
                </a:lnTo>
                <a:cubicBezTo>
                  <a:pt x="147973" y="834"/>
                  <a:pt x="148173" y="634"/>
                  <a:pt x="148173" y="401"/>
                </a:cubicBezTo>
                <a:cubicBezTo>
                  <a:pt x="148173" y="167"/>
                  <a:pt x="147973" y="0"/>
                  <a:pt x="147739"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38"/>
          <p:cNvSpPr/>
          <p:nvPr/>
        </p:nvSpPr>
        <p:spPr>
          <a:xfrm>
            <a:off x="5170473" y="3344595"/>
            <a:ext cx="1369656" cy="16111"/>
          </a:xfrm>
          <a:custGeom>
            <a:rect b="b" l="l" r="r" t="t"/>
            <a:pathLst>
              <a:path extrusionOk="0" h="835" w="70985">
                <a:moveTo>
                  <a:pt x="434" y="0"/>
                </a:moveTo>
                <a:cubicBezTo>
                  <a:pt x="201" y="0"/>
                  <a:pt x="0" y="167"/>
                  <a:pt x="0" y="401"/>
                </a:cubicBezTo>
                <a:cubicBezTo>
                  <a:pt x="0" y="634"/>
                  <a:pt x="201" y="834"/>
                  <a:pt x="434" y="834"/>
                </a:cubicBezTo>
                <a:lnTo>
                  <a:pt x="70984" y="834"/>
                </a:lnTo>
                <a:lnTo>
                  <a:pt x="70984" y="0"/>
                </a:lnTo>
                <a:close/>
              </a:path>
            </a:pathLst>
          </a:custGeom>
          <a:solidFill>
            <a:srgbClr val="DD7E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38"/>
          <p:cNvSpPr/>
          <p:nvPr/>
        </p:nvSpPr>
        <p:spPr>
          <a:xfrm>
            <a:off x="6527913" y="3329139"/>
            <a:ext cx="47003" cy="47003"/>
          </a:xfrm>
          <a:custGeom>
            <a:rect b="b" l="l" r="r" t="t"/>
            <a:pathLst>
              <a:path extrusionOk="0" h="2436" w="2436">
                <a:moveTo>
                  <a:pt x="1235" y="1"/>
                </a:moveTo>
                <a:cubicBezTo>
                  <a:pt x="568" y="1"/>
                  <a:pt x="1" y="535"/>
                  <a:pt x="1" y="1202"/>
                </a:cubicBezTo>
                <a:cubicBezTo>
                  <a:pt x="1" y="1902"/>
                  <a:pt x="568" y="2436"/>
                  <a:pt x="1235" y="2436"/>
                </a:cubicBezTo>
                <a:cubicBezTo>
                  <a:pt x="1902" y="2436"/>
                  <a:pt x="2436" y="1902"/>
                  <a:pt x="2436" y="1202"/>
                </a:cubicBezTo>
                <a:cubicBezTo>
                  <a:pt x="2436" y="535"/>
                  <a:pt x="1902" y="1"/>
                  <a:pt x="1235" y="1"/>
                </a:cubicBezTo>
                <a:close/>
              </a:path>
            </a:pathLst>
          </a:custGeom>
          <a:solidFill>
            <a:srgbClr val="DD7E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38"/>
          <p:cNvSpPr/>
          <p:nvPr/>
        </p:nvSpPr>
        <p:spPr>
          <a:xfrm>
            <a:off x="6540146" y="3340735"/>
            <a:ext cx="23193" cy="23829"/>
          </a:xfrm>
          <a:custGeom>
            <a:rect b="b" l="l" r="r" t="t"/>
            <a:pathLst>
              <a:path extrusionOk="0" h="1235" w="1202">
                <a:moveTo>
                  <a:pt x="601" y="0"/>
                </a:moveTo>
                <a:cubicBezTo>
                  <a:pt x="267" y="0"/>
                  <a:pt x="0" y="267"/>
                  <a:pt x="0" y="601"/>
                </a:cubicBezTo>
                <a:cubicBezTo>
                  <a:pt x="0" y="934"/>
                  <a:pt x="267" y="1235"/>
                  <a:pt x="601" y="1235"/>
                </a:cubicBezTo>
                <a:cubicBezTo>
                  <a:pt x="934" y="1235"/>
                  <a:pt x="1201" y="968"/>
                  <a:pt x="1201" y="601"/>
                </a:cubicBezTo>
                <a:cubicBezTo>
                  <a:pt x="1201" y="267"/>
                  <a:pt x="934" y="0"/>
                  <a:pt x="601" y="0"/>
                </a:cubicBezTo>
                <a:close/>
              </a:path>
            </a:pathLst>
          </a:custGeom>
          <a:solidFill>
            <a:srgbClr val="E6B8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38"/>
          <p:cNvSpPr/>
          <p:nvPr/>
        </p:nvSpPr>
        <p:spPr>
          <a:xfrm>
            <a:off x="5402830" y="3390692"/>
            <a:ext cx="64387" cy="71334"/>
          </a:xfrm>
          <a:custGeom>
            <a:rect b="b" l="l" r="r" t="t"/>
            <a:pathLst>
              <a:path extrusionOk="0" h="3697" w="3337">
                <a:moveTo>
                  <a:pt x="361" y="0"/>
                </a:moveTo>
                <a:cubicBezTo>
                  <a:pt x="175" y="0"/>
                  <a:pt x="0" y="151"/>
                  <a:pt x="0" y="380"/>
                </a:cubicBezTo>
                <a:lnTo>
                  <a:pt x="0" y="3349"/>
                </a:lnTo>
                <a:cubicBezTo>
                  <a:pt x="0" y="3551"/>
                  <a:pt x="173" y="3696"/>
                  <a:pt x="358" y="3696"/>
                </a:cubicBezTo>
                <a:cubicBezTo>
                  <a:pt x="417" y="3696"/>
                  <a:pt x="478" y="3681"/>
                  <a:pt x="534" y="3649"/>
                </a:cubicBezTo>
                <a:lnTo>
                  <a:pt x="3103" y="2148"/>
                </a:lnTo>
                <a:cubicBezTo>
                  <a:pt x="3336" y="2015"/>
                  <a:pt x="3336" y="1681"/>
                  <a:pt x="3103" y="1548"/>
                </a:cubicBezTo>
                <a:lnTo>
                  <a:pt x="534" y="47"/>
                </a:lnTo>
                <a:cubicBezTo>
                  <a:pt x="479" y="15"/>
                  <a:pt x="419" y="0"/>
                  <a:pt x="361"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38"/>
          <p:cNvSpPr/>
          <p:nvPr/>
        </p:nvSpPr>
        <p:spPr>
          <a:xfrm>
            <a:off x="5481343" y="3385791"/>
            <a:ext cx="14182" cy="81116"/>
          </a:xfrm>
          <a:custGeom>
            <a:rect b="b" l="l" r="r" t="t"/>
            <a:pathLst>
              <a:path extrusionOk="0" h="4204" w="735">
                <a:moveTo>
                  <a:pt x="368" y="0"/>
                </a:moveTo>
                <a:cubicBezTo>
                  <a:pt x="168" y="0"/>
                  <a:pt x="1" y="167"/>
                  <a:pt x="1" y="367"/>
                </a:cubicBezTo>
                <a:lnTo>
                  <a:pt x="1" y="3836"/>
                </a:lnTo>
                <a:cubicBezTo>
                  <a:pt x="1" y="4037"/>
                  <a:pt x="168" y="4203"/>
                  <a:pt x="368" y="4203"/>
                </a:cubicBezTo>
                <a:cubicBezTo>
                  <a:pt x="568" y="4203"/>
                  <a:pt x="735" y="4037"/>
                  <a:pt x="735" y="3836"/>
                </a:cubicBezTo>
                <a:lnTo>
                  <a:pt x="735" y="367"/>
                </a:lnTo>
                <a:cubicBezTo>
                  <a:pt x="735" y="167"/>
                  <a:pt x="568" y="0"/>
                  <a:pt x="368"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38"/>
          <p:cNvSpPr/>
          <p:nvPr/>
        </p:nvSpPr>
        <p:spPr>
          <a:xfrm>
            <a:off x="5249643" y="3385791"/>
            <a:ext cx="13526" cy="81116"/>
          </a:xfrm>
          <a:custGeom>
            <a:rect b="b" l="l" r="r" t="t"/>
            <a:pathLst>
              <a:path extrusionOk="0" h="4204" w="701">
                <a:moveTo>
                  <a:pt x="367" y="0"/>
                </a:moveTo>
                <a:cubicBezTo>
                  <a:pt x="167" y="0"/>
                  <a:pt x="0" y="167"/>
                  <a:pt x="0" y="367"/>
                </a:cubicBezTo>
                <a:lnTo>
                  <a:pt x="0" y="3836"/>
                </a:lnTo>
                <a:cubicBezTo>
                  <a:pt x="0" y="4037"/>
                  <a:pt x="167" y="4203"/>
                  <a:pt x="367" y="4203"/>
                </a:cubicBezTo>
                <a:cubicBezTo>
                  <a:pt x="534" y="4203"/>
                  <a:pt x="701" y="4037"/>
                  <a:pt x="701" y="3836"/>
                </a:cubicBezTo>
                <a:lnTo>
                  <a:pt x="701" y="367"/>
                </a:lnTo>
                <a:cubicBezTo>
                  <a:pt x="701" y="167"/>
                  <a:pt x="567" y="0"/>
                  <a:pt x="367"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38"/>
          <p:cNvSpPr/>
          <p:nvPr/>
        </p:nvSpPr>
        <p:spPr>
          <a:xfrm>
            <a:off x="5214235" y="3385791"/>
            <a:ext cx="13545" cy="81116"/>
          </a:xfrm>
          <a:custGeom>
            <a:rect b="b" l="l" r="r" t="t"/>
            <a:pathLst>
              <a:path extrusionOk="0" h="4204" w="702">
                <a:moveTo>
                  <a:pt x="368" y="0"/>
                </a:moveTo>
                <a:cubicBezTo>
                  <a:pt x="168" y="0"/>
                  <a:pt x="1" y="167"/>
                  <a:pt x="1" y="367"/>
                </a:cubicBezTo>
                <a:lnTo>
                  <a:pt x="1" y="3836"/>
                </a:lnTo>
                <a:cubicBezTo>
                  <a:pt x="1" y="4037"/>
                  <a:pt x="168" y="4203"/>
                  <a:pt x="368" y="4203"/>
                </a:cubicBezTo>
                <a:cubicBezTo>
                  <a:pt x="568" y="4203"/>
                  <a:pt x="701" y="4037"/>
                  <a:pt x="701" y="3836"/>
                </a:cubicBezTo>
                <a:lnTo>
                  <a:pt x="701" y="367"/>
                </a:lnTo>
                <a:cubicBezTo>
                  <a:pt x="701" y="167"/>
                  <a:pt x="568" y="0"/>
                  <a:pt x="368"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38"/>
          <p:cNvSpPr/>
          <p:nvPr/>
        </p:nvSpPr>
        <p:spPr>
          <a:xfrm>
            <a:off x="7893091" y="3385791"/>
            <a:ext cx="40558" cy="81116"/>
          </a:xfrm>
          <a:custGeom>
            <a:rect b="b" l="l" r="r" t="t"/>
            <a:pathLst>
              <a:path extrusionOk="0" h="4204" w="2102">
                <a:moveTo>
                  <a:pt x="334" y="0"/>
                </a:moveTo>
                <a:cubicBezTo>
                  <a:pt x="134" y="0"/>
                  <a:pt x="0" y="167"/>
                  <a:pt x="0" y="367"/>
                </a:cubicBezTo>
                <a:lnTo>
                  <a:pt x="0" y="3836"/>
                </a:lnTo>
                <a:cubicBezTo>
                  <a:pt x="0" y="4037"/>
                  <a:pt x="134" y="4203"/>
                  <a:pt x="334" y="4203"/>
                </a:cubicBezTo>
                <a:lnTo>
                  <a:pt x="1735" y="4203"/>
                </a:lnTo>
                <a:cubicBezTo>
                  <a:pt x="1935" y="4203"/>
                  <a:pt x="2102" y="4037"/>
                  <a:pt x="2102" y="3836"/>
                </a:cubicBezTo>
                <a:cubicBezTo>
                  <a:pt x="2102" y="3636"/>
                  <a:pt x="1935" y="3503"/>
                  <a:pt x="1735" y="3503"/>
                </a:cubicBezTo>
                <a:lnTo>
                  <a:pt x="701" y="3503"/>
                </a:lnTo>
                <a:lnTo>
                  <a:pt x="701" y="734"/>
                </a:lnTo>
                <a:lnTo>
                  <a:pt x="1735" y="734"/>
                </a:lnTo>
                <a:cubicBezTo>
                  <a:pt x="1935" y="734"/>
                  <a:pt x="2102" y="567"/>
                  <a:pt x="2102" y="367"/>
                </a:cubicBezTo>
                <a:cubicBezTo>
                  <a:pt x="2102" y="167"/>
                  <a:pt x="1935" y="0"/>
                  <a:pt x="1735"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38"/>
          <p:cNvSpPr/>
          <p:nvPr/>
        </p:nvSpPr>
        <p:spPr>
          <a:xfrm>
            <a:off x="7944571" y="3385791"/>
            <a:ext cx="41214" cy="81116"/>
          </a:xfrm>
          <a:custGeom>
            <a:rect b="b" l="l" r="r" t="t"/>
            <a:pathLst>
              <a:path extrusionOk="0" h="4204" w="2136">
                <a:moveTo>
                  <a:pt x="368" y="0"/>
                </a:moveTo>
                <a:cubicBezTo>
                  <a:pt x="168" y="0"/>
                  <a:pt x="1" y="167"/>
                  <a:pt x="1" y="367"/>
                </a:cubicBezTo>
                <a:cubicBezTo>
                  <a:pt x="1" y="567"/>
                  <a:pt x="168" y="734"/>
                  <a:pt x="368" y="734"/>
                </a:cubicBezTo>
                <a:lnTo>
                  <a:pt x="1402" y="734"/>
                </a:lnTo>
                <a:lnTo>
                  <a:pt x="1402" y="3503"/>
                </a:lnTo>
                <a:lnTo>
                  <a:pt x="368" y="3503"/>
                </a:lnTo>
                <a:cubicBezTo>
                  <a:pt x="168" y="3503"/>
                  <a:pt x="1" y="3636"/>
                  <a:pt x="1" y="3836"/>
                </a:cubicBezTo>
                <a:cubicBezTo>
                  <a:pt x="1" y="4037"/>
                  <a:pt x="168" y="4203"/>
                  <a:pt x="368" y="4203"/>
                </a:cubicBezTo>
                <a:lnTo>
                  <a:pt x="1769" y="4203"/>
                </a:lnTo>
                <a:cubicBezTo>
                  <a:pt x="1969" y="4203"/>
                  <a:pt x="2136" y="4037"/>
                  <a:pt x="2136" y="3836"/>
                </a:cubicBezTo>
                <a:lnTo>
                  <a:pt x="2136" y="367"/>
                </a:lnTo>
                <a:cubicBezTo>
                  <a:pt x="2136" y="167"/>
                  <a:pt x="1969" y="0"/>
                  <a:pt x="1769"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38"/>
          <p:cNvSpPr/>
          <p:nvPr/>
        </p:nvSpPr>
        <p:spPr>
          <a:xfrm>
            <a:off x="5149229" y="3608483"/>
            <a:ext cx="97845" cy="106219"/>
          </a:xfrm>
          <a:custGeom>
            <a:rect b="b" l="l" r="r" t="t"/>
            <a:pathLst>
              <a:path extrusionOk="0" h="5505" w="5071">
                <a:moveTo>
                  <a:pt x="2169" y="1"/>
                </a:moveTo>
                <a:cubicBezTo>
                  <a:pt x="1969" y="1"/>
                  <a:pt x="1835" y="134"/>
                  <a:pt x="1802" y="334"/>
                </a:cubicBezTo>
                <a:cubicBezTo>
                  <a:pt x="1769" y="735"/>
                  <a:pt x="1669" y="1135"/>
                  <a:pt x="1502" y="1535"/>
                </a:cubicBezTo>
                <a:cubicBezTo>
                  <a:pt x="1402" y="1735"/>
                  <a:pt x="1202" y="1902"/>
                  <a:pt x="968" y="1902"/>
                </a:cubicBezTo>
                <a:lnTo>
                  <a:pt x="568" y="1902"/>
                </a:lnTo>
                <a:cubicBezTo>
                  <a:pt x="234" y="1902"/>
                  <a:pt x="1" y="2136"/>
                  <a:pt x="1" y="2436"/>
                </a:cubicBezTo>
                <a:lnTo>
                  <a:pt x="1" y="5038"/>
                </a:lnTo>
                <a:cubicBezTo>
                  <a:pt x="1" y="5305"/>
                  <a:pt x="201" y="5505"/>
                  <a:pt x="468" y="5505"/>
                </a:cubicBezTo>
                <a:lnTo>
                  <a:pt x="3770" y="5505"/>
                </a:lnTo>
                <a:cubicBezTo>
                  <a:pt x="3970" y="5505"/>
                  <a:pt x="4170" y="5338"/>
                  <a:pt x="4170" y="5105"/>
                </a:cubicBezTo>
                <a:cubicBezTo>
                  <a:pt x="4170" y="4938"/>
                  <a:pt x="4070" y="4804"/>
                  <a:pt x="3903" y="4738"/>
                </a:cubicBezTo>
                <a:cubicBezTo>
                  <a:pt x="3903" y="4738"/>
                  <a:pt x="3903" y="4704"/>
                  <a:pt x="3903" y="4704"/>
                </a:cubicBezTo>
                <a:lnTo>
                  <a:pt x="4037" y="4704"/>
                </a:lnTo>
                <a:cubicBezTo>
                  <a:pt x="4304" y="4704"/>
                  <a:pt x="4504" y="4504"/>
                  <a:pt x="4504" y="4237"/>
                </a:cubicBezTo>
                <a:cubicBezTo>
                  <a:pt x="4504" y="4037"/>
                  <a:pt x="4370" y="3870"/>
                  <a:pt x="4204" y="3804"/>
                </a:cubicBezTo>
                <a:cubicBezTo>
                  <a:pt x="4204" y="3804"/>
                  <a:pt x="4204" y="3804"/>
                  <a:pt x="4204" y="3770"/>
                </a:cubicBezTo>
                <a:lnTo>
                  <a:pt x="4337" y="3770"/>
                </a:lnTo>
                <a:cubicBezTo>
                  <a:pt x="4604" y="3770"/>
                  <a:pt x="4804" y="3570"/>
                  <a:pt x="4804" y="3303"/>
                </a:cubicBezTo>
                <a:cubicBezTo>
                  <a:pt x="4804" y="3103"/>
                  <a:pt x="4704" y="2936"/>
                  <a:pt x="4504" y="2870"/>
                </a:cubicBezTo>
                <a:cubicBezTo>
                  <a:pt x="4504" y="2870"/>
                  <a:pt x="4504" y="2836"/>
                  <a:pt x="4504" y="2836"/>
                </a:cubicBezTo>
                <a:lnTo>
                  <a:pt x="4571" y="2836"/>
                </a:lnTo>
                <a:cubicBezTo>
                  <a:pt x="4837" y="2836"/>
                  <a:pt x="5071" y="2603"/>
                  <a:pt x="5038" y="2336"/>
                </a:cubicBezTo>
                <a:cubicBezTo>
                  <a:pt x="5038" y="2069"/>
                  <a:pt x="4837" y="1902"/>
                  <a:pt x="4571" y="1902"/>
                </a:cubicBezTo>
                <a:lnTo>
                  <a:pt x="3136" y="1902"/>
                </a:lnTo>
                <a:cubicBezTo>
                  <a:pt x="2969" y="1902"/>
                  <a:pt x="2869" y="1769"/>
                  <a:pt x="2869" y="1602"/>
                </a:cubicBezTo>
                <a:lnTo>
                  <a:pt x="2903" y="1302"/>
                </a:lnTo>
                <a:cubicBezTo>
                  <a:pt x="2936" y="1002"/>
                  <a:pt x="2969" y="635"/>
                  <a:pt x="2803" y="368"/>
                </a:cubicBezTo>
                <a:cubicBezTo>
                  <a:pt x="2669" y="168"/>
                  <a:pt x="2436" y="1"/>
                  <a:pt x="2169"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38"/>
          <p:cNvSpPr/>
          <p:nvPr/>
        </p:nvSpPr>
        <p:spPr>
          <a:xfrm>
            <a:off x="5110618" y="3645183"/>
            <a:ext cx="34770" cy="69520"/>
          </a:xfrm>
          <a:custGeom>
            <a:rect b="b" l="l" r="r" t="t"/>
            <a:pathLst>
              <a:path extrusionOk="0" h="3603" w="1802">
                <a:moveTo>
                  <a:pt x="401" y="0"/>
                </a:moveTo>
                <a:cubicBezTo>
                  <a:pt x="167" y="0"/>
                  <a:pt x="0" y="200"/>
                  <a:pt x="0" y="434"/>
                </a:cubicBezTo>
                <a:lnTo>
                  <a:pt x="0" y="3203"/>
                </a:lnTo>
                <a:cubicBezTo>
                  <a:pt x="0" y="3436"/>
                  <a:pt x="167" y="3603"/>
                  <a:pt x="401" y="3603"/>
                </a:cubicBezTo>
                <a:lnTo>
                  <a:pt x="1401" y="3603"/>
                </a:lnTo>
                <a:cubicBezTo>
                  <a:pt x="1635" y="3603"/>
                  <a:pt x="1802" y="3436"/>
                  <a:pt x="1802" y="3203"/>
                </a:cubicBezTo>
                <a:lnTo>
                  <a:pt x="1802" y="434"/>
                </a:lnTo>
                <a:cubicBezTo>
                  <a:pt x="1802" y="200"/>
                  <a:pt x="1601" y="0"/>
                  <a:pt x="1401"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38"/>
          <p:cNvSpPr/>
          <p:nvPr/>
        </p:nvSpPr>
        <p:spPr>
          <a:xfrm>
            <a:off x="5337823" y="3645183"/>
            <a:ext cx="97845" cy="106219"/>
          </a:xfrm>
          <a:custGeom>
            <a:rect b="b" l="l" r="r" t="t"/>
            <a:pathLst>
              <a:path extrusionOk="0" h="5505" w="5071">
                <a:moveTo>
                  <a:pt x="1301" y="0"/>
                </a:moveTo>
                <a:cubicBezTo>
                  <a:pt x="1068" y="0"/>
                  <a:pt x="901" y="200"/>
                  <a:pt x="901" y="401"/>
                </a:cubicBezTo>
                <a:cubicBezTo>
                  <a:pt x="901" y="567"/>
                  <a:pt x="1001" y="734"/>
                  <a:pt x="1134" y="801"/>
                </a:cubicBezTo>
                <a:cubicBezTo>
                  <a:pt x="1134" y="801"/>
                  <a:pt x="1168" y="801"/>
                  <a:pt x="1168" y="834"/>
                </a:cubicBezTo>
                <a:lnTo>
                  <a:pt x="1001" y="834"/>
                </a:lnTo>
                <a:cubicBezTo>
                  <a:pt x="768" y="834"/>
                  <a:pt x="534" y="1034"/>
                  <a:pt x="534" y="1301"/>
                </a:cubicBezTo>
                <a:cubicBezTo>
                  <a:pt x="534" y="1501"/>
                  <a:pt x="667" y="1668"/>
                  <a:pt x="834" y="1735"/>
                </a:cubicBezTo>
                <a:cubicBezTo>
                  <a:pt x="834" y="1735"/>
                  <a:pt x="834" y="1768"/>
                  <a:pt x="834" y="1768"/>
                </a:cubicBezTo>
                <a:lnTo>
                  <a:pt x="701" y="1768"/>
                </a:lnTo>
                <a:cubicBezTo>
                  <a:pt x="434" y="1768"/>
                  <a:pt x="234" y="1968"/>
                  <a:pt x="234" y="2235"/>
                </a:cubicBezTo>
                <a:cubicBezTo>
                  <a:pt x="234" y="2435"/>
                  <a:pt x="367" y="2602"/>
                  <a:pt x="534" y="2669"/>
                </a:cubicBezTo>
                <a:cubicBezTo>
                  <a:pt x="534" y="2702"/>
                  <a:pt x="534" y="2702"/>
                  <a:pt x="534" y="2702"/>
                </a:cubicBezTo>
                <a:lnTo>
                  <a:pt x="467" y="2702"/>
                </a:lnTo>
                <a:cubicBezTo>
                  <a:pt x="200" y="2702"/>
                  <a:pt x="0" y="2936"/>
                  <a:pt x="0" y="3203"/>
                </a:cubicBezTo>
                <a:cubicBezTo>
                  <a:pt x="0" y="3436"/>
                  <a:pt x="234" y="3636"/>
                  <a:pt x="467" y="3636"/>
                </a:cubicBezTo>
                <a:lnTo>
                  <a:pt x="1935" y="3636"/>
                </a:lnTo>
                <a:cubicBezTo>
                  <a:pt x="2068" y="3636"/>
                  <a:pt x="2202" y="3770"/>
                  <a:pt x="2169" y="3903"/>
                </a:cubicBezTo>
                <a:lnTo>
                  <a:pt x="2135" y="4237"/>
                </a:lnTo>
                <a:cubicBezTo>
                  <a:pt x="2102" y="4503"/>
                  <a:pt x="2068" y="4870"/>
                  <a:pt x="2235" y="5137"/>
                </a:cubicBezTo>
                <a:cubicBezTo>
                  <a:pt x="2369" y="5371"/>
                  <a:pt x="2636" y="5504"/>
                  <a:pt x="2902" y="5504"/>
                </a:cubicBezTo>
                <a:cubicBezTo>
                  <a:pt x="3069" y="5504"/>
                  <a:pt x="3236" y="5371"/>
                  <a:pt x="3236" y="5204"/>
                </a:cubicBezTo>
                <a:cubicBezTo>
                  <a:pt x="3269" y="4770"/>
                  <a:pt x="3369" y="4370"/>
                  <a:pt x="3536" y="4003"/>
                </a:cubicBezTo>
                <a:cubicBezTo>
                  <a:pt x="3636" y="3770"/>
                  <a:pt x="3870" y="3636"/>
                  <a:pt x="4103" y="3636"/>
                </a:cubicBezTo>
                <a:lnTo>
                  <a:pt x="4504" y="3636"/>
                </a:lnTo>
                <a:cubicBezTo>
                  <a:pt x="4804" y="3636"/>
                  <a:pt x="5071" y="3369"/>
                  <a:pt x="5071" y="3069"/>
                </a:cubicBezTo>
                <a:lnTo>
                  <a:pt x="5071" y="467"/>
                </a:lnTo>
                <a:cubicBezTo>
                  <a:pt x="5071" y="200"/>
                  <a:pt x="4837" y="0"/>
                  <a:pt x="4604"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38"/>
          <p:cNvSpPr/>
          <p:nvPr/>
        </p:nvSpPr>
        <p:spPr>
          <a:xfrm>
            <a:off x="5438874" y="3645183"/>
            <a:ext cx="35426" cy="69520"/>
          </a:xfrm>
          <a:custGeom>
            <a:rect b="b" l="l" r="r" t="t"/>
            <a:pathLst>
              <a:path extrusionOk="0" h="3603" w="1836">
                <a:moveTo>
                  <a:pt x="434" y="0"/>
                </a:moveTo>
                <a:cubicBezTo>
                  <a:pt x="201" y="0"/>
                  <a:pt x="0" y="200"/>
                  <a:pt x="0" y="434"/>
                </a:cubicBezTo>
                <a:lnTo>
                  <a:pt x="0" y="3203"/>
                </a:lnTo>
                <a:cubicBezTo>
                  <a:pt x="0" y="3436"/>
                  <a:pt x="201" y="3603"/>
                  <a:pt x="434" y="3603"/>
                </a:cubicBezTo>
                <a:lnTo>
                  <a:pt x="1401" y="3603"/>
                </a:lnTo>
                <a:cubicBezTo>
                  <a:pt x="1635" y="3603"/>
                  <a:pt x="1835" y="3436"/>
                  <a:pt x="1835" y="3203"/>
                </a:cubicBezTo>
                <a:lnTo>
                  <a:pt x="1835" y="434"/>
                </a:lnTo>
                <a:cubicBezTo>
                  <a:pt x="1835" y="200"/>
                  <a:pt x="1635" y="0"/>
                  <a:pt x="1401"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38"/>
          <p:cNvSpPr/>
          <p:nvPr/>
        </p:nvSpPr>
        <p:spPr>
          <a:xfrm>
            <a:off x="5570180" y="3639510"/>
            <a:ext cx="127443" cy="75193"/>
          </a:xfrm>
          <a:custGeom>
            <a:rect b="b" l="l" r="r" t="t"/>
            <a:pathLst>
              <a:path extrusionOk="0" h="3897" w="6605">
                <a:moveTo>
                  <a:pt x="3697" y="0"/>
                </a:moveTo>
                <a:cubicBezTo>
                  <a:pt x="3490" y="0"/>
                  <a:pt x="3303" y="169"/>
                  <a:pt x="3303" y="394"/>
                </a:cubicBezTo>
                <a:lnTo>
                  <a:pt x="3303" y="1128"/>
                </a:lnTo>
                <a:cubicBezTo>
                  <a:pt x="2035" y="1195"/>
                  <a:pt x="0" y="1662"/>
                  <a:pt x="0" y="3897"/>
                </a:cubicBezTo>
                <a:cubicBezTo>
                  <a:pt x="0" y="3897"/>
                  <a:pt x="801" y="2796"/>
                  <a:pt x="3303" y="2563"/>
                </a:cubicBezTo>
                <a:lnTo>
                  <a:pt x="3303" y="3230"/>
                </a:lnTo>
                <a:cubicBezTo>
                  <a:pt x="3303" y="3458"/>
                  <a:pt x="3496" y="3610"/>
                  <a:pt x="3707" y="3610"/>
                </a:cubicBezTo>
                <a:cubicBezTo>
                  <a:pt x="3772" y="3610"/>
                  <a:pt x="3840" y="3595"/>
                  <a:pt x="3903" y="3563"/>
                </a:cubicBezTo>
                <a:lnTo>
                  <a:pt x="6338" y="2162"/>
                </a:lnTo>
                <a:cubicBezTo>
                  <a:pt x="6605" y="1995"/>
                  <a:pt x="6605" y="1629"/>
                  <a:pt x="6338" y="1462"/>
                </a:cubicBezTo>
                <a:lnTo>
                  <a:pt x="3903" y="61"/>
                </a:lnTo>
                <a:cubicBezTo>
                  <a:pt x="3836" y="19"/>
                  <a:pt x="3765" y="0"/>
                  <a:pt x="3697"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38"/>
          <p:cNvSpPr/>
          <p:nvPr/>
        </p:nvSpPr>
        <p:spPr>
          <a:xfrm>
            <a:off x="5807688" y="3645183"/>
            <a:ext cx="105563" cy="8374"/>
          </a:xfrm>
          <a:custGeom>
            <a:rect b="b" l="l" r="r" t="t"/>
            <a:pathLst>
              <a:path extrusionOk="0" h="434" w="5471">
                <a:moveTo>
                  <a:pt x="0" y="0"/>
                </a:moveTo>
                <a:lnTo>
                  <a:pt x="0" y="434"/>
                </a:lnTo>
                <a:lnTo>
                  <a:pt x="5471" y="434"/>
                </a:lnTo>
                <a:lnTo>
                  <a:pt x="547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38"/>
          <p:cNvSpPr/>
          <p:nvPr/>
        </p:nvSpPr>
        <p:spPr>
          <a:xfrm>
            <a:off x="5807688" y="3658053"/>
            <a:ext cx="105563" cy="7737"/>
          </a:xfrm>
          <a:custGeom>
            <a:rect b="b" l="l" r="r" t="t"/>
            <a:pathLst>
              <a:path extrusionOk="0" h="401" w="5471">
                <a:moveTo>
                  <a:pt x="0" y="0"/>
                </a:moveTo>
                <a:lnTo>
                  <a:pt x="0" y="401"/>
                </a:lnTo>
                <a:lnTo>
                  <a:pt x="5471" y="401"/>
                </a:lnTo>
                <a:lnTo>
                  <a:pt x="547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38"/>
          <p:cNvSpPr/>
          <p:nvPr/>
        </p:nvSpPr>
        <p:spPr>
          <a:xfrm>
            <a:off x="5807688" y="3670287"/>
            <a:ext cx="32840" cy="8374"/>
          </a:xfrm>
          <a:custGeom>
            <a:rect b="b" l="l" r="r" t="t"/>
            <a:pathLst>
              <a:path extrusionOk="0" h="434" w="1702">
                <a:moveTo>
                  <a:pt x="0" y="0"/>
                </a:moveTo>
                <a:lnTo>
                  <a:pt x="0" y="434"/>
                </a:lnTo>
                <a:lnTo>
                  <a:pt x="1701" y="434"/>
                </a:lnTo>
                <a:lnTo>
                  <a:pt x="170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38"/>
          <p:cNvSpPr/>
          <p:nvPr/>
        </p:nvSpPr>
        <p:spPr>
          <a:xfrm>
            <a:off x="5807688" y="3682501"/>
            <a:ext cx="32840" cy="8393"/>
          </a:xfrm>
          <a:custGeom>
            <a:rect b="b" l="l" r="r" t="t"/>
            <a:pathLst>
              <a:path extrusionOk="0" h="435" w="1702">
                <a:moveTo>
                  <a:pt x="0" y="1"/>
                </a:moveTo>
                <a:lnTo>
                  <a:pt x="0" y="435"/>
                </a:lnTo>
                <a:lnTo>
                  <a:pt x="1701" y="435"/>
                </a:lnTo>
                <a:lnTo>
                  <a:pt x="1701" y="1"/>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38"/>
          <p:cNvSpPr/>
          <p:nvPr/>
        </p:nvSpPr>
        <p:spPr>
          <a:xfrm>
            <a:off x="5807688" y="3695391"/>
            <a:ext cx="32840" cy="7737"/>
          </a:xfrm>
          <a:custGeom>
            <a:rect b="b" l="l" r="r" t="t"/>
            <a:pathLst>
              <a:path extrusionOk="0" h="401" w="1702">
                <a:moveTo>
                  <a:pt x="0" y="0"/>
                </a:moveTo>
                <a:lnTo>
                  <a:pt x="0" y="400"/>
                </a:lnTo>
                <a:lnTo>
                  <a:pt x="1701" y="400"/>
                </a:lnTo>
                <a:lnTo>
                  <a:pt x="170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38"/>
          <p:cNvSpPr/>
          <p:nvPr/>
        </p:nvSpPr>
        <p:spPr>
          <a:xfrm>
            <a:off x="5807688" y="3707605"/>
            <a:ext cx="32840" cy="8393"/>
          </a:xfrm>
          <a:custGeom>
            <a:rect b="b" l="l" r="r" t="t"/>
            <a:pathLst>
              <a:path extrusionOk="0" h="435" w="1702">
                <a:moveTo>
                  <a:pt x="0" y="1"/>
                </a:moveTo>
                <a:lnTo>
                  <a:pt x="0" y="435"/>
                </a:lnTo>
                <a:lnTo>
                  <a:pt x="1701" y="435"/>
                </a:lnTo>
                <a:lnTo>
                  <a:pt x="1701" y="1"/>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38"/>
          <p:cNvSpPr/>
          <p:nvPr/>
        </p:nvSpPr>
        <p:spPr>
          <a:xfrm>
            <a:off x="5859806" y="3670287"/>
            <a:ext cx="44436" cy="44417"/>
          </a:xfrm>
          <a:custGeom>
            <a:rect b="b" l="l" r="r" t="t"/>
            <a:pathLst>
              <a:path extrusionOk="0" h="2302" w="2303">
                <a:moveTo>
                  <a:pt x="1002" y="0"/>
                </a:moveTo>
                <a:cubicBezTo>
                  <a:pt x="868" y="0"/>
                  <a:pt x="768" y="100"/>
                  <a:pt x="768" y="234"/>
                </a:cubicBezTo>
                <a:lnTo>
                  <a:pt x="768" y="534"/>
                </a:lnTo>
                <a:cubicBezTo>
                  <a:pt x="768" y="667"/>
                  <a:pt x="668" y="767"/>
                  <a:pt x="535" y="767"/>
                </a:cubicBezTo>
                <a:lnTo>
                  <a:pt x="234" y="767"/>
                </a:lnTo>
                <a:cubicBezTo>
                  <a:pt x="101" y="767"/>
                  <a:pt x="1" y="867"/>
                  <a:pt x="1" y="1001"/>
                </a:cubicBezTo>
                <a:lnTo>
                  <a:pt x="1" y="1301"/>
                </a:lnTo>
                <a:cubicBezTo>
                  <a:pt x="1" y="1435"/>
                  <a:pt x="101" y="1535"/>
                  <a:pt x="234" y="1535"/>
                </a:cubicBezTo>
                <a:lnTo>
                  <a:pt x="535" y="1535"/>
                </a:lnTo>
                <a:cubicBezTo>
                  <a:pt x="668" y="1535"/>
                  <a:pt x="768" y="1668"/>
                  <a:pt x="768" y="1801"/>
                </a:cubicBezTo>
                <a:lnTo>
                  <a:pt x="768" y="2068"/>
                </a:lnTo>
                <a:cubicBezTo>
                  <a:pt x="768" y="2202"/>
                  <a:pt x="868" y="2302"/>
                  <a:pt x="1002" y="2302"/>
                </a:cubicBezTo>
                <a:lnTo>
                  <a:pt x="1302" y="2302"/>
                </a:lnTo>
                <a:cubicBezTo>
                  <a:pt x="1435" y="2302"/>
                  <a:pt x="1535" y="2202"/>
                  <a:pt x="1535" y="2068"/>
                </a:cubicBezTo>
                <a:lnTo>
                  <a:pt x="1535" y="1801"/>
                </a:lnTo>
                <a:cubicBezTo>
                  <a:pt x="1535" y="1668"/>
                  <a:pt x="1635" y="1535"/>
                  <a:pt x="1802" y="1535"/>
                </a:cubicBezTo>
                <a:lnTo>
                  <a:pt x="2069" y="1535"/>
                </a:lnTo>
                <a:cubicBezTo>
                  <a:pt x="2203" y="1535"/>
                  <a:pt x="2303" y="1435"/>
                  <a:pt x="2303" y="1301"/>
                </a:cubicBezTo>
                <a:lnTo>
                  <a:pt x="2303" y="1001"/>
                </a:lnTo>
                <a:cubicBezTo>
                  <a:pt x="2303" y="867"/>
                  <a:pt x="2203" y="767"/>
                  <a:pt x="2069" y="767"/>
                </a:cubicBezTo>
                <a:lnTo>
                  <a:pt x="1802" y="767"/>
                </a:lnTo>
                <a:cubicBezTo>
                  <a:pt x="1669" y="767"/>
                  <a:pt x="1535" y="667"/>
                  <a:pt x="1535" y="534"/>
                </a:cubicBezTo>
                <a:lnTo>
                  <a:pt x="1535" y="234"/>
                </a:lnTo>
                <a:cubicBezTo>
                  <a:pt x="1535" y="100"/>
                  <a:pt x="1435" y="0"/>
                  <a:pt x="1302"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38"/>
          <p:cNvSpPr/>
          <p:nvPr/>
        </p:nvSpPr>
        <p:spPr>
          <a:xfrm>
            <a:off x="6046471" y="3672853"/>
            <a:ext cx="16111" cy="16111"/>
          </a:xfrm>
          <a:custGeom>
            <a:rect b="b" l="l" r="r" t="t"/>
            <a:pathLst>
              <a:path extrusionOk="0" h="835" w="835">
                <a:moveTo>
                  <a:pt x="434" y="1"/>
                </a:moveTo>
                <a:cubicBezTo>
                  <a:pt x="201" y="1"/>
                  <a:pt x="1" y="167"/>
                  <a:pt x="1" y="401"/>
                </a:cubicBezTo>
                <a:cubicBezTo>
                  <a:pt x="1" y="634"/>
                  <a:pt x="201" y="835"/>
                  <a:pt x="434" y="835"/>
                </a:cubicBezTo>
                <a:cubicBezTo>
                  <a:pt x="634" y="835"/>
                  <a:pt x="834" y="634"/>
                  <a:pt x="834" y="401"/>
                </a:cubicBezTo>
                <a:cubicBezTo>
                  <a:pt x="834" y="167"/>
                  <a:pt x="634" y="1"/>
                  <a:pt x="434"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38"/>
          <p:cNvSpPr/>
          <p:nvPr/>
        </p:nvSpPr>
        <p:spPr>
          <a:xfrm>
            <a:off x="6079948" y="3672853"/>
            <a:ext cx="16111" cy="16111"/>
          </a:xfrm>
          <a:custGeom>
            <a:rect b="b" l="l" r="r" t="t"/>
            <a:pathLst>
              <a:path extrusionOk="0" h="835" w="835">
                <a:moveTo>
                  <a:pt x="400" y="1"/>
                </a:moveTo>
                <a:cubicBezTo>
                  <a:pt x="167" y="1"/>
                  <a:pt x="0" y="167"/>
                  <a:pt x="0" y="401"/>
                </a:cubicBezTo>
                <a:cubicBezTo>
                  <a:pt x="0" y="634"/>
                  <a:pt x="167" y="835"/>
                  <a:pt x="400" y="835"/>
                </a:cubicBezTo>
                <a:cubicBezTo>
                  <a:pt x="634" y="835"/>
                  <a:pt x="834" y="634"/>
                  <a:pt x="834" y="401"/>
                </a:cubicBezTo>
                <a:cubicBezTo>
                  <a:pt x="834" y="167"/>
                  <a:pt x="634" y="1"/>
                  <a:pt x="400"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38"/>
          <p:cNvSpPr/>
          <p:nvPr/>
        </p:nvSpPr>
        <p:spPr>
          <a:xfrm>
            <a:off x="6112770" y="3672853"/>
            <a:ext cx="16111" cy="16111"/>
          </a:xfrm>
          <a:custGeom>
            <a:rect b="b" l="l" r="r" t="t"/>
            <a:pathLst>
              <a:path extrusionOk="0" h="835" w="835">
                <a:moveTo>
                  <a:pt x="434" y="1"/>
                </a:moveTo>
                <a:cubicBezTo>
                  <a:pt x="200" y="1"/>
                  <a:pt x="0" y="167"/>
                  <a:pt x="0" y="401"/>
                </a:cubicBezTo>
                <a:cubicBezTo>
                  <a:pt x="0" y="634"/>
                  <a:pt x="200" y="835"/>
                  <a:pt x="434" y="835"/>
                </a:cubicBezTo>
                <a:cubicBezTo>
                  <a:pt x="667" y="835"/>
                  <a:pt x="834" y="634"/>
                  <a:pt x="834" y="401"/>
                </a:cubicBezTo>
                <a:cubicBezTo>
                  <a:pt x="834" y="167"/>
                  <a:pt x="667" y="1"/>
                  <a:pt x="434"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38"/>
          <p:cNvSpPr/>
          <p:nvPr/>
        </p:nvSpPr>
        <p:spPr>
          <a:xfrm>
            <a:off x="5097748" y="1393045"/>
            <a:ext cx="177649" cy="177649"/>
          </a:xfrm>
          <a:custGeom>
            <a:rect b="b" l="l" r="r" t="t"/>
            <a:pathLst>
              <a:path extrusionOk="0" h="9207" w="9207">
                <a:moveTo>
                  <a:pt x="4603" y="0"/>
                </a:moveTo>
                <a:cubicBezTo>
                  <a:pt x="2035" y="0"/>
                  <a:pt x="0" y="2069"/>
                  <a:pt x="0" y="4604"/>
                </a:cubicBezTo>
                <a:cubicBezTo>
                  <a:pt x="0" y="7139"/>
                  <a:pt x="2035" y="9207"/>
                  <a:pt x="4603" y="9207"/>
                </a:cubicBezTo>
                <a:cubicBezTo>
                  <a:pt x="7139" y="9207"/>
                  <a:pt x="9207" y="7139"/>
                  <a:pt x="9207" y="4604"/>
                </a:cubicBezTo>
                <a:cubicBezTo>
                  <a:pt x="9207" y="2069"/>
                  <a:pt x="7139" y="0"/>
                  <a:pt x="4603"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38"/>
          <p:cNvSpPr/>
          <p:nvPr/>
        </p:nvSpPr>
        <p:spPr>
          <a:xfrm>
            <a:off x="5165321" y="1439394"/>
            <a:ext cx="39285" cy="39265"/>
          </a:xfrm>
          <a:custGeom>
            <a:rect b="b" l="l" r="r" t="t"/>
            <a:pathLst>
              <a:path extrusionOk="0" h="2035" w="2036">
                <a:moveTo>
                  <a:pt x="1035" y="0"/>
                </a:moveTo>
                <a:cubicBezTo>
                  <a:pt x="468" y="0"/>
                  <a:pt x="1" y="467"/>
                  <a:pt x="1" y="1034"/>
                </a:cubicBezTo>
                <a:cubicBezTo>
                  <a:pt x="1" y="1601"/>
                  <a:pt x="468" y="2035"/>
                  <a:pt x="1035" y="2035"/>
                </a:cubicBezTo>
                <a:cubicBezTo>
                  <a:pt x="1602" y="2035"/>
                  <a:pt x="2035" y="1601"/>
                  <a:pt x="2035" y="1034"/>
                </a:cubicBezTo>
                <a:cubicBezTo>
                  <a:pt x="2035" y="467"/>
                  <a:pt x="1602" y="0"/>
                  <a:pt x="1035" y="0"/>
                </a:cubicBezTo>
                <a:close/>
              </a:path>
            </a:pathLst>
          </a:custGeom>
          <a:solidFill>
            <a:srgbClr val="FE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38"/>
          <p:cNvSpPr/>
          <p:nvPr/>
        </p:nvSpPr>
        <p:spPr>
          <a:xfrm>
            <a:off x="5152451" y="1481864"/>
            <a:ext cx="68246" cy="39921"/>
          </a:xfrm>
          <a:custGeom>
            <a:rect b="b" l="l" r="r" t="t"/>
            <a:pathLst>
              <a:path extrusionOk="0" h="2069" w="3537">
                <a:moveTo>
                  <a:pt x="1768" y="1"/>
                </a:moveTo>
                <a:cubicBezTo>
                  <a:pt x="768" y="1"/>
                  <a:pt x="0" y="801"/>
                  <a:pt x="0" y="1802"/>
                </a:cubicBezTo>
                <a:lnTo>
                  <a:pt x="0" y="2069"/>
                </a:lnTo>
                <a:lnTo>
                  <a:pt x="3536" y="2069"/>
                </a:lnTo>
                <a:lnTo>
                  <a:pt x="3536" y="1802"/>
                </a:lnTo>
                <a:cubicBezTo>
                  <a:pt x="3536" y="801"/>
                  <a:pt x="2736" y="1"/>
                  <a:pt x="1768" y="1"/>
                </a:cubicBezTo>
                <a:close/>
              </a:path>
            </a:pathLst>
          </a:custGeom>
          <a:solidFill>
            <a:srgbClr val="FE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38"/>
          <p:cNvSpPr/>
          <p:nvPr/>
        </p:nvSpPr>
        <p:spPr>
          <a:xfrm>
            <a:off x="5393182" y="1438738"/>
            <a:ext cx="724083" cy="86268"/>
          </a:xfrm>
          <a:custGeom>
            <a:rect b="b" l="l" r="r" t="t"/>
            <a:pathLst>
              <a:path extrusionOk="0" h="4471" w="37527">
                <a:moveTo>
                  <a:pt x="2235" y="1"/>
                </a:moveTo>
                <a:cubicBezTo>
                  <a:pt x="1001" y="1"/>
                  <a:pt x="0" y="1001"/>
                  <a:pt x="0" y="2236"/>
                </a:cubicBezTo>
                <a:cubicBezTo>
                  <a:pt x="0" y="3470"/>
                  <a:pt x="1001" y="4471"/>
                  <a:pt x="2235" y="4471"/>
                </a:cubicBezTo>
                <a:lnTo>
                  <a:pt x="35292" y="4471"/>
                </a:lnTo>
                <a:cubicBezTo>
                  <a:pt x="36526" y="4471"/>
                  <a:pt x="37527" y="3470"/>
                  <a:pt x="37527" y="2236"/>
                </a:cubicBezTo>
                <a:cubicBezTo>
                  <a:pt x="37527" y="1001"/>
                  <a:pt x="36526" y="1"/>
                  <a:pt x="35292" y="1"/>
                </a:cubicBez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38"/>
          <p:cNvSpPr/>
          <p:nvPr/>
        </p:nvSpPr>
        <p:spPr>
          <a:xfrm>
            <a:off x="5097748" y="3936761"/>
            <a:ext cx="3004463" cy="17385"/>
          </a:xfrm>
          <a:custGeom>
            <a:rect b="b" l="l" r="r" t="t"/>
            <a:pathLst>
              <a:path extrusionOk="0" h="901" w="155712">
                <a:moveTo>
                  <a:pt x="434" y="0"/>
                </a:moveTo>
                <a:cubicBezTo>
                  <a:pt x="200" y="0"/>
                  <a:pt x="0" y="200"/>
                  <a:pt x="0" y="467"/>
                </a:cubicBezTo>
                <a:cubicBezTo>
                  <a:pt x="0" y="701"/>
                  <a:pt x="200" y="901"/>
                  <a:pt x="434" y="901"/>
                </a:cubicBezTo>
                <a:lnTo>
                  <a:pt x="155278" y="901"/>
                </a:lnTo>
                <a:cubicBezTo>
                  <a:pt x="155511" y="901"/>
                  <a:pt x="155711" y="701"/>
                  <a:pt x="155711" y="467"/>
                </a:cubicBezTo>
                <a:cubicBezTo>
                  <a:pt x="155711" y="200"/>
                  <a:pt x="155511" y="0"/>
                  <a:pt x="155278" y="0"/>
                </a:cubicBezTo>
                <a:close/>
              </a:path>
            </a:pathLst>
          </a:cu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A well balanced and well packed backpack can feel a lot lighter than one that’s packed poorly. In this video, Miranda walks you through her guide to a perfectly packed pack. If you want to see what Miranda brings on her backpacking trips, check out our backpacking checklist video: https://www.youtube.com/watch?v=HugY6T3Dvho&#10;&#10;And click here to read our article on packing and hoisting your pack: https://www.rei.com/learn/expert-advice/loading-backpack.html&#10;&#10;------------------------------------------------------&#10;&#10;At Recreational Equipment, Inc. (REI), we love to get outside and play, and we know first-hand the importance of quality outdoor gear. We stand behind all our products with a 100% satisfaction guarantee, and we design our own line of award-winning REI brand gear and clothing. Whether you're new to outdoor adventure or a seasoned pro, we gladly share our enthusiasm for our products—and the trails, slopes and waterways where we play. &#10;&#10;Shop REI.com: https://www.rei.com/ &#10;Take a class: https://www.rei.com/learn.html &#10;Travel with REI: https://www.rei.com/adventures &#10;Learn something new: https://www.rei.com/learn/expert-advice &#10;Find a trail: https://www.rei.com/h/adventure-projects &#10;Read: https://www.rei.com/blog &#10;REI Membership: https://www.rei.com/membership/benefits" id="785" name="Google Shape;785;p38" title="How to Pack a Backpack || REI">
            <a:hlinkClick r:id="rId4"/>
          </p:cNvPr>
          <p:cNvPicPr preferRelativeResize="0"/>
          <p:nvPr/>
        </p:nvPicPr>
        <p:blipFill>
          <a:blip r:embed="rId5">
            <a:alphaModFix/>
          </a:blip>
          <a:stretch>
            <a:fillRect/>
          </a:stretch>
        </p:blipFill>
        <p:spPr>
          <a:xfrm>
            <a:off x="5110625" y="1711875"/>
            <a:ext cx="3004475" cy="18131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89" name="Shape 789"/>
        <p:cNvGrpSpPr/>
        <p:nvPr/>
      </p:nvGrpSpPr>
      <p:grpSpPr>
        <a:xfrm>
          <a:off x="0" y="0"/>
          <a:ext cx="0" cy="0"/>
          <a:chOff x="0" y="0"/>
          <a:chExt cx="0" cy="0"/>
        </a:xfrm>
      </p:grpSpPr>
      <p:sp>
        <p:nvSpPr>
          <p:cNvPr id="790" name="Google Shape;790;p39"/>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791" name="Google Shape;791;p39"/>
          <p:cNvSpPr txBox="1"/>
          <p:nvPr>
            <p:ph idx="1" type="subTitle"/>
          </p:nvPr>
        </p:nvSpPr>
        <p:spPr>
          <a:xfrm>
            <a:off x="2389050" y="1665457"/>
            <a:ext cx="4365900" cy="49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Come prepared with a more complete gear list and at least one trail meal recipe to share. </a:t>
            </a:r>
            <a:endParaRPr/>
          </a:p>
        </p:txBody>
      </p:sp>
      <p:sp>
        <p:nvSpPr>
          <p:cNvPr id="792" name="Google Shape;792;p39"/>
          <p:cNvSpPr txBox="1"/>
          <p:nvPr>
            <p:ph idx="5" type="title"/>
          </p:nvPr>
        </p:nvSpPr>
        <p:spPr>
          <a:xfrm>
            <a:off x="2939475" y="809125"/>
            <a:ext cx="3520200" cy="964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Second Video</a:t>
            </a:r>
            <a:r>
              <a:rPr lang="es"/>
              <a:t> Call</a:t>
            </a:r>
            <a:endParaRPr/>
          </a:p>
        </p:txBody>
      </p:sp>
      <p:sp>
        <p:nvSpPr>
          <p:cNvPr id="793" name="Google Shape;793;p39"/>
          <p:cNvSpPr txBox="1"/>
          <p:nvPr>
            <p:ph type="title"/>
          </p:nvPr>
        </p:nvSpPr>
        <p:spPr>
          <a:xfrm>
            <a:off x="2389050" y="2279163"/>
            <a:ext cx="4365900" cy="96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Wednesday, May 20th</a:t>
            </a:r>
            <a:endParaRPr/>
          </a:p>
          <a:p>
            <a:pPr indent="0" lvl="0" marL="0" rtl="0" algn="ctr">
              <a:spcBef>
                <a:spcPts val="0"/>
              </a:spcBef>
              <a:spcAft>
                <a:spcPts val="0"/>
              </a:spcAft>
              <a:buNone/>
            </a:pPr>
            <a:r>
              <a:rPr lang="es"/>
              <a:t>4:30 PM</a:t>
            </a:r>
            <a:endParaRPr/>
          </a:p>
        </p:txBody>
      </p:sp>
      <p:sp>
        <p:nvSpPr>
          <p:cNvPr id="794" name="Google Shape;794;p39"/>
          <p:cNvSpPr txBox="1"/>
          <p:nvPr>
            <p:ph idx="3" type="subTitle"/>
          </p:nvPr>
        </p:nvSpPr>
        <p:spPr>
          <a:xfrm>
            <a:off x="2254200" y="3102900"/>
            <a:ext cx="4635600" cy="497700"/>
          </a:xfrm>
          <a:prstGeom prst="rect">
            <a:avLst/>
          </a:prstGeom>
        </p:spPr>
        <p:txBody>
          <a:bodyPr anchorCtr="0" anchor="t" bIns="91425" lIns="91425" spcFirstLastPara="1" rIns="91425" wrap="square" tIns="91425">
            <a:noAutofit/>
          </a:bodyPr>
          <a:lstStyle/>
          <a:p>
            <a:pPr indent="0" lvl="0" marL="0" rtl="0" algn="ctr">
              <a:lnSpc>
                <a:spcPct val="115000"/>
              </a:lnSpc>
              <a:spcBef>
                <a:spcPts val="1200"/>
              </a:spcBef>
              <a:spcAft>
                <a:spcPts val="0"/>
              </a:spcAft>
              <a:buClr>
                <a:schemeClr val="dk1"/>
              </a:buClr>
              <a:buSzPts val="1100"/>
              <a:buFont typeface="Arial"/>
              <a:buNone/>
            </a:pPr>
            <a:r>
              <a:rPr lang="es" sz="1900" u="sng">
                <a:solidFill>
                  <a:schemeClr val="hlink"/>
                </a:solidFill>
                <a:latin typeface="Oswald"/>
                <a:ea typeface="Oswald"/>
                <a:cs typeface="Oswald"/>
                <a:sym typeface="Oswald"/>
                <a:hlinkClick r:id="rId4"/>
              </a:rPr>
              <a:t>https://global.gotomeeting.com/join/658141717</a:t>
            </a:r>
            <a:endParaRPr sz="1900" u="sng">
              <a:solidFill>
                <a:schemeClr val="hlink"/>
              </a:solidFill>
              <a:latin typeface="Oswald"/>
              <a:ea typeface="Oswald"/>
              <a:cs typeface="Oswald"/>
              <a:sym typeface="Oswald"/>
            </a:endParaRPr>
          </a:p>
          <a:p>
            <a:pPr indent="0" lvl="0" marL="0" rtl="0" algn="ctr">
              <a:spcBef>
                <a:spcPts val="1200"/>
              </a:spcBef>
              <a:spcAft>
                <a:spcPts val="0"/>
              </a:spcAft>
              <a:buNone/>
            </a:pPr>
            <a:r>
              <a:t/>
            </a:r>
            <a:endParaRPr sz="2000">
              <a:latin typeface="Oswald"/>
              <a:ea typeface="Oswald"/>
              <a:cs typeface="Oswald"/>
              <a:sym typeface="Oswald"/>
            </a:endParaRPr>
          </a:p>
        </p:txBody>
      </p:sp>
      <p:sp>
        <p:nvSpPr>
          <p:cNvPr id="795" name="Google Shape;795;p39"/>
          <p:cNvSpPr txBox="1"/>
          <p:nvPr>
            <p:ph idx="2" type="subTitle"/>
          </p:nvPr>
        </p:nvSpPr>
        <p:spPr>
          <a:xfrm>
            <a:off x="2389050" y="3749213"/>
            <a:ext cx="4365900" cy="294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s" sz="1900"/>
              <a:t>Meeting ID: 658-141-171</a:t>
            </a:r>
            <a:endParaRPr sz="2500"/>
          </a:p>
          <a:p>
            <a:pPr indent="0" lvl="0" marL="0" rtl="0" algn="ctr">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9" name="Shape 799"/>
        <p:cNvGrpSpPr/>
        <p:nvPr/>
      </p:nvGrpSpPr>
      <p:grpSpPr>
        <a:xfrm>
          <a:off x="0" y="0"/>
          <a:ext cx="0" cy="0"/>
          <a:chOff x="0" y="0"/>
          <a:chExt cx="0" cy="0"/>
        </a:xfrm>
      </p:grpSpPr>
      <p:sp>
        <p:nvSpPr>
          <p:cNvPr id="800" name="Google Shape;800;p40"/>
          <p:cNvSpPr txBox="1"/>
          <p:nvPr>
            <p:ph idx="1" type="subTitle"/>
          </p:nvPr>
        </p:nvSpPr>
        <p:spPr>
          <a:xfrm flipH="1">
            <a:off x="2412450" y="138600"/>
            <a:ext cx="4319100" cy="276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1600"/>
              </a:spcBef>
              <a:spcAft>
                <a:spcPts val="1600"/>
              </a:spcAft>
              <a:buNone/>
            </a:pPr>
            <a:r>
              <a:t/>
            </a:r>
            <a:endParaRPr/>
          </a:p>
        </p:txBody>
      </p:sp>
      <p:sp>
        <p:nvSpPr>
          <p:cNvPr id="801" name="Google Shape;801;p40"/>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grpSp>
        <p:nvGrpSpPr>
          <p:cNvPr id="802" name="Google Shape;802;p40"/>
          <p:cNvGrpSpPr/>
          <p:nvPr/>
        </p:nvGrpSpPr>
        <p:grpSpPr>
          <a:xfrm>
            <a:off x="1545850" y="3004200"/>
            <a:ext cx="5836850" cy="2167453"/>
            <a:chOff x="1545850" y="3004200"/>
            <a:chExt cx="5836850" cy="2167453"/>
          </a:xfrm>
        </p:grpSpPr>
        <p:pic>
          <p:nvPicPr>
            <p:cNvPr id="803" name="Google Shape;803;p40"/>
            <p:cNvPicPr preferRelativeResize="0"/>
            <p:nvPr/>
          </p:nvPicPr>
          <p:blipFill rotWithShape="1">
            <a:blip r:embed="rId3">
              <a:alphaModFix/>
            </a:blip>
            <a:srcRect b="44562" l="16453" r="16446" t="9568"/>
            <a:stretch/>
          </p:blipFill>
          <p:spPr>
            <a:xfrm flipH="1">
              <a:off x="1761300" y="3004200"/>
              <a:ext cx="5621400" cy="2161500"/>
            </a:xfrm>
            <a:prstGeom prst="rect">
              <a:avLst/>
            </a:prstGeom>
            <a:noFill/>
            <a:ln>
              <a:noFill/>
            </a:ln>
          </p:spPr>
        </p:pic>
        <p:sp>
          <p:nvSpPr>
            <p:cNvPr id="804" name="Google Shape;804;p40"/>
            <p:cNvSpPr/>
            <p:nvPr/>
          </p:nvSpPr>
          <p:spPr>
            <a:xfrm>
              <a:off x="1761300" y="3004200"/>
              <a:ext cx="5621400" cy="2161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40"/>
            <p:cNvSpPr/>
            <p:nvPr/>
          </p:nvSpPr>
          <p:spPr>
            <a:xfrm>
              <a:off x="1545850" y="3794053"/>
              <a:ext cx="435600" cy="1377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6" name="Google Shape;806;p40"/>
          <p:cNvSpPr txBox="1"/>
          <p:nvPr/>
        </p:nvSpPr>
        <p:spPr>
          <a:xfrm>
            <a:off x="1168375" y="255150"/>
            <a:ext cx="6862500" cy="22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Didact Gothic"/>
              <a:ea typeface="Didact Gothic"/>
              <a:cs typeface="Didact Gothic"/>
              <a:sym typeface="Didact Gothic"/>
            </a:endParaRPr>
          </a:p>
        </p:txBody>
      </p:sp>
      <p:sp>
        <p:nvSpPr>
          <p:cNvPr id="807" name="Google Shape;807;p40"/>
          <p:cNvSpPr txBox="1"/>
          <p:nvPr/>
        </p:nvSpPr>
        <p:spPr>
          <a:xfrm>
            <a:off x="1651050" y="631175"/>
            <a:ext cx="5841900" cy="196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latin typeface="Didact Gothic"/>
                <a:ea typeface="Didact Gothic"/>
                <a:cs typeface="Didact Gothic"/>
                <a:sym typeface="Didact Gothic"/>
              </a:rPr>
              <a:t>For this last section we will be looking at different things to consider when planning a camping trip as well as different camp or survival skills that are good to know. These slides are not exhaustive, so you will want to research </a:t>
            </a:r>
            <a:r>
              <a:rPr lang="es">
                <a:latin typeface="Didact Gothic"/>
                <a:ea typeface="Didact Gothic"/>
                <a:cs typeface="Didact Gothic"/>
                <a:sym typeface="Didact Gothic"/>
              </a:rPr>
              <a:t>specifics</a:t>
            </a:r>
            <a:r>
              <a:rPr lang="es">
                <a:latin typeface="Didact Gothic"/>
                <a:ea typeface="Didact Gothic"/>
                <a:cs typeface="Didact Gothic"/>
                <a:sym typeface="Didact Gothic"/>
              </a:rPr>
              <a:t>  for your trip and what you have planned.  Then, in our last video call you can learn some knot tying skills. </a:t>
            </a:r>
            <a:endParaRPr>
              <a:latin typeface="Didact Gothic"/>
              <a:ea typeface="Didact Gothic"/>
              <a:cs typeface="Didact Gothic"/>
              <a:sym typeface="Didact Gothic"/>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1" name="Shape 811"/>
        <p:cNvGrpSpPr/>
        <p:nvPr/>
      </p:nvGrpSpPr>
      <p:grpSpPr>
        <a:xfrm>
          <a:off x="0" y="0"/>
          <a:ext cx="0" cy="0"/>
          <a:chOff x="0" y="0"/>
          <a:chExt cx="0" cy="0"/>
        </a:xfrm>
      </p:grpSpPr>
      <p:sp>
        <p:nvSpPr>
          <p:cNvPr id="812" name="Google Shape;812;p41"/>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pic>
        <p:nvPicPr>
          <p:cNvPr id="813" name="Google Shape;813;p41"/>
          <p:cNvPicPr preferRelativeResize="0"/>
          <p:nvPr/>
        </p:nvPicPr>
        <p:blipFill rotWithShape="1">
          <a:blip r:embed="rId3">
            <a:alphaModFix/>
          </a:blip>
          <a:srcRect b="21899" l="0" r="0" t="0"/>
          <a:stretch/>
        </p:blipFill>
        <p:spPr>
          <a:xfrm>
            <a:off x="0" y="741725"/>
            <a:ext cx="7949174" cy="3492199"/>
          </a:xfrm>
          <a:prstGeom prst="rect">
            <a:avLst/>
          </a:prstGeom>
          <a:noFill/>
          <a:ln>
            <a:noFill/>
          </a:ln>
        </p:spPr>
      </p:pic>
      <p:cxnSp>
        <p:nvCxnSpPr>
          <p:cNvPr id="814" name="Google Shape;814;p41"/>
          <p:cNvCxnSpPr/>
          <p:nvPr/>
        </p:nvCxnSpPr>
        <p:spPr>
          <a:xfrm>
            <a:off x="4712250" y="3772600"/>
            <a:ext cx="1028400" cy="305100"/>
          </a:xfrm>
          <a:prstGeom prst="bentConnector3">
            <a:avLst>
              <a:gd fmla="val 50000" name="adj1"/>
            </a:avLst>
          </a:prstGeom>
          <a:noFill/>
          <a:ln cap="flat" cmpd="sng" w="19050">
            <a:solidFill>
              <a:srgbClr val="466269"/>
            </a:solidFill>
            <a:prstDash val="solid"/>
            <a:round/>
            <a:headEnd len="med" w="med" type="none"/>
            <a:tailEnd len="med" w="med" type="none"/>
          </a:ln>
        </p:spPr>
      </p:cxnSp>
      <p:sp>
        <p:nvSpPr>
          <p:cNvPr id="815" name="Google Shape;815;p41"/>
          <p:cNvSpPr/>
          <p:nvPr/>
        </p:nvSpPr>
        <p:spPr>
          <a:xfrm>
            <a:off x="5733850" y="3602550"/>
            <a:ext cx="3009300" cy="14064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16" name="Google Shape;816;p41"/>
          <p:cNvCxnSpPr>
            <a:endCxn id="817" idx="1"/>
          </p:cNvCxnSpPr>
          <p:nvPr/>
        </p:nvCxnSpPr>
        <p:spPr>
          <a:xfrm flipH="1" rot="10800000">
            <a:off x="981775" y="1095175"/>
            <a:ext cx="843900" cy="346500"/>
          </a:xfrm>
          <a:prstGeom prst="bentConnector3">
            <a:avLst>
              <a:gd fmla="val 50000" name="adj1"/>
            </a:avLst>
          </a:prstGeom>
          <a:noFill/>
          <a:ln cap="flat" cmpd="sng" w="19050">
            <a:solidFill>
              <a:srgbClr val="466269"/>
            </a:solidFill>
            <a:prstDash val="solid"/>
            <a:round/>
            <a:headEnd len="med" w="med" type="none"/>
            <a:tailEnd len="med" w="med" type="none"/>
          </a:ln>
        </p:spPr>
      </p:cxnSp>
      <p:sp>
        <p:nvSpPr>
          <p:cNvPr id="817" name="Google Shape;817;p41"/>
          <p:cNvSpPr/>
          <p:nvPr/>
        </p:nvSpPr>
        <p:spPr>
          <a:xfrm>
            <a:off x="1825675" y="484825"/>
            <a:ext cx="2095500" cy="12207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41"/>
          <p:cNvSpPr txBox="1"/>
          <p:nvPr/>
        </p:nvSpPr>
        <p:spPr>
          <a:xfrm>
            <a:off x="1953900" y="945075"/>
            <a:ext cx="1967400" cy="115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600"/>
              </a:spcAft>
              <a:buNone/>
            </a:pPr>
            <a:r>
              <a:rPr lang="es" sz="1000">
                <a:solidFill>
                  <a:srgbClr val="F3F3F3"/>
                </a:solidFill>
                <a:latin typeface="Didact Gothic"/>
                <a:ea typeface="Didact Gothic"/>
                <a:cs typeface="Didact Gothic"/>
                <a:sym typeface="Didact Gothic"/>
              </a:rPr>
              <a:t>Investigate your camping area. Look for signs of flash flooding, ant mounds, animal tracks, and dead or dying trees.</a:t>
            </a:r>
            <a:endParaRPr sz="1000">
              <a:solidFill>
                <a:srgbClr val="F3F3F3"/>
              </a:solidFill>
              <a:latin typeface="Didact Gothic"/>
              <a:ea typeface="Didact Gothic"/>
              <a:cs typeface="Didact Gothic"/>
              <a:sym typeface="Didact Gothic"/>
            </a:endParaRPr>
          </a:p>
        </p:txBody>
      </p:sp>
      <p:cxnSp>
        <p:nvCxnSpPr>
          <p:cNvPr id="819" name="Google Shape;819;p41"/>
          <p:cNvCxnSpPr>
            <a:endCxn id="820" idx="1"/>
          </p:cNvCxnSpPr>
          <p:nvPr/>
        </p:nvCxnSpPr>
        <p:spPr>
          <a:xfrm>
            <a:off x="582125" y="4187200"/>
            <a:ext cx="528300" cy="600"/>
          </a:xfrm>
          <a:prstGeom prst="bentConnector3">
            <a:avLst>
              <a:gd fmla="val 50000" name="adj1"/>
            </a:avLst>
          </a:prstGeom>
          <a:noFill/>
          <a:ln cap="flat" cmpd="sng" w="19050">
            <a:solidFill>
              <a:srgbClr val="466269"/>
            </a:solidFill>
            <a:prstDash val="solid"/>
            <a:round/>
            <a:headEnd len="med" w="med" type="none"/>
            <a:tailEnd len="med" w="med" type="none"/>
          </a:ln>
        </p:spPr>
      </p:cxnSp>
      <p:sp>
        <p:nvSpPr>
          <p:cNvPr id="820" name="Google Shape;820;p41"/>
          <p:cNvSpPr/>
          <p:nvPr/>
        </p:nvSpPr>
        <p:spPr>
          <a:xfrm>
            <a:off x="1110425" y="3366550"/>
            <a:ext cx="3697200" cy="16425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41"/>
          <p:cNvSpPr txBox="1"/>
          <p:nvPr/>
        </p:nvSpPr>
        <p:spPr>
          <a:xfrm>
            <a:off x="1171500" y="3861850"/>
            <a:ext cx="3757200" cy="245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600"/>
              </a:spcAft>
              <a:buNone/>
            </a:pPr>
            <a:r>
              <a:rPr lang="es" sz="1000">
                <a:solidFill>
                  <a:srgbClr val="FFFFFF"/>
                </a:solidFill>
                <a:latin typeface="Didact Gothic"/>
                <a:ea typeface="Didact Gothic"/>
                <a:cs typeface="Didact Gothic"/>
                <a:sym typeface="Didact Gothic"/>
              </a:rPr>
              <a:t>If you’re far out in the wilderness, cell service may be unreliable. Look into cell service in the area where you’ll be camping. (Some cell providers may have better service than others.) If service is spotty, make sure you can easily get to a place where you can make a call. Have emergency contact numbers with you at all times. Think about how you will charge your battery.  </a:t>
            </a:r>
            <a:endParaRPr sz="1000">
              <a:solidFill>
                <a:srgbClr val="FFFFFF"/>
              </a:solidFill>
              <a:latin typeface="Didact Gothic"/>
              <a:ea typeface="Didact Gothic"/>
              <a:cs typeface="Didact Gothic"/>
              <a:sym typeface="Didact Gothic"/>
            </a:endParaRPr>
          </a:p>
        </p:txBody>
      </p:sp>
      <p:grpSp>
        <p:nvGrpSpPr>
          <p:cNvPr id="822" name="Google Shape;822;p41"/>
          <p:cNvGrpSpPr/>
          <p:nvPr/>
        </p:nvGrpSpPr>
        <p:grpSpPr>
          <a:xfrm>
            <a:off x="5956439" y="3814733"/>
            <a:ext cx="341820" cy="240579"/>
            <a:chOff x="5956439" y="3720197"/>
            <a:chExt cx="341820" cy="240579"/>
          </a:xfrm>
        </p:grpSpPr>
        <p:grpSp>
          <p:nvGrpSpPr>
            <p:cNvPr id="823" name="Google Shape;823;p41"/>
            <p:cNvGrpSpPr/>
            <p:nvPr/>
          </p:nvGrpSpPr>
          <p:grpSpPr>
            <a:xfrm>
              <a:off x="5956439" y="3720197"/>
              <a:ext cx="341820" cy="102555"/>
              <a:chOff x="-21298675" y="3013050"/>
              <a:chExt cx="306400" cy="91928"/>
            </a:xfrm>
          </p:grpSpPr>
          <p:sp>
            <p:nvSpPr>
              <p:cNvPr id="824" name="Google Shape;824;p41"/>
              <p:cNvSpPr/>
              <p:nvPr/>
            </p:nvSpPr>
            <p:spPr>
              <a:xfrm>
                <a:off x="-21298675" y="3069703"/>
                <a:ext cx="306400" cy="35275"/>
              </a:xfrm>
              <a:custGeom>
                <a:rect b="b" l="l" r="r" t="t"/>
                <a:pathLst>
                  <a:path extrusionOk="0" h="1411" w="12256">
                    <a:moveTo>
                      <a:pt x="1832" y="0"/>
                    </a:moveTo>
                    <a:cubicBezTo>
                      <a:pt x="1379" y="0"/>
                      <a:pt x="930" y="126"/>
                      <a:pt x="567" y="378"/>
                    </a:cubicBezTo>
                    <a:cubicBezTo>
                      <a:pt x="473" y="441"/>
                      <a:pt x="347" y="505"/>
                      <a:pt x="284" y="536"/>
                    </a:cubicBezTo>
                    <a:cubicBezTo>
                      <a:pt x="95" y="631"/>
                      <a:pt x="0" y="820"/>
                      <a:pt x="95" y="1009"/>
                    </a:cubicBezTo>
                    <a:cubicBezTo>
                      <a:pt x="143" y="1176"/>
                      <a:pt x="263" y="1252"/>
                      <a:pt x="414" y="1252"/>
                    </a:cubicBezTo>
                    <a:cubicBezTo>
                      <a:pt x="462" y="1252"/>
                      <a:pt x="514" y="1244"/>
                      <a:pt x="567" y="1229"/>
                    </a:cubicBezTo>
                    <a:cubicBezTo>
                      <a:pt x="725" y="1166"/>
                      <a:pt x="819" y="1103"/>
                      <a:pt x="946" y="1009"/>
                    </a:cubicBezTo>
                    <a:cubicBezTo>
                      <a:pt x="1198" y="835"/>
                      <a:pt x="1505" y="749"/>
                      <a:pt x="1816" y="749"/>
                    </a:cubicBezTo>
                    <a:cubicBezTo>
                      <a:pt x="2127" y="749"/>
                      <a:pt x="2442" y="835"/>
                      <a:pt x="2710" y="1009"/>
                    </a:cubicBezTo>
                    <a:cubicBezTo>
                      <a:pt x="3104" y="1276"/>
                      <a:pt x="3553" y="1410"/>
                      <a:pt x="3994" y="1410"/>
                    </a:cubicBezTo>
                    <a:cubicBezTo>
                      <a:pt x="4435" y="1410"/>
                      <a:pt x="4868" y="1276"/>
                      <a:pt x="5230" y="1009"/>
                    </a:cubicBezTo>
                    <a:cubicBezTo>
                      <a:pt x="5498" y="835"/>
                      <a:pt x="5805" y="749"/>
                      <a:pt x="6108" y="749"/>
                    </a:cubicBezTo>
                    <a:cubicBezTo>
                      <a:pt x="6412" y="749"/>
                      <a:pt x="6711" y="835"/>
                      <a:pt x="6963" y="1009"/>
                    </a:cubicBezTo>
                    <a:cubicBezTo>
                      <a:pt x="7357" y="1276"/>
                      <a:pt x="7806" y="1410"/>
                      <a:pt x="8247" y="1410"/>
                    </a:cubicBezTo>
                    <a:cubicBezTo>
                      <a:pt x="8688" y="1410"/>
                      <a:pt x="9121" y="1276"/>
                      <a:pt x="9483" y="1009"/>
                    </a:cubicBezTo>
                    <a:cubicBezTo>
                      <a:pt x="9751" y="835"/>
                      <a:pt x="10058" y="749"/>
                      <a:pt x="10369" y="749"/>
                    </a:cubicBezTo>
                    <a:cubicBezTo>
                      <a:pt x="10681" y="749"/>
                      <a:pt x="10996" y="835"/>
                      <a:pt x="11279" y="1009"/>
                    </a:cubicBezTo>
                    <a:cubicBezTo>
                      <a:pt x="11437" y="1103"/>
                      <a:pt x="11531" y="1166"/>
                      <a:pt x="11689" y="1261"/>
                    </a:cubicBezTo>
                    <a:cubicBezTo>
                      <a:pt x="11736" y="1274"/>
                      <a:pt x="11782" y="1280"/>
                      <a:pt x="11825" y="1280"/>
                    </a:cubicBezTo>
                    <a:cubicBezTo>
                      <a:pt x="11984" y="1280"/>
                      <a:pt x="12112" y="1195"/>
                      <a:pt x="12161" y="1072"/>
                    </a:cubicBezTo>
                    <a:cubicBezTo>
                      <a:pt x="12256" y="820"/>
                      <a:pt x="12161" y="599"/>
                      <a:pt x="11972" y="536"/>
                    </a:cubicBezTo>
                    <a:cubicBezTo>
                      <a:pt x="11846" y="505"/>
                      <a:pt x="11783" y="473"/>
                      <a:pt x="11657" y="378"/>
                    </a:cubicBezTo>
                    <a:cubicBezTo>
                      <a:pt x="11279" y="126"/>
                      <a:pt x="10830" y="0"/>
                      <a:pt x="10381" y="0"/>
                    </a:cubicBezTo>
                    <a:cubicBezTo>
                      <a:pt x="9932" y="0"/>
                      <a:pt x="9483" y="126"/>
                      <a:pt x="9105" y="378"/>
                    </a:cubicBezTo>
                    <a:cubicBezTo>
                      <a:pt x="8853" y="568"/>
                      <a:pt x="8546" y="662"/>
                      <a:pt x="8239" y="662"/>
                    </a:cubicBezTo>
                    <a:cubicBezTo>
                      <a:pt x="7932" y="662"/>
                      <a:pt x="7625" y="568"/>
                      <a:pt x="7373" y="378"/>
                    </a:cubicBezTo>
                    <a:cubicBezTo>
                      <a:pt x="6979" y="126"/>
                      <a:pt x="6538" y="0"/>
                      <a:pt x="6101" y="0"/>
                    </a:cubicBezTo>
                    <a:cubicBezTo>
                      <a:pt x="5663" y="0"/>
                      <a:pt x="5230" y="126"/>
                      <a:pt x="4852" y="378"/>
                    </a:cubicBezTo>
                    <a:cubicBezTo>
                      <a:pt x="4600" y="568"/>
                      <a:pt x="4293" y="662"/>
                      <a:pt x="3986" y="662"/>
                    </a:cubicBezTo>
                    <a:cubicBezTo>
                      <a:pt x="3679" y="662"/>
                      <a:pt x="3371" y="568"/>
                      <a:pt x="3119" y="378"/>
                    </a:cubicBezTo>
                    <a:cubicBezTo>
                      <a:pt x="2741" y="126"/>
                      <a:pt x="2284" y="0"/>
                      <a:pt x="1832"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41"/>
              <p:cNvSpPr/>
              <p:nvPr/>
            </p:nvSpPr>
            <p:spPr>
              <a:xfrm>
                <a:off x="-21298675" y="3013050"/>
                <a:ext cx="306400" cy="34675"/>
              </a:xfrm>
              <a:custGeom>
                <a:rect b="b" l="l" r="r" t="t"/>
                <a:pathLst>
                  <a:path extrusionOk="0" h="1387" w="12256">
                    <a:moveTo>
                      <a:pt x="1832" y="0"/>
                    </a:moveTo>
                    <a:cubicBezTo>
                      <a:pt x="1379" y="0"/>
                      <a:pt x="930" y="126"/>
                      <a:pt x="567" y="378"/>
                    </a:cubicBezTo>
                    <a:cubicBezTo>
                      <a:pt x="473" y="410"/>
                      <a:pt x="347" y="504"/>
                      <a:pt x="284" y="536"/>
                    </a:cubicBezTo>
                    <a:cubicBezTo>
                      <a:pt x="95" y="599"/>
                      <a:pt x="0" y="819"/>
                      <a:pt x="95" y="1008"/>
                    </a:cubicBezTo>
                    <a:cubicBezTo>
                      <a:pt x="141" y="1147"/>
                      <a:pt x="255" y="1234"/>
                      <a:pt x="399" y="1234"/>
                    </a:cubicBezTo>
                    <a:cubicBezTo>
                      <a:pt x="452" y="1234"/>
                      <a:pt x="508" y="1223"/>
                      <a:pt x="567" y="1197"/>
                    </a:cubicBezTo>
                    <a:cubicBezTo>
                      <a:pt x="725" y="1166"/>
                      <a:pt x="819" y="1071"/>
                      <a:pt x="946" y="1008"/>
                    </a:cubicBezTo>
                    <a:cubicBezTo>
                      <a:pt x="1198" y="835"/>
                      <a:pt x="1505" y="748"/>
                      <a:pt x="1816" y="748"/>
                    </a:cubicBezTo>
                    <a:cubicBezTo>
                      <a:pt x="2127" y="748"/>
                      <a:pt x="2442" y="835"/>
                      <a:pt x="2710" y="1008"/>
                    </a:cubicBezTo>
                    <a:cubicBezTo>
                      <a:pt x="3104" y="1260"/>
                      <a:pt x="3553" y="1386"/>
                      <a:pt x="3994" y="1386"/>
                    </a:cubicBezTo>
                    <a:cubicBezTo>
                      <a:pt x="4435" y="1386"/>
                      <a:pt x="4868" y="1260"/>
                      <a:pt x="5230" y="1008"/>
                    </a:cubicBezTo>
                    <a:cubicBezTo>
                      <a:pt x="5498" y="835"/>
                      <a:pt x="5805" y="748"/>
                      <a:pt x="6108" y="748"/>
                    </a:cubicBezTo>
                    <a:cubicBezTo>
                      <a:pt x="6412" y="748"/>
                      <a:pt x="6711" y="835"/>
                      <a:pt x="6963" y="1008"/>
                    </a:cubicBezTo>
                    <a:cubicBezTo>
                      <a:pt x="7357" y="1260"/>
                      <a:pt x="7806" y="1386"/>
                      <a:pt x="8247" y="1386"/>
                    </a:cubicBezTo>
                    <a:cubicBezTo>
                      <a:pt x="8688" y="1386"/>
                      <a:pt x="9121" y="1260"/>
                      <a:pt x="9483" y="1008"/>
                    </a:cubicBezTo>
                    <a:cubicBezTo>
                      <a:pt x="9751" y="835"/>
                      <a:pt x="10058" y="748"/>
                      <a:pt x="10369" y="748"/>
                    </a:cubicBezTo>
                    <a:cubicBezTo>
                      <a:pt x="10681" y="748"/>
                      <a:pt x="10996" y="835"/>
                      <a:pt x="11279" y="1008"/>
                    </a:cubicBezTo>
                    <a:cubicBezTo>
                      <a:pt x="11437" y="1071"/>
                      <a:pt x="11531" y="1166"/>
                      <a:pt x="11689" y="1229"/>
                    </a:cubicBezTo>
                    <a:cubicBezTo>
                      <a:pt x="11741" y="1251"/>
                      <a:pt x="11792" y="1261"/>
                      <a:pt x="11840" y="1261"/>
                    </a:cubicBezTo>
                    <a:cubicBezTo>
                      <a:pt x="11992" y="1261"/>
                      <a:pt x="12113" y="1160"/>
                      <a:pt x="12161" y="1040"/>
                    </a:cubicBezTo>
                    <a:cubicBezTo>
                      <a:pt x="12256" y="819"/>
                      <a:pt x="12161" y="630"/>
                      <a:pt x="11972" y="536"/>
                    </a:cubicBezTo>
                    <a:cubicBezTo>
                      <a:pt x="11846" y="504"/>
                      <a:pt x="11783" y="473"/>
                      <a:pt x="11657" y="378"/>
                    </a:cubicBezTo>
                    <a:cubicBezTo>
                      <a:pt x="11279" y="126"/>
                      <a:pt x="10830" y="0"/>
                      <a:pt x="10381" y="0"/>
                    </a:cubicBezTo>
                    <a:cubicBezTo>
                      <a:pt x="9932" y="0"/>
                      <a:pt x="9483" y="126"/>
                      <a:pt x="9105" y="378"/>
                    </a:cubicBezTo>
                    <a:cubicBezTo>
                      <a:pt x="8853" y="552"/>
                      <a:pt x="8546" y="638"/>
                      <a:pt x="8239" y="638"/>
                    </a:cubicBezTo>
                    <a:cubicBezTo>
                      <a:pt x="7932" y="638"/>
                      <a:pt x="7625" y="552"/>
                      <a:pt x="7373" y="378"/>
                    </a:cubicBezTo>
                    <a:cubicBezTo>
                      <a:pt x="6979" y="126"/>
                      <a:pt x="6538" y="0"/>
                      <a:pt x="6101" y="0"/>
                    </a:cubicBezTo>
                    <a:cubicBezTo>
                      <a:pt x="5663" y="0"/>
                      <a:pt x="5230" y="126"/>
                      <a:pt x="4852" y="378"/>
                    </a:cubicBezTo>
                    <a:cubicBezTo>
                      <a:pt x="4600" y="552"/>
                      <a:pt x="4293" y="638"/>
                      <a:pt x="3986" y="638"/>
                    </a:cubicBezTo>
                    <a:cubicBezTo>
                      <a:pt x="3679" y="638"/>
                      <a:pt x="3371" y="552"/>
                      <a:pt x="3119" y="378"/>
                    </a:cubicBezTo>
                    <a:cubicBezTo>
                      <a:pt x="2741" y="126"/>
                      <a:pt x="2284" y="0"/>
                      <a:pt x="1832"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26" name="Google Shape;826;p41"/>
            <p:cNvGrpSpPr/>
            <p:nvPr/>
          </p:nvGrpSpPr>
          <p:grpSpPr>
            <a:xfrm>
              <a:off x="5956439" y="3852962"/>
              <a:ext cx="341820" cy="107814"/>
              <a:chOff x="-21298675" y="3049926"/>
              <a:chExt cx="306400" cy="96643"/>
            </a:xfrm>
          </p:grpSpPr>
          <p:sp>
            <p:nvSpPr>
              <p:cNvPr id="827" name="Google Shape;827;p41"/>
              <p:cNvSpPr/>
              <p:nvPr/>
            </p:nvSpPr>
            <p:spPr>
              <a:xfrm>
                <a:off x="-21298675" y="3111293"/>
                <a:ext cx="306400" cy="35275"/>
              </a:xfrm>
              <a:custGeom>
                <a:rect b="b" l="l" r="r" t="t"/>
                <a:pathLst>
                  <a:path extrusionOk="0" h="1411" w="12256">
                    <a:moveTo>
                      <a:pt x="1832" y="0"/>
                    </a:moveTo>
                    <a:cubicBezTo>
                      <a:pt x="1379" y="0"/>
                      <a:pt x="930" y="126"/>
                      <a:pt x="567" y="378"/>
                    </a:cubicBezTo>
                    <a:cubicBezTo>
                      <a:pt x="473" y="441"/>
                      <a:pt x="347" y="505"/>
                      <a:pt x="284" y="536"/>
                    </a:cubicBezTo>
                    <a:cubicBezTo>
                      <a:pt x="95" y="631"/>
                      <a:pt x="0" y="820"/>
                      <a:pt x="95" y="1009"/>
                    </a:cubicBezTo>
                    <a:cubicBezTo>
                      <a:pt x="143" y="1176"/>
                      <a:pt x="263" y="1252"/>
                      <a:pt x="414" y="1252"/>
                    </a:cubicBezTo>
                    <a:cubicBezTo>
                      <a:pt x="462" y="1252"/>
                      <a:pt x="514" y="1244"/>
                      <a:pt x="567" y="1229"/>
                    </a:cubicBezTo>
                    <a:cubicBezTo>
                      <a:pt x="725" y="1166"/>
                      <a:pt x="819" y="1103"/>
                      <a:pt x="946" y="1009"/>
                    </a:cubicBezTo>
                    <a:cubicBezTo>
                      <a:pt x="1198" y="835"/>
                      <a:pt x="1505" y="749"/>
                      <a:pt x="1816" y="749"/>
                    </a:cubicBezTo>
                    <a:cubicBezTo>
                      <a:pt x="2127" y="749"/>
                      <a:pt x="2442" y="835"/>
                      <a:pt x="2710" y="1009"/>
                    </a:cubicBezTo>
                    <a:cubicBezTo>
                      <a:pt x="3104" y="1276"/>
                      <a:pt x="3553" y="1410"/>
                      <a:pt x="3994" y="1410"/>
                    </a:cubicBezTo>
                    <a:cubicBezTo>
                      <a:pt x="4435" y="1410"/>
                      <a:pt x="4868" y="1276"/>
                      <a:pt x="5230" y="1009"/>
                    </a:cubicBezTo>
                    <a:cubicBezTo>
                      <a:pt x="5498" y="835"/>
                      <a:pt x="5805" y="749"/>
                      <a:pt x="6108" y="749"/>
                    </a:cubicBezTo>
                    <a:cubicBezTo>
                      <a:pt x="6412" y="749"/>
                      <a:pt x="6711" y="835"/>
                      <a:pt x="6963" y="1009"/>
                    </a:cubicBezTo>
                    <a:cubicBezTo>
                      <a:pt x="7357" y="1276"/>
                      <a:pt x="7806" y="1410"/>
                      <a:pt x="8247" y="1410"/>
                    </a:cubicBezTo>
                    <a:cubicBezTo>
                      <a:pt x="8688" y="1410"/>
                      <a:pt x="9121" y="1276"/>
                      <a:pt x="9483" y="1009"/>
                    </a:cubicBezTo>
                    <a:cubicBezTo>
                      <a:pt x="9751" y="835"/>
                      <a:pt x="10058" y="749"/>
                      <a:pt x="10369" y="749"/>
                    </a:cubicBezTo>
                    <a:cubicBezTo>
                      <a:pt x="10681" y="749"/>
                      <a:pt x="10996" y="835"/>
                      <a:pt x="11279" y="1009"/>
                    </a:cubicBezTo>
                    <a:cubicBezTo>
                      <a:pt x="11437" y="1103"/>
                      <a:pt x="11531" y="1166"/>
                      <a:pt x="11689" y="1261"/>
                    </a:cubicBezTo>
                    <a:cubicBezTo>
                      <a:pt x="11736" y="1274"/>
                      <a:pt x="11782" y="1280"/>
                      <a:pt x="11825" y="1280"/>
                    </a:cubicBezTo>
                    <a:cubicBezTo>
                      <a:pt x="11984" y="1280"/>
                      <a:pt x="12112" y="1195"/>
                      <a:pt x="12161" y="1072"/>
                    </a:cubicBezTo>
                    <a:cubicBezTo>
                      <a:pt x="12256" y="820"/>
                      <a:pt x="12161" y="599"/>
                      <a:pt x="11972" y="536"/>
                    </a:cubicBezTo>
                    <a:cubicBezTo>
                      <a:pt x="11846" y="505"/>
                      <a:pt x="11783" y="473"/>
                      <a:pt x="11657" y="378"/>
                    </a:cubicBezTo>
                    <a:cubicBezTo>
                      <a:pt x="11279" y="126"/>
                      <a:pt x="10830" y="0"/>
                      <a:pt x="10381" y="0"/>
                    </a:cubicBezTo>
                    <a:cubicBezTo>
                      <a:pt x="9932" y="0"/>
                      <a:pt x="9483" y="126"/>
                      <a:pt x="9105" y="378"/>
                    </a:cubicBezTo>
                    <a:cubicBezTo>
                      <a:pt x="8853" y="568"/>
                      <a:pt x="8546" y="662"/>
                      <a:pt x="8239" y="662"/>
                    </a:cubicBezTo>
                    <a:cubicBezTo>
                      <a:pt x="7932" y="662"/>
                      <a:pt x="7625" y="568"/>
                      <a:pt x="7373" y="378"/>
                    </a:cubicBezTo>
                    <a:cubicBezTo>
                      <a:pt x="6979" y="126"/>
                      <a:pt x="6538" y="0"/>
                      <a:pt x="6101" y="0"/>
                    </a:cubicBezTo>
                    <a:cubicBezTo>
                      <a:pt x="5663" y="0"/>
                      <a:pt x="5230" y="126"/>
                      <a:pt x="4852" y="378"/>
                    </a:cubicBezTo>
                    <a:cubicBezTo>
                      <a:pt x="4600" y="568"/>
                      <a:pt x="4293" y="662"/>
                      <a:pt x="3986" y="662"/>
                    </a:cubicBezTo>
                    <a:cubicBezTo>
                      <a:pt x="3679" y="662"/>
                      <a:pt x="3371" y="568"/>
                      <a:pt x="3119" y="378"/>
                    </a:cubicBezTo>
                    <a:cubicBezTo>
                      <a:pt x="2741" y="126"/>
                      <a:pt x="2284" y="0"/>
                      <a:pt x="1832"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41"/>
              <p:cNvSpPr/>
              <p:nvPr/>
            </p:nvSpPr>
            <p:spPr>
              <a:xfrm>
                <a:off x="-21298675" y="3049926"/>
                <a:ext cx="306400" cy="34675"/>
              </a:xfrm>
              <a:custGeom>
                <a:rect b="b" l="l" r="r" t="t"/>
                <a:pathLst>
                  <a:path extrusionOk="0" h="1387" w="12256">
                    <a:moveTo>
                      <a:pt x="1832" y="0"/>
                    </a:moveTo>
                    <a:cubicBezTo>
                      <a:pt x="1379" y="0"/>
                      <a:pt x="930" y="126"/>
                      <a:pt x="567" y="378"/>
                    </a:cubicBezTo>
                    <a:cubicBezTo>
                      <a:pt x="473" y="410"/>
                      <a:pt x="347" y="504"/>
                      <a:pt x="284" y="536"/>
                    </a:cubicBezTo>
                    <a:cubicBezTo>
                      <a:pt x="95" y="599"/>
                      <a:pt x="0" y="819"/>
                      <a:pt x="95" y="1008"/>
                    </a:cubicBezTo>
                    <a:cubicBezTo>
                      <a:pt x="141" y="1147"/>
                      <a:pt x="255" y="1234"/>
                      <a:pt x="399" y="1234"/>
                    </a:cubicBezTo>
                    <a:cubicBezTo>
                      <a:pt x="452" y="1234"/>
                      <a:pt x="508" y="1223"/>
                      <a:pt x="567" y="1197"/>
                    </a:cubicBezTo>
                    <a:cubicBezTo>
                      <a:pt x="725" y="1166"/>
                      <a:pt x="819" y="1071"/>
                      <a:pt x="946" y="1008"/>
                    </a:cubicBezTo>
                    <a:cubicBezTo>
                      <a:pt x="1198" y="835"/>
                      <a:pt x="1505" y="748"/>
                      <a:pt x="1816" y="748"/>
                    </a:cubicBezTo>
                    <a:cubicBezTo>
                      <a:pt x="2127" y="748"/>
                      <a:pt x="2442" y="835"/>
                      <a:pt x="2710" y="1008"/>
                    </a:cubicBezTo>
                    <a:cubicBezTo>
                      <a:pt x="3104" y="1260"/>
                      <a:pt x="3553" y="1386"/>
                      <a:pt x="3994" y="1386"/>
                    </a:cubicBezTo>
                    <a:cubicBezTo>
                      <a:pt x="4435" y="1386"/>
                      <a:pt x="4868" y="1260"/>
                      <a:pt x="5230" y="1008"/>
                    </a:cubicBezTo>
                    <a:cubicBezTo>
                      <a:pt x="5498" y="835"/>
                      <a:pt x="5805" y="748"/>
                      <a:pt x="6108" y="748"/>
                    </a:cubicBezTo>
                    <a:cubicBezTo>
                      <a:pt x="6412" y="748"/>
                      <a:pt x="6711" y="835"/>
                      <a:pt x="6963" y="1008"/>
                    </a:cubicBezTo>
                    <a:cubicBezTo>
                      <a:pt x="7357" y="1260"/>
                      <a:pt x="7806" y="1386"/>
                      <a:pt x="8247" y="1386"/>
                    </a:cubicBezTo>
                    <a:cubicBezTo>
                      <a:pt x="8688" y="1386"/>
                      <a:pt x="9121" y="1260"/>
                      <a:pt x="9483" y="1008"/>
                    </a:cubicBezTo>
                    <a:cubicBezTo>
                      <a:pt x="9751" y="835"/>
                      <a:pt x="10058" y="748"/>
                      <a:pt x="10369" y="748"/>
                    </a:cubicBezTo>
                    <a:cubicBezTo>
                      <a:pt x="10681" y="748"/>
                      <a:pt x="10996" y="835"/>
                      <a:pt x="11279" y="1008"/>
                    </a:cubicBezTo>
                    <a:cubicBezTo>
                      <a:pt x="11437" y="1071"/>
                      <a:pt x="11531" y="1166"/>
                      <a:pt x="11689" y="1229"/>
                    </a:cubicBezTo>
                    <a:cubicBezTo>
                      <a:pt x="11741" y="1251"/>
                      <a:pt x="11792" y="1261"/>
                      <a:pt x="11840" y="1261"/>
                    </a:cubicBezTo>
                    <a:cubicBezTo>
                      <a:pt x="11992" y="1261"/>
                      <a:pt x="12113" y="1160"/>
                      <a:pt x="12161" y="1040"/>
                    </a:cubicBezTo>
                    <a:cubicBezTo>
                      <a:pt x="12256" y="819"/>
                      <a:pt x="12161" y="630"/>
                      <a:pt x="11972" y="536"/>
                    </a:cubicBezTo>
                    <a:cubicBezTo>
                      <a:pt x="11846" y="504"/>
                      <a:pt x="11783" y="473"/>
                      <a:pt x="11657" y="378"/>
                    </a:cubicBezTo>
                    <a:cubicBezTo>
                      <a:pt x="11279" y="126"/>
                      <a:pt x="10830" y="0"/>
                      <a:pt x="10381" y="0"/>
                    </a:cubicBezTo>
                    <a:cubicBezTo>
                      <a:pt x="9932" y="0"/>
                      <a:pt x="9483" y="126"/>
                      <a:pt x="9105" y="378"/>
                    </a:cubicBezTo>
                    <a:cubicBezTo>
                      <a:pt x="8853" y="552"/>
                      <a:pt x="8546" y="638"/>
                      <a:pt x="8239" y="638"/>
                    </a:cubicBezTo>
                    <a:cubicBezTo>
                      <a:pt x="7932" y="638"/>
                      <a:pt x="7625" y="552"/>
                      <a:pt x="7373" y="378"/>
                    </a:cubicBezTo>
                    <a:cubicBezTo>
                      <a:pt x="6979" y="126"/>
                      <a:pt x="6538" y="0"/>
                      <a:pt x="6101" y="0"/>
                    </a:cubicBezTo>
                    <a:cubicBezTo>
                      <a:pt x="5663" y="0"/>
                      <a:pt x="5230" y="126"/>
                      <a:pt x="4852" y="378"/>
                    </a:cubicBezTo>
                    <a:cubicBezTo>
                      <a:pt x="4600" y="552"/>
                      <a:pt x="4293" y="638"/>
                      <a:pt x="3986" y="638"/>
                    </a:cubicBezTo>
                    <a:cubicBezTo>
                      <a:pt x="3679" y="638"/>
                      <a:pt x="3371" y="552"/>
                      <a:pt x="3119" y="378"/>
                    </a:cubicBezTo>
                    <a:cubicBezTo>
                      <a:pt x="2741" y="126"/>
                      <a:pt x="2284" y="0"/>
                      <a:pt x="1832"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29" name="Google Shape;829;p41"/>
          <p:cNvGrpSpPr/>
          <p:nvPr/>
        </p:nvGrpSpPr>
        <p:grpSpPr>
          <a:xfrm>
            <a:off x="2053655" y="654518"/>
            <a:ext cx="330733" cy="325607"/>
            <a:chOff x="-20550425" y="2789350"/>
            <a:chExt cx="308750" cy="304050"/>
          </a:xfrm>
        </p:grpSpPr>
        <p:sp>
          <p:nvSpPr>
            <p:cNvPr id="830" name="Google Shape;830;p41"/>
            <p:cNvSpPr/>
            <p:nvPr/>
          </p:nvSpPr>
          <p:spPr>
            <a:xfrm>
              <a:off x="-20550425" y="2824800"/>
              <a:ext cx="308750" cy="268600"/>
            </a:xfrm>
            <a:custGeom>
              <a:rect b="b" l="l" r="r" t="t"/>
              <a:pathLst>
                <a:path extrusionOk="0" h="10744" w="12350">
                  <a:moveTo>
                    <a:pt x="2962" y="662"/>
                  </a:moveTo>
                  <a:cubicBezTo>
                    <a:pt x="3403" y="662"/>
                    <a:pt x="3718" y="1009"/>
                    <a:pt x="3686" y="1450"/>
                  </a:cubicBezTo>
                  <a:cubicBezTo>
                    <a:pt x="3529" y="1481"/>
                    <a:pt x="3403" y="1576"/>
                    <a:pt x="3277" y="1670"/>
                  </a:cubicBezTo>
                  <a:cubicBezTo>
                    <a:pt x="3119" y="1828"/>
                    <a:pt x="3119" y="2048"/>
                    <a:pt x="3277" y="2206"/>
                  </a:cubicBezTo>
                  <a:cubicBezTo>
                    <a:pt x="3355" y="2285"/>
                    <a:pt x="3442" y="2324"/>
                    <a:pt x="3529" y="2324"/>
                  </a:cubicBezTo>
                  <a:cubicBezTo>
                    <a:pt x="3615" y="2324"/>
                    <a:pt x="3702" y="2285"/>
                    <a:pt x="3781" y="2206"/>
                  </a:cubicBezTo>
                  <a:cubicBezTo>
                    <a:pt x="3844" y="2174"/>
                    <a:pt x="3907" y="2111"/>
                    <a:pt x="3938" y="2111"/>
                  </a:cubicBezTo>
                  <a:lnTo>
                    <a:pt x="4064" y="2111"/>
                  </a:lnTo>
                  <a:cubicBezTo>
                    <a:pt x="4190" y="2111"/>
                    <a:pt x="4316" y="2237"/>
                    <a:pt x="4379" y="2363"/>
                  </a:cubicBezTo>
                  <a:cubicBezTo>
                    <a:pt x="4474" y="2584"/>
                    <a:pt x="4316" y="2836"/>
                    <a:pt x="4064" y="2836"/>
                  </a:cubicBezTo>
                  <a:lnTo>
                    <a:pt x="1953" y="2836"/>
                  </a:lnTo>
                  <a:cubicBezTo>
                    <a:pt x="1544" y="2836"/>
                    <a:pt x="1386" y="2489"/>
                    <a:pt x="1607" y="2237"/>
                  </a:cubicBezTo>
                  <a:cubicBezTo>
                    <a:pt x="1701" y="2174"/>
                    <a:pt x="1764" y="2111"/>
                    <a:pt x="1859" y="2111"/>
                  </a:cubicBezTo>
                  <a:lnTo>
                    <a:pt x="1985" y="2111"/>
                  </a:lnTo>
                  <a:cubicBezTo>
                    <a:pt x="2048" y="2111"/>
                    <a:pt x="2111" y="2174"/>
                    <a:pt x="2142" y="2206"/>
                  </a:cubicBezTo>
                  <a:cubicBezTo>
                    <a:pt x="2221" y="2285"/>
                    <a:pt x="2308" y="2324"/>
                    <a:pt x="2394" y="2324"/>
                  </a:cubicBezTo>
                  <a:cubicBezTo>
                    <a:pt x="2481" y="2324"/>
                    <a:pt x="2568" y="2285"/>
                    <a:pt x="2646" y="2206"/>
                  </a:cubicBezTo>
                  <a:cubicBezTo>
                    <a:pt x="2804" y="2048"/>
                    <a:pt x="2804" y="1828"/>
                    <a:pt x="2646" y="1670"/>
                  </a:cubicBezTo>
                  <a:cubicBezTo>
                    <a:pt x="2520" y="1576"/>
                    <a:pt x="2426" y="1481"/>
                    <a:pt x="2268" y="1450"/>
                  </a:cubicBezTo>
                  <a:lnTo>
                    <a:pt x="2268" y="1387"/>
                  </a:lnTo>
                  <a:cubicBezTo>
                    <a:pt x="2268" y="977"/>
                    <a:pt x="2583" y="662"/>
                    <a:pt x="2962" y="662"/>
                  </a:cubicBezTo>
                  <a:close/>
                  <a:moveTo>
                    <a:pt x="5009" y="2899"/>
                  </a:moveTo>
                  <a:cubicBezTo>
                    <a:pt x="5198" y="2994"/>
                    <a:pt x="5324" y="3120"/>
                    <a:pt x="5387" y="3309"/>
                  </a:cubicBezTo>
                  <a:lnTo>
                    <a:pt x="6553" y="5860"/>
                  </a:lnTo>
                  <a:lnTo>
                    <a:pt x="6112" y="6302"/>
                  </a:lnTo>
                  <a:lnTo>
                    <a:pt x="4915" y="5104"/>
                  </a:lnTo>
                  <a:cubicBezTo>
                    <a:pt x="4836" y="5026"/>
                    <a:pt x="4749" y="4986"/>
                    <a:pt x="4663" y="4986"/>
                  </a:cubicBezTo>
                  <a:cubicBezTo>
                    <a:pt x="4576" y="4986"/>
                    <a:pt x="4490" y="5026"/>
                    <a:pt x="4411" y="5104"/>
                  </a:cubicBezTo>
                  <a:lnTo>
                    <a:pt x="3245" y="6302"/>
                  </a:lnTo>
                  <a:lnTo>
                    <a:pt x="2804" y="5860"/>
                  </a:lnTo>
                  <a:lnTo>
                    <a:pt x="3812" y="3592"/>
                  </a:lnTo>
                  <a:cubicBezTo>
                    <a:pt x="4033" y="3592"/>
                    <a:pt x="4411" y="3592"/>
                    <a:pt x="4757" y="3277"/>
                  </a:cubicBezTo>
                  <a:cubicBezTo>
                    <a:pt x="4883" y="3151"/>
                    <a:pt x="4978" y="3025"/>
                    <a:pt x="5009" y="2899"/>
                  </a:cubicBezTo>
                  <a:close/>
                  <a:moveTo>
                    <a:pt x="4694" y="5829"/>
                  </a:moveTo>
                  <a:lnTo>
                    <a:pt x="5860" y="6995"/>
                  </a:lnTo>
                  <a:cubicBezTo>
                    <a:pt x="5955" y="7073"/>
                    <a:pt x="6049" y="7113"/>
                    <a:pt x="6140" y="7113"/>
                  </a:cubicBezTo>
                  <a:cubicBezTo>
                    <a:pt x="6230" y="7113"/>
                    <a:pt x="6317" y="7073"/>
                    <a:pt x="6396" y="6995"/>
                  </a:cubicBezTo>
                  <a:lnTo>
                    <a:pt x="6868" y="6522"/>
                  </a:lnTo>
                  <a:lnTo>
                    <a:pt x="8443" y="9988"/>
                  </a:lnTo>
                  <a:lnTo>
                    <a:pt x="945" y="9988"/>
                  </a:lnTo>
                  <a:lnTo>
                    <a:pt x="2520" y="6522"/>
                  </a:lnTo>
                  <a:lnTo>
                    <a:pt x="2993" y="6995"/>
                  </a:lnTo>
                  <a:cubicBezTo>
                    <a:pt x="3072" y="7073"/>
                    <a:pt x="3158" y="7113"/>
                    <a:pt x="3245" y="7113"/>
                  </a:cubicBezTo>
                  <a:cubicBezTo>
                    <a:pt x="3332" y="7113"/>
                    <a:pt x="3418" y="7073"/>
                    <a:pt x="3497" y="6995"/>
                  </a:cubicBezTo>
                  <a:lnTo>
                    <a:pt x="4694" y="5829"/>
                  </a:lnTo>
                  <a:close/>
                  <a:moveTo>
                    <a:pt x="8270" y="4986"/>
                  </a:moveTo>
                  <a:cubicBezTo>
                    <a:pt x="8554" y="4986"/>
                    <a:pt x="8837" y="5120"/>
                    <a:pt x="8979" y="5388"/>
                  </a:cubicBezTo>
                  <a:lnTo>
                    <a:pt x="11310" y="9988"/>
                  </a:lnTo>
                  <a:lnTo>
                    <a:pt x="9231" y="9988"/>
                  </a:lnTo>
                  <a:lnTo>
                    <a:pt x="7341" y="5860"/>
                  </a:lnTo>
                  <a:lnTo>
                    <a:pt x="7561" y="5388"/>
                  </a:lnTo>
                  <a:cubicBezTo>
                    <a:pt x="7703" y="5120"/>
                    <a:pt x="7987" y="4986"/>
                    <a:pt x="8270" y="4986"/>
                  </a:cubicBezTo>
                  <a:close/>
                  <a:moveTo>
                    <a:pt x="2962" y="1"/>
                  </a:moveTo>
                  <a:cubicBezTo>
                    <a:pt x="2174" y="1"/>
                    <a:pt x="1512" y="662"/>
                    <a:pt x="1544" y="1481"/>
                  </a:cubicBezTo>
                  <a:cubicBezTo>
                    <a:pt x="1166" y="1639"/>
                    <a:pt x="851" y="2048"/>
                    <a:pt x="851" y="2521"/>
                  </a:cubicBezTo>
                  <a:cubicBezTo>
                    <a:pt x="851" y="3120"/>
                    <a:pt x="1323" y="3592"/>
                    <a:pt x="1890" y="3592"/>
                  </a:cubicBezTo>
                  <a:lnTo>
                    <a:pt x="3151" y="3592"/>
                  </a:lnTo>
                  <a:lnTo>
                    <a:pt x="126" y="10240"/>
                  </a:lnTo>
                  <a:cubicBezTo>
                    <a:pt x="0" y="10460"/>
                    <a:pt x="189" y="10744"/>
                    <a:pt x="441" y="10744"/>
                  </a:cubicBezTo>
                  <a:lnTo>
                    <a:pt x="11909" y="10744"/>
                  </a:lnTo>
                  <a:cubicBezTo>
                    <a:pt x="12161" y="10744"/>
                    <a:pt x="12350" y="10460"/>
                    <a:pt x="12224" y="10240"/>
                  </a:cubicBezTo>
                  <a:lnTo>
                    <a:pt x="9609" y="5073"/>
                  </a:lnTo>
                  <a:cubicBezTo>
                    <a:pt x="9339" y="4533"/>
                    <a:pt x="8814" y="4265"/>
                    <a:pt x="8290" y="4265"/>
                  </a:cubicBezTo>
                  <a:cubicBezTo>
                    <a:pt x="7774" y="4265"/>
                    <a:pt x="7260" y="4525"/>
                    <a:pt x="6994" y="5041"/>
                  </a:cubicBezTo>
                  <a:lnTo>
                    <a:pt x="6081" y="2994"/>
                  </a:lnTo>
                  <a:cubicBezTo>
                    <a:pt x="5860" y="2552"/>
                    <a:pt x="5482" y="2237"/>
                    <a:pt x="5041" y="2174"/>
                  </a:cubicBezTo>
                  <a:cubicBezTo>
                    <a:pt x="5009" y="2017"/>
                    <a:pt x="4883" y="1859"/>
                    <a:pt x="4789" y="1733"/>
                  </a:cubicBezTo>
                  <a:cubicBezTo>
                    <a:pt x="4663" y="1607"/>
                    <a:pt x="4537" y="1544"/>
                    <a:pt x="4379" y="1481"/>
                  </a:cubicBezTo>
                  <a:cubicBezTo>
                    <a:pt x="4411" y="662"/>
                    <a:pt x="3781" y="1"/>
                    <a:pt x="2962"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41"/>
            <p:cNvSpPr/>
            <p:nvPr/>
          </p:nvSpPr>
          <p:spPr>
            <a:xfrm>
              <a:off x="-20388175" y="2789350"/>
              <a:ext cx="144150" cy="106350"/>
            </a:xfrm>
            <a:custGeom>
              <a:rect b="b" l="l" r="r" t="t"/>
              <a:pathLst>
                <a:path extrusionOk="0" h="4254" w="5766">
                  <a:moveTo>
                    <a:pt x="3938" y="662"/>
                  </a:moveTo>
                  <a:cubicBezTo>
                    <a:pt x="4537" y="662"/>
                    <a:pt x="5009" y="1135"/>
                    <a:pt x="5009" y="1734"/>
                  </a:cubicBezTo>
                  <a:cubicBezTo>
                    <a:pt x="5009" y="2238"/>
                    <a:pt x="4694" y="2647"/>
                    <a:pt x="4222" y="2742"/>
                  </a:cubicBezTo>
                  <a:cubicBezTo>
                    <a:pt x="4190" y="2647"/>
                    <a:pt x="4096" y="2490"/>
                    <a:pt x="4001" y="2395"/>
                  </a:cubicBezTo>
                  <a:cubicBezTo>
                    <a:pt x="3875" y="2269"/>
                    <a:pt x="3749" y="2206"/>
                    <a:pt x="3592" y="2175"/>
                  </a:cubicBezTo>
                  <a:lnTo>
                    <a:pt x="3592" y="2080"/>
                  </a:lnTo>
                  <a:cubicBezTo>
                    <a:pt x="3592" y="1639"/>
                    <a:pt x="3403" y="1293"/>
                    <a:pt x="3119" y="1009"/>
                  </a:cubicBezTo>
                  <a:cubicBezTo>
                    <a:pt x="3371" y="820"/>
                    <a:pt x="3623" y="662"/>
                    <a:pt x="3938" y="662"/>
                  </a:cubicBezTo>
                  <a:close/>
                  <a:moveTo>
                    <a:pt x="2174" y="1387"/>
                  </a:moveTo>
                  <a:cubicBezTo>
                    <a:pt x="2584" y="1387"/>
                    <a:pt x="2899" y="1702"/>
                    <a:pt x="2899" y="2080"/>
                  </a:cubicBezTo>
                  <a:lnTo>
                    <a:pt x="2899" y="2175"/>
                  </a:lnTo>
                  <a:cubicBezTo>
                    <a:pt x="2741" y="2206"/>
                    <a:pt x="2615" y="2269"/>
                    <a:pt x="2489" y="2395"/>
                  </a:cubicBezTo>
                  <a:cubicBezTo>
                    <a:pt x="2331" y="2553"/>
                    <a:pt x="2331" y="2742"/>
                    <a:pt x="2489" y="2899"/>
                  </a:cubicBezTo>
                  <a:cubicBezTo>
                    <a:pt x="2568" y="2978"/>
                    <a:pt x="2662" y="3017"/>
                    <a:pt x="2757" y="3017"/>
                  </a:cubicBezTo>
                  <a:cubicBezTo>
                    <a:pt x="2851" y="3017"/>
                    <a:pt x="2946" y="2978"/>
                    <a:pt x="3025" y="2899"/>
                  </a:cubicBezTo>
                  <a:cubicBezTo>
                    <a:pt x="3056" y="2868"/>
                    <a:pt x="3119" y="2836"/>
                    <a:pt x="3182" y="2836"/>
                  </a:cubicBezTo>
                  <a:lnTo>
                    <a:pt x="3277" y="2836"/>
                  </a:lnTo>
                  <a:cubicBezTo>
                    <a:pt x="3371" y="2836"/>
                    <a:pt x="3434" y="2868"/>
                    <a:pt x="3529" y="2962"/>
                  </a:cubicBezTo>
                  <a:cubicBezTo>
                    <a:pt x="3749" y="3183"/>
                    <a:pt x="3592" y="3529"/>
                    <a:pt x="3277" y="3529"/>
                  </a:cubicBezTo>
                  <a:lnTo>
                    <a:pt x="1166" y="3529"/>
                  </a:lnTo>
                  <a:cubicBezTo>
                    <a:pt x="977" y="3529"/>
                    <a:pt x="756" y="3340"/>
                    <a:pt x="819" y="3151"/>
                  </a:cubicBezTo>
                  <a:lnTo>
                    <a:pt x="819" y="3120"/>
                  </a:lnTo>
                  <a:cubicBezTo>
                    <a:pt x="851" y="2962"/>
                    <a:pt x="977" y="2836"/>
                    <a:pt x="1134" y="2805"/>
                  </a:cubicBezTo>
                  <a:lnTo>
                    <a:pt x="1229" y="2805"/>
                  </a:lnTo>
                  <a:cubicBezTo>
                    <a:pt x="1323" y="2805"/>
                    <a:pt x="1355" y="2836"/>
                    <a:pt x="1386" y="2868"/>
                  </a:cubicBezTo>
                  <a:cubicBezTo>
                    <a:pt x="1465" y="2947"/>
                    <a:pt x="1560" y="2986"/>
                    <a:pt x="1654" y="2986"/>
                  </a:cubicBezTo>
                  <a:cubicBezTo>
                    <a:pt x="1749" y="2986"/>
                    <a:pt x="1843" y="2947"/>
                    <a:pt x="1922" y="2868"/>
                  </a:cubicBezTo>
                  <a:cubicBezTo>
                    <a:pt x="2079" y="2710"/>
                    <a:pt x="2079" y="2521"/>
                    <a:pt x="1922" y="2364"/>
                  </a:cubicBezTo>
                  <a:cubicBezTo>
                    <a:pt x="1796" y="2238"/>
                    <a:pt x="1670" y="2175"/>
                    <a:pt x="1512" y="2112"/>
                  </a:cubicBezTo>
                  <a:cubicBezTo>
                    <a:pt x="1418" y="1734"/>
                    <a:pt x="1733" y="1387"/>
                    <a:pt x="2174" y="1387"/>
                  </a:cubicBezTo>
                  <a:close/>
                  <a:moveTo>
                    <a:pt x="4001" y="1"/>
                  </a:moveTo>
                  <a:cubicBezTo>
                    <a:pt x="3403" y="1"/>
                    <a:pt x="2836" y="284"/>
                    <a:pt x="2520" y="757"/>
                  </a:cubicBezTo>
                  <a:cubicBezTo>
                    <a:pt x="2426" y="694"/>
                    <a:pt x="2331" y="694"/>
                    <a:pt x="2205" y="694"/>
                  </a:cubicBezTo>
                  <a:cubicBezTo>
                    <a:pt x="1386" y="694"/>
                    <a:pt x="756" y="1387"/>
                    <a:pt x="788" y="2206"/>
                  </a:cubicBezTo>
                  <a:cubicBezTo>
                    <a:pt x="378" y="2269"/>
                    <a:pt x="63" y="2679"/>
                    <a:pt x="63" y="3120"/>
                  </a:cubicBezTo>
                  <a:cubicBezTo>
                    <a:pt x="0" y="3687"/>
                    <a:pt x="473" y="4222"/>
                    <a:pt x="1071" y="4254"/>
                  </a:cubicBezTo>
                  <a:lnTo>
                    <a:pt x="3434" y="4254"/>
                  </a:lnTo>
                  <a:cubicBezTo>
                    <a:pt x="3844" y="4159"/>
                    <a:pt x="4159" y="3907"/>
                    <a:pt x="4253" y="3529"/>
                  </a:cubicBezTo>
                  <a:cubicBezTo>
                    <a:pt x="5104" y="3372"/>
                    <a:pt x="5766" y="2679"/>
                    <a:pt x="5766" y="1765"/>
                  </a:cubicBezTo>
                  <a:cubicBezTo>
                    <a:pt x="5766" y="788"/>
                    <a:pt x="4978" y="1"/>
                    <a:pt x="4001"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32" name="Google Shape;832;p41"/>
          <p:cNvSpPr/>
          <p:nvPr/>
        </p:nvSpPr>
        <p:spPr>
          <a:xfrm>
            <a:off x="1346025" y="3556749"/>
            <a:ext cx="303548" cy="305094"/>
          </a:xfrm>
          <a:custGeom>
            <a:rect b="b" l="l" r="r" t="t"/>
            <a:pathLst>
              <a:path extrusionOk="0" h="12194" w="12131">
                <a:moveTo>
                  <a:pt x="4632" y="725"/>
                </a:moveTo>
                <a:cubicBezTo>
                  <a:pt x="5609" y="725"/>
                  <a:pt x="6396" y="1513"/>
                  <a:pt x="6396" y="2490"/>
                </a:cubicBezTo>
                <a:cubicBezTo>
                  <a:pt x="6365" y="2679"/>
                  <a:pt x="6522" y="2836"/>
                  <a:pt x="6680" y="2899"/>
                </a:cubicBezTo>
                <a:cubicBezTo>
                  <a:pt x="7341" y="2994"/>
                  <a:pt x="7814" y="3592"/>
                  <a:pt x="7814" y="4317"/>
                </a:cubicBezTo>
                <a:cubicBezTo>
                  <a:pt x="7814" y="4695"/>
                  <a:pt x="7656" y="5042"/>
                  <a:pt x="7404" y="5325"/>
                </a:cubicBezTo>
                <a:cubicBezTo>
                  <a:pt x="7184" y="5483"/>
                  <a:pt x="7278" y="5798"/>
                  <a:pt x="7530" y="5924"/>
                </a:cubicBezTo>
                <a:cubicBezTo>
                  <a:pt x="8129" y="6207"/>
                  <a:pt x="8539" y="6869"/>
                  <a:pt x="8539" y="7530"/>
                </a:cubicBezTo>
                <a:cubicBezTo>
                  <a:pt x="8539" y="8507"/>
                  <a:pt x="7751" y="9295"/>
                  <a:pt x="6774" y="9295"/>
                </a:cubicBezTo>
                <a:lnTo>
                  <a:pt x="4979" y="9295"/>
                </a:lnTo>
                <a:lnTo>
                  <a:pt x="4979" y="6932"/>
                </a:lnTo>
                <a:lnTo>
                  <a:pt x="6333" y="5609"/>
                </a:lnTo>
                <a:cubicBezTo>
                  <a:pt x="6491" y="5451"/>
                  <a:pt x="6491" y="5231"/>
                  <a:pt x="6333" y="5073"/>
                </a:cubicBezTo>
                <a:cubicBezTo>
                  <a:pt x="6254" y="4994"/>
                  <a:pt x="6168" y="4955"/>
                  <a:pt x="6081" y="4955"/>
                </a:cubicBezTo>
                <a:cubicBezTo>
                  <a:pt x="5995" y="4955"/>
                  <a:pt x="5908" y="4994"/>
                  <a:pt x="5829" y="5073"/>
                </a:cubicBezTo>
                <a:lnTo>
                  <a:pt x="4979" y="5924"/>
                </a:lnTo>
                <a:lnTo>
                  <a:pt x="4979" y="2490"/>
                </a:lnTo>
                <a:cubicBezTo>
                  <a:pt x="4979" y="2301"/>
                  <a:pt x="4821" y="2143"/>
                  <a:pt x="4632" y="2143"/>
                </a:cubicBezTo>
                <a:cubicBezTo>
                  <a:pt x="4443" y="2143"/>
                  <a:pt x="4285" y="2301"/>
                  <a:pt x="4285" y="2490"/>
                </a:cubicBezTo>
                <a:lnTo>
                  <a:pt x="4285" y="4506"/>
                </a:lnTo>
                <a:lnTo>
                  <a:pt x="3466" y="3655"/>
                </a:lnTo>
                <a:cubicBezTo>
                  <a:pt x="3388" y="3577"/>
                  <a:pt x="3293" y="3537"/>
                  <a:pt x="3198" y="3537"/>
                </a:cubicBezTo>
                <a:cubicBezTo>
                  <a:pt x="3104" y="3537"/>
                  <a:pt x="3009" y="3577"/>
                  <a:pt x="2931" y="3655"/>
                </a:cubicBezTo>
                <a:cubicBezTo>
                  <a:pt x="2773" y="3844"/>
                  <a:pt x="2773" y="4033"/>
                  <a:pt x="2931" y="4191"/>
                </a:cubicBezTo>
                <a:lnTo>
                  <a:pt x="4285" y="5514"/>
                </a:lnTo>
                <a:lnTo>
                  <a:pt x="4285" y="7373"/>
                </a:lnTo>
                <a:lnTo>
                  <a:pt x="3466" y="6554"/>
                </a:lnTo>
                <a:cubicBezTo>
                  <a:pt x="3388" y="6475"/>
                  <a:pt x="3293" y="6436"/>
                  <a:pt x="3198" y="6436"/>
                </a:cubicBezTo>
                <a:cubicBezTo>
                  <a:pt x="3104" y="6436"/>
                  <a:pt x="3009" y="6475"/>
                  <a:pt x="2931" y="6554"/>
                </a:cubicBezTo>
                <a:cubicBezTo>
                  <a:pt x="2773" y="6711"/>
                  <a:pt x="2773" y="6900"/>
                  <a:pt x="2931" y="7058"/>
                </a:cubicBezTo>
                <a:lnTo>
                  <a:pt x="4285" y="8413"/>
                </a:lnTo>
                <a:lnTo>
                  <a:pt x="4285" y="9295"/>
                </a:lnTo>
                <a:lnTo>
                  <a:pt x="2521" y="9295"/>
                </a:lnTo>
                <a:cubicBezTo>
                  <a:pt x="1513" y="9295"/>
                  <a:pt x="694" y="8507"/>
                  <a:pt x="694" y="7530"/>
                </a:cubicBezTo>
                <a:cubicBezTo>
                  <a:pt x="694" y="6837"/>
                  <a:pt x="1103" y="6207"/>
                  <a:pt x="1734" y="5924"/>
                </a:cubicBezTo>
                <a:cubicBezTo>
                  <a:pt x="1954" y="5798"/>
                  <a:pt x="1986" y="5514"/>
                  <a:pt x="1828" y="5325"/>
                </a:cubicBezTo>
                <a:cubicBezTo>
                  <a:pt x="1576" y="5042"/>
                  <a:pt x="1418" y="4695"/>
                  <a:pt x="1418" y="4317"/>
                </a:cubicBezTo>
                <a:cubicBezTo>
                  <a:pt x="1418" y="3624"/>
                  <a:pt x="1891" y="3057"/>
                  <a:pt x="2584" y="2899"/>
                </a:cubicBezTo>
                <a:cubicBezTo>
                  <a:pt x="2742" y="2836"/>
                  <a:pt x="2899" y="2679"/>
                  <a:pt x="2868" y="2490"/>
                </a:cubicBezTo>
                <a:cubicBezTo>
                  <a:pt x="2868" y="1513"/>
                  <a:pt x="3655" y="725"/>
                  <a:pt x="4632" y="725"/>
                </a:cubicBezTo>
                <a:close/>
                <a:moveTo>
                  <a:pt x="7467" y="725"/>
                </a:moveTo>
                <a:cubicBezTo>
                  <a:pt x="8444" y="725"/>
                  <a:pt x="9295" y="1513"/>
                  <a:pt x="9232" y="2584"/>
                </a:cubicBezTo>
                <a:cubicBezTo>
                  <a:pt x="9232" y="2742"/>
                  <a:pt x="9358" y="2899"/>
                  <a:pt x="9515" y="2931"/>
                </a:cubicBezTo>
                <a:cubicBezTo>
                  <a:pt x="10177" y="3057"/>
                  <a:pt x="10712" y="3624"/>
                  <a:pt x="10712" y="4348"/>
                </a:cubicBezTo>
                <a:cubicBezTo>
                  <a:pt x="10712" y="4726"/>
                  <a:pt x="10555" y="5105"/>
                  <a:pt x="10271" y="5357"/>
                </a:cubicBezTo>
                <a:cubicBezTo>
                  <a:pt x="10082" y="5514"/>
                  <a:pt x="10145" y="5829"/>
                  <a:pt x="10397" y="5955"/>
                </a:cubicBezTo>
                <a:cubicBezTo>
                  <a:pt x="11027" y="6239"/>
                  <a:pt x="11406" y="6900"/>
                  <a:pt x="11406" y="7562"/>
                </a:cubicBezTo>
                <a:cubicBezTo>
                  <a:pt x="11406" y="8570"/>
                  <a:pt x="10586" y="9358"/>
                  <a:pt x="9610" y="9358"/>
                </a:cubicBezTo>
                <a:lnTo>
                  <a:pt x="8507" y="9358"/>
                </a:lnTo>
                <a:cubicBezTo>
                  <a:pt x="8980" y="8885"/>
                  <a:pt x="9232" y="8224"/>
                  <a:pt x="9232" y="7562"/>
                </a:cubicBezTo>
                <a:cubicBezTo>
                  <a:pt x="9232" y="6743"/>
                  <a:pt x="8854" y="5987"/>
                  <a:pt x="8192" y="5514"/>
                </a:cubicBezTo>
                <a:cubicBezTo>
                  <a:pt x="8413" y="5168"/>
                  <a:pt x="8539" y="4789"/>
                  <a:pt x="8539" y="4348"/>
                </a:cubicBezTo>
                <a:cubicBezTo>
                  <a:pt x="8539" y="3435"/>
                  <a:pt x="7940" y="2616"/>
                  <a:pt x="7089" y="2332"/>
                </a:cubicBezTo>
                <a:cubicBezTo>
                  <a:pt x="7058" y="1828"/>
                  <a:pt x="6837" y="1387"/>
                  <a:pt x="6554" y="1009"/>
                </a:cubicBezTo>
                <a:cubicBezTo>
                  <a:pt x="6837" y="788"/>
                  <a:pt x="7152" y="725"/>
                  <a:pt x="7467" y="725"/>
                </a:cubicBezTo>
                <a:close/>
                <a:moveTo>
                  <a:pt x="7121" y="10019"/>
                </a:moveTo>
                <a:lnTo>
                  <a:pt x="7121" y="11469"/>
                </a:lnTo>
                <a:lnTo>
                  <a:pt x="4979" y="11469"/>
                </a:lnTo>
                <a:lnTo>
                  <a:pt x="4979" y="10019"/>
                </a:lnTo>
                <a:close/>
                <a:moveTo>
                  <a:pt x="4632" y="1"/>
                </a:moveTo>
                <a:cubicBezTo>
                  <a:pt x="3340" y="1"/>
                  <a:pt x="2269" y="1009"/>
                  <a:pt x="2175" y="2301"/>
                </a:cubicBezTo>
                <a:cubicBezTo>
                  <a:pt x="1292" y="2616"/>
                  <a:pt x="694" y="3403"/>
                  <a:pt x="694" y="4317"/>
                </a:cubicBezTo>
                <a:cubicBezTo>
                  <a:pt x="694" y="4726"/>
                  <a:pt x="820" y="5136"/>
                  <a:pt x="1072" y="5483"/>
                </a:cubicBezTo>
                <a:cubicBezTo>
                  <a:pt x="379" y="5955"/>
                  <a:pt x="1" y="6711"/>
                  <a:pt x="1" y="7530"/>
                </a:cubicBezTo>
                <a:cubicBezTo>
                  <a:pt x="1" y="8917"/>
                  <a:pt x="1135" y="10019"/>
                  <a:pt x="2521" y="10019"/>
                </a:cubicBezTo>
                <a:lnTo>
                  <a:pt x="4285" y="10019"/>
                </a:lnTo>
                <a:lnTo>
                  <a:pt x="4285" y="11469"/>
                </a:lnTo>
                <a:lnTo>
                  <a:pt x="2521" y="11469"/>
                </a:lnTo>
                <a:cubicBezTo>
                  <a:pt x="2332" y="11469"/>
                  <a:pt x="2175" y="11626"/>
                  <a:pt x="2175" y="11815"/>
                </a:cubicBezTo>
                <a:cubicBezTo>
                  <a:pt x="2175" y="12036"/>
                  <a:pt x="2332" y="12193"/>
                  <a:pt x="2521" y="12193"/>
                </a:cubicBezTo>
                <a:lnTo>
                  <a:pt x="9641" y="12193"/>
                </a:lnTo>
                <a:cubicBezTo>
                  <a:pt x="9830" y="12193"/>
                  <a:pt x="9988" y="12036"/>
                  <a:pt x="9988" y="11815"/>
                </a:cubicBezTo>
                <a:cubicBezTo>
                  <a:pt x="9988" y="11626"/>
                  <a:pt x="9830" y="11469"/>
                  <a:pt x="9641" y="11469"/>
                </a:cubicBezTo>
                <a:lnTo>
                  <a:pt x="7877" y="11469"/>
                </a:lnTo>
                <a:lnTo>
                  <a:pt x="7877" y="10019"/>
                </a:lnTo>
                <a:lnTo>
                  <a:pt x="9610" y="10019"/>
                </a:lnTo>
                <a:cubicBezTo>
                  <a:pt x="10964" y="10019"/>
                  <a:pt x="12130" y="8917"/>
                  <a:pt x="12130" y="7530"/>
                </a:cubicBezTo>
                <a:cubicBezTo>
                  <a:pt x="12130" y="6711"/>
                  <a:pt x="11721" y="5955"/>
                  <a:pt x="11059" y="5483"/>
                </a:cubicBezTo>
                <a:cubicBezTo>
                  <a:pt x="11280" y="5136"/>
                  <a:pt x="11406" y="4726"/>
                  <a:pt x="11406" y="4317"/>
                </a:cubicBezTo>
                <a:cubicBezTo>
                  <a:pt x="11406" y="3403"/>
                  <a:pt x="10838" y="2584"/>
                  <a:pt x="9956" y="2301"/>
                </a:cubicBezTo>
                <a:cubicBezTo>
                  <a:pt x="9830" y="1040"/>
                  <a:pt x="8791" y="1"/>
                  <a:pt x="7467" y="1"/>
                </a:cubicBezTo>
                <a:cubicBezTo>
                  <a:pt x="6963" y="1"/>
                  <a:pt x="6459" y="158"/>
                  <a:pt x="6050" y="442"/>
                </a:cubicBezTo>
                <a:cubicBezTo>
                  <a:pt x="5672" y="158"/>
                  <a:pt x="5168" y="1"/>
                  <a:pt x="4632"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41"/>
          <p:cNvSpPr txBox="1"/>
          <p:nvPr/>
        </p:nvSpPr>
        <p:spPr>
          <a:xfrm>
            <a:off x="5871600" y="4055300"/>
            <a:ext cx="2938200" cy="53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s" sz="1000">
                <a:solidFill>
                  <a:srgbClr val="F3F3F3"/>
                </a:solidFill>
                <a:latin typeface="Didact Gothic"/>
                <a:ea typeface="Didact Gothic"/>
                <a:cs typeface="Didact Gothic"/>
                <a:sym typeface="Didact Gothic"/>
              </a:rPr>
              <a:t> Find out about park administrators or rangers who can help in an emergency. Be sure to check in with park staff or campground hosts before you go on your trip—or on any side hikes—so people know where you’ll be in case of an emergency.</a:t>
            </a:r>
            <a:endParaRPr sz="1000">
              <a:solidFill>
                <a:srgbClr val="F3F3F3"/>
              </a:solidFill>
              <a:latin typeface="Didact Gothic"/>
              <a:ea typeface="Didact Gothic"/>
              <a:cs typeface="Didact Gothic"/>
              <a:sym typeface="Didact Gothic"/>
            </a:endParaRPr>
          </a:p>
          <a:p>
            <a:pPr indent="0" lvl="0" marL="0" rtl="0" algn="l">
              <a:spcBef>
                <a:spcPts val="1600"/>
              </a:spcBef>
              <a:spcAft>
                <a:spcPts val="0"/>
              </a:spcAft>
              <a:buClr>
                <a:schemeClr val="dk1"/>
              </a:buClr>
              <a:buSzPts val="1100"/>
              <a:buFont typeface="Arial"/>
              <a:buNone/>
            </a:pPr>
            <a:r>
              <a:t/>
            </a:r>
            <a:endParaRPr sz="1000">
              <a:solidFill>
                <a:srgbClr val="F3F3F3"/>
              </a:solidFill>
              <a:latin typeface="Didact Gothic"/>
              <a:ea typeface="Didact Gothic"/>
              <a:cs typeface="Didact Gothic"/>
              <a:sym typeface="Didact Gothic"/>
            </a:endParaRPr>
          </a:p>
          <a:p>
            <a:pPr indent="0" lvl="0" marL="0" rtl="0" algn="l">
              <a:spcBef>
                <a:spcPts val="1600"/>
              </a:spcBef>
              <a:spcAft>
                <a:spcPts val="1600"/>
              </a:spcAft>
              <a:buNone/>
            </a:pPr>
            <a:r>
              <a:t/>
            </a:r>
            <a:endParaRPr sz="1000">
              <a:solidFill>
                <a:srgbClr val="F3F3F3"/>
              </a:solidFill>
              <a:latin typeface="Didact Gothic"/>
              <a:ea typeface="Didact Gothic"/>
              <a:cs typeface="Didact Gothic"/>
              <a:sym typeface="Didact Gothic"/>
            </a:endParaRPr>
          </a:p>
        </p:txBody>
      </p:sp>
      <p:sp>
        <p:nvSpPr>
          <p:cNvPr id="834" name="Google Shape;834;p41"/>
          <p:cNvSpPr txBox="1"/>
          <p:nvPr/>
        </p:nvSpPr>
        <p:spPr>
          <a:xfrm>
            <a:off x="2371950" y="501125"/>
            <a:ext cx="1356300" cy="24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200">
                <a:solidFill>
                  <a:srgbClr val="FFFFFF"/>
                </a:solidFill>
                <a:latin typeface="Didact Gothic"/>
                <a:ea typeface="Didact Gothic"/>
                <a:cs typeface="Didact Gothic"/>
                <a:sym typeface="Didact Gothic"/>
              </a:rPr>
              <a:t>Investigate your camping area.</a:t>
            </a:r>
            <a:endParaRPr b="1" sz="800">
              <a:solidFill>
                <a:srgbClr val="FFFFFF"/>
              </a:solidFill>
              <a:latin typeface="Didact Gothic"/>
              <a:ea typeface="Didact Gothic"/>
              <a:cs typeface="Didact Gothic"/>
              <a:sym typeface="Didact Gothic"/>
            </a:endParaRPr>
          </a:p>
        </p:txBody>
      </p:sp>
      <p:sp>
        <p:nvSpPr>
          <p:cNvPr id="835" name="Google Shape;835;p41"/>
          <p:cNvSpPr txBox="1"/>
          <p:nvPr/>
        </p:nvSpPr>
        <p:spPr>
          <a:xfrm>
            <a:off x="1826425" y="3531950"/>
            <a:ext cx="2806800" cy="30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200">
                <a:solidFill>
                  <a:srgbClr val="FFFFFF"/>
                </a:solidFill>
                <a:latin typeface="Didact Gothic"/>
                <a:ea typeface="Didact Gothic"/>
                <a:cs typeface="Didact Gothic"/>
                <a:sym typeface="Didact Gothic"/>
              </a:rPr>
              <a:t>Don’t assume you’ll have cell service.</a:t>
            </a:r>
            <a:endParaRPr b="1" sz="1200">
              <a:solidFill>
                <a:srgbClr val="FFFFFF"/>
              </a:solidFill>
              <a:latin typeface="Didact Gothic"/>
              <a:ea typeface="Didact Gothic"/>
              <a:cs typeface="Didact Gothic"/>
              <a:sym typeface="Didact Gothic"/>
            </a:endParaRPr>
          </a:p>
        </p:txBody>
      </p:sp>
      <p:sp>
        <p:nvSpPr>
          <p:cNvPr id="836" name="Google Shape;836;p41"/>
          <p:cNvSpPr txBox="1"/>
          <p:nvPr/>
        </p:nvSpPr>
        <p:spPr>
          <a:xfrm>
            <a:off x="6405875" y="3741400"/>
            <a:ext cx="2202300" cy="24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200">
                <a:solidFill>
                  <a:srgbClr val="FFFFFF"/>
                </a:solidFill>
                <a:latin typeface="Didact Gothic"/>
                <a:ea typeface="Didact Gothic"/>
                <a:cs typeface="Didact Gothic"/>
                <a:sym typeface="Didact Gothic"/>
              </a:rPr>
              <a:t>Know where to go for help</a:t>
            </a:r>
            <a:endParaRPr b="1" sz="1200">
              <a:solidFill>
                <a:srgbClr val="FFFFFF"/>
              </a:solidFill>
              <a:latin typeface="Didact Gothic"/>
              <a:ea typeface="Didact Gothic"/>
              <a:cs typeface="Didact Gothic"/>
              <a:sym typeface="Didact Gothic"/>
            </a:endParaRPr>
          </a:p>
        </p:txBody>
      </p:sp>
      <p:sp>
        <p:nvSpPr>
          <p:cNvPr id="837" name="Google Shape;837;p41"/>
          <p:cNvSpPr/>
          <p:nvPr/>
        </p:nvSpPr>
        <p:spPr>
          <a:xfrm>
            <a:off x="4378025" y="1423525"/>
            <a:ext cx="4203300" cy="1101300"/>
          </a:xfrm>
          <a:prstGeom prst="rect">
            <a:avLst/>
          </a:prstGeom>
          <a:solidFill>
            <a:srgbClr val="46626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41"/>
          <p:cNvSpPr txBox="1"/>
          <p:nvPr/>
        </p:nvSpPr>
        <p:spPr>
          <a:xfrm>
            <a:off x="4712250" y="1571250"/>
            <a:ext cx="3697200" cy="60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3900">
                <a:solidFill>
                  <a:srgbClr val="FFFFFF"/>
                </a:solidFill>
                <a:latin typeface="Oswald Medium"/>
                <a:ea typeface="Oswald Medium"/>
                <a:cs typeface="Oswald Medium"/>
                <a:sym typeface="Oswald Medium"/>
              </a:rPr>
              <a:t>Safety at Camp</a:t>
            </a:r>
            <a:endParaRPr sz="3900">
              <a:solidFill>
                <a:srgbClr val="FFFFFF"/>
              </a:solidFill>
              <a:latin typeface="Oswald Medium"/>
              <a:ea typeface="Oswald Medium"/>
              <a:cs typeface="Oswald Medium"/>
              <a:sym typeface="Oswald Medium"/>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42"/>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grpSp>
        <p:nvGrpSpPr>
          <p:cNvPr id="844" name="Google Shape;844;p42"/>
          <p:cNvGrpSpPr/>
          <p:nvPr/>
        </p:nvGrpSpPr>
        <p:grpSpPr>
          <a:xfrm>
            <a:off x="1107500" y="3076550"/>
            <a:ext cx="1703525" cy="2073951"/>
            <a:chOff x="1107500" y="3076550"/>
            <a:chExt cx="1703525" cy="2073951"/>
          </a:xfrm>
        </p:grpSpPr>
        <p:pic>
          <p:nvPicPr>
            <p:cNvPr id="845" name="Google Shape;845;p42"/>
            <p:cNvPicPr preferRelativeResize="0"/>
            <p:nvPr/>
          </p:nvPicPr>
          <p:blipFill rotWithShape="1">
            <a:blip r:embed="rId3">
              <a:alphaModFix/>
            </a:blip>
            <a:srcRect b="0" l="42213" r="0" t="0"/>
            <a:stretch/>
          </p:blipFill>
          <p:spPr>
            <a:xfrm>
              <a:off x="1107501" y="3492250"/>
              <a:ext cx="1703525" cy="1658251"/>
            </a:xfrm>
            <a:prstGeom prst="rect">
              <a:avLst/>
            </a:prstGeom>
            <a:noFill/>
            <a:ln>
              <a:noFill/>
            </a:ln>
          </p:spPr>
        </p:pic>
        <p:sp>
          <p:nvSpPr>
            <p:cNvPr id="846" name="Google Shape;846;p42"/>
            <p:cNvSpPr/>
            <p:nvPr/>
          </p:nvSpPr>
          <p:spPr>
            <a:xfrm>
              <a:off x="1107500" y="3492250"/>
              <a:ext cx="1703400" cy="1651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42"/>
            <p:cNvSpPr/>
            <p:nvPr/>
          </p:nvSpPr>
          <p:spPr>
            <a:xfrm>
              <a:off x="1633550" y="3076550"/>
              <a:ext cx="607800" cy="645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48" name="Google Shape;848;p42"/>
            <p:cNvGrpSpPr/>
            <p:nvPr/>
          </p:nvGrpSpPr>
          <p:grpSpPr>
            <a:xfrm>
              <a:off x="1749207" y="3207591"/>
              <a:ext cx="379436" cy="379436"/>
              <a:chOff x="1190625" y="238125"/>
              <a:chExt cx="5219200" cy="5219200"/>
            </a:xfrm>
          </p:grpSpPr>
          <p:sp>
            <p:nvSpPr>
              <p:cNvPr id="849" name="Google Shape;849;p42"/>
              <p:cNvSpPr/>
              <p:nvPr/>
            </p:nvSpPr>
            <p:spPr>
              <a:xfrm>
                <a:off x="1190625" y="238125"/>
                <a:ext cx="5219200" cy="5219200"/>
              </a:xfrm>
              <a:custGeom>
                <a:rect b="b" l="l" r="r" t="t"/>
                <a:pathLst>
                  <a:path extrusionOk="0" h="208768" w="208768">
                    <a:moveTo>
                      <a:pt x="200612" y="119030"/>
                    </a:moveTo>
                    <a:lnTo>
                      <a:pt x="200612" y="150965"/>
                    </a:lnTo>
                    <a:lnTo>
                      <a:pt x="140820" y="150965"/>
                    </a:lnTo>
                    <a:cubicBezTo>
                      <a:pt x="120824" y="150965"/>
                      <a:pt x="104547" y="167242"/>
                      <a:pt x="104547" y="187271"/>
                    </a:cubicBezTo>
                    <a:lnTo>
                      <a:pt x="104547" y="200612"/>
                    </a:lnTo>
                    <a:lnTo>
                      <a:pt x="72579" y="200612"/>
                    </a:lnTo>
                    <a:lnTo>
                      <a:pt x="72579" y="187271"/>
                    </a:lnTo>
                    <a:cubicBezTo>
                      <a:pt x="72579" y="149627"/>
                      <a:pt x="103177" y="119030"/>
                      <a:pt x="140820" y="119030"/>
                    </a:cubicBezTo>
                    <a:close/>
                    <a:moveTo>
                      <a:pt x="200612" y="159120"/>
                    </a:moveTo>
                    <a:lnTo>
                      <a:pt x="200612" y="200612"/>
                    </a:lnTo>
                    <a:lnTo>
                      <a:pt x="112702" y="200612"/>
                    </a:lnTo>
                    <a:lnTo>
                      <a:pt x="112702" y="187271"/>
                    </a:lnTo>
                    <a:cubicBezTo>
                      <a:pt x="112702" y="171744"/>
                      <a:pt x="125293" y="159120"/>
                      <a:pt x="140820" y="159120"/>
                    </a:cubicBezTo>
                    <a:close/>
                    <a:moveTo>
                      <a:pt x="4077" y="0"/>
                    </a:moveTo>
                    <a:cubicBezTo>
                      <a:pt x="1827" y="0"/>
                      <a:pt x="0" y="1827"/>
                      <a:pt x="0" y="4077"/>
                    </a:cubicBezTo>
                    <a:lnTo>
                      <a:pt x="0" y="204690"/>
                    </a:lnTo>
                    <a:cubicBezTo>
                      <a:pt x="0" y="206940"/>
                      <a:pt x="1827" y="208767"/>
                      <a:pt x="4077" y="208767"/>
                    </a:cubicBezTo>
                    <a:lnTo>
                      <a:pt x="204690" y="208767"/>
                    </a:lnTo>
                    <a:cubicBezTo>
                      <a:pt x="206940" y="208767"/>
                      <a:pt x="208767" y="206940"/>
                      <a:pt x="208767" y="204690"/>
                    </a:cubicBezTo>
                    <a:lnTo>
                      <a:pt x="208767" y="4077"/>
                    </a:lnTo>
                    <a:cubicBezTo>
                      <a:pt x="208767" y="1827"/>
                      <a:pt x="206940" y="0"/>
                      <a:pt x="204690" y="0"/>
                    </a:cubicBezTo>
                    <a:lnTo>
                      <a:pt x="81419" y="0"/>
                    </a:lnTo>
                    <a:cubicBezTo>
                      <a:pt x="79168" y="0"/>
                      <a:pt x="77342" y="1827"/>
                      <a:pt x="77342" y="4077"/>
                    </a:cubicBezTo>
                    <a:cubicBezTo>
                      <a:pt x="77342" y="6328"/>
                      <a:pt x="79168" y="8155"/>
                      <a:pt x="81419" y="8155"/>
                    </a:cubicBezTo>
                    <a:lnTo>
                      <a:pt x="200612" y="8155"/>
                    </a:lnTo>
                    <a:lnTo>
                      <a:pt x="200612" y="110875"/>
                    </a:lnTo>
                    <a:lnTo>
                      <a:pt x="140820" y="110875"/>
                    </a:lnTo>
                    <a:cubicBezTo>
                      <a:pt x="98708" y="110875"/>
                      <a:pt x="64424" y="145126"/>
                      <a:pt x="64424" y="187271"/>
                    </a:cubicBezTo>
                    <a:lnTo>
                      <a:pt x="64424" y="200612"/>
                    </a:lnTo>
                    <a:lnTo>
                      <a:pt x="8155" y="200612"/>
                    </a:lnTo>
                    <a:lnTo>
                      <a:pt x="8155" y="8155"/>
                    </a:lnTo>
                    <a:lnTo>
                      <a:pt x="44591" y="8155"/>
                    </a:lnTo>
                    <a:cubicBezTo>
                      <a:pt x="46842" y="8155"/>
                      <a:pt x="48669" y="6328"/>
                      <a:pt x="48669" y="4077"/>
                    </a:cubicBezTo>
                    <a:cubicBezTo>
                      <a:pt x="48669" y="1827"/>
                      <a:pt x="46842" y="0"/>
                      <a:pt x="44591"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42"/>
              <p:cNvSpPr/>
              <p:nvPr/>
            </p:nvSpPr>
            <p:spPr>
              <a:xfrm>
                <a:off x="2638125" y="238125"/>
                <a:ext cx="203900" cy="203875"/>
              </a:xfrm>
              <a:custGeom>
                <a:rect b="b" l="l" r="r" t="t"/>
                <a:pathLst>
                  <a:path extrusionOk="0" h="8155" w="8156">
                    <a:moveTo>
                      <a:pt x="4078" y="0"/>
                    </a:moveTo>
                    <a:cubicBezTo>
                      <a:pt x="3001" y="0"/>
                      <a:pt x="1957" y="424"/>
                      <a:pt x="1207" y="1207"/>
                    </a:cubicBezTo>
                    <a:cubicBezTo>
                      <a:pt x="457" y="1957"/>
                      <a:pt x="0" y="3001"/>
                      <a:pt x="0" y="4077"/>
                    </a:cubicBezTo>
                    <a:cubicBezTo>
                      <a:pt x="0" y="5154"/>
                      <a:pt x="457" y="6198"/>
                      <a:pt x="1207" y="6948"/>
                    </a:cubicBezTo>
                    <a:cubicBezTo>
                      <a:pt x="1957" y="7731"/>
                      <a:pt x="3001" y="8155"/>
                      <a:pt x="4078" y="8155"/>
                    </a:cubicBezTo>
                    <a:cubicBezTo>
                      <a:pt x="5154" y="8155"/>
                      <a:pt x="6198" y="7731"/>
                      <a:pt x="6981" y="6948"/>
                    </a:cubicBezTo>
                    <a:cubicBezTo>
                      <a:pt x="7731" y="6198"/>
                      <a:pt x="8155" y="5154"/>
                      <a:pt x="8155" y="4077"/>
                    </a:cubicBezTo>
                    <a:cubicBezTo>
                      <a:pt x="8155" y="3001"/>
                      <a:pt x="7731" y="1957"/>
                      <a:pt x="6981" y="1207"/>
                    </a:cubicBezTo>
                    <a:cubicBezTo>
                      <a:pt x="6198" y="424"/>
                      <a:pt x="5154"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42"/>
              <p:cNvSpPr/>
              <p:nvPr/>
            </p:nvSpPr>
            <p:spPr>
              <a:xfrm>
                <a:off x="3302750" y="4625200"/>
                <a:ext cx="225100" cy="510000"/>
              </a:xfrm>
              <a:custGeom>
                <a:rect b="b" l="l" r="r" t="t"/>
                <a:pathLst>
                  <a:path extrusionOk="0" h="20400" w="9004">
                    <a:moveTo>
                      <a:pt x="4648" y="1"/>
                    </a:moveTo>
                    <a:cubicBezTo>
                      <a:pt x="2644" y="1"/>
                      <a:pt x="917" y="1452"/>
                      <a:pt x="620" y="3470"/>
                    </a:cubicBezTo>
                    <a:cubicBezTo>
                      <a:pt x="196" y="6210"/>
                      <a:pt x="0" y="9015"/>
                      <a:pt x="0" y="11820"/>
                    </a:cubicBezTo>
                    <a:lnTo>
                      <a:pt x="0" y="16322"/>
                    </a:lnTo>
                    <a:cubicBezTo>
                      <a:pt x="0" y="18573"/>
                      <a:pt x="1827" y="20399"/>
                      <a:pt x="4078" y="20399"/>
                    </a:cubicBezTo>
                    <a:cubicBezTo>
                      <a:pt x="6329" y="20399"/>
                      <a:pt x="8155" y="18573"/>
                      <a:pt x="8155" y="16322"/>
                    </a:cubicBezTo>
                    <a:lnTo>
                      <a:pt x="8155" y="11820"/>
                    </a:lnTo>
                    <a:cubicBezTo>
                      <a:pt x="8155" y="9406"/>
                      <a:pt x="8319" y="7025"/>
                      <a:pt x="8677" y="4677"/>
                    </a:cubicBezTo>
                    <a:cubicBezTo>
                      <a:pt x="9004" y="2426"/>
                      <a:pt x="7470" y="371"/>
                      <a:pt x="5252" y="44"/>
                    </a:cubicBezTo>
                    <a:cubicBezTo>
                      <a:pt x="5049" y="15"/>
                      <a:pt x="4847" y="1"/>
                      <a:pt x="464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42"/>
              <p:cNvSpPr/>
              <p:nvPr/>
            </p:nvSpPr>
            <p:spPr>
              <a:xfrm>
                <a:off x="3417725" y="3998700"/>
                <a:ext cx="390650" cy="456375"/>
              </a:xfrm>
              <a:custGeom>
                <a:rect b="b" l="l" r="r" t="t"/>
                <a:pathLst>
                  <a:path extrusionOk="0" h="18255" w="15626">
                    <a:moveTo>
                      <a:pt x="11033" y="1"/>
                    </a:moveTo>
                    <a:cubicBezTo>
                      <a:pt x="9840" y="1"/>
                      <a:pt x="8661" y="517"/>
                      <a:pt x="7862" y="1520"/>
                    </a:cubicBezTo>
                    <a:cubicBezTo>
                      <a:pt x="5155" y="4880"/>
                      <a:pt x="2839" y="8534"/>
                      <a:pt x="979" y="12415"/>
                    </a:cubicBezTo>
                    <a:cubicBezTo>
                      <a:pt x="1" y="14438"/>
                      <a:pt x="849" y="16884"/>
                      <a:pt x="2871" y="17863"/>
                    </a:cubicBezTo>
                    <a:cubicBezTo>
                      <a:pt x="3426" y="18124"/>
                      <a:pt x="4046" y="18254"/>
                      <a:pt x="4633" y="18254"/>
                    </a:cubicBezTo>
                    <a:cubicBezTo>
                      <a:pt x="6166" y="18254"/>
                      <a:pt x="7601" y="17406"/>
                      <a:pt x="8319" y="15938"/>
                    </a:cubicBezTo>
                    <a:cubicBezTo>
                      <a:pt x="9917" y="12644"/>
                      <a:pt x="11907" y="9512"/>
                      <a:pt x="14223" y="6642"/>
                    </a:cubicBezTo>
                    <a:cubicBezTo>
                      <a:pt x="15626" y="4880"/>
                      <a:pt x="15365" y="2303"/>
                      <a:pt x="13603" y="901"/>
                    </a:cubicBezTo>
                    <a:cubicBezTo>
                      <a:pt x="12845" y="296"/>
                      <a:pt x="11935" y="1"/>
                      <a:pt x="11033"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42"/>
              <p:cNvSpPr/>
              <p:nvPr/>
            </p:nvSpPr>
            <p:spPr>
              <a:xfrm>
                <a:off x="3854850" y="3562975"/>
                <a:ext cx="606750" cy="382400"/>
              </a:xfrm>
              <a:custGeom>
                <a:rect b="b" l="l" r="r" t="t"/>
                <a:pathLst>
                  <a:path extrusionOk="0" h="15296" w="24270">
                    <a:moveTo>
                      <a:pt x="19734" y="1"/>
                    </a:moveTo>
                    <a:cubicBezTo>
                      <a:pt x="19358" y="1"/>
                      <a:pt x="18975" y="52"/>
                      <a:pt x="18593" y="160"/>
                    </a:cubicBezTo>
                    <a:cubicBezTo>
                      <a:pt x="12787" y="1824"/>
                      <a:pt x="7340" y="4433"/>
                      <a:pt x="2349" y="7859"/>
                    </a:cubicBezTo>
                    <a:cubicBezTo>
                      <a:pt x="489" y="9131"/>
                      <a:pt x="0" y="11675"/>
                      <a:pt x="1305" y="13534"/>
                    </a:cubicBezTo>
                    <a:cubicBezTo>
                      <a:pt x="2088" y="14676"/>
                      <a:pt x="3360" y="15296"/>
                      <a:pt x="4665" y="15296"/>
                    </a:cubicBezTo>
                    <a:cubicBezTo>
                      <a:pt x="5448" y="15296"/>
                      <a:pt x="6263" y="15068"/>
                      <a:pt x="6948" y="14578"/>
                    </a:cubicBezTo>
                    <a:cubicBezTo>
                      <a:pt x="11221" y="11642"/>
                      <a:pt x="15919" y="9424"/>
                      <a:pt x="20877" y="7989"/>
                    </a:cubicBezTo>
                    <a:cubicBezTo>
                      <a:pt x="23030" y="7369"/>
                      <a:pt x="24269" y="5119"/>
                      <a:pt x="23650" y="2933"/>
                    </a:cubicBezTo>
                    <a:cubicBezTo>
                      <a:pt x="23138" y="1156"/>
                      <a:pt x="21514" y="1"/>
                      <a:pt x="19734"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42"/>
              <p:cNvSpPr/>
              <p:nvPr/>
            </p:nvSpPr>
            <p:spPr>
              <a:xfrm>
                <a:off x="4720900" y="3511525"/>
                <a:ext cx="203900" cy="203900"/>
              </a:xfrm>
              <a:custGeom>
                <a:rect b="b" l="l" r="r" t="t"/>
                <a:pathLst>
                  <a:path extrusionOk="0" h="8156" w="8156">
                    <a:moveTo>
                      <a:pt x="4078" y="0"/>
                    </a:moveTo>
                    <a:cubicBezTo>
                      <a:pt x="3001" y="0"/>
                      <a:pt x="1958" y="457"/>
                      <a:pt x="1207" y="1207"/>
                    </a:cubicBezTo>
                    <a:cubicBezTo>
                      <a:pt x="457" y="1957"/>
                      <a:pt x="0" y="3001"/>
                      <a:pt x="0" y="4078"/>
                    </a:cubicBezTo>
                    <a:cubicBezTo>
                      <a:pt x="0" y="5154"/>
                      <a:pt x="424" y="6198"/>
                      <a:pt x="1207" y="6981"/>
                    </a:cubicBezTo>
                    <a:cubicBezTo>
                      <a:pt x="1958" y="7731"/>
                      <a:pt x="3001" y="8155"/>
                      <a:pt x="4078" y="8155"/>
                    </a:cubicBezTo>
                    <a:cubicBezTo>
                      <a:pt x="5154" y="8155"/>
                      <a:pt x="6198" y="7731"/>
                      <a:pt x="6948" y="6981"/>
                    </a:cubicBezTo>
                    <a:cubicBezTo>
                      <a:pt x="7731" y="6198"/>
                      <a:pt x="8155" y="5154"/>
                      <a:pt x="8155" y="4078"/>
                    </a:cubicBezTo>
                    <a:cubicBezTo>
                      <a:pt x="8155" y="3001"/>
                      <a:pt x="7731" y="1957"/>
                      <a:pt x="6948" y="1207"/>
                    </a:cubicBezTo>
                    <a:cubicBezTo>
                      <a:pt x="6198" y="457"/>
                      <a:pt x="5154"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42"/>
              <p:cNvSpPr/>
              <p:nvPr/>
            </p:nvSpPr>
            <p:spPr>
              <a:xfrm>
                <a:off x="5137625" y="3511525"/>
                <a:ext cx="920700" cy="203900"/>
              </a:xfrm>
              <a:custGeom>
                <a:rect b="b" l="l" r="r" t="t"/>
                <a:pathLst>
                  <a:path extrusionOk="0" h="8156" w="36828">
                    <a:moveTo>
                      <a:pt x="4078" y="0"/>
                    </a:moveTo>
                    <a:cubicBezTo>
                      <a:pt x="1827" y="0"/>
                      <a:pt x="0" y="1827"/>
                      <a:pt x="0" y="4078"/>
                    </a:cubicBezTo>
                    <a:cubicBezTo>
                      <a:pt x="0" y="6328"/>
                      <a:pt x="1827" y="8155"/>
                      <a:pt x="4078" y="8155"/>
                    </a:cubicBezTo>
                    <a:lnTo>
                      <a:pt x="32750" y="8155"/>
                    </a:lnTo>
                    <a:cubicBezTo>
                      <a:pt x="35001" y="8155"/>
                      <a:pt x="36828" y="6328"/>
                      <a:pt x="36828" y="4078"/>
                    </a:cubicBezTo>
                    <a:cubicBezTo>
                      <a:pt x="36828" y="1827"/>
                      <a:pt x="35001" y="0"/>
                      <a:pt x="32750"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42"/>
              <p:cNvSpPr/>
              <p:nvPr/>
            </p:nvSpPr>
            <p:spPr>
              <a:xfrm>
                <a:off x="4026900" y="584700"/>
                <a:ext cx="2179050" cy="1911550"/>
              </a:xfrm>
              <a:custGeom>
                <a:rect b="b" l="l" r="r" t="t"/>
                <a:pathLst>
                  <a:path extrusionOk="0" h="76462" w="87162">
                    <a:moveTo>
                      <a:pt x="25412" y="15136"/>
                    </a:moveTo>
                    <a:lnTo>
                      <a:pt x="30109" y="26977"/>
                    </a:lnTo>
                    <a:lnTo>
                      <a:pt x="19703" y="53138"/>
                    </a:lnTo>
                    <a:lnTo>
                      <a:pt x="10309" y="53138"/>
                    </a:lnTo>
                    <a:lnTo>
                      <a:pt x="25412" y="15136"/>
                    </a:lnTo>
                    <a:close/>
                    <a:moveTo>
                      <a:pt x="43581" y="15136"/>
                    </a:moveTo>
                    <a:lnTo>
                      <a:pt x="58684" y="53138"/>
                    </a:lnTo>
                    <a:lnTo>
                      <a:pt x="28478" y="53138"/>
                    </a:lnTo>
                    <a:lnTo>
                      <a:pt x="43581" y="15136"/>
                    </a:lnTo>
                    <a:close/>
                    <a:moveTo>
                      <a:pt x="61783" y="15136"/>
                    </a:moveTo>
                    <a:lnTo>
                      <a:pt x="76886" y="53138"/>
                    </a:lnTo>
                    <a:lnTo>
                      <a:pt x="67459" y="53138"/>
                    </a:lnTo>
                    <a:lnTo>
                      <a:pt x="57053" y="26977"/>
                    </a:lnTo>
                    <a:lnTo>
                      <a:pt x="61783" y="15136"/>
                    </a:lnTo>
                    <a:close/>
                    <a:moveTo>
                      <a:pt x="39504" y="61293"/>
                    </a:moveTo>
                    <a:lnTo>
                      <a:pt x="39504" y="68306"/>
                    </a:lnTo>
                    <a:lnTo>
                      <a:pt x="29489" y="68306"/>
                    </a:lnTo>
                    <a:lnTo>
                      <a:pt x="29489" y="61293"/>
                    </a:lnTo>
                    <a:close/>
                    <a:moveTo>
                      <a:pt x="57705" y="61293"/>
                    </a:moveTo>
                    <a:lnTo>
                      <a:pt x="57705" y="68306"/>
                    </a:lnTo>
                    <a:lnTo>
                      <a:pt x="47659" y="68306"/>
                    </a:lnTo>
                    <a:lnTo>
                      <a:pt x="47659" y="61293"/>
                    </a:lnTo>
                    <a:close/>
                    <a:moveTo>
                      <a:pt x="25412" y="0"/>
                    </a:moveTo>
                    <a:cubicBezTo>
                      <a:pt x="23748" y="0"/>
                      <a:pt x="22248" y="1012"/>
                      <a:pt x="21628" y="2577"/>
                    </a:cubicBezTo>
                    <a:lnTo>
                      <a:pt x="523" y="55715"/>
                    </a:lnTo>
                    <a:cubicBezTo>
                      <a:pt x="1" y="56955"/>
                      <a:pt x="164" y="58390"/>
                      <a:pt x="914" y="59499"/>
                    </a:cubicBezTo>
                    <a:cubicBezTo>
                      <a:pt x="1697" y="60608"/>
                      <a:pt x="2937" y="61293"/>
                      <a:pt x="4307" y="61293"/>
                    </a:cubicBezTo>
                    <a:lnTo>
                      <a:pt x="21334" y="61293"/>
                    </a:lnTo>
                    <a:lnTo>
                      <a:pt x="21334" y="68306"/>
                    </a:lnTo>
                    <a:lnTo>
                      <a:pt x="9069" y="68306"/>
                    </a:lnTo>
                    <a:cubicBezTo>
                      <a:pt x="6818" y="68306"/>
                      <a:pt x="4992" y="70133"/>
                      <a:pt x="4992" y="72384"/>
                    </a:cubicBezTo>
                    <a:cubicBezTo>
                      <a:pt x="4992" y="74635"/>
                      <a:pt x="6818" y="76461"/>
                      <a:pt x="9069" y="76461"/>
                    </a:cubicBezTo>
                    <a:lnTo>
                      <a:pt x="77179" y="76461"/>
                    </a:lnTo>
                    <a:cubicBezTo>
                      <a:pt x="79430" y="76461"/>
                      <a:pt x="81257" y="74635"/>
                      <a:pt x="81257" y="72384"/>
                    </a:cubicBezTo>
                    <a:cubicBezTo>
                      <a:pt x="81257" y="70133"/>
                      <a:pt x="79430" y="68306"/>
                      <a:pt x="77179" y="68306"/>
                    </a:cubicBezTo>
                    <a:lnTo>
                      <a:pt x="65860" y="68306"/>
                    </a:lnTo>
                    <a:lnTo>
                      <a:pt x="65860" y="61293"/>
                    </a:lnTo>
                    <a:lnTo>
                      <a:pt x="82888" y="61293"/>
                    </a:lnTo>
                    <a:cubicBezTo>
                      <a:pt x="84225" y="61293"/>
                      <a:pt x="85498" y="60608"/>
                      <a:pt x="86248" y="59499"/>
                    </a:cubicBezTo>
                    <a:cubicBezTo>
                      <a:pt x="86998" y="58390"/>
                      <a:pt x="87161" y="56955"/>
                      <a:pt x="86672" y="55715"/>
                    </a:cubicBezTo>
                    <a:lnTo>
                      <a:pt x="65567" y="2577"/>
                    </a:lnTo>
                    <a:cubicBezTo>
                      <a:pt x="64947" y="1012"/>
                      <a:pt x="63447" y="0"/>
                      <a:pt x="61783" y="0"/>
                    </a:cubicBezTo>
                    <a:cubicBezTo>
                      <a:pt x="60087" y="0"/>
                      <a:pt x="58586" y="1012"/>
                      <a:pt x="57999" y="2577"/>
                    </a:cubicBezTo>
                    <a:lnTo>
                      <a:pt x="52682" y="15919"/>
                    </a:lnTo>
                    <a:lnTo>
                      <a:pt x="47365" y="2577"/>
                    </a:lnTo>
                    <a:cubicBezTo>
                      <a:pt x="46778" y="1012"/>
                      <a:pt x="45245" y="0"/>
                      <a:pt x="43581" y="0"/>
                    </a:cubicBezTo>
                    <a:cubicBezTo>
                      <a:pt x="41917" y="0"/>
                      <a:pt x="40417" y="1012"/>
                      <a:pt x="39797" y="2577"/>
                    </a:cubicBezTo>
                    <a:lnTo>
                      <a:pt x="34513" y="15919"/>
                    </a:lnTo>
                    <a:lnTo>
                      <a:pt x="29196" y="2577"/>
                    </a:lnTo>
                    <a:cubicBezTo>
                      <a:pt x="28576" y="1012"/>
                      <a:pt x="27075" y="0"/>
                      <a:pt x="25412"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42"/>
              <p:cNvSpPr/>
              <p:nvPr/>
            </p:nvSpPr>
            <p:spPr>
              <a:xfrm>
                <a:off x="5206925" y="2607950"/>
                <a:ext cx="464050" cy="203900"/>
              </a:xfrm>
              <a:custGeom>
                <a:rect b="b" l="l" r="r" t="t"/>
                <a:pathLst>
                  <a:path extrusionOk="0" h="8156" w="18562">
                    <a:moveTo>
                      <a:pt x="4078" y="0"/>
                    </a:moveTo>
                    <a:cubicBezTo>
                      <a:pt x="1828" y="0"/>
                      <a:pt x="1" y="1827"/>
                      <a:pt x="1" y="4078"/>
                    </a:cubicBezTo>
                    <a:cubicBezTo>
                      <a:pt x="1" y="6329"/>
                      <a:pt x="1828" y="8155"/>
                      <a:pt x="4078" y="8155"/>
                    </a:cubicBezTo>
                    <a:lnTo>
                      <a:pt x="14484" y="8155"/>
                    </a:lnTo>
                    <a:cubicBezTo>
                      <a:pt x="16735" y="8155"/>
                      <a:pt x="18562" y="6329"/>
                      <a:pt x="18562" y="4078"/>
                    </a:cubicBezTo>
                    <a:cubicBezTo>
                      <a:pt x="18562" y="1827"/>
                      <a:pt x="16735" y="0"/>
                      <a:pt x="14484"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42"/>
              <p:cNvSpPr/>
              <p:nvPr/>
            </p:nvSpPr>
            <p:spPr>
              <a:xfrm>
                <a:off x="4477875" y="2607950"/>
                <a:ext cx="583100" cy="203900"/>
              </a:xfrm>
              <a:custGeom>
                <a:rect b="b" l="l" r="r" t="t"/>
                <a:pathLst>
                  <a:path extrusionOk="0" h="8156" w="23324">
                    <a:moveTo>
                      <a:pt x="4078" y="0"/>
                    </a:moveTo>
                    <a:cubicBezTo>
                      <a:pt x="1827" y="0"/>
                      <a:pt x="1" y="1827"/>
                      <a:pt x="1" y="4078"/>
                    </a:cubicBezTo>
                    <a:cubicBezTo>
                      <a:pt x="1" y="6329"/>
                      <a:pt x="1827" y="8155"/>
                      <a:pt x="4078" y="8155"/>
                    </a:cubicBezTo>
                    <a:lnTo>
                      <a:pt x="19246" y="8155"/>
                    </a:lnTo>
                    <a:cubicBezTo>
                      <a:pt x="21497" y="8155"/>
                      <a:pt x="23324" y="6329"/>
                      <a:pt x="23324" y="4078"/>
                    </a:cubicBezTo>
                    <a:cubicBezTo>
                      <a:pt x="23324" y="1827"/>
                      <a:pt x="21497" y="0"/>
                      <a:pt x="19246"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42"/>
              <p:cNvSpPr/>
              <p:nvPr/>
            </p:nvSpPr>
            <p:spPr>
              <a:xfrm>
                <a:off x="1944950" y="3433425"/>
                <a:ext cx="567600" cy="547025"/>
              </a:xfrm>
              <a:custGeom>
                <a:rect b="b" l="l" r="r" t="t"/>
                <a:pathLst>
                  <a:path extrusionOk="0" h="21881" w="22704">
                    <a:moveTo>
                      <a:pt x="4486" y="1"/>
                    </a:moveTo>
                    <a:cubicBezTo>
                      <a:pt x="3442" y="1"/>
                      <a:pt x="2398" y="400"/>
                      <a:pt x="1599" y="1200"/>
                    </a:cubicBezTo>
                    <a:cubicBezTo>
                      <a:pt x="0" y="2798"/>
                      <a:pt x="0" y="5375"/>
                      <a:pt x="1599" y="6973"/>
                    </a:cubicBezTo>
                    <a:lnTo>
                      <a:pt x="5578" y="10953"/>
                    </a:lnTo>
                    <a:lnTo>
                      <a:pt x="1599" y="14933"/>
                    </a:lnTo>
                    <a:cubicBezTo>
                      <a:pt x="0" y="16531"/>
                      <a:pt x="0" y="19108"/>
                      <a:pt x="1599" y="20706"/>
                    </a:cubicBezTo>
                    <a:cubicBezTo>
                      <a:pt x="2382" y="21489"/>
                      <a:pt x="3425" y="21881"/>
                      <a:pt x="4469" y="21881"/>
                    </a:cubicBezTo>
                    <a:cubicBezTo>
                      <a:pt x="5513" y="21881"/>
                      <a:pt x="6557" y="21489"/>
                      <a:pt x="7372" y="20706"/>
                    </a:cubicBezTo>
                    <a:lnTo>
                      <a:pt x="11352" y="16727"/>
                    </a:lnTo>
                    <a:lnTo>
                      <a:pt x="15332" y="20706"/>
                    </a:lnTo>
                    <a:cubicBezTo>
                      <a:pt x="16115" y="21489"/>
                      <a:pt x="17158" y="21881"/>
                      <a:pt x="18202" y="21881"/>
                    </a:cubicBezTo>
                    <a:cubicBezTo>
                      <a:pt x="19246" y="21881"/>
                      <a:pt x="20290" y="21489"/>
                      <a:pt x="21105" y="20706"/>
                    </a:cubicBezTo>
                    <a:cubicBezTo>
                      <a:pt x="22704" y="19108"/>
                      <a:pt x="22704" y="16531"/>
                      <a:pt x="21105" y="14933"/>
                    </a:cubicBezTo>
                    <a:lnTo>
                      <a:pt x="17126" y="10953"/>
                    </a:lnTo>
                    <a:lnTo>
                      <a:pt x="21105" y="6973"/>
                    </a:lnTo>
                    <a:cubicBezTo>
                      <a:pt x="22704" y="5375"/>
                      <a:pt x="22704" y="2798"/>
                      <a:pt x="21105" y="1200"/>
                    </a:cubicBezTo>
                    <a:cubicBezTo>
                      <a:pt x="20306" y="400"/>
                      <a:pt x="19262" y="1"/>
                      <a:pt x="18219" y="1"/>
                    </a:cubicBezTo>
                    <a:cubicBezTo>
                      <a:pt x="17175" y="1"/>
                      <a:pt x="16131" y="400"/>
                      <a:pt x="15332" y="1200"/>
                    </a:cubicBezTo>
                    <a:lnTo>
                      <a:pt x="11352" y="5179"/>
                    </a:lnTo>
                    <a:lnTo>
                      <a:pt x="7372" y="1200"/>
                    </a:lnTo>
                    <a:cubicBezTo>
                      <a:pt x="6573" y="400"/>
                      <a:pt x="5529" y="1"/>
                      <a:pt x="4486"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42"/>
              <p:cNvSpPr/>
              <p:nvPr/>
            </p:nvSpPr>
            <p:spPr>
              <a:xfrm>
                <a:off x="1550250" y="1053600"/>
                <a:ext cx="501550" cy="343350"/>
              </a:xfrm>
              <a:custGeom>
                <a:rect b="b" l="l" r="r" t="t"/>
                <a:pathLst>
                  <a:path extrusionOk="0" h="13734" w="20062">
                    <a:moveTo>
                      <a:pt x="10047" y="1"/>
                    </a:moveTo>
                    <a:cubicBezTo>
                      <a:pt x="8971" y="1"/>
                      <a:pt x="7927" y="425"/>
                      <a:pt x="7144" y="1208"/>
                    </a:cubicBezTo>
                    <a:lnTo>
                      <a:pt x="1599" y="6753"/>
                    </a:lnTo>
                    <a:cubicBezTo>
                      <a:pt x="0" y="8352"/>
                      <a:pt x="0" y="10929"/>
                      <a:pt x="1599" y="12527"/>
                    </a:cubicBezTo>
                    <a:cubicBezTo>
                      <a:pt x="2398" y="13326"/>
                      <a:pt x="3442" y="13726"/>
                      <a:pt x="4486" y="13726"/>
                    </a:cubicBezTo>
                    <a:cubicBezTo>
                      <a:pt x="5529" y="13726"/>
                      <a:pt x="6573" y="13326"/>
                      <a:pt x="7372" y="12527"/>
                    </a:cubicBezTo>
                    <a:lnTo>
                      <a:pt x="10047" y="9852"/>
                    </a:lnTo>
                    <a:lnTo>
                      <a:pt x="12722" y="12527"/>
                    </a:lnTo>
                    <a:cubicBezTo>
                      <a:pt x="13505" y="13310"/>
                      <a:pt x="14549" y="13734"/>
                      <a:pt x="15593" y="13734"/>
                    </a:cubicBezTo>
                    <a:cubicBezTo>
                      <a:pt x="16636" y="13734"/>
                      <a:pt x="17680" y="13310"/>
                      <a:pt x="18496" y="12527"/>
                    </a:cubicBezTo>
                    <a:cubicBezTo>
                      <a:pt x="20062" y="10929"/>
                      <a:pt x="20062" y="8352"/>
                      <a:pt x="18496" y="6753"/>
                    </a:cubicBezTo>
                    <a:lnTo>
                      <a:pt x="12918" y="1208"/>
                    </a:lnTo>
                    <a:cubicBezTo>
                      <a:pt x="12168" y="425"/>
                      <a:pt x="11124" y="1"/>
                      <a:pt x="10047"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42"/>
              <p:cNvSpPr/>
              <p:nvPr/>
            </p:nvSpPr>
            <p:spPr>
              <a:xfrm>
                <a:off x="2192850" y="1053600"/>
                <a:ext cx="502375" cy="343350"/>
              </a:xfrm>
              <a:custGeom>
                <a:rect b="b" l="l" r="r" t="t"/>
                <a:pathLst>
                  <a:path extrusionOk="0" h="13734" w="20095">
                    <a:moveTo>
                      <a:pt x="10048" y="1"/>
                    </a:moveTo>
                    <a:cubicBezTo>
                      <a:pt x="8971" y="1"/>
                      <a:pt x="7927" y="425"/>
                      <a:pt x="7177" y="1208"/>
                    </a:cubicBezTo>
                    <a:lnTo>
                      <a:pt x="1599" y="6753"/>
                    </a:lnTo>
                    <a:cubicBezTo>
                      <a:pt x="1" y="8352"/>
                      <a:pt x="1" y="10929"/>
                      <a:pt x="1599" y="12527"/>
                    </a:cubicBezTo>
                    <a:cubicBezTo>
                      <a:pt x="2398" y="13326"/>
                      <a:pt x="3442" y="13726"/>
                      <a:pt x="4486" y="13726"/>
                    </a:cubicBezTo>
                    <a:cubicBezTo>
                      <a:pt x="5530" y="13726"/>
                      <a:pt x="6574" y="13326"/>
                      <a:pt x="7373" y="12527"/>
                    </a:cubicBezTo>
                    <a:lnTo>
                      <a:pt x="10048" y="9852"/>
                    </a:lnTo>
                    <a:lnTo>
                      <a:pt x="12723" y="12527"/>
                    </a:lnTo>
                    <a:cubicBezTo>
                      <a:pt x="13538" y="13310"/>
                      <a:pt x="14582" y="13734"/>
                      <a:pt x="15626" y="13734"/>
                    </a:cubicBezTo>
                    <a:cubicBezTo>
                      <a:pt x="16670" y="13734"/>
                      <a:pt x="17713" y="13310"/>
                      <a:pt x="18496" y="12527"/>
                    </a:cubicBezTo>
                    <a:cubicBezTo>
                      <a:pt x="20095" y="10929"/>
                      <a:pt x="20095" y="8352"/>
                      <a:pt x="18496" y="6753"/>
                    </a:cubicBezTo>
                    <a:lnTo>
                      <a:pt x="12918" y="1208"/>
                    </a:lnTo>
                    <a:cubicBezTo>
                      <a:pt x="12168" y="425"/>
                      <a:pt x="11124" y="1"/>
                      <a:pt x="1004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42"/>
              <p:cNvSpPr/>
              <p:nvPr/>
            </p:nvSpPr>
            <p:spPr>
              <a:xfrm>
                <a:off x="2836275" y="1053600"/>
                <a:ext cx="501575" cy="343350"/>
              </a:xfrm>
              <a:custGeom>
                <a:rect b="b" l="l" r="r" t="t"/>
                <a:pathLst>
                  <a:path extrusionOk="0" h="13734" w="20063">
                    <a:moveTo>
                      <a:pt x="10015" y="1"/>
                    </a:moveTo>
                    <a:cubicBezTo>
                      <a:pt x="8939" y="1"/>
                      <a:pt x="7895" y="425"/>
                      <a:pt x="7145" y="1208"/>
                    </a:cubicBezTo>
                    <a:lnTo>
                      <a:pt x="1599" y="6753"/>
                    </a:lnTo>
                    <a:cubicBezTo>
                      <a:pt x="1" y="8352"/>
                      <a:pt x="1" y="10929"/>
                      <a:pt x="1599" y="12527"/>
                    </a:cubicBezTo>
                    <a:cubicBezTo>
                      <a:pt x="2382" y="13326"/>
                      <a:pt x="3426" y="13726"/>
                      <a:pt x="4470" y="13726"/>
                    </a:cubicBezTo>
                    <a:cubicBezTo>
                      <a:pt x="5514" y="13726"/>
                      <a:pt x="6557" y="13326"/>
                      <a:pt x="7340" y="12527"/>
                    </a:cubicBezTo>
                    <a:lnTo>
                      <a:pt x="10015" y="9852"/>
                    </a:lnTo>
                    <a:lnTo>
                      <a:pt x="12723" y="12527"/>
                    </a:lnTo>
                    <a:cubicBezTo>
                      <a:pt x="13506" y="13310"/>
                      <a:pt x="14549" y="13734"/>
                      <a:pt x="15593" y="13734"/>
                    </a:cubicBezTo>
                    <a:cubicBezTo>
                      <a:pt x="16637" y="13734"/>
                      <a:pt x="17681" y="13310"/>
                      <a:pt x="18464" y="12527"/>
                    </a:cubicBezTo>
                    <a:cubicBezTo>
                      <a:pt x="20062" y="10929"/>
                      <a:pt x="20062" y="8352"/>
                      <a:pt x="18464" y="6753"/>
                    </a:cubicBezTo>
                    <a:lnTo>
                      <a:pt x="12918" y="1208"/>
                    </a:lnTo>
                    <a:cubicBezTo>
                      <a:pt x="12135" y="425"/>
                      <a:pt x="11124" y="1"/>
                      <a:pt x="10015"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42"/>
              <p:cNvSpPr/>
              <p:nvPr/>
            </p:nvSpPr>
            <p:spPr>
              <a:xfrm>
                <a:off x="1871550" y="1577975"/>
                <a:ext cx="502375" cy="342525"/>
              </a:xfrm>
              <a:custGeom>
                <a:rect b="b" l="l" r="r" t="t"/>
                <a:pathLst>
                  <a:path extrusionOk="0" h="13701" w="20095">
                    <a:moveTo>
                      <a:pt x="10048" y="0"/>
                    </a:moveTo>
                    <a:cubicBezTo>
                      <a:pt x="8971" y="0"/>
                      <a:pt x="7927" y="424"/>
                      <a:pt x="7177" y="1175"/>
                    </a:cubicBezTo>
                    <a:lnTo>
                      <a:pt x="1599" y="6753"/>
                    </a:lnTo>
                    <a:cubicBezTo>
                      <a:pt x="1" y="8319"/>
                      <a:pt x="1" y="10928"/>
                      <a:pt x="1599" y="12494"/>
                    </a:cubicBezTo>
                    <a:cubicBezTo>
                      <a:pt x="2398" y="13293"/>
                      <a:pt x="3442" y="13693"/>
                      <a:pt x="4486" y="13693"/>
                    </a:cubicBezTo>
                    <a:cubicBezTo>
                      <a:pt x="5530" y="13693"/>
                      <a:pt x="6573" y="13293"/>
                      <a:pt x="7373" y="12494"/>
                    </a:cubicBezTo>
                    <a:lnTo>
                      <a:pt x="10048" y="9819"/>
                    </a:lnTo>
                    <a:lnTo>
                      <a:pt x="12722" y="12494"/>
                    </a:lnTo>
                    <a:cubicBezTo>
                      <a:pt x="13505" y="13309"/>
                      <a:pt x="14549" y="13701"/>
                      <a:pt x="15593" y="13701"/>
                    </a:cubicBezTo>
                    <a:cubicBezTo>
                      <a:pt x="16637" y="13701"/>
                      <a:pt x="17681" y="13309"/>
                      <a:pt x="18496" y="12494"/>
                    </a:cubicBezTo>
                    <a:cubicBezTo>
                      <a:pt x="20094" y="10928"/>
                      <a:pt x="20094" y="8319"/>
                      <a:pt x="18496" y="6753"/>
                    </a:cubicBezTo>
                    <a:lnTo>
                      <a:pt x="12918" y="1175"/>
                    </a:lnTo>
                    <a:cubicBezTo>
                      <a:pt x="12168" y="424"/>
                      <a:pt x="11124" y="0"/>
                      <a:pt x="1004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42"/>
              <p:cNvSpPr/>
              <p:nvPr/>
            </p:nvSpPr>
            <p:spPr>
              <a:xfrm>
                <a:off x="2514975" y="1577350"/>
                <a:ext cx="501550" cy="343150"/>
              </a:xfrm>
              <a:custGeom>
                <a:rect b="b" l="l" r="r" t="t"/>
                <a:pathLst>
                  <a:path extrusionOk="0" h="13726" w="20062">
                    <a:moveTo>
                      <a:pt x="10031" y="1"/>
                    </a:moveTo>
                    <a:cubicBezTo>
                      <a:pt x="8987" y="1"/>
                      <a:pt x="7944" y="401"/>
                      <a:pt x="7144" y="1200"/>
                    </a:cubicBezTo>
                    <a:lnTo>
                      <a:pt x="1566" y="6778"/>
                    </a:lnTo>
                    <a:cubicBezTo>
                      <a:pt x="1" y="8344"/>
                      <a:pt x="1" y="10953"/>
                      <a:pt x="1566" y="12519"/>
                    </a:cubicBezTo>
                    <a:cubicBezTo>
                      <a:pt x="2366" y="13318"/>
                      <a:pt x="3409" y="13718"/>
                      <a:pt x="4453" y="13718"/>
                    </a:cubicBezTo>
                    <a:cubicBezTo>
                      <a:pt x="5497" y="13718"/>
                      <a:pt x="6541" y="13318"/>
                      <a:pt x="7340" y="12519"/>
                    </a:cubicBezTo>
                    <a:lnTo>
                      <a:pt x="10015" y="9844"/>
                    </a:lnTo>
                    <a:lnTo>
                      <a:pt x="12690" y="12519"/>
                    </a:lnTo>
                    <a:cubicBezTo>
                      <a:pt x="13505" y="13334"/>
                      <a:pt x="14549" y="13726"/>
                      <a:pt x="15593" y="13726"/>
                    </a:cubicBezTo>
                    <a:cubicBezTo>
                      <a:pt x="16637" y="13726"/>
                      <a:pt x="17681" y="13334"/>
                      <a:pt x="18464" y="12519"/>
                    </a:cubicBezTo>
                    <a:cubicBezTo>
                      <a:pt x="20062" y="10953"/>
                      <a:pt x="20062" y="8344"/>
                      <a:pt x="18464" y="6778"/>
                    </a:cubicBezTo>
                    <a:lnTo>
                      <a:pt x="12918" y="1200"/>
                    </a:lnTo>
                    <a:cubicBezTo>
                      <a:pt x="12119" y="401"/>
                      <a:pt x="11075" y="1"/>
                      <a:pt x="10031"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42"/>
              <p:cNvSpPr/>
              <p:nvPr/>
            </p:nvSpPr>
            <p:spPr>
              <a:xfrm>
                <a:off x="3157600" y="1577350"/>
                <a:ext cx="501550" cy="343150"/>
              </a:xfrm>
              <a:custGeom>
                <a:rect b="b" l="l" r="r" t="t"/>
                <a:pathLst>
                  <a:path extrusionOk="0" h="13726" w="20062">
                    <a:moveTo>
                      <a:pt x="10031" y="1"/>
                    </a:moveTo>
                    <a:cubicBezTo>
                      <a:pt x="8987" y="1"/>
                      <a:pt x="7943" y="401"/>
                      <a:pt x="7144" y="1200"/>
                    </a:cubicBezTo>
                    <a:lnTo>
                      <a:pt x="1598" y="6778"/>
                    </a:lnTo>
                    <a:cubicBezTo>
                      <a:pt x="0" y="8344"/>
                      <a:pt x="0" y="10953"/>
                      <a:pt x="1598" y="12519"/>
                    </a:cubicBezTo>
                    <a:cubicBezTo>
                      <a:pt x="2398" y="13318"/>
                      <a:pt x="3442" y="13718"/>
                      <a:pt x="4485" y="13718"/>
                    </a:cubicBezTo>
                    <a:cubicBezTo>
                      <a:pt x="5529" y="13718"/>
                      <a:pt x="6573" y="13318"/>
                      <a:pt x="7372" y="12519"/>
                    </a:cubicBezTo>
                    <a:lnTo>
                      <a:pt x="10047" y="9844"/>
                    </a:lnTo>
                    <a:lnTo>
                      <a:pt x="12722" y="12519"/>
                    </a:lnTo>
                    <a:cubicBezTo>
                      <a:pt x="13505" y="13334"/>
                      <a:pt x="14549" y="13726"/>
                      <a:pt x="15592" y="13726"/>
                    </a:cubicBezTo>
                    <a:cubicBezTo>
                      <a:pt x="16636" y="13726"/>
                      <a:pt x="17680" y="13334"/>
                      <a:pt x="18463" y="12519"/>
                    </a:cubicBezTo>
                    <a:cubicBezTo>
                      <a:pt x="20061" y="10953"/>
                      <a:pt x="20061" y="8344"/>
                      <a:pt x="18463" y="6778"/>
                    </a:cubicBezTo>
                    <a:lnTo>
                      <a:pt x="12918" y="1200"/>
                    </a:lnTo>
                    <a:cubicBezTo>
                      <a:pt x="12118" y="401"/>
                      <a:pt x="11075" y="1"/>
                      <a:pt x="10031"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42"/>
              <p:cNvSpPr/>
              <p:nvPr/>
            </p:nvSpPr>
            <p:spPr>
              <a:xfrm>
                <a:off x="3478900" y="1053600"/>
                <a:ext cx="501550" cy="343350"/>
              </a:xfrm>
              <a:custGeom>
                <a:rect b="b" l="l" r="r" t="t"/>
                <a:pathLst>
                  <a:path extrusionOk="0" h="13734" w="20062">
                    <a:moveTo>
                      <a:pt x="10047" y="1"/>
                    </a:moveTo>
                    <a:cubicBezTo>
                      <a:pt x="8971" y="1"/>
                      <a:pt x="7927" y="425"/>
                      <a:pt x="7144" y="1208"/>
                    </a:cubicBezTo>
                    <a:lnTo>
                      <a:pt x="1599" y="6753"/>
                    </a:lnTo>
                    <a:cubicBezTo>
                      <a:pt x="0" y="8352"/>
                      <a:pt x="0" y="10929"/>
                      <a:pt x="1599" y="12527"/>
                    </a:cubicBezTo>
                    <a:cubicBezTo>
                      <a:pt x="2398" y="13326"/>
                      <a:pt x="3442" y="13726"/>
                      <a:pt x="4486" y="13726"/>
                    </a:cubicBezTo>
                    <a:cubicBezTo>
                      <a:pt x="5529" y="13726"/>
                      <a:pt x="6573" y="13326"/>
                      <a:pt x="7372" y="12527"/>
                    </a:cubicBezTo>
                    <a:lnTo>
                      <a:pt x="10047" y="9852"/>
                    </a:lnTo>
                    <a:lnTo>
                      <a:pt x="12722" y="12527"/>
                    </a:lnTo>
                    <a:cubicBezTo>
                      <a:pt x="13505" y="13310"/>
                      <a:pt x="14549" y="13734"/>
                      <a:pt x="15593" y="13734"/>
                    </a:cubicBezTo>
                    <a:cubicBezTo>
                      <a:pt x="16636" y="13734"/>
                      <a:pt x="17680" y="13310"/>
                      <a:pt x="18496" y="12527"/>
                    </a:cubicBezTo>
                    <a:cubicBezTo>
                      <a:pt x="20062" y="10929"/>
                      <a:pt x="20062" y="8352"/>
                      <a:pt x="18496" y="6753"/>
                    </a:cubicBezTo>
                    <a:lnTo>
                      <a:pt x="12918" y="1208"/>
                    </a:lnTo>
                    <a:cubicBezTo>
                      <a:pt x="12168" y="425"/>
                      <a:pt x="11124" y="1"/>
                      <a:pt x="10047"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42"/>
              <p:cNvSpPr/>
              <p:nvPr/>
            </p:nvSpPr>
            <p:spPr>
              <a:xfrm>
                <a:off x="1550250" y="2159425"/>
                <a:ext cx="501550" cy="343350"/>
              </a:xfrm>
              <a:custGeom>
                <a:rect b="b" l="l" r="r" t="t"/>
                <a:pathLst>
                  <a:path extrusionOk="0" h="13734" w="20062">
                    <a:moveTo>
                      <a:pt x="10047" y="0"/>
                    </a:moveTo>
                    <a:cubicBezTo>
                      <a:pt x="8971" y="0"/>
                      <a:pt x="7927" y="457"/>
                      <a:pt x="7144" y="1207"/>
                    </a:cubicBezTo>
                    <a:lnTo>
                      <a:pt x="1599" y="6785"/>
                    </a:lnTo>
                    <a:cubicBezTo>
                      <a:pt x="0" y="8351"/>
                      <a:pt x="0" y="10928"/>
                      <a:pt x="1599" y="12526"/>
                    </a:cubicBezTo>
                    <a:cubicBezTo>
                      <a:pt x="2398" y="13326"/>
                      <a:pt x="3442" y="13725"/>
                      <a:pt x="4486" y="13725"/>
                    </a:cubicBezTo>
                    <a:cubicBezTo>
                      <a:pt x="5529" y="13725"/>
                      <a:pt x="6573" y="13326"/>
                      <a:pt x="7372" y="12526"/>
                    </a:cubicBezTo>
                    <a:lnTo>
                      <a:pt x="10047" y="9852"/>
                    </a:lnTo>
                    <a:lnTo>
                      <a:pt x="12722" y="12526"/>
                    </a:lnTo>
                    <a:cubicBezTo>
                      <a:pt x="13505" y="13342"/>
                      <a:pt x="14549" y="13733"/>
                      <a:pt x="15593" y="13733"/>
                    </a:cubicBezTo>
                    <a:cubicBezTo>
                      <a:pt x="16636" y="13733"/>
                      <a:pt x="17680" y="13342"/>
                      <a:pt x="18496" y="12526"/>
                    </a:cubicBezTo>
                    <a:cubicBezTo>
                      <a:pt x="20062" y="10928"/>
                      <a:pt x="20062" y="8351"/>
                      <a:pt x="18496" y="6785"/>
                    </a:cubicBezTo>
                    <a:lnTo>
                      <a:pt x="12918" y="1207"/>
                    </a:lnTo>
                    <a:cubicBezTo>
                      <a:pt x="12168" y="457"/>
                      <a:pt x="11124"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42"/>
              <p:cNvSpPr/>
              <p:nvPr/>
            </p:nvSpPr>
            <p:spPr>
              <a:xfrm>
                <a:off x="2192850" y="2159425"/>
                <a:ext cx="502375" cy="343350"/>
              </a:xfrm>
              <a:custGeom>
                <a:rect b="b" l="l" r="r" t="t"/>
                <a:pathLst>
                  <a:path extrusionOk="0" h="13734" w="20095">
                    <a:moveTo>
                      <a:pt x="10048" y="0"/>
                    </a:moveTo>
                    <a:cubicBezTo>
                      <a:pt x="8971" y="0"/>
                      <a:pt x="7927" y="457"/>
                      <a:pt x="7177" y="1207"/>
                    </a:cubicBezTo>
                    <a:lnTo>
                      <a:pt x="1599" y="6785"/>
                    </a:lnTo>
                    <a:cubicBezTo>
                      <a:pt x="1" y="8351"/>
                      <a:pt x="1" y="10928"/>
                      <a:pt x="1599" y="12526"/>
                    </a:cubicBezTo>
                    <a:cubicBezTo>
                      <a:pt x="2398" y="13326"/>
                      <a:pt x="3442" y="13725"/>
                      <a:pt x="4486" y="13725"/>
                    </a:cubicBezTo>
                    <a:cubicBezTo>
                      <a:pt x="5530" y="13725"/>
                      <a:pt x="6574" y="13326"/>
                      <a:pt x="7373" y="12526"/>
                    </a:cubicBezTo>
                    <a:lnTo>
                      <a:pt x="10048" y="9852"/>
                    </a:lnTo>
                    <a:lnTo>
                      <a:pt x="12723" y="12526"/>
                    </a:lnTo>
                    <a:cubicBezTo>
                      <a:pt x="13538" y="13342"/>
                      <a:pt x="14582" y="13733"/>
                      <a:pt x="15626" y="13733"/>
                    </a:cubicBezTo>
                    <a:cubicBezTo>
                      <a:pt x="16670" y="13733"/>
                      <a:pt x="17713" y="13342"/>
                      <a:pt x="18496" y="12526"/>
                    </a:cubicBezTo>
                    <a:cubicBezTo>
                      <a:pt x="20095" y="10928"/>
                      <a:pt x="20095" y="8351"/>
                      <a:pt x="18496" y="6785"/>
                    </a:cubicBezTo>
                    <a:lnTo>
                      <a:pt x="12918" y="1207"/>
                    </a:lnTo>
                    <a:cubicBezTo>
                      <a:pt x="12168" y="457"/>
                      <a:pt x="11124" y="0"/>
                      <a:pt x="1004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42"/>
              <p:cNvSpPr/>
              <p:nvPr/>
            </p:nvSpPr>
            <p:spPr>
              <a:xfrm>
                <a:off x="2836275" y="2159425"/>
                <a:ext cx="501575" cy="343350"/>
              </a:xfrm>
              <a:custGeom>
                <a:rect b="b" l="l" r="r" t="t"/>
                <a:pathLst>
                  <a:path extrusionOk="0" h="13734" w="20063">
                    <a:moveTo>
                      <a:pt x="10015" y="0"/>
                    </a:moveTo>
                    <a:cubicBezTo>
                      <a:pt x="8939" y="0"/>
                      <a:pt x="7895" y="457"/>
                      <a:pt x="7145" y="1207"/>
                    </a:cubicBezTo>
                    <a:lnTo>
                      <a:pt x="1599" y="6785"/>
                    </a:lnTo>
                    <a:cubicBezTo>
                      <a:pt x="1" y="8351"/>
                      <a:pt x="1" y="10961"/>
                      <a:pt x="1599" y="12526"/>
                    </a:cubicBezTo>
                    <a:cubicBezTo>
                      <a:pt x="2382" y="13326"/>
                      <a:pt x="3426" y="13725"/>
                      <a:pt x="4470" y="13725"/>
                    </a:cubicBezTo>
                    <a:cubicBezTo>
                      <a:pt x="5514" y="13725"/>
                      <a:pt x="6557" y="13326"/>
                      <a:pt x="7340" y="12526"/>
                    </a:cubicBezTo>
                    <a:lnTo>
                      <a:pt x="10015" y="9852"/>
                    </a:lnTo>
                    <a:lnTo>
                      <a:pt x="12723" y="12526"/>
                    </a:lnTo>
                    <a:cubicBezTo>
                      <a:pt x="13506" y="13342"/>
                      <a:pt x="14549" y="13733"/>
                      <a:pt x="15593" y="13733"/>
                    </a:cubicBezTo>
                    <a:cubicBezTo>
                      <a:pt x="16637" y="13733"/>
                      <a:pt x="17681" y="13342"/>
                      <a:pt x="18464" y="12526"/>
                    </a:cubicBezTo>
                    <a:cubicBezTo>
                      <a:pt x="20062" y="10961"/>
                      <a:pt x="20062" y="8351"/>
                      <a:pt x="18464" y="6785"/>
                    </a:cubicBezTo>
                    <a:lnTo>
                      <a:pt x="12918" y="1207"/>
                    </a:lnTo>
                    <a:cubicBezTo>
                      <a:pt x="12135" y="457"/>
                      <a:pt x="11124" y="0"/>
                      <a:pt x="10015"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42"/>
              <p:cNvSpPr/>
              <p:nvPr/>
            </p:nvSpPr>
            <p:spPr>
              <a:xfrm>
                <a:off x="3478900" y="2159425"/>
                <a:ext cx="501550" cy="343350"/>
              </a:xfrm>
              <a:custGeom>
                <a:rect b="b" l="l" r="r" t="t"/>
                <a:pathLst>
                  <a:path extrusionOk="0" h="13734" w="20062">
                    <a:moveTo>
                      <a:pt x="10047" y="0"/>
                    </a:moveTo>
                    <a:cubicBezTo>
                      <a:pt x="8971" y="0"/>
                      <a:pt x="7927" y="457"/>
                      <a:pt x="7144" y="1207"/>
                    </a:cubicBezTo>
                    <a:lnTo>
                      <a:pt x="1599" y="6785"/>
                    </a:lnTo>
                    <a:cubicBezTo>
                      <a:pt x="0" y="8351"/>
                      <a:pt x="0" y="10928"/>
                      <a:pt x="1599" y="12526"/>
                    </a:cubicBezTo>
                    <a:cubicBezTo>
                      <a:pt x="2398" y="13326"/>
                      <a:pt x="3442" y="13725"/>
                      <a:pt x="4486" y="13725"/>
                    </a:cubicBezTo>
                    <a:cubicBezTo>
                      <a:pt x="5529" y="13725"/>
                      <a:pt x="6573" y="13326"/>
                      <a:pt x="7372" y="12526"/>
                    </a:cubicBezTo>
                    <a:lnTo>
                      <a:pt x="10047" y="9852"/>
                    </a:lnTo>
                    <a:lnTo>
                      <a:pt x="12722" y="12526"/>
                    </a:lnTo>
                    <a:cubicBezTo>
                      <a:pt x="13505" y="13342"/>
                      <a:pt x="14549" y="13733"/>
                      <a:pt x="15593" y="13733"/>
                    </a:cubicBezTo>
                    <a:cubicBezTo>
                      <a:pt x="16636" y="13733"/>
                      <a:pt x="17680" y="13342"/>
                      <a:pt x="18496" y="12526"/>
                    </a:cubicBezTo>
                    <a:cubicBezTo>
                      <a:pt x="20062" y="10928"/>
                      <a:pt x="20062" y="8351"/>
                      <a:pt x="18496" y="6785"/>
                    </a:cubicBezTo>
                    <a:lnTo>
                      <a:pt x="12918" y="1207"/>
                    </a:lnTo>
                    <a:cubicBezTo>
                      <a:pt x="12168" y="457"/>
                      <a:pt x="11124"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42"/>
              <p:cNvSpPr/>
              <p:nvPr/>
            </p:nvSpPr>
            <p:spPr>
              <a:xfrm>
                <a:off x="5773700" y="4460950"/>
                <a:ext cx="294425" cy="274650"/>
              </a:xfrm>
              <a:custGeom>
                <a:rect b="b" l="l" r="r" t="t"/>
                <a:pathLst>
                  <a:path extrusionOk="0" h="10986" w="11777">
                    <a:moveTo>
                      <a:pt x="4453" y="1"/>
                    </a:moveTo>
                    <a:cubicBezTo>
                      <a:pt x="3409" y="1"/>
                      <a:pt x="2366" y="400"/>
                      <a:pt x="1566" y="1200"/>
                    </a:cubicBezTo>
                    <a:cubicBezTo>
                      <a:pt x="1" y="2798"/>
                      <a:pt x="1" y="5375"/>
                      <a:pt x="1566" y="6973"/>
                    </a:cubicBezTo>
                    <a:lnTo>
                      <a:pt x="4404" y="9811"/>
                    </a:lnTo>
                    <a:cubicBezTo>
                      <a:pt x="5220" y="10594"/>
                      <a:pt x="6264" y="10986"/>
                      <a:pt x="7307" y="10986"/>
                    </a:cubicBezTo>
                    <a:cubicBezTo>
                      <a:pt x="8351" y="10986"/>
                      <a:pt x="9395" y="10594"/>
                      <a:pt x="10178" y="9811"/>
                    </a:cubicBezTo>
                    <a:cubicBezTo>
                      <a:pt x="11776" y="8213"/>
                      <a:pt x="11776" y="5636"/>
                      <a:pt x="10178" y="4038"/>
                    </a:cubicBezTo>
                    <a:lnTo>
                      <a:pt x="7340" y="1200"/>
                    </a:lnTo>
                    <a:cubicBezTo>
                      <a:pt x="6541" y="400"/>
                      <a:pt x="5497" y="1"/>
                      <a:pt x="4453"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42"/>
              <p:cNvSpPr/>
              <p:nvPr/>
            </p:nvSpPr>
            <p:spPr>
              <a:xfrm>
                <a:off x="5272175" y="4460950"/>
                <a:ext cx="320525" cy="300750"/>
              </a:xfrm>
              <a:custGeom>
                <a:rect b="b" l="l" r="r" t="t"/>
                <a:pathLst>
                  <a:path extrusionOk="0" h="12030" w="12821">
                    <a:moveTo>
                      <a:pt x="4486" y="1"/>
                    </a:moveTo>
                    <a:cubicBezTo>
                      <a:pt x="3442" y="1"/>
                      <a:pt x="2398" y="400"/>
                      <a:pt x="1599" y="1200"/>
                    </a:cubicBezTo>
                    <a:cubicBezTo>
                      <a:pt x="0" y="2798"/>
                      <a:pt x="0" y="5375"/>
                      <a:pt x="1599" y="6973"/>
                    </a:cubicBezTo>
                    <a:lnTo>
                      <a:pt x="5448" y="10822"/>
                    </a:lnTo>
                    <a:cubicBezTo>
                      <a:pt x="6263" y="11638"/>
                      <a:pt x="7307" y="12029"/>
                      <a:pt x="8351" y="12029"/>
                    </a:cubicBezTo>
                    <a:cubicBezTo>
                      <a:pt x="9395" y="12029"/>
                      <a:pt x="10439" y="11638"/>
                      <a:pt x="11222" y="10822"/>
                    </a:cubicBezTo>
                    <a:cubicBezTo>
                      <a:pt x="12820" y="9257"/>
                      <a:pt x="12820" y="6647"/>
                      <a:pt x="11222" y="5081"/>
                    </a:cubicBezTo>
                    <a:lnTo>
                      <a:pt x="7373" y="1200"/>
                    </a:lnTo>
                    <a:cubicBezTo>
                      <a:pt x="6573" y="400"/>
                      <a:pt x="5529" y="1"/>
                      <a:pt x="4486"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42"/>
              <p:cNvSpPr/>
              <p:nvPr/>
            </p:nvSpPr>
            <p:spPr>
              <a:xfrm>
                <a:off x="4770650" y="4460950"/>
                <a:ext cx="320500" cy="300750"/>
              </a:xfrm>
              <a:custGeom>
                <a:rect b="b" l="l" r="r" t="t"/>
                <a:pathLst>
                  <a:path extrusionOk="0" h="12030" w="12820">
                    <a:moveTo>
                      <a:pt x="4485" y="1"/>
                    </a:moveTo>
                    <a:cubicBezTo>
                      <a:pt x="3442" y="1"/>
                      <a:pt x="2398" y="400"/>
                      <a:pt x="1599" y="1200"/>
                    </a:cubicBezTo>
                    <a:cubicBezTo>
                      <a:pt x="0" y="2798"/>
                      <a:pt x="0" y="5375"/>
                      <a:pt x="1599" y="6973"/>
                    </a:cubicBezTo>
                    <a:lnTo>
                      <a:pt x="5480" y="10822"/>
                    </a:lnTo>
                    <a:cubicBezTo>
                      <a:pt x="6263" y="11638"/>
                      <a:pt x="7307" y="12029"/>
                      <a:pt x="8351" y="12029"/>
                    </a:cubicBezTo>
                    <a:cubicBezTo>
                      <a:pt x="9395" y="12029"/>
                      <a:pt x="10439" y="11638"/>
                      <a:pt x="11254" y="10822"/>
                    </a:cubicBezTo>
                    <a:cubicBezTo>
                      <a:pt x="12820" y="9257"/>
                      <a:pt x="12820" y="6647"/>
                      <a:pt x="11254" y="5081"/>
                    </a:cubicBezTo>
                    <a:lnTo>
                      <a:pt x="7372" y="1200"/>
                    </a:lnTo>
                    <a:cubicBezTo>
                      <a:pt x="6573" y="400"/>
                      <a:pt x="5529" y="1"/>
                      <a:pt x="4485"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42"/>
              <p:cNvSpPr/>
              <p:nvPr/>
            </p:nvSpPr>
            <p:spPr>
              <a:xfrm>
                <a:off x="5580425" y="4822825"/>
                <a:ext cx="320525" cy="300125"/>
              </a:xfrm>
              <a:custGeom>
                <a:rect b="b" l="l" r="r" t="t"/>
                <a:pathLst>
                  <a:path extrusionOk="0" h="12005" w="12821">
                    <a:moveTo>
                      <a:pt x="4486" y="1"/>
                    </a:moveTo>
                    <a:cubicBezTo>
                      <a:pt x="3442" y="1"/>
                      <a:pt x="2398" y="392"/>
                      <a:pt x="1599" y="1175"/>
                    </a:cubicBezTo>
                    <a:cubicBezTo>
                      <a:pt x="1" y="2774"/>
                      <a:pt x="1" y="5351"/>
                      <a:pt x="1599" y="6949"/>
                    </a:cubicBezTo>
                    <a:lnTo>
                      <a:pt x="5448" y="10831"/>
                    </a:lnTo>
                    <a:cubicBezTo>
                      <a:pt x="6264" y="11614"/>
                      <a:pt x="7308" y="12005"/>
                      <a:pt x="8351" y="12005"/>
                    </a:cubicBezTo>
                    <a:cubicBezTo>
                      <a:pt x="9395" y="12005"/>
                      <a:pt x="10439" y="11614"/>
                      <a:pt x="11222" y="10831"/>
                    </a:cubicBezTo>
                    <a:cubicBezTo>
                      <a:pt x="12820" y="9232"/>
                      <a:pt x="12820" y="6655"/>
                      <a:pt x="11222" y="5057"/>
                    </a:cubicBezTo>
                    <a:lnTo>
                      <a:pt x="7373" y="1175"/>
                    </a:lnTo>
                    <a:cubicBezTo>
                      <a:pt x="6574" y="392"/>
                      <a:pt x="5530" y="1"/>
                      <a:pt x="4486"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42"/>
              <p:cNvSpPr/>
              <p:nvPr/>
            </p:nvSpPr>
            <p:spPr>
              <a:xfrm>
                <a:off x="5078900" y="4822825"/>
                <a:ext cx="320525" cy="300125"/>
              </a:xfrm>
              <a:custGeom>
                <a:rect b="b" l="l" r="r" t="t"/>
                <a:pathLst>
                  <a:path extrusionOk="0" h="12005" w="12821">
                    <a:moveTo>
                      <a:pt x="4486" y="1"/>
                    </a:moveTo>
                    <a:cubicBezTo>
                      <a:pt x="3442" y="1"/>
                      <a:pt x="2398" y="392"/>
                      <a:pt x="1599" y="1175"/>
                    </a:cubicBezTo>
                    <a:cubicBezTo>
                      <a:pt x="1" y="2774"/>
                      <a:pt x="1" y="5351"/>
                      <a:pt x="1599" y="6949"/>
                    </a:cubicBezTo>
                    <a:lnTo>
                      <a:pt x="5481" y="10831"/>
                    </a:lnTo>
                    <a:cubicBezTo>
                      <a:pt x="6264" y="11614"/>
                      <a:pt x="7307" y="12005"/>
                      <a:pt x="8351" y="12005"/>
                    </a:cubicBezTo>
                    <a:cubicBezTo>
                      <a:pt x="9395" y="12005"/>
                      <a:pt x="10439" y="11614"/>
                      <a:pt x="11254" y="10831"/>
                    </a:cubicBezTo>
                    <a:cubicBezTo>
                      <a:pt x="12820" y="9232"/>
                      <a:pt x="12820" y="6655"/>
                      <a:pt x="11254" y="5057"/>
                    </a:cubicBezTo>
                    <a:lnTo>
                      <a:pt x="7373" y="1175"/>
                    </a:lnTo>
                    <a:cubicBezTo>
                      <a:pt x="6573" y="392"/>
                      <a:pt x="5530" y="1"/>
                      <a:pt x="4486"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42"/>
              <p:cNvSpPr/>
              <p:nvPr/>
            </p:nvSpPr>
            <p:spPr>
              <a:xfrm>
                <a:off x="4578175" y="4822825"/>
                <a:ext cx="320525" cy="300125"/>
              </a:xfrm>
              <a:custGeom>
                <a:rect b="b" l="l" r="r" t="t"/>
                <a:pathLst>
                  <a:path extrusionOk="0" h="12005" w="12821">
                    <a:moveTo>
                      <a:pt x="4470" y="1"/>
                    </a:moveTo>
                    <a:cubicBezTo>
                      <a:pt x="3426" y="1"/>
                      <a:pt x="2382" y="392"/>
                      <a:pt x="1599" y="1175"/>
                    </a:cubicBezTo>
                    <a:cubicBezTo>
                      <a:pt x="1" y="2774"/>
                      <a:pt x="1" y="5351"/>
                      <a:pt x="1599" y="6949"/>
                    </a:cubicBezTo>
                    <a:lnTo>
                      <a:pt x="5448" y="10831"/>
                    </a:lnTo>
                    <a:cubicBezTo>
                      <a:pt x="6264" y="11614"/>
                      <a:pt x="7308" y="12005"/>
                      <a:pt x="8352" y="12005"/>
                    </a:cubicBezTo>
                    <a:cubicBezTo>
                      <a:pt x="9395" y="12005"/>
                      <a:pt x="10439" y="11614"/>
                      <a:pt x="11222" y="10831"/>
                    </a:cubicBezTo>
                    <a:cubicBezTo>
                      <a:pt x="12821" y="9232"/>
                      <a:pt x="12821" y="6655"/>
                      <a:pt x="11222" y="5057"/>
                    </a:cubicBezTo>
                    <a:lnTo>
                      <a:pt x="7340" y="1175"/>
                    </a:lnTo>
                    <a:cubicBezTo>
                      <a:pt x="6558" y="392"/>
                      <a:pt x="5514" y="1"/>
                      <a:pt x="4470"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42"/>
              <p:cNvSpPr/>
              <p:nvPr/>
            </p:nvSpPr>
            <p:spPr>
              <a:xfrm>
                <a:off x="4297650" y="4489300"/>
                <a:ext cx="292800" cy="272400"/>
              </a:xfrm>
              <a:custGeom>
                <a:rect b="b" l="l" r="r" t="t"/>
                <a:pathLst>
                  <a:path extrusionOk="0" h="10896" w="11712">
                    <a:moveTo>
                      <a:pt x="4486" y="0"/>
                    </a:moveTo>
                    <a:cubicBezTo>
                      <a:pt x="3442" y="0"/>
                      <a:pt x="2398" y="392"/>
                      <a:pt x="1599" y="1175"/>
                    </a:cubicBezTo>
                    <a:cubicBezTo>
                      <a:pt x="1" y="2773"/>
                      <a:pt x="1" y="5350"/>
                      <a:pt x="1599" y="6948"/>
                    </a:cubicBezTo>
                    <a:lnTo>
                      <a:pt x="4339" y="9688"/>
                    </a:lnTo>
                    <a:cubicBezTo>
                      <a:pt x="5155" y="10504"/>
                      <a:pt x="6198" y="10895"/>
                      <a:pt x="7242" y="10895"/>
                    </a:cubicBezTo>
                    <a:cubicBezTo>
                      <a:pt x="8286" y="10895"/>
                      <a:pt x="9330" y="10504"/>
                      <a:pt x="10113" y="9688"/>
                    </a:cubicBezTo>
                    <a:cubicBezTo>
                      <a:pt x="11711" y="8123"/>
                      <a:pt x="11711" y="5513"/>
                      <a:pt x="10113" y="3947"/>
                    </a:cubicBezTo>
                    <a:lnTo>
                      <a:pt x="7373" y="1175"/>
                    </a:lnTo>
                    <a:cubicBezTo>
                      <a:pt x="6574" y="392"/>
                      <a:pt x="5530" y="0"/>
                      <a:pt x="4486"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42"/>
              <p:cNvSpPr/>
              <p:nvPr/>
            </p:nvSpPr>
            <p:spPr>
              <a:xfrm>
                <a:off x="1560025" y="3038525"/>
                <a:ext cx="1336625" cy="1336625"/>
              </a:xfrm>
              <a:custGeom>
                <a:rect b="b" l="l" r="r" t="t"/>
                <a:pathLst>
                  <a:path extrusionOk="0" h="53465" w="53465">
                    <a:moveTo>
                      <a:pt x="26749" y="8156"/>
                    </a:moveTo>
                    <a:cubicBezTo>
                      <a:pt x="36992" y="8156"/>
                      <a:pt x="45310" y="16506"/>
                      <a:pt x="45310" y="26749"/>
                    </a:cubicBezTo>
                    <a:cubicBezTo>
                      <a:pt x="45310" y="36992"/>
                      <a:pt x="36992" y="45310"/>
                      <a:pt x="26749" y="45310"/>
                    </a:cubicBezTo>
                    <a:cubicBezTo>
                      <a:pt x="16506" y="45310"/>
                      <a:pt x="8156" y="36992"/>
                      <a:pt x="8156" y="26749"/>
                    </a:cubicBezTo>
                    <a:cubicBezTo>
                      <a:pt x="8156" y="16506"/>
                      <a:pt x="16506" y="8156"/>
                      <a:pt x="26749" y="8156"/>
                    </a:cubicBezTo>
                    <a:close/>
                    <a:moveTo>
                      <a:pt x="26749" y="1"/>
                    </a:moveTo>
                    <a:cubicBezTo>
                      <a:pt x="12005" y="1"/>
                      <a:pt x="1" y="12005"/>
                      <a:pt x="1" y="26749"/>
                    </a:cubicBezTo>
                    <a:cubicBezTo>
                      <a:pt x="1" y="41493"/>
                      <a:pt x="12005" y="53465"/>
                      <a:pt x="26749" y="53465"/>
                    </a:cubicBezTo>
                    <a:cubicBezTo>
                      <a:pt x="41493" y="53465"/>
                      <a:pt x="53465" y="41493"/>
                      <a:pt x="53465" y="26749"/>
                    </a:cubicBezTo>
                    <a:cubicBezTo>
                      <a:pt x="53465" y="12005"/>
                      <a:pt x="41493" y="1"/>
                      <a:pt x="26749"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79" name="Google Shape;879;p42"/>
          <p:cNvGrpSpPr/>
          <p:nvPr/>
        </p:nvGrpSpPr>
        <p:grpSpPr>
          <a:xfrm>
            <a:off x="6288301" y="3076550"/>
            <a:ext cx="1703530" cy="2073956"/>
            <a:chOff x="6288301" y="3076550"/>
            <a:chExt cx="1703530" cy="2073956"/>
          </a:xfrm>
        </p:grpSpPr>
        <p:pic>
          <p:nvPicPr>
            <p:cNvPr id="880" name="Google Shape;880;p42"/>
            <p:cNvPicPr preferRelativeResize="0"/>
            <p:nvPr/>
          </p:nvPicPr>
          <p:blipFill rotWithShape="1">
            <a:blip r:embed="rId4">
              <a:alphaModFix/>
            </a:blip>
            <a:srcRect b="0" l="21109" r="21103" t="0"/>
            <a:stretch/>
          </p:blipFill>
          <p:spPr>
            <a:xfrm>
              <a:off x="6288301" y="3492250"/>
              <a:ext cx="1703530" cy="1658256"/>
            </a:xfrm>
            <a:prstGeom prst="rect">
              <a:avLst/>
            </a:prstGeom>
            <a:noFill/>
            <a:ln>
              <a:noFill/>
            </a:ln>
          </p:spPr>
        </p:pic>
        <p:sp>
          <p:nvSpPr>
            <p:cNvPr id="881" name="Google Shape;881;p42"/>
            <p:cNvSpPr/>
            <p:nvPr/>
          </p:nvSpPr>
          <p:spPr>
            <a:xfrm>
              <a:off x="6288375" y="3492250"/>
              <a:ext cx="1703400" cy="1651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42"/>
            <p:cNvSpPr/>
            <p:nvPr/>
          </p:nvSpPr>
          <p:spPr>
            <a:xfrm>
              <a:off x="6836113" y="3076550"/>
              <a:ext cx="607800" cy="645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83" name="Google Shape;883;p42"/>
            <p:cNvGrpSpPr/>
            <p:nvPr/>
          </p:nvGrpSpPr>
          <p:grpSpPr>
            <a:xfrm>
              <a:off x="6928389" y="3158443"/>
              <a:ext cx="423799" cy="423799"/>
              <a:chOff x="1190625" y="238125"/>
              <a:chExt cx="5219200" cy="5219200"/>
            </a:xfrm>
          </p:grpSpPr>
          <p:sp>
            <p:nvSpPr>
              <p:cNvPr id="884" name="Google Shape;884;p42"/>
              <p:cNvSpPr/>
              <p:nvPr/>
            </p:nvSpPr>
            <p:spPr>
              <a:xfrm>
                <a:off x="1190625" y="238125"/>
                <a:ext cx="5219200" cy="5219200"/>
              </a:xfrm>
              <a:custGeom>
                <a:rect b="b" l="l" r="r" t="t"/>
                <a:pathLst>
                  <a:path extrusionOk="0" h="208768" w="208768">
                    <a:moveTo>
                      <a:pt x="177778" y="45244"/>
                    </a:moveTo>
                    <a:lnTo>
                      <a:pt x="177778" y="56367"/>
                    </a:lnTo>
                    <a:cubicBezTo>
                      <a:pt x="174549" y="52192"/>
                      <a:pt x="170798" y="48473"/>
                      <a:pt x="166622" y="45244"/>
                    </a:cubicBezTo>
                    <a:close/>
                    <a:moveTo>
                      <a:pt x="185933" y="8612"/>
                    </a:moveTo>
                    <a:cubicBezTo>
                      <a:pt x="194317" y="10471"/>
                      <a:pt x="200612" y="17974"/>
                      <a:pt x="200612" y="26911"/>
                    </a:cubicBezTo>
                    <a:lnTo>
                      <a:pt x="200612" y="162577"/>
                    </a:lnTo>
                    <a:cubicBezTo>
                      <a:pt x="196698" y="158761"/>
                      <a:pt x="191609" y="156119"/>
                      <a:pt x="185933" y="155238"/>
                    </a:cubicBezTo>
                    <a:lnTo>
                      <a:pt x="185933" y="8612"/>
                    </a:lnTo>
                    <a:close/>
                    <a:moveTo>
                      <a:pt x="11189" y="66414"/>
                    </a:moveTo>
                    <a:cubicBezTo>
                      <a:pt x="20551" y="66414"/>
                      <a:pt x="29749" y="68110"/>
                      <a:pt x="38491" y="71503"/>
                    </a:cubicBezTo>
                    <a:cubicBezTo>
                      <a:pt x="48180" y="75221"/>
                      <a:pt x="58357" y="77113"/>
                      <a:pt x="68730" y="77113"/>
                    </a:cubicBezTo>
                    <a:lnTo>
                      <a:pt x="70557" y="77113"/>
                    </a:lnTo>
                    <a:cubicBezTo>
                      <a:pt x="69056" y="82496"/>
                      <a:pt x="68273" y="88106"/>
                      <a:pt x="68273" y="93847"/>
                    </a:cubicBezTo>
                    <a:cubicBezTo>
                      <a:pt x="68273" y="94826"/>
                      <a:pt x="68273" y="95805"/>
                      <a:pt x="68339" y="96783"/>
                    </a:cubicBezTo>
                    <a:cubicBezTo>
                      <a:pt x="63446" y="95511"/>
                      <a:pt x="58292" y="94826"/>
                      <a:pt x="53007" y="94826"/>
                    </a:cubicBezTo>
                    <a:cubicBezTo>
                      <a:pt x="43841" y="94826"/>
                      <a:pt x="35034" y="96816"/>
                      <a:pt x="26846" y="100698"/>
                    </a:cubicBezTo>
                    <a:cubicBezTo>
                      <a:pt x="24791" y="101676"/>
                      <a:pt x="23943" y="104090"/>
                      <a:pt x="24889" y="106145"/>
                    </a:cubicBezTo>
                    <a:cubicBezTo>
                      <a:pt x="25595" y="107605"/>
                      <a:pt x="27050" y="108470"/>
                      <a:pt x="28577" y="108470"/>
                    </a:cubicBezTo>
                    <a:cubicBezTo>
                      <a:pt x="29166" y="108470"/>
                      <a:pt x="29765" y="108342"/>
                      <a:pt x="30336" y="108070"/>
                    </a:cubicBezTo>
                    <a:cubicBezTo>
                      <a:pt x="37448" y="104710"/>
                      <a:pt x="45081" y="102981"/>
                      <a:pt x="53007" y="102981"/>
                    </a:cubicBezTo>
                    <a:cubicBezTo>
                      <a:pt x="82235" y="102981"/>
                      <a:pt x="106015" y="126761"/>
                      <a:pt x="106015" y="155988"/>
                    </a:cubicBezTo>
                    <a:cubicBezTo>
                      <a:pt x="106015" y="174190"/>
                      <a:pt x="96914" y="190794"/>
                      <a:pt x="81615" y="200612"/>
                    </a:cubicBezTo>
                    <a:lnTo>
                      <a:pt x="54345" y="200612"/>
                    </a:lnTo>
                    <a:cubicBezTo>
                      <a:pt x="55943" y="200058"/>
                      <a:pt x="57085" y="198557"/>
                      <a:pt x="57085" y="196763"/>
                    </a:cubicBezTo>
                    <a:cubicBezTo>
                      <a:pt x="57085" y="194512"/>
                      <a:pt x="55258" y="192686"/>
                      <a:pt x="53007" y="192686"/>
                    </a:cubicBezTo>
                    <a:cubicBezTo>
                      <a:pt x="32783" y="192686"/>
                      <a:pt x="16310" y="176213"/>
                      <a:pt x="16310" y="155988"/>
                    </a:cubicBezTo>
                    <a:cubicBezTo>
                      <a:pt x="16310" y="135764"/>
                      <a:pt x="32783" y="119291"/>
                      <a:pt x="53007" y="119291"/>
                    </a:cubicBezTo>
                    <a:cubicBezTo>
                      <a:pt x="73232" y="119291"/>
                      <a:pt x="89705" y="135764"/>
                      <a:pt x="89705" y="155988"/>
                    </a:cubicBezTo>
                    <a:cubicBezTo>
                      <a:pt x="89705" y="168188"/>
                      <a:pt x="83670" y="179572"/>
                      <a:pt x="73525" y="186423"/>
                    </a:cubicBezTo>
                    <a:cubicBezTo>
                      <a:pt x="71666" y="187695"/>
                      <a:pt x="71177" y="190206"/>
                      <a:pt x="72416" y="192098"/>
                    </a:cubicBezTo>
                    <a:cubicBezTo>
                      <a:pt x="73209" y="193257"/>
                      <a:pt x="74495" y="193884"/>
                      <a:pt x="75803" y="193884"/>
                    </a:cubicBezTo>
                    <a:cubicBezTo>
                      <a:pt x="76593" y="193884"/>
                      <a:pt x="77391" y="193654"/>
                      <a:pt x="78092" y="193175"/>
                    </a:cubicBezTo>
                    <a:cubicBezTo>
                      <a:pt x="90455" y="184824"/>
                      <a:pt x="97860" y="170928"/>
                      <a:pt x="97860" y="155988"/>
                    </a:cubicBezTo>
                    <a:cubicBezTo>
                      <a:pt x="97860" y="131262"/>
                      <a:pt x="77733" y="111136"/>
                      <a:pt x="53007" y="111136"/>
                    </a:cubicBezTo>
                    <a:cubicBezTo>
                      <a:pt x="28281" y="111136"/>
                      <a:pt x="8155" y="131262"/>
                      <a:pt x="8155" y="155988"/>
                    </a:cubicBezTo>
                    <a:cubicBezTo>
                      <a:pt x="8155" y="179181"/>
                      <a:pt x="25835" y="198296"/>
                      <a:pt x="48408" y="200612"/>
                    </a:cubicBezTo>
                    <a:lnTo>
                      <a:pt x="8155" y="200612"/>
                    </a:lnTo>
                    <a:lnTo>
                      <a:pt x="8155" y="155988"/>
                    </a:lnTo>
                    <a:lnTo>
                      <a:pt x="8155" y="96098"/>
                    </a:lnTo>
                    <a:cubicBezTo>
                      <a:pt x="10797" y="94532"/>
                      <a:pt x="15788" y="91760"/>
                      <a:pt x="20094" y="90748"/>
                    </a:cubicBezTo>
                    <a:cubicBezTo>
                      <a:pt x="22279" y="90227"/>
                      <a:pt x="23649" y="88041"/>
                      <a:pt x="23127" y="85823"/>
                    </a:cubicBezTo>
                    <a:cubicBezTo>
                      <a:pt x="22678" y="83941"/>
                      <a:pt x="20996" y="82688"/>
                      <a:pt x="19142" y="82688"/>
                    </a:cubicBezTo>
                    <a:cubicBezTo>
                      <a:pt x="18843" y="82688"/>
                      <a:pt x="18539" y="82721"/>
                      <a:pt x="18235" y="82789"/>
                    </a:cubicBezTo>
                    <a:cubicBezTo>
                      <a:pt x="14777" y="83605"/>
                      <a:pt x="11123" y="85236"/>
                      <a:pt x="8155" y="86769"/>
                    </a:cubicBezTo>
                    <a:lnTo>
                      <a:pt x="8155" y="66414"/>
                    </a:lnTo>
                    <a:close/>
                    <a:moveTo>
                      <a:pt x="181856" y="0"/>
                    </a:moveTo>
                    <a:cubicBezTo>
                      <a:pt x="179605" y="0"/>
                      <a:pt x="177778" y="1827"/>
                      <a:pt x="177778" y="4077"/>
                    </a:cubicBezTo>
                    <a:lnTo>
                      <a:pt x="177778" y="37089"/>
                    </a:lnTo>
                    <a:lnTo>
                      <a:pt x="67686" y="37089"/>
                    </a:lnTo>
                    <a:cubicBezTo>
                      <a:pt x="65435" y="37089"/>
                      <a:pt x="63609" y="38915"/>
                      <a:pt x="63609" y="41166"/>
                    </a:cubicBezTo>
                    <a:cubicBezTo>
                      <a:pt x="63609" y="43417"/>
                      <a:pt x="65435" y="45244"/>
                      <a:pt x="67686" y="45244"/>
                    </a:cubicBezTo>
                    <a:lnTo>
                      <a:pt x="150639" y="45244"/>
                    </a:lnTo>
                    <a:cubicBezTo>
                      <a:pt x="162577" y="50496"/>
                      <a:pt x="172429" y="60216"/>
                      <a:pt x="177778" y="72123"/>
                    </a:cubicBezTo>
                    <a:lnTo>
                      <a:pt x="177778" y="115540"/>
                    </a:lnTo>
                    <a:cubicBezTo>
                      <a:pt x="169232" y="134590"/>
                      <a:pt x="150345" y="146855"/>
                      <a:pt x="129403" y="146855"/>
                    </a:cubicBezTo>
                    <a:cubicBezTo>
                      <a:pt x="127152" y="146855"/>
                      <a:pt x="125326" y="148681"/>
                      <a:pt x="125326" y="150932"/>
                    </a:cubicBezTo>
                    <a:cubicBezTo>
                      <a:pt x="125326" y="153183"/>
                      <a:pt x="127152" y="155010"/>
                      <a:pt x="129403" y="155010"/>
                    </a:cubicBezTo>
                    <a:cubicBezTo>
                      <a:pt x="148649" y="155010"/>
                      <a:pt x="166361" y="146039"/>
                      <a:pt x="177778" y="131295"/>
                    </a:cubicBezTo>
                    <a:lnTo>
                      <a:pt x="177778" y="159022"/>
                    </a:lnTo>
                    <a:cubicBezTo>
                      <a:pt x="177778" y="161273"/>
                      <a:pt x="179605" y="163099"/>
                      <a:pt x="181856" y="163099"/>
                    </a:cubicBezTo>
                    <a:cubicBezTo>
                      <a:pt x="191968" y="163099"/>
                      <a:pt x="200221" y="171156"/>
                      <a:pt x="200580" y="181171"/>
                    </a:cubicBezTo>
                    <a:lnTo>
                      <a:pt x="193664" y="181171"/>
                    </a:lnTo>
                    <a:cubicBezTo>
                      <a:pt x="181399" y="181171"/>
                      <a:pt x="169362" y="178953"/>
                      <a:pt x="157913" y="174549"/>
                    </a:cubicBezTo>
                    <a:cubicBezTo>
                      <a:pt x="145517" y="169786"/>
                      <a:pt x="132502" y="167373"/>
                      <a:pt x="119258" y="167373"/>
                    </a:cubicBezTo>
                    <a:lnTo>
                      <a:pt x="113093" y="167373"/>
                    </a:lnTo>
                    <a:cubicBezTo>
                      <a:pt x="113811" y="163621"/>
                      <a:pt x="114170" y="159805"/>
                      <a:pt x="114170" y="155988"/>
                    </a:cubicBezTo>
                    <a:cubicBezTo>
                      <a:pt x="114170" y="130675"/>
                      <a:pt x="98708" y="108918"/>
                      <a:pt x="76722" y="99621"/>
                    </a:cubicBezTo>
                    <a:cubicBezTo>
                      <a:pt x="76526" y="97696"/>
                      <a:pt x="76428" y="95772"/>
                      <a:pt x="76428" y="93847"/>
                    </a:cubicBezTo>
                    <a:cubicBezTo>
                      <a:pt x="76428" y="79886"/>
                      <a:pt x="81778" y="66708"/>
                      <a:pt x="91564" y="56759"/>
                    </a:cubicBezTo>
                    <a:cubicBezTo>
                      <a:pt x="93130" y="55128"/>
                      <a:pt x="93097" y="52551"/>
                      <a:pt x="91499" y="50985"/>
                    </a:cubicBezTo>
                    <a:cubicBezTo>
                      <a:pt x="90712" y="50198"/>
                      <a:pt x="89687" y="49806"/>
                      <a:pt x="88659" y="49806"/>
                    </a:cubicBezTo>
                    <a:cubicBezTo>
                      <a:pt x="87600" y="49806"/>
                      <a:pt x="86536" y="50222"/>
                      <a:pt x="85725" y="51050"/>
                    </a:cubicBezTo>
                    <a:cubicBezTo>
                      <a:pt x="80571" y="56302"/>
                      <a:pt x="76461" y="62369"/>
                      <a:pt x="73525" y="68958"/>
                    </a:cubicBezTo>
                    <a:lnTo>
                      <a:pt x="68730" y="68958"/>
                    </a:lnTo>
                    <a:cubicBezTo>
                      <a:pt x="59368" y="68958"/>
                      <a:pt x="50169" y="67230"/>
                      <a:pt x="41427" y="63870"/>
                    </a:cubicBezTo>
                    <a:cubicBezTo>
                      <a:pt x="31739" y="60151"/>
                      <a:pt x="21562" y="58259"/>
                      <a:pt x="11189" y="58259"/>
                    </a:cubicBezTo>
                    <a:lnTo>
                      <a:pt x="8155" y="58259"/>
                    </a:lnTo>
                    <a:lnTo>
                      <a:pt x="8155" y="45244"/>
                    </a:lnTo>
                    <a:lnTo>
                      <a:pt x="27727" y="45244"/>
                    </a:lnTo>
                    <a:cubicBezTo>
                      <a:pt x="29978" y="45244"/>
                      <a:pt x="31804" y="43417"/>
                      <a:pt x="31804" y="41166"/>
                    </a:cubicBezTo>
                    <a:cubicBezTo>
                      <a:pt x="31804" y="38915"/>
                      <a:pt x="29978" y="37089"/>
                      <a:pt x="27727" y="37089"/>
                    </a:cubicBezTo>
                    <a:lnTo>
                      <a:pt x="4077" y="37089"/>
                    </a:lnTo>
                    <a:cubicBezTo>
                      <a:pt x="1827" y="37089"/>
                      <a:pt x="0" y="38915"/>
                      <a:pt x="0" y="41166"/>
                    </a:cubicBezTo>
                    <a:lnTo>
                      <a:pt x="0" y="204690"/>
                    </a:lnTo>
                    <a:cubicBezTo>
                      <a:pt x="0" y="206940"/>
                      <a:pt x="1827" y="208767"/>
                      <a:pt x="4077" y="208767"/>
                    </a:cubicBezTo>
                    <a:lnTo>
                      <a:pt x="122749" y="208767"/>
                    </a:lnTo>
                    <a:cubicBezTo>
                      <a:pt x="124999" y="208767"/>
                      <a:pt x="126826" y="206940"/>
                      <a:pt x="126826" y="204690"/>
                    </a:cubicBezTo>
                    <a:cubicBezTo>
                      <a:pt x="126826" y="202439"/>
                      <a:pt x="124999" y="200612"/>
                      <a:pt x="122749" y="200612"/>
                    </a:cubicBezTo>
                    <a:lnTo>
                      <a:pt x="94826" y="200612"/>
                    </a:lnTo>
                    <a:cubicBezTo>
                      <a:pt x="99262" y="196437"/>
                      <a:pt x="103079" y="191642"/>
                      <a:pt x="106112" y="186325"/>
                    </a:cubicBezTo>
                    <a:cubicBezTo>
                      <a:pt x="108102" y="182900"/>
                      <a:pt x="109733" y="179246"/>
                      <a:pt x="110973" y="175527"/>
                    </a:cubicBezTo>
                    <a:lnTo>
                      <a:pt x="119258" y="175527"/>
                    </a:lnTo>
                    <a:cubicBezTo>
                      <a:pt x="131523" y="175527"/>
                      <a:pt x="143527" y="177746"/>
                      <a:pt x="155010" y="182149"/>
                    </a:cubicBezTo>
                    <a:cubicBezTo>
                      <a:pt x="167373" y="186912"/>
                      <a:pt x="180388" y="189326"/>
                      <a:pt x="193664" y="189326"/>
                    </a:cubicBezTo>
                    <a:lnTo>
                      <a:pt x="199046" y="189326"/>
                    </a:lnTo>
                    <a:cubicBezTo>
                      <a:pt x="196176" y="195948"/>
                      <a:pt x="189554" y="200612"/>
                      <a:pt x="181856" y="200612"/>
                    </a:cubicBezTo>
                    <a:lnTo>
                      <a:pt x="158891" y="200612"/>
                    </a:lnTo>
                    <a:cubicBezTo>
                      <a:pt x="156641" y="200612"/>
                      <a:pt x="154814" y="202439"/>
                      <a:pt x="154814" y="204690"/>
                    </a:cubicBezTo>
                    <a:cubicBezTo>
                      <a:pt x="154814" y="206940"/>
                      <a:pt x="156641" y="208767"/>
                      <a:pt x="158891" y="208767"/>
                    </a:cubicBezTo>
                    <a:lnTo>
                      <a:pt x="181856" y="208767"/>
                    </a:lnTo>
                    <a:cubicBezTo>
                      <a:pt x="196698" y="208767"/>
                      <a:pt x="208767" y="196698"/>
                      <a:pt x="208767" y="181856"/>
                    </a:cubicBezTo>
                    <a:lnTo>
                      <a:pt x="208767" y="26911"/>
                    </a:lnTo>
                    <a:cubicBezTo>
                      <a:pt x="208767" y="12069"/>
                      <a:pt x="196698" y="0"/>
                      <a:pt x="181856"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42"/>
              <p:cNvSpPr/>
              <p:nvPr/>
            </p:nvSpPr>
            <p:spPr>
              <a:xfrm>
                <a:off x="2189600" y="3811625"/>
                <a:ext cx="652425" cy="652425"/>
              </a:xfrm>
              <a:custGeom>
                <a:rect b="b" l="l" r="r" t="t"/>
                <a:pathLst>
                  <a:path extrusionOk="0" h="26097" w="26097">
                    <a:moveTo>
                      <a:pt x="13048" y="8155"/>
                    </a:moveTo>
                    <a:cubicBezTo>
                      <a:pt x="15756" y="8155"/>
                      <a:pt x="17941" y="10341"/>
                      <a:pt x="17941" y="13048"/>
                    </a:cubicBezTo>
                    <a:cubicBezTo>
                      <a:pt x="17941" y="15756"/>
                      <a:pt x="15756" y="17941"/>
                      <a:pt x="13048" y="17941"/>
                    </a:cubicBezTo>
                    <a:cubicBezTo>
                      <a:pt x="10341" y="17941"/>
                      <a:pt x="8155" y="15756"/>
                      <a:pt x="8155" y="13048"/>
                    </a:cubicBezTo>
                    <a:cubicBezTo>
                      <a:pt x="8155" y="10341"/>
                      <a:pt x="10341" y="8155"/>
                      <a:pt x="13048" y="8155"/>
                    </a:cubicBezTo>
                    <a:close/>
                    <a:moveTo>
                      <a:pt x="13048" y="0"/>
                    </a:moveTo>
                    <a:cubicBezTo>
                      <a:pt x="5839" y="0"/>
                      <a:pt x="0" y="5872"/>
                      <a:pt x="0" y="13048"/>
                    </a:cubicBezTo>
                    <a:cubicBezTo>
                      <a:pt x="0" y="20257"/>
                      <a:pt x="5839" y="26096"/>
                      <a:pt x="13048" y="26096"/>
                    </a:cubicBezTo>
                    <a:cubicBezTo>
                      <a:pt x="20257" y="26096"/>
                      <a:pt x="26096" y="20257"/>
                      <a:pt x="26096" y="13048"/>
                    </a:cubicBezTo>
                    <a:cubicBezTo>
                      <a:pt x="26096" y="5872"/>
                      <a:pt x="20257" y="0"/>
                      <a:pt x="1304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42"/>
              <p:cNvSpPr/>
              <p:nvPr/>
            </p:nvSpPr>
            <p:spPr>
              <a:xfrm>
                <a:off x="1781850" y="3403875"/>
                <a:ext cx="1467925" cy="1467925"/>
              </a:xfrm>
              <a:custGeom>
                <a:rect b="b" l="l" r="r" t="t"/>
                <a:pathLst>
                  <a:path extrusionOk="0" h="58717" w="58717">
                    <a:moveTo>
                      <a:pt x="29358" y="0"/>
                    </a:moveTo>
                    <a:cubicBezTo>
                      <a:pt x="27108" y="0"/>
                      <a:pt x="25281" y="1827"/>
                      <a:pt x="25281" y="4078"/>
                    </a:cubicBezTo>
                    <a:cubicBezTo>
                      <a:pt x="25281" y="6329"/>
                      <a:pt x="27108" y="8155"/>
                      <a:pt x="29358" y="8155"/>
                    </a:cubicBezTo>
                    <a:cubicBezTo>
                      <a:pt x="41036" y="8155"/>
                      <a:pt x="50561" y="17680"/>
                      <a:pt x="50561" y="29358"/>
                    </a:cubicBezTo>
                    <a:cubicBezTo>
                      <a:pt x="50561" y="41069"/>
                      <a:pt x="41036" y="50561"/>
                      <a:pt x="29358" y="50561"/>
                    </a:cubicBezTo>
                    <a:cubicBezTo>
                      <a:pt x="17680" y="50561"/>
                      <a:pt x="8155" y="41069"/>
                      <a:pt x="8155" y="29358"/>
                    </a:cubicBezTo>
                    <a:cubicBezTo>
                      <a:pt x="8155" y="24009"/>
                      <a:pt x="10145" y="18887"/>
                      <a:pt x="13799" y="14973"/>
                    </a:cubicBezTo>
                    <a:cubicBezTo>
                      <a:pt x="15332" y="13309"/>
                      <a:pt x="15234" y="10732"/>
                      <a:pt x="13570" y="9199"/>
                    </a:cubicBezTo>
                    <a:cubicBezTo>
                      <a:pt x="12781" y="8472"/>
                      <a:pt x="11786" y="8111"/>
                      <a:pt x="10794" y="8111"/>
                    </a:cubicBezTo>
                    <a:cubicBezTo>
                      <a:pt x="9696" y="8111"/>
                      <a:pt x="8602" y="8553"/>
                      <a:pt x="7797" y="9427"/>
                    </a:cubicBezTo>
                    <a:cubicBezTo>
                      <a:pt x="2773" y="14875"/>
                      <a:pt x="0" y="21953"/>
                      <a:pt x="0" y="29358"/>
                    </a:cubicBezTo>
                    <a:cubicBezTo>
                      <a:pt x="0" y="45538"/>
                      <a:pt x="13179" y="58716"/>
                      <a:pt x="29358" y="58716"/>
                    </a:cubicBezTo>
                    <a:cubicBezTo>
                      <a:pt x="45538" y="58716"/>
                      <a:pt x="58716" y="45538"/>
                      <a:pt x="58716" y="29358"/>
                    </a:cubicBezTo>
                    <a:cubicBezTo>
                      <a:pt x="58716" y="13179"/>
                      <a:pt x="45538" y="0"/>
                      <a:pt x="2935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42"/>
              <p:cNvSpPr/>
              <p:nvPr/>
            </p:nvSpPr>
            <p:spPr>
              <a:xfrm>
                <a:off x="4099500" y="2258100"/>
                <a:ext cx="653225" cy="652425"/>
              </a:xfrm>
              <a:custGeom>
                <a:rect b="b" l="l" r="r" t="t"/>
                <a:pathLst>
                  <a:path extrusionOk="0" h="26097" w="26129">
                    <a:moveTo>
                      <a:pt x="13048" y="8155"/>
                    </a:moveTo>
                    <a:cubicBezTo>
                      <a:pt x="15755" y="8155"/>
                      <a:pt x="17974" y="10341"/>
                      <a:pt x="17974" y="13048"/>
                    </a:cubicBezTo>
                    <a:cubicBezTo>
                      <a:pt x="17974" y="15723"/>
                      <a:pt x="15755" y="17941"/>
                      <a:pt x="13048" y="17941"/>
                    </a:cubicBezTo>
                    <a:cubicBezTo>
                      <a:pt x="10373" y="17941"/>
                      <a:pt x="8155" y="15723"/>
                      <a:pt x="8155" y="13048"/>
                    </a:cubicBezTo>
                    <a:cubicBezTo>
                      <a:pt x="8155" y="10341"/>
                      <a:pt x="10373" y="8155"/>
                      <a:pt x="13048" y="8155"/>
                    </a:cubicBezTo>
                    <a:close/>
                    <a:moveTo>
                      <a:pt x="13048" y="0"/>
                    </a:moveTo>
                    <a:cubicBezTo>
                      <a:pt x="5872" y="0"/>
                      <a:pt x="0" y="5839"/>
                      <a:pt x="0" y="13048"/>
                    </a:cubicBezTo>
                    <a:cubicBezTo>
                      <a:pt x="0" y="20225"/>
                      <a:pt x="5872" y="26096"/>
                      <a:pt x="13048" y="26096"/>
                    </a:cubicBezTo>
                    <a:cubicBezTo>
                      <a:pt x="20257" y="26096"/>
                      <a:pt x="26129" y="20225"/>
                      <a:pt x="26129" y="13048"/>
                    </a:cubicBezTo>
                    <a:cubicBezTo>
                      <a:pt x="26129" y="5839"/>
                      <a:pt x="20257" y="0"/>
                      <a:pt x="1304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42"/>
              <p:cNvSpPr/>
              <p:nvPr/>
            </p:nvSpPr>
            <p:spPr>
              <a:xfrm>
                <a:off x="3691750" y="1850350"/>
                <a:ext cx="1468725" cy="1467925"/>
              </a:xfrm>
              <a:custGeom>
                <a:rect b="b" l="l" r="r" t="t"/>
                <a:pathLst>
                  <a:path extrusionOk="0" h="58717" w="58749">
                    <a:moveTo>
                      <a:pt x="29358" y="0"/>
                    </a:moveTo>
                    <a:cubicBezTo>
                      <a:pt x="13179" y="0"/>
                      <a:pt x="0" y="13146"/>
                      <a:pt x="0" y="29358"/>
                    </a:cubicBezTo>
                    <a:cubicBezTo>
                      <a:pt x="0" y="37089"/>
                      <a:pt x="3001" y="44396"/>
                      <a:pt x="8416" y="49909"/>
                    </a:cubicBezTo>
                    <a:cubicBezTo>
                      <a:pt x="9211" y="50720"/>
                      <a:pt x="10267" y="51128"/>
                      <a:pt x="11327" y="51128"/>
                    </a:cubicBezTo>
                    <a:cubicBezTo>
                      <a:pt x="12355" y="51128"/>
                      <a:pt x="13387" y="50745"/>
                      <a:pt x="14190" y="49974"/>
                    </a:cubicBezTo>
                    <a:cubicBezTo>
                      <a:pt x="15788" y="48376"/>
                      <a:pt x="15821" y="45799"/>
                      <a:pt x="14222" y="44200"/>
                    </a:cubicBezTo>
                    <a:cubicBezTo>
                      <a:pt x="10308" y="40221"/>
                      <a:pt x="8188" y="34936"/>
                      <a:pt x="8188" y="29358"/>
                    </a:cubicBezTo>
                    <a:cubicBezTo>
                      <a:pt x="8188" y="17648"/>
                      <a:pt x="17680" y="8155"/>
                      <a:pt x="29391" y="8155"/>
                    </a:cubicBezTo>
                    <a:cubicBezTo>
                      <a:pt x="41069" y="8155"/>
                      <a:pt x="50594" y="17648"/>
                      <a:pt x="50594" y="29358"/>
                    </a:cubicBezTo>
                    <a:cubicBezTo>
                      <a:pt x="50594" y="41036"/>
                      <a:pt x="41069" y="50561"/>
                      <a:pt x="29391" y="50561"/>
                    </a:cubicBezTo>
                    <a:cubicBezTo>
                      <a:pt x="27107" y="50561"/>
                      <a:pt x="25313" y="52388"/>
                      <a:pt x="25313" y="54639"/>
                    </a:cubicBezTo>
                    <a:cubicBezTo>
                      <a:pt x="25313" y="56890"/>
                      <a:pt x="27107" y="58716"/>
                      <a:pt x="29391" y="58716"/>
                    </a:cubicBezTo>
                    <a:cubicBezTo>
                      <a:pt x="45570" y="58716"/>
                      <a:pt x="58749" y="45538"/>
                      <a:pt x="58749" y="29358"/>
                    </a:cubicBezTo>
                    <a:cubicBezTo>
                      <a:pt x="58749" y="13146"/>
                      <a:pt x="45570" y="0"/>
                      <a:pt x="2935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42"/>
              <p:cNvSpPr/>
              <p:nvPr/>
            </p:nvSpPr>
            <p:spPr>
              <a:xfrm>
                <a:off x="4323750" y="1603075"/>
                <a:ext cx="1224075" cy="2102550"/>
              </a:xfrm>
              <a:custGeom>
                <a:rect b="b" l="l" r="r" t="t"/>
                <a:pathLst>
                  <a:path extrusionOk="0" h="84102" w="48963">
                    <a:moveTo>
                      <a:pt x="24766" y="0"/>
                    </a:moveTo>
                    <a:cubicBezTo>
                      <a:pt x="23367" y="0"/>
                      <a:pt x="21997" y="725"/>
                      <a:pt x="21236" y="2030"/>
                    </a:cubicBezTo>
                    <a:cubicBezTo>
                      <a:pt x="20094" y="3955"/>
                      <a:pt x="20747" y="6466"/>
                      <a:pt x="22704" y="7608"/>
                    </a:cubicBezTo>
                    <a:cubicBezTo>
                      <a:pt x="33860" y="14165"/>
                      <a:pt x="40808" y="26299"/>
                      <a:pt x="40808" y="39249"/>
                    </a:cubicBezTo>
                    <a:cubicBezTo>
                      <a:pt x="40808" y="59474"/>
                      <a:pt x="24335" y="75947"/>
                      <a:pt x="4078" y="75947"/>
                    </a:cubicBezTo>
                    <a:cubicBezTo>
                      <a:pt x="1827" y="75947"/>
                      <a:pt x="1" y="77773"/>
                      <a:pt x="1" y="80024"/>
                    </a:cubicBezTo>
                    <a:cubicBezTo>
                      <a:pt x="1" y="82275"/>
                      <a:pt x="1827" y="84102"/>
                      <a:pt x="4078" y="84102"/>
                    </a:cubicBezTo>
                    <a:cubicBezTo>
                      <a:pt x="28836" y="84102"/>
                      <a:pt x="48963" y="63975"/>
                      <a:pt x="48963" y="39249"/>
                    </a:cubicBezTo>
                    <a:cubicBezTo>
                      <a:pt x="48963" y="23429"/>
                      <a:pt x="40482" y="8619"/>
                      <a:pt x="26814" y="562"/>
                    </a:cubicBezTo>
                    <a:cubicBezTo>
                      <a:pt x="26173" y="182"/>
                      <a:pt x="25466" y="0"/>
                      <a:pt x="24766"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42"/>
              <p:cNvSpPr/>
              <p:nvPr/>
            </p:nvSpPr>
            <p:spPr>
              <a:xfrm>
                <a:off x="3304375" y="1463000"/>
                <a:ext cx="1223275" cy="1223250"/>
              </a:xfrm>
              <a:custGeom>
                <a:rect b="b" l="l" r="r" t="t"/>
                <a:pathLst>
                  <a:path extrusionOk="0" h="48930" w="48931">
                    <a:moveTo>
                      <a:pt x="44853" y="0"/>
                    </a:moveTo>
                    <a:cubicBezTo>
                      <a:pt x="20127" y="0"/>
                      <a:pt x="1" y="20126"/>
                      <a:pt x="1" y="44852"/>
                    </a:cubicBezTo>
                    <a:cubicBezTo>
                      <a:pt x="1" y="47103"/>
                      <a:pt x="1827" y="48930"/>
                      <a:pt x="4078" y="48930"/>
                    </a:cubicBezTo>
                    <a:cubicBezTo>
                      <a:pt x="6362" y="48930"/>
                      <a:pt x="8156" y="47103"/>
                      <a:pt x="8156" y="44852"/>
                    </a:cubicBezTo>
                    <a:cubicBezTo>
                      <a:pt x="8156" y="24595"/>
                      <a:pt x="24629" y="8155"/>
                      <a:pt x="44853" y="8155"/>
                    </a:cubicBezTo>
                    <a:cubicBezTo>
                      <a:pt x="47136" y="8155"/>
                      <a:pt x="48930" y="6328"/>
                      <a:pt x="48930" y="4078"/>
                    </a:cubicBezTo>
                    <a:cubicBezTo>
                      <a:pt x="48930" y="1827"/>
                      <a:pt x="47136" y="0"/>
                      <a:pt x="44853"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42"/>
              <p:cNvSpPr/>
              <p:nvPr/>
            </p:nvSpPr>
            <p:spPr>
              <a:xfrm>
                <a:off x="2271150" y="1175925"/>
                <a:ext cx="203900" cy="203900"/>
              </a:xfrm>
              <a:custGeom>
                <a:rect b="b" l="l" r="r" t="t"/>
                <a:pathLst>
                  <a:path extrusionOk="0" h="8156" w="8156">
                    <a:moveTo>
                      <a:pt x="4078" y="1"/>
                    </a:moveTo>
                    <a:cubicBezTo>
                      <a:pt x="1827" y="1"/>
                      <a:pt x="0" y="1828"/>
                      <a:pt x="0" y="4078"/>
                    </a:cubicBezTo>
                    <a:cubicBezTo>
                      <a:pt x="0" y="6329"/>
                      <a:pt x="1827" y="8156"/>
                      <a:pt x="4078" y="8156"/>
                    </a:cubicBezTo>
                    <a:cubicBezTo>
                      <a:pt x="6329" y="8156"/>
                      <a:pt x="8155" y="6329"/>
                      <a:pt x="8155" y="4078"/>
                    </a:cubicBezTo>
                    <a:cubicBezTo>
                      <a:pt x="8155" y="1828"/>
                      <a:pt x="6329"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42"/>
              <p:cNvSpPr/>
              <p:nvPr/>
            </p:nvSpPr>
            <p:spPr>
              <a:xfrm>
                <a:off x="4598575" y="5253425"/>
                <a:ext cx="203900" cy="203900"/>
              </a:xfrm>
              <a:custGeom>
                <a:rect b="b" l="l" r="r" t="t"/>
                <a:pathLst>
                  <a:path extrusionOk="0" h="8156" w="8156">
                    <a:moveTo>
                      <a:pt x="4078" y="0"/>
                    </a:moveTo>
                    <a:cubicBezTo>
                      <a:pt x="3001" y="0"/>
                      <a:pt x="1958" y="424"/>
                      <a:pt x="1207" y="1207"/>
                    </a:cubicBezTo>
                    <a:cubicBezTo>
                      <a:pt x="457" y="1957"/>
                      <a:pt x="0" y="3001"/>
                      <a:pt x="0" y="4078"/>
                    </a:cubicBezTo>
                    <a:cubicBezTo>
                      <a:pt x="0" y="5154"/>
                      <a:pt x="457" y="6198"/>
                      <a:pt x="1207" y="6948"/>
                    </a:cubicBezTo>
                    <a:cubicBezTo>
                      <a:pt x="1958" y="7731"/>
                      <a:pt x="3001" y="8155"/>
                      <a:pt x="4078" y="8155"/>
                    </a:cubicBezTo>
                    <a:cubicBezTo>
                      <a:pt x="5154" y="8155"/>
                      <a:pt x="6198" y="7731"/>
                      <a:pt x="6981" y="6948"/>
                    </a:cubicBezTo>
                    <a:cubicBezTo>
                      <a:pt x="7731" y="6198"/>
                      <a:pt x="8155" y="5154"/>
                      <a:pt x="8155" y="4078"/>
                    </a:cubicBezTo>
                    <a:cubicBezTo>
                      <a:pt x="8155" y="3001"/>
                      <a:pt x="7731" y="1957"/>
                      <a:pt x="6981" y="1207"/>
                    </a:cubicBezTo>
                    <a:cubicBezTo>
                      <a:pt x="6198" y="424"/>
                      <a:pt x="5154"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93" name="Google Shape;893;p42"/>
          <p:cNvGrpSpPr/>
          <p:nvPr/>
        </p:nvGrpSpPr>
        <p:grpSpPr>
          <a:xfrm>
            <a:off x="3709026" y="3076550"/>
            <a:ext cx="1703525" cy="2073948"/>
            <a:chOff x="3709026" y="3076550"/>
            <a:chExt cx="1703525" cy="2073948"/>
          </a:xfrm>
        </p:grpSpPr>
        <p:pic>
          <p:nvPicPr>
            <p:cNvPr id="894" name="Google Shape;894;p42"/>
            <p:cNvPicPr preferRelativeResize="0"/>
            <p:nvPr/>
          </p:nvPicPr>
          <p:blipFill rotWithShape="1">
            <a:blip r:embed="rId5">
              <a:alphaModFix/>
            </a:blip>
            <a:srcRect b="0" l="21109" r="21103" t="0"/>
            <a:stretch/>
          </p:blipFill>
          <p:spPr>
            <a:xfrm>
              <a:off x="3709026" y="3492250"/>
              <a:ext cx="1703525" cy="1658248"/>
            </a:xfrm>
            <a:prstGeom prst="rect">
              <a:avLst/>
            </a:prstGeom>
            <a:noFill/>
            <a:ln>
              <a:noFill/>
            </a:ln>
          </p:spPr>
        </p:pic>
        <p:sp>
          <p:nvSpPr>
            <p:cNvPr id="895" name="Google Shape;895;p42"/>
            <p:cNvSpPr/>
            <p:nvPr/>
          </p:nvSpPr>
          <p:spPr>
            <a:xfrm>
              <a:off x="3709037" y="3492250"/>
              <a:ext cx="1703400" cy="16512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42"/>
            <p:cNvSpPr/>
            <p:nvPr/>
          </p:nvSpPr>
          <p:spPr>
            <a:xfrm>
              <a:off x="4245788" y="3076550"/>
              <a:ext cx="607800" cy="645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97" name="Google Shape;897;p42"/>
            <p:cNvGrpSpPr/>
            <p:nvPr/>
          </p:nvGrpSpPr>
          <p:grpSpPr>
            <a:xfrm>
              <a:off x="4324534" y="3161403"/>
              <a:ext cx="471816" cy="471816"/>
              <a:chOff x="1190625" y="238125"/>
              <a:chExt cx="5219200" cy="5219200"/>
            </a:xfrm>
          </p:grpSpPr>
          <p:sp>
            <p:nvSpPr>
              <p:cNvPr id="898" name="Google Shape;898;p42"/>
              <p:cNvSpPr/>
              <p:nvPr/>
            </p:nvSpPr>
            <p:spPr>
              <a:xfrm>
                <a:off x="1190625" y="788675"/>
                <a:ext cx="5219200" cy="4668650"/>
              </a:xfrm>
              <a:custGeom>
                <a:rect b="b" l="l" r="r" t="t"/>
                <a:pathLst>
                  <a:path extrusionOk="0" h="186746" w="208768">
                    <a:moveTo>
                      <a:pt x="8155" y="13925"/>
                    </a:moveTo>
                    <a:lnTo>
                      <a:pt x="22312" y="28082"/>
                    </a:lnTo>
                    <a:lnTo>
                      <a:pt x="27955" y="60245"/>
                    </a:lnTo>
                    <a:cubicBezTo>
                      <a:pt x="28086" y="60865"/>
                      <a:pt x="28314" y="61452"/>
                      <a:pt x="28705" y="61974"/>
                    </a:cubicBezTo>
                    <a:lnTo>
                      <a:pt x="40840" y="78284"/>
                    </a:lnTo>
                    <a:lnTo>
                      <a:pt x="8155" y="78284"/>
                    </a:lnTo>
                    <a:lnTo>
                      <a:pt x="8155" y="13925"/>
                    </a:lnTo>
                    <a:close/>
                    <a:moveTo>
                      <a:pt x="46288" y="86439"/>
                    </a:moveTo>
                    <a:lnTo>
                      <a:pt x="51963" y="95279"/>
                    </a:lnTo>
                    <a:cubicBezTo>
                      <a:pt x="52420" y="95964"/>
                      <a:pt x="53040" y="96486"/>
                      <a:pt x="53790" y="96812"/>
                    </a:cubicBezTo>
                    <a:lnTo>
                      <a:pt x="80147" y="108164"/>
                    </a:lnTo>
                    <a:lnTo>
                      <a:pt x="81680" y="113970"/>
                    </a:lnTo>
                    <a:cubicBezTo>
                      <a:pt x="81974" y="115079"/>
                      <a:pt x="82691" y="115993"/>
                      <a:pt x="83703" y="116515"/>
                    </a:cubicBezTo>
                    <a:lnTo>
                      <a:pt x="123662" y="138142"/>
                    </a:lnTo>
                    <a:cubicBezTo>
                      <a:pt x="123825" y="138239"/>
                      <a:pt x="123988" y="138305"/>
                      <a:pt x="124151" y="138370"/>
                    </a:cubicBezTo>
                    <a:lnTo>
                      <a:pt x="140233" y="144339"/>
                    </a:lnTo>
                    <a:lnTo>
                      <a:pt x="8155" y="144339"/>
                    </a:lnTo>
                    <a:lnTo>
                      <a:pt x="8155" y="86439"/>
                    </a:lnTo>
                    <a:close/>
                    <a:moveTo>
                      <a:pt x="162186" y="152494"/>
                    </a:moveTo>
                    <a:lnTo>
                      <a:pt x="181236" y="159573"/>
                    </a:lnTo>
                    <a:cubicBezTo>
                      <a:pt x="181432" y="159638"/>
                      <a:pt x="181595" y="159703"/>
                      <a:pt x="181791" y="159736"/>
                    </a:cubicBezTo>
                    <a:lnTo>
                      <a:pt x="200612" y="163911"/>
                    </a:lnTo>
                    <a:lnTo>
                      <a:pt x="200612" y="178590"/>
                    </a:lnTo>
                    <a:lnTo>
                      <a:pt x="8155" y="178590"/>
                    </a:lnTo>
                    <a:lnTo>
                      <a:pt x="8155" y="152494"/>
                    </a:lnTo>
                    <a:close/>
                    <a:moveTo>
                      <a:pt x="4090" y="0"/>
                    </a:moveTo>
                    <a:cubicBezTo>
                      <a:pt x="3559" y="0"/>
                      <a:pt x="3023" y="105"/>
                      <a:pt x="2512" y="323"/>
                    </a:cubicBezTo>
                    <a:cubicBezTo>
                      <a:pt x="979" y="942"/>
                      <a:pt x="0" y="2410"/>
                      <a:pt x="0" y="4074"/>
                    </a:cubicBezTo>
                    <a:lnTo>
                      <a:pt x="0" y="182668"/>
                    </a:lnTo>
                    <a:cubicBezTo>
                      <a:pt x="0" y="184918"/>
                      <a:pt x="1827" y="186745"/>
                      <a:pt x="4077" y="186745"/>
                    </a:cubicBezTo>
                    <a:lnTo>
                      <a:pt x="204690" y="186745"/>
                    </a:lnTo>
                    <a:cubicBezTo>
                      <a:pt x="206940" y="186745"/>
                      <a:pt x="208767" y="184918"/>
                      <a:pt x="208767" y="182668"/>
                    </a:cubicBezTo>
                    <a:lnTo>
                      <a:pt x="208767" y="160649"/>
                    </a:lnTo>
                    <a:cubicBezTo>
                      <a:pt x="208767" y="158725"/>
                      <a:pt x="207430" y="157094"/>
                      <a:pt x="205570" y="156670"/>
                    </a:cubicBezTo>
                    <a:lnTo>
                      <a:pt x="183813" y="151842"/>
                    </a:lnTo>
                    <a:lnTo>
                      <a:pt x="127283" y="130835"/>
                    </a:lnTo>
                    <a:lnTo>
                      <a:pt x="89117" y="110186"/>
                    </a:lnTo>
                    <a:lnTo>
                      <a:pt x="87519" y="104184"/>
                    </a:lnTo>
                    <a:cubicBezTo>
                      <a:pt x="87226" y="102977"/>
                      <a:pt x="86345" y="101966"/>
                      <a:pt x="85203" y="101477"/>
                    </a:cubicBezTo>
                    <a:lnTo>
                      <a:pt x="58161" y="89832"/>
                    </a:lnTo>
                    <a:lnTo>
                      <a:pt x="49093" y="75740"/>
                    </a:lnTo>
                    <a:cubicBezTo>
                      <a:pt x="49060" y="75674"/>
                      <a:pt x="48995" y="75609"/>
                      <a:pt x="48930" y="75544"/>
                    </a:cubicBezTo>
                    <a:lnTo>
                      <a:pt x="35817" y="57864"/>
                    </a:lnTo>
                    <a:lnTo>
                      <a:pt x="30108" y="25375"/>
                    </a:lnTo>
                    <a:cubicBezTo>
                      <a:pt x="29978" y="24559"/>
                      <a:pt x="29586" y="23809"/>
                      <a:pt x="28966" y="23222"/>
                    </a:cubicBezTo>
                    <a:lnTo>
                      <a:pt x="6948" y="1203"/>
                    </a:lnTo>
                    <a:cubicBezTo>
                      <a:pt x="6187" y="420"/>
                      <a:pt x="5150" y="0"/>
                      <a:pt x="4090"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42"/>
              <p:cNvSpPr/>
              <p:nvPr/>
            </p:nvSpPr>
            <p:spPr>
              <a:xfrm>
                <a:off x="3089900" y="2745775"/>
                <a:ext cx="3319925" cy="203900"/>
              </a:xfrm>
              <a:custGeom>
                <a:rect b="b" l="l" r="r" t="t"/>
                <a:pathLst>
                  <a:path extrusionOk="0" h="8156" w="132797">
                    <a:moveTo>
                      <a:pt x="4078" y="0"/>
                    </a:moveTo>
                    <a:cubicBezTo>
                      <a:pt x="1827" y="0"/>
                      <a:pt x="1" y="1827"/>
                      <a:pt x="1" y="4078"/>
                    </a:cubicBezTo>
                    <a:cubicBezTo>
                      <a:pt x="1" y="6328"/>
                      <a:pt x="1827" y="8155"/>
                      <a:pt x="4078" y="8155"/>
                    </a:cubicBezTo>
                    <a:lnTo>
                      <a:pt x="128719" y="8155"/>
                    </a:lnTo>
                    <a:cubicBezTo>
                      <a:pt x="130969" y="8155"/>
                      <a:pt x="132796" y="6328"/>
                      <a:pt x="132796" y="4078"/>
                    </a:cubicBezTo>
                    <a:cubicBezTo>
                      <a:pt x="132796" y="1827"/>
                      <a:pt x="130969" y="0"/>
                      <a:pt x="128719"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42"/>
              <p:cNvSpPr/>
              <p:nvPr/>
            </p:nvSpPr>
            <p:spPr>
              <a:xfrm>
                <a:off x="4557800" y="238125"/>
                <a:ext cx="1852025" cy="856275"/>
              </a:xfrm>
              <a:custGeom>
                <a:rect b="b" l="l" r="r" t="t"/>
                <a:pathLst>
                  <a:path extrusionOk="0" h="34251" w="74081">
                    <a:moveTo>
                      <a:pt x="37057" y="8155"/>
                    </a:moveTo>
                    <a:cubicBezTo>
                      <a:pt x="42635" y="8155"/>
                      <a:pt x="47756" y="11645"/>
                      <a:pt x="49746" y="16832"/>
                    </a:cubicBezTo>
                    <a:cubicBezTo>
                      <a:pt x="50353" y="18442"/>
                      <a:pt x="51895" y="19458"/>
                      <a:pt x="53580" y="19458"/>
                    </a:cubicBezTo>
                    <a:cubicBezTo>
                      <a:pt x="53704" y="19458"/>
                      <a:pt x="53828" y="19453"/>
                      <a:pt x="53954" y="19441"/>
                    </a:cubicBezTo>
                    <a:cubicBezTo>
                      <a:pt x="54345" y="19376"/>
                      <a:pt x="54737" y="19376"/>
                      <a:pt x="55063" y="19376"/>
                    </a:cubicBezTo>
                    <a:cubicBezTo>
                      <a:pt x="59597" y="19376"/>
                      <a:pt x="63511" y="22149"/>
                      <a:pt x="65110" y="26096"/>
                    </a:cubicBezTo>
                    <a:lnTo>
                      <a:pt x="8971" y="26096"/>
                    </a:lnTo>
                    <a:cubicBezTo>
                      <a:pt x="10602" y="22149"/>
                      <a:pt x="14484" y="19376"/>
                      <a:pt x="19018" y="19376"/>
                    </a:cubicBezTo>
                    <a:cubicBezTo>
                      <a:pt x="19377" y="19376"/>
                      <a:pt x="19735" y="19376"/>
                      <a:pt x="20159" y="19441"/>
                    </a:cubicBezTo>
                    <a:cubicBezTo>
                      <a:pt x="20285" y="19453"/>
                      <a:pt x="20409" y="19458"/>
                      <a:pt x="20533" y="19458"/>
                    </a:cubicBezTo>
                    <a:cubicBezTo>
                      <a:pt x="22214" y="19458"/>
                      <a:pt x="23729" y="18442"/>
                      <a:pt x="24367" y="16832"/>
                    </a:cubicBezTo>
                    <a:cubicBezTo>
                      <a:pt x="26357" y="11645"/>
                      <a:pt x="31446" y="8155"/>
                      <a:pt x="37057" y="8155"/>
                    </a:cubicBezTo>
                    <a:close/>
                    <a:moveTo>
                      <a:pt x="37057" y="0"/>
                    </a:moveTo>
                    <a:cubicBezTo>
                      <a:pt x="29097" y="0"/>
                      <a:pt x="21758" y="4404"/>
                      <a:pt x="17974" y="11254"/>
                    </a:cubicBezTo>
                    <a:cubicBezTo>
                      <a:pt x="7992" y="11776"/>
                      <a:pt x="0" y="20061"/>
                      <a:pt x="0" y="30173"/>
                    </a:cubicBezTo>
                    <a:cubicBezTo>
                      <a:pt x="0" y="32424"/>
                      <a:pt x="1827" y="34251"/>
                      <a:pt x="4078" y="34251"/>
                    </a:cubicBezTo>
                    <a:lnTo>
                      <a:pt x="70003" y="34251"/>
                    </a:lnTo>
                    <a:cubicBezTo>
                      <a:pt x="72253" y="34251"/>
                      <a:pt x="74080" y="32424"/>
                      <a:pt x="74080" y="30173"/>
                    </a:cubicBezTo>
                    <a:cubicBezTo>
                      <a:pt x="74080" y="20061"/>
                      <a:pt x="66121" y="11776"/>
                      <a:pt x="56107" y="11254"/>
                    </a:cubicBezTo>
                    <a:cubicBezTo>
                      <a:pt x="52323" y="4404"/>
                      <a:pt x="45016" y="0"/>
                      <a:pt x="3705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42"/>
              <p:cNvSpPr/>
              <p:nvPr/>
            </p:nvSpPr>
            <p:spPr>
              <a:xfrm>
                <a:off x="2298875" y="686625"/>
                <a:ext cx="757625" cy="481175"/>
              </a:xfrm>
              <a:custGeom>
                <a:rect b="b" l="l" r="r" t="t"/>
                <a:pathLst>
                  <a:path extrusionOk="0" h="19247" w="30305">
                    <a:moveTo>
                      <a:pt x="4078" y="1"/>
                    </a:moveTo>
                    <a:cubicBezTo>
                      <a:pt x="1827" y="1"/>
                      <a:pt x="0" y="1828"/>
                      <a:pt x="0" y="4078"/>
                    </a:cubicBezTo>
                    <a:cubicBezTo>
                      <a:pt x="0" y="6329"/>
                      <a:pt x="1827" y="8156"/>
                      <a:pt x="4078" y="8156"/>
                    </a:cubicBezTo>
                    <a:cubicBezTo>
                      <a:pt x="7927" y="8156"/>
                      <a:pt x="11059" y="11287"/>
                      <a:pt x="11059" y="15169"/>
                    </a:cubicBezTo>
                    <a:cubicBezTo>
                      <a:pt x="11059" y="17420"/>
                      <a:pt x="12885" y="19247"/>
                      <a:pt x="15136" y="19247"/>
                    </a:cubicBezTo>
                    <a:cubicBezTo>
                      <a:pt x="17387" y="19247"/>
                      <a:pt x="19213" y="17420"/>
                      <a:pt x="19213" y="15169"/>
                    </a:cubicBezTo>
                    <a:cubicBezTo>
                      <a:pt x="19213" y="11287"/>
                      <a:pt x="22378" y="8156"/>
                      <a:pt x="26227" y="8156"/>
                    </a:cubicBezTo>
                    <a:cubicBezTo>
                      <a:pt x="28478" y="8156"/>
                      <a:pt x="30304" y="6329"/>
                      <a:pt x="30304" y="4078"/>
                    </a:cubicBezTo>
                    <a:cubicBezTo>
                      <a:pt x="30304" y="1828"/>
                      <a:pt x="28478" y="1"/>
                      <a:pt x="26227" y="1"/>
                    </a:cubicBezTo>
                    <a:cubicBezTo>
                      <a:pt x="21856" y="1"/>
                      <a:pt x="17909" y="1860"/>
                      <a:pt x="15136" y="4829"/>
                    </a:cubicBezTo>
                    <a:cubicBezTo>
                      <a:pt x="12396" y="1860"/>
                      <a:pt x="8449"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42"/>
              <p:cNvSpPr/>
              <p:nvPr/>
            </p:nvSpPr>
            <p:spPr>
              <a:xfrm>
                <a:off x="3440575" y="1098450"/>
                <a:ext cx="757625" cy="481175"/>
              </a:xfrm>
              <a:custGeom>
                <a:rect b="b" l="l" r="r" t="t"/>
                <a:pathLst>
                  <a:path extrusionOk="0" h="19247" w="30305">
                    <a:moveTo>
                      <a:pt x="4078" y="1"/>
                    </a:moveTo>
                    <a:cubicBezTo>
                      <a:pt x="1827" y="1"/>
                      <a:pt x="0" y="1828"/>
                      <a:pt x="0" y="4078"/>
                    </a:cubicBezTo>
                    <a:cubicBezTo>
                      <a:pt x="0" y="6329"/>
                      <a:pt x="1827" y="8156"/>
                      <a:pt x="4078" y="8156"/>
                    </a:cubicBezTo>
                    <a:cubicBezTo>
                      <a:pt x="7927" y="8156"/>
                      <a:pt x="11091" y="11287"/>
                      <a:pt x="11091" y="15169"/>
                    </a:cubicBezTo>
                    <a:cubicBezTo>
                      <a:pt x="11091" y="17420"/>
                      <a:pt x="12918" y="19247"/>
                      <a:pt x="15168" y="19247"/>
                    </a:cubicBezTo>
                    <a:cubicBezTo>
                      <a:pt x="17419" y="19247"/>
                      <a:pt x="19246" y="17420"/>
                      <a:pt x="19246" y="15169"/>
                    </a:cubicBezTo>
                    <a:cubicBezTo>
                      <a:pt x="19246" y="11287"/>
                      <a:pt x="22377" y="8156"/>
                      <a:pt x="26227" y="8156"/>
                    </a:cubicBezTo>
                    <a:cubicBezTo>
                      <a:pt x="28477" y="8156"/>
                      <a:pt x="30304" y="6329"/>
                      <a:pt x="30304" y="4078"/>
                    </a:cubicBezTo>
                    <a:cubicBezTo>
                      <a:pt x="30304" y="1828"/>
                      <a:pt x="28477" y="1"/>
                      <a:pt x="26227" y="1"/>
                    </a:cubicBezTo>
                    <a:cubicBezTo>
                      <a:pt x="21856" y="1"/>
                      <a:pt x="17909" y="1860"/>
                      <a:pt x="15168" y="4829"/>
                    </a:cubicBezTo>
                    <a:cubicBezTo>
                      <a:pt x="12396" y="1860"/>
                      <a:pt x="8449"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42"/>
              <p:cNvSpPr/>
              <p:nvPr/>
            </p:nvSpPr>
            <p:spPr>
              <a:xfrm>
                <a:off x="4725800" y="1601625"/>
                <a:ext cx="758425" cy="480350"/>
              </a:xfrm>
              <a:custGeom>
                <a:rect b="b" l="l" r="r" t="t"/>
                <a:pathLst>
                  <a:path extrusionOk="0" h="19214" w="30337">
                    <a:moveTo>
                      <a:pt x="4078" y="0"/>
                    </a:moveTo>
                    <a:cubicBezTo>
                      <a:pt x="1827" y="0"/>
                      <a:pt x="0" y="1827"/>
                      <a:pt x="0" y="4078"/>
                    </a:cubicBezTo>
                    <a:cubicBezTo>
                      <a:pt x="0" y="6329"/>
                      <a:pt x="1827" y="8155"/>
                      <a:pt x="4078" y="8155"/>
                    </a:cubicBezTo>
                    <a:cubicBezTo>
                      <a:pt x="7959" y="8155"/>
                      <a:pt x="11091" y="11287"/>
                      <a:pt x="11091" y="15136"/>
                    </a:cubicBezTo>
                    <a:cubicBezTo>
                      <a:pt x="11091" y="17387"/>
                      <a:pt x="12918" y="19214"/>
                      <a:pt x="15168" y="19214"/>
                    </a:cubicBezTo>
                    <a:cubicBezTo>
                      <a:pt x="17419" y="19214"/>
                      <a:pt x="19246" y="17387"/>
                      <a:pt x="19246" y="15136"/>
                    </a:cubicBezTo>
                    <a:cubicBezTo>
                      <a:pt x="19246" y="11287"/>
                      <a:pt x="22377" y="8155"/>
                      <a:pt x="26259" y="8155"/>
                    </a:cubicBezTo>
                    <a:cubicBezTo>
                      <a:pt x="28510" y="8155"/>
                      <a:pt x="30337" y="6329"/>
                      <a:pt x="30337" y="4078"/>
                    </a:cubicBezTo>
                    <a:cubicBezTo>
                      <a:pt x="30337" y="1827"/>
                      <a:pt x="28510" y="0"/>
                      <a:pt x="26259" y="0"/>
                    </a:cubicBezTo>
                    <a:cubicBezTo>
                      <a:pt x="21888" y="0"/>
                      <a:pt x="17941" y="1860"/>
                      <a:pt x="15168" y="4828"/>
                    </a:cubicBezTo>
                    <a:cubicBezTo>
                      <a:pt x="12396" y="1860"/>
                      <a:pt x="8449"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42"/>
              <p:cNvSpPr/>
              <p:nvPr/>
            </p:nvSpPr>
            <p:spPr>
              <a:xfrm>
                <a:off x="2713950" y="2745775"/>
                <a:ext cx="203900" cy="203900"/>
              </a:xfrm>
              <a:custGeom>
                <a:rect b="b" l="l" r="r" t="t"/>
                <a:pathLst>
                  <a:path extrusionOk="0" h="8156" w="8156">
                    <a:moveTo>
                      <a:pt x="4078" y="0"/>
                    </a:moveTo>
                    <a:cubicBezTo>
                      <a:pt x="3002" y="0"/>
                      <a:pt x="1958" y="424"/>
                      <a:pt x="1208" y="1207"/>
                    </a:cubicBezTo>
                    <a:cubicBezTo>
                      <a:pt x="458" y="1957"/>
                      <a:pt x="1" y="3001"/>
                      <a:pt x="1" y="4078"/>
                    </a:cubicBezTo>
                    <a:cubicBezTo>
                      <a:pt x="1" y="5154"/>
                      <a:pt x="458" y="6198"/>
                      <a:pt x="1208" y="6948"/>
                    </a:cubicBezTo>
                    <a:cubicBezTo>
                      <a:pt x="1958" y="7731"/>
                      <a:pt x="3002" y="8155"/>
                      <a:pt x="4078" y="8155"/>
                    </a:cubicBezTo>
                    <a:cubicBezTo>
                      <a:pt x="5155" y="8155"/>
                      <a:pt x="6199" y="7731"/>
                      <a:pt x="6982" y="6948"/>
                    </a:cubicBezTo>
                    <a:cubicBezTo>
                      <a:pt x="7732" y="6198"/>
                      <a:pt x="8156" y="5154"/>
                      <a:pt x="8156" y="4078"/>
                    </a:cubicBezTo>
                    <a:cubicBezTo>
                      <a:pt x="8156" y="3001"/>
                      <a:pt x="7732" y="1957"/>
                      <a:pt x="6982" y="1207"/>
                    </a:cubicBezTo>
                    <a:cubicBezTo>
                      <a:pt x="6199" y="424"/>
                      <a:pt x="5155" y="0"/>
                      <a:pt x="4078"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42"/>
              <p:cNvSpPr/>
              <p:nvPr/>
            </p:nvSpPr>
            <p:spPr>
              <a:xfrm>
                <a:off x="1741075" y="4835875"/>
                <a:ext cx="580650" cy="203900"/>
              </a:xfrm>
              <a:custGeom>
                <a:rect b="b" l="l" r="r" t="t"/>
                <a:pathLst>
                  <a:path extrusionOk="0" h="8156" w="23226">
                    <a:moveTo>
                      <a:pt x="4078" y="1"/>
                    </a:moveTo>
                    <a:cubicBezTo>
                      <a:pt x="1827" y="1"/>
                      <a:pt x="0" y="1795"/>
                      <a:pt x="0" y="4078"/>
                    </a:cubicBezTo>
                    <a:cubicBezTo>
                      <a:pt x="0" y="6329"/>
                      <a:pt x="1827" y="8156"/>
                      <a:pt x="4078" y="8156"/>
                    </a:cubicBezTo>
                    <a:lnTo>
                      <a:pt x="19148" y="8156"/>
                    </a:lnTo>
                    <a:cubicBezTo>
                      <a:pt x="21432" y="8156"/>
                      <a:pt x="23226" y="6329"/>
                      <a:pt x="23226" y="4078"/>
                    </a:cubicBezTo>
                    <a:cubicBezTo>
                      <a:pt x="23226" y="1795"/>
                      <a:pt x="21432" y="1"/>
                      <a:pt x="1914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42"/>
              <p:cNvSpPr/>
              <p:nvPr/>
            </p:nvSpPr>
            <p:spPr>
              <a:xfrm>
                <a:off x="2647100" y="4835875"/>
                <a:ext cx="722550" cy="203900"/>
              </a:xfrm>
              <a:custGeom>
                <a:rect b="b" l="l" r="r" t="t"/>
                <a:pathLst>
                  <a:path extrusionOk="0" h="8156" w="28902">
                    <a:moveTo>
                      <a:pt x="4078" y="1"/>
                    </a:moveTo>
                    <a:cubicBezTo>
                      <a:pt x="1827" y="1"/>
                      <a:pt x="0" y="1795"/>
                      <a:pt x="0" y="4078"/>
                    </a:cubicBezTo>
                    <a:cubicBezTo>
                      <a:pt x="0" y="6329"/>
                      <a:pt x="1827" y="8156"/>
                      <a:pt x="4078" y="8156"/>
                    </a:cubicBezTo>
                    <a:lnTo>
                      <a:pt x="24824" y="8156"/>
                    </a:lnTo>
                    <a:cubicBezTo>
                      <a:pt x="27075" y="8156"/>
                      <a:pt x="28901" y="6329"/>
                      <a:pt x="28901" y="4078"/>
                    </a:cubicBezTo>
                    <a:cubicBezTo>
                      <a:pt x="28901" y="1795"/>
                      <a:pt x="27075" y="1"/>
                      <a:pt x="24824"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42"/>
              <p:cNvSpPr/>
              <p:nvPr/>
            </p:nvSpPr>
            <p:spPr>
              <a:xfrm>
                <a:off x="3994300" y="4835875"/>
                <a:ext cx="203900" cy="203900"/>
              </a:xfrm>
              <a:custGeom>
                <a:rect b="b" l="l" r="r" t="t"/>
                <a:pathLst>
                  <a:path extrusionOk="0" h="8156" w="8156">
                    <a:moveTo>
                      <a:pt x="4078" y="1"/>
                    </a:moveTo>
                    <a:cubicBezTo>
                      <a:pt x="3001" y="1"/>
                      <a:pt x="1957" y="425"/>
                      <a:pt x="1207" y="1175"/>
                    </a:cubicBezTo>
                    <a:cubicBezTo>
                      <a:pt x="457" y="1925"/>
                      <a:pt x="0" y="3002"/>
                      <a:pt x="0" y="4078"/>
                    </a:cubicBezTo>
                    <a:cubicBezTo>
                      <a:pt x="0" y="5122"/>
                      <a:pt x="457" y="6199"/>
                      <a:pt x="1207" y="6949"/>
                    </a:cubicBezTo>
                    <a:cubicBezTo>
                      <a:pt x="1957" y="7699"/>
                      <a:pt x="3001" y="8156"/>
                      <a:pt x="4078" y="8156"/>
                    </a:cubicBezTo>
                    <a:cubicBezTo>
                      <a:pt x="5154" y="8156"/>
                      <a:pt x="6198" y="7699"/>
                      <a:pt x="6981" y="6949"/>
                    </a:cubicBezTo>
                    <a:cubicBezTo>
                      <a:pt x="7731" y="6199"/>
                      <a:pt x="8155" y="5122"/>
                      <a:pt x="8155" y="4078"/>
                    </a:cubicBezTo>
                    <a:cubicBezTo>
                      <a:pt x="8155" y="3002"/>
                      <a:pt x="7731" y="1925"/>
                      <a:pt x="6981" y="1175"/>
                    </a:cubicBezTo>
                    <a:cubicBezTo>
                      <a:pt x="6198" y="425"/>
                      <a:pt x="5154"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42"/>
              <p:cNvSpPr/>
              <p:nvPr/>
            </p:nvSpPr>
            <p:spPr>
              <a:xfrm>
                <a:off x="4402850" y="4835875"/>
                <a:ext cx="1081375" cy="203900"/>
              </a:xfrm>
              <a:custGeom>
                <a:rect b="b" l="l" r="r" t="t"/>
                <a:pathLst>
                  <a:path extrusionOk="0" h="8156" w="43255">
                    <a:moveTo>
                      <a:pt x="4078" y="1"/>
                    </a:moveTo>
                    <a:cubicBezTo>
                      <a:pt x="1827" y="1"/>
                      <a:pt x="1" y="1795"/>
                      <a:pt x="1" y="4078"/>
                    </a:cubicBezTo>
                    <a:cubicBezTo>
                      <a:pt x="1" y="6329"/>
                      <a:pt x="1827" y="8156"/>
                      <a:pt x="4078" y="8156"/>
                    </a:cubicBezTo>
                    <a:lnTo>
                      <a:pt x="39177" y="8156"/>
                    </a:lnTo>
                    <a:cubicBezTo>
                      <a:pt x="41428" y="8156"/>
                      <a:pt x="43255" y="6329"/>
                      <a:pt x="43255" y="4078"/>
                    </a:cubicBezTo>
                    <a:cubicBezTo>
                      <a:pt x="43255" y="1795"/>
                      <a:pt x="41428" y="1"/>
                      <a:pt x="39177"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42"/>
              <p:cNvSpPr/>
              <p:nvPr/>
            </p:nvSpPr>
            <p:spPr>
              <a:xfrm>
                <a:off x="2313550" y="3523750"/>
                <a:ext cx="353125" cy="203900"/>
              </a:xfrm>
              <a:custGeom>
                <a:rect b="b" l="l" r="r" t="t"/>
                <a:pathLst>
                  <a:path extrusionOk="0" h="8156" w="14125">
                    <a:moveTo>
                      <a:pt x="4078" y="0"/>
                    </a:moveTo>
                    <a:cubicBezTo>
                      <a:pt x="1827" y="0"/>
                      <a:pt x="1" y="1827"/>
                      <a:pt x="1" y="4078"/>
                    </a:cubicBezTo>
                    <a:cubicBezTo>
                      <a:pt x="1" y="6329"/>
                      <a:pt x="1827" y="8155"/>
                      <a:pt x="4078" y="8155"/>
                    </a:cubicBezTo>
                    <a:lnTo>
                      <a:pt x="10047" y="8155"/>
                    </a:lnTo>
                    <a:cubicBezTo>
                      <a:pt x="12298" y="8155"/>
                      <a:pt x="14125" y="6329"/>
                      <a:pt x="14125" y="4078"/>
                    </a:cubicBezTo>
                    <a:cubicBezTo>
                      <a:pt x="14125" y="1827"/>
                      <a:pt x="12298"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42"/>
              <p:cNvSpPr/>
              <p:nvPr/>
            </p:nvSpPr>
            <p:spPr>
              <a:xfrm>
                <a:off x="1591825" y="3321500"/>
                <a:ext cx="353150" cy="203900"/>
              </a:xfrm>
              <a:custGeom>
                <a:rect b="b" l="l" r="r" t="t"/>
                <a:pathLst>
                  <a:path extrusionOk="0" h="8156" w="14126">
                    <a:moveTo>
                      <a:pt x="4078" y="1"/>
                    </a:moveTo>
                    <a:cubicBezTo>
                      <a:pt x="1828" y="1"/>
                      <a:pt x="1" y="1827"/>
                      <a:pt x="1" y="4078"/>
                    </a:cubicBezTo>
                    <a:cubicBezTo>
                      <a:pt x="1" y="6329"/>
                      <a:pt x="1828" y="8156"/>
                      <a:pt x="4078" y="8156"/>
                    </a:cubicBezTo>
                    <a:lnTo>
                      <a:pt x="10048" y="8156"/>
                    </a:lnTo>
                    <a:cubicBezTo>
                      <a:pt x="12299" y="8156"/>
                      <a:pt x="14125" y="6329"/>
                      <a:pt x="14125" y="4078"/>
                    </a:cubicBezTo>
                    <a:cubicBezTo>
                      <a:pt x="14125" y="1827"/>
                      <a:pt x="12299" y="1"/>
                      <a:pt x="1004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42"/>
              <p:cNvSpPr/>
              <p:nvPr/>
            </p:nvSpPr>
            <p:spPr>
              <a:xfrm>
                <a:off x="1826700" y="3938025"/>
                <a:ext cx="353125" cy="203900"/>
              </a:xfrm>
              <a:custGeom>
                <a:rect b="b" l="l" r="r" t="t"/>
                <a:pathLst>
                  <a:path extrusionOk="0" h="8156" w="14125">
                    <a:moveTo>
                      <a:pt x="4078" y="0"/>
                    </a:moveTo>
                    <a:cubicBezTo>
                      <a:pt x="1827" y="0"/>
                      <a:pt x="0" y="1827"/>
                      <a:pt x="0" y="4078"/>
                    </a:cubicBezTo>
                    <a:cubicBezTo>
                      <a:pt x="0" y="6329"/>
                      <a:pt x="1827" y="8155"/>
                      <a:pt x="4078" y="8155"/>
                    </a:cubicBezTo>
                    <a:lnTo>
                      <a:pt x="10047" y="8155"/>
                    </a:lnTo>
                    <a:cubicBezTo>
                      <a:pt x="12298" y="8155"/>
                      <a:pt x="14125" y="6329"/>
                      <a:pt x="14125" y="4078"/>
                    </a:cubicBezTo>
                    <a:cubicBezTo>
                      <a:pt x="14125" y="1827"/>
                      <a:pt x="12298"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42"/>
              <p:cNvSpPr/>
              <p:nvPr/>
            </p:nvSpPr>
            <p:spPr>
              <a:xfrm>
                <a:off x="2810200" y="3938025"/>
                <a:ext cx="353125" cy="203900"/>
              </a:xfrm>
              <a:custGeom>
                <a:rect b="b" l="l" r="r" t="t"/>
                <a:pathLst>
                  <a:path extrusionOk="0" h="8156" w="14125">
                    <a:moveTo>
                      <a:pt x="4078" y="0"/>
                    </a:moveTo>
                    <a:cubicBezTo>
                      <a:pt x="1827" y="0"/>
                      <a:pt x="0" y="1827"/>
                      <a:pt x="0" y="4078"/>
                    </a:cubicBezTo>
                    <a:cubicBezTo>
                      <a:pt x="0" y="6329"/>
                      <a:pt x="1827" y="8155"/>
                      <a:pt x="4078" y="8155"/>
                    </a:cubicBezTo>
                    <a:lnTo>
                      <a:pt x="10047" y="8155"/>
                    </a:lnTo>
                    <a:cubicBezTo>
                      <a:pt x="12298" y="8155"/>
                      <a:pt x="14124" y="6329"/>
                      <a:pt x="14124" y="4078"/>
                    </a:cubicBezTo>
                    <a:cubicBezTo>
                      <a:pt x="14124" y="1827"/>
                      <a:pt x="12298" y="0"/>
                      <a:pt x="10047"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42"/>
              <p:cNvSpPr/>
              <p:nvPr/>
            </p:nvSpPr>
            <p:spPr>
              <a:xfrm>
                <a:off x="5064225" y="3412850"/>
                <a:ext cx="1167000" cy="684225"/>
              </a:xfrm>
              <a:custGeom>
                <a:rect b="b" l="l" r="r" t="t"/>
                <a:pathLst>
                  <a:path extrusionOk="0" h="27369" w="46680">
                    <a:moveTo>
                      <a:pt x="18594" y="8155"/>
                    </a:moveTo>
                    <a:cubicBezTo>
                      <a:pt x="23943" y="8155"/>
                      <a:pt x="28673" y="10536"/>
                      <a:pt x="31707" y="12559"/>
                    </a:cubicBezTo>
                    <a:cubicBezTo>
                      <a:pt x="32380" y="13000"/>
                      <a:pt x="33168" y="13226"/>
                      <a:pt x="33955" y="13226"/>
                    </a:cubicBezTo>
                    <a:cubicBezTo>
                      <a:pt x="34274" y="13226"/>
                      <a:pt x="34593" y="13189"/>
                      <a:pt x="34904" y="13113"/>
                    </a:cubicBezTo>
                    <a:cubicBezTo>
                      <a:pt x="35001" y="13113"/>
                      <a:pt x="35099" y="13081"/>
                      <a:pt x="35165" y="13048"/>
                    </a:cubicBezTo>
                    <a:lnTo>
                      <a:pt x="35165" y="13048"/>
                    </a:lnTo>
                    <a:cubicBezTo>
                      <a:pt x="35132" y="13472"/>
                      <a:pt x="35132" y="13896"/>
                      <a:pt x="35165" y="14320"/>
                    </a:cubicBezTo>
                    <a:cubicBezTo>
                      <a:pt x="35099" y="14288"/>
                      <a:pt x="35001" y="14255"/>
                      <a:pt x="34904" y="14255"/>
                    </a:cubicBezTo>
                    <a:cubicBezTo>
                      <a:pt x="34593" y="14180"/>
                      <a:pt x="34274" y="14142"/>
                      <a:pt x="33955" y="14142"/>
                    </a:cubicBezTo>
                    <a:cubicBezTo>
                      <a:pt x="33168" y="14142"/>
                      <a:pt x="32380" y="14369"/>
                      <a:pt x="31707" y="14810"/>
                    </a:cubicBezTo>
                    <a:cubicBezTo>
                      <a:pt x="28673" y="16832"/>
                      <a:pt x="23943" y="19213"/>
                      <a:pt x="18594" y="19213"/>
                    </a:cubicBezTo>
                    <a:cubicBezTo>
                      <a:pt x="14060" y="19213"/>
                      <a:pt x="10732" y="15886"/>
                      <a:pt x="9003" y="13700"/>
                    </a:cubicBezTo>
                    <a:cubicBezTo>
                      <a:pt x="10732" y="11482"/>
                      <a:pt x="14060" y="8155"/>
                      <a:pt x="18594" y="8155"/>
                    </a:cubicBezTo>
                    <a:close/>
                    <a:moveTo>
                      <a:pt x="18594" y="0"/>
                    </a:moveTo>
                    <a:cubicBezTo>
                      <a:pt x="6916" y="0"/>
                      <a:pt x="751" y="11287"/>
                      <a:pt x="490" y="11743"/>
                    </a:cubicBezTo>
                    <a:cubicBezTo>
                      <a:pt x="196" y="12363"/>
                      <a:pt x="0" y="13015"/>
                      <a:pt x="0" y="13700"/>
                    </a:cubicBezTo>
                    <a:cubicBezTo>
                      <a:pt x="0" y="14353"/>
                      <a:pt x="196" y="15005"/>
                      <a:pt x="490" y="15625"/>
                    </a:cubicBezTo>
                    <a:cubicBezTo>
                      <a:pt x="751" y="16082"/>
                      <a:pt x="6916" y="27368"/>
                      <a:pt x="18594" y="27368"/>
                    </a:cubicBezTo>
                    <a:cubicBezTo>
                      <a:pt x="24204" y="27368"/>
                      <a:pt x="29195" y="25541"/>
                      <a:pt x="33012" y="23519"/>
                    </a:cubicBezTo>
                    <a:cubicBezTo>
                      <a:pt x="35589" y="25933"/>
                      <a:pt x="39014" y="27303"/>
                      <a:pt x="42602" y="27303"/>
                    </a:cubicBezTo>
                    <a:cubicBezTo>
                      <a:pt x="43678" y="27303"/>
                      <a:pt x="44722" y="26879"/>
                      <a:pt x="45505" y="26129"/>
                    </a:cubicBezTo>
                    <a:cubicBezTo>
                      <a:pt x="46255" y="25346"/>
                      <a:pt x="46679" y="24302"/>
                      <a:pt x="46679" y="23225"/>
                    </a:cubicBezTo>
                    <a:cubicBezTo>
                      <a:pt x="46679" y="20029"/>
                      <a:pt x="45570" y="16897"/>
                      <a:pt x="43548" y="14418"/>
                    </a:cubicBezTo>
                    <a:cubicBezTo>
                      <a:pt x="43222" y="13994"/>
                      <a:pt x="43222" y="13374"/>
                      <a:pt x="43548" y="12950"/>
                    </a:cubicBezTo>
                    <a:cubicBezTo>
                      <a:pt x="45570" y="10471"/>
                      <a:pt x="46679" y="7340"/>
                      <a:pt x="46679" y="4143"/>
                    </a:cubicBezTo>
                    <a:cubicBezTo>
                      <a:pt x="46679" y="3066"/>
                      <a:pt x="46255" y="2023"/>
                      <a:pt x="45505" y="1240"/>
                    </a:cubicBezTo>
                    <a:cubicBezTo>
                      <a:pt x="44722" y="489"/>
                      <a:pt x="43678" y="65"/>
                      <a:pt x="42602" y="65"/>
                    </a:cubicBezTo>
                    <a:cubicBezTo>
                      <a:pt x="39014" y="65"/>
                      <a:pt x="35589" y="1435"/>
                      <a:pt x="33012" y="3849"/>
                    </a:cubicBezTo>
                    <a:cubicBezTo>
                      <a:pt x="29195" y="1827"/>
                      <a:pt x="24204" y="0"/>
                      <a:pt x="18594"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42"/>
              <p:cNvSpPr/>
              <p:nvPr/>
            </p:nvSpPr>
            <p:spPr>
              <a:xfrm>
                <a:off x="4726600" y="3021400"/>
                <a:ext cx="203900" cy="203900"/>
              </a:xfrm>
              <a:custGeom>
                <a:rect b="b" l="l" r="r" t="t"/>
                <a:pathLst>
                  <a:path extrusionOk="0" h="8156" w="8156">
                    <a:moveTo>
                      <a:pt x="4078" y="1"/>
                    </a:moveTo>
                    <a:cubicBezTo>
                      <a:pt x="3002" y="1"/>
                      <a:pt x="1925" y="425"/>
                      <a:pt x="1175" y="1175"/>
                    </a:cubicBezTo>
                    <a:cubicBezTo>
                      <a:pt x="425" y="1925"/>
                      <a:pt x="1" y="3002"/>
                      <a:pt x="1" y="4078"/>
                    </a:cubicBezTo>
                    <a:cubicBezTo>
                      <a:pt x="1" y="5122"/>
                      <a:pt x="425" y="6198"/>
                      <a:pt x="1175" y="6949"/>
                    </a:cubicBezTo>
                    <a:cubicBezTo>
                      <a:pt x="1925" y="7699"/>
                      <a:pt x="3002" y="8156"/>
                      <a:pt x="4078" y="8156"/>
                    </a:cubicBezTo>
                    <a:cubicBezTo>
                      <a:pt x="5122" y="8156"/>
                      <a:pt x="6199" y="7699"/>
                      <a:pt x="6949" y="6949"/>
                    </a:cubicBezTo>
                    <a:cubicBezTo>
                      <a:pt x="7699" y="6198"/>
                      <a:pt x="8156" y="5122"/>
                      <a:pt x="8156" y="4078"/>
                    </a:cubicBezTo>
                    <a:cubicBezTo>
                      <a:pt x="8156" y="3002"/>
                      <a:pt x="7699" y="1925"/>
                      <a:pt x="6949" y="1175"/>
                    </a:cubicBezTo>
                    <a:cubicBezTo>
                      <a:pt x="6199" y="425"/>
                      <a:pt x="5122"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42"/>
              <p:cNvSpPr/>
              <p:nvPr/>
            </p:nvSpPr>
            <p:spPr>
              <a:xfrm>
                <a:off x="4289500" y="3312525"/>
                <a:ext cx="203900" cy="203900"/>
              </a:xfrm>
              <a:custGeom>
                <a:rect b="b" l="l" r="r" t="t"/>
                <a:pathLst>
                  <a:path extrusionOk="0" h="8156" w="8156">
                    <a:moveTo>
                      <a:pt x="4078" y="1"/>
                    </a:moveTo>
                    <a:cubicBezTo>
                      <a:pt x="3002" y="1"/>
                      <a:pt x="1958" y="458"/>
                      <a:pt x="1207" y="1208"/>
                    </a:cubicBezTo>
                    <a:cubicBezTo>
                      <a:pt x="425" y="1958"/>
                      <a:pt x="0" y="3035"/>
                      <a:pt x="0" y="4078"/>
                    </a:cubicBezTo>
                    <a:cubicBezTo>
                      <a:pt x="0" y="5155"/>
                      <a:pt x="425" y="6199"/>
                      <a:pt x="1207" y="6982"/>
                    </a:cubicBezTo>
                    <a:cubicBezTo>
                      <a:pt x="1958" y="7732"/>
                      <a:pt x="3002" y="8156"/>
                      <a:pt x="4078" y="8156"/>
                    </a:cubicBezTo>
                    <a:cubicBezTo>
                      <a:pt x="5154" y="8156"/>
                      <a:pt x="6198" y="7732"/>
                      <a:pt x="6949" y="6982"/>
                    </a:cubicBezTo>
                    <a:cubicBezTo>
                      <a:pt x="7731" y="6199"/>
                      <a:pt x="8155" y="5155"/>
                      <a:pt x="8155" y="4078"/>
                    </a:cubicBezTo>
                    <a:cubicBezTo>
                      <a:pt x="8155" y="3035"/>
                      <a:pt x="7731" y="1958"/>
                      <a:pt x="6949" y="1208"/>
                    </a:cubicBezTo>
                    <a:cubicBezTo>
                      <a:pt x="6198" y="458"/>
                      <a:pt x="5154"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42"/>
              <p:cNvSpPr/>
              <p:nvPr/>
            </p:nvSpPr>
            <p:spPr>
              <a:xfrm>
                <a:off x="4726600" y="3653400"/>
                <a:ext cx="203900" cy="203900"/>
              </a:xfrm>
              <a:custGeom>
                <a:rect b="b" l="l" r="r" t="t"/>
                <a:pathLst>
                  <a:path extrusionOk="0" h="8156" w="8156">
                    <a:moveTo>
                      <a:pt x="4078" y="1"/>
                    </a:moveTo>
                    <a:cubicBezTo>
                      <a:pt x="3002" y="1"/>
                      <a:pt x="1958" y="425"/>
                      <a:pt x="1208" y="1175"/>
                    </a:cubicBezTo>
                    <a:cubicBezTo>
                      <a:pt x="457" y="1926"/>
                      <a:pt x="1" y="3002"/>
                      <a:pt x="1" y="4078"/>
                    </a:cubicBezTo>
                    <a:cubicBezTo>
                      <a:pt x="1" y="5122"/>
                      <a:pt x="457" y="6199"/>
                      <a:pt x="1208" y="6949"/>
                    </a:cubicBezTo>
                    <a:cubicBezTo>
                      <a:pt x="1958" y="7699"/>
                      <a:pt x="3034" y="8156"/>
                      <a:pt x="4078" y="8156"/>
                    </a:cubicBezTo>
                    <a:cubicBezTo>
                      <a:pt x="5155" y="8156"/>
                      <a:pt x="6199" y="7699"/>
                      <a:pt x="6981" y="6949"/>
                    </a:cubicBezTo>
                    <a:cubicBezTo>
                      <a:pt x="7732" y="6199"/>
                      <a:pt x="8156" y="5122"/>
                      <a:pt x="8156" y="4078"/>
                    </a:cubicBezTo>
                    <a:cubicBezTo>
                      <a:pt x="8156" y="3002"/>
                      <a:pt x="7732" y="1926"/>
                      <a:pt x="6981" y="1175"/>
                    </a:cubicBezTo>
                    <a:cubicBezTo>
                      <a:pt x="6231" y="425"/>
                      <a:pt x="5155" y="1"/>
                      <a:pt x="4078"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917" name="Google Shape;917;p42"/>
          <p:cNvSpPr txBox="1"/>
          <p:nvPr>
            <p:ph idx="4" type="ctrTitle"/>
          </p:nvPr>
        </p:nvSpPr>
        <p:spPr>
          <a:xfrm>
            <a:off x="5848914" y="1301088"/>
            <a:ext cx="26268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Boiling water</a:t>
            </a:r>
            <a:endParaRPr/>
          </a:p>
        </p:txBody>
      </p:sp>
      <p:sp>
        <p:nvSpPr>
          <p:cNvPr id="918" name="Google Shape;918;p42"/>
          <p:cNvSpPr txBox="1"/>
          <p:nvPr>
            <p:ph idx="1" type="subTitle"/>
          </p:nvPr>
        </p:nvSpPr>
        <p:spPr>
          <a:xfrm>
            <a:off x="915888" y="1875925"/>
            <a:ext cx="2109000" cy="107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Pump water from the source into a container with a filter. The filter’s built-in system cleans the water.</a:t>
            </a:r>
            <a:endParaRPr/>
          </a:p>
          <a:p>
            <a:pPr indent="0" lvl="0" marL="0" rtl="0" algn="ctr">
              <a:spcBef>
                <a:spcPts val="1600"/>
              </a:spcBef>
              <a:spcAft>
                <a:spcPts val="1600"/>
              </a:spcAft>
              <a:buNone/>
            </a:pPr>
            <a:r>
              <a:t/>
            </a:r>
            <a:endParaRPr/>
          </a:p>
        </p:txBody>
      </p:sp>
      <p:sp>
        <p:nvSpPr>
          <p:cNvPr id="919" name="Google Shape;919;p42"/>
          <p:cNvSpPr txBox="1"/>
          <p:nvPr>
            <p:ph type="ctrTitle"/>
          </p:nvPr>
        </p:nvSpPr>
        <p:spPr>
          <a:xfrm>
            <a:off x="720488" y="1301088"/>
            <a:ext cx="24456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Portable water filters</a:t>
            </a:r>
            <a:endParaRPr/>
          </a:p>
        </p:txBody>
      </p:sp>
      <p:sp>
        <p:nvSpPr>
          <p:cNvPr id="920" name="Google Shape;920;p42"/>
          <p:cNvSpPr txBox="1"/>
          <p:nvPr>
            <p:ph idx="5" type="subTitle"/>
          </p:nvPr>
        </p:nvSpPr>
        <p:spPr>
          <a:xfrm>
            <a:off x="6199039" y="2125063"/>
            <a:ext cx="1959600" cy="577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s"/>
              <a:t>Bring your water to a boil, pour it into a container, and let it cool.</a:t>
            </a:r>
            <a:endParaRPr/>
          </a:p>
        </p:txBody>
      </p:sp>
      <p:sp>
        <p:nvSpPr>
          <p:cNvPr id="921" name="Google Shape;921;p42"/>
          <p:cNvSpPr txBox="1"/>
          <p:nvPr>
            <p:ph idx="2" type="ctrTitle"/>
          </p:nvPr>
        </p:nvSpPr>
        <p:spPr>
          <a:xfrm>
            <a:off x="3247389" y="1301088"/>
            <a:ext cx="2626800" cy="57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Chemical tablets</a:t>
            </a:r>
            <a:endParaRPr/>
          </a:p>
        </p:txBody>
      </p:sp>
      <p:sp>
        <p:nvSpPr>
          <p:cNvPr id="922" name="Google Shape;922;p42"/>
          <p:cNvSpPr txBox="1"/>
          <p:nvPr>
            <p:ph idx="3" type="subTitle"/>
          </p:nvPr>
        </p:nvSpPr>
        <p:spPr>
          <a:xfrm>
            <a:off x="3654964" y="1875913"/>
            <a:ext cx="1959600" cy="57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These tablets use chemicals, like iodine, to purify water. They don’t always taste so great, though! </a:t>
            </a:r>
            <a:endParaRPr/>
          </a:p>
          <a:p>
            <a:pPr indent="0" lvl="0" marL="0" rtl="0" algn="ctr">
              <a:spcBef>
                <a:spcPts val="1600"/>
              </a:spcBef>
              <a:spcAft>
                <a:spcPts val="1600"/>
              </a:spcAft>
              <a:buNone/>
            </a:pPr>
            <a:r>
              <a:t/>
            </a:r>
            <a:endParaRPr/>
          </a:p>
        </p:txBody>
      </p:sp>
      <p:sp>
        <p:nvSpPr>
          <p:cNvPr id="923" name="Google Shape;923;p42"/>
          <p:cNvSpPr txBox="1"/>
          <p:nvPr/>
        </p:nvSpPr>
        <p:spPr>
          <a:xfrm>
            <a:off x="998475" y="0"/>
            <a:ext cx="7099200" cy="97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500">
              <a:solidFill>
                <a:schemeClr val="dk2"/>
              </a:solidFill>
              <a:latin typeface="Oswald Medium"/>
              <a:ea typeface="Oswald Medium"/>
              <a:cs typeface="Oswald Medium"/>
              <a:sym typeface="Oswald Medium"/>
            </a:endParaRPr>
          </a:p>
          <a:p>
            <a:pPr indent="0" lvl="0" marL="0" rtl="0" algn="ctr">
              <a:spcBef>
                <a:spcPts val="0"/>
              </a:spcBef>
              <a:spcAft>
                <a:spcPts val="0"/>
              </a:spcAft>
              <a:buNone/>
            </a:pPr>
            <a:r>
              <a:rPr lang="es" sz="2500">
                <a:solidFill>
                  <a:schemeClr val="dk2"/>
                </a:solidFill>
                <a:latin typeface="Oswald Medium"/>
                <a:ea typeface="Oswald Medium"/>
                <a:cs typeface="Oswald Medium"/>
                <a:sym typeface="Oswald Medium"/>
              </a:rPr>
              <a:t>Water Purification</a:t>
            </a:r>
            <a:endParaRPr sz="2500">
              <a:solidFill>
                <a:schemeClr val="dk2"/>
              </a:solidFill>
              <a:latin typeface="Oswald Medium"/>
              <a:ea typeface="Oswald Medium"/>
              <a:cs typeface="Oswald Medium"/>
              <a:sym typeface="Oswald Medium"/>
            </a:endParaRPr>
          </a:p>
        </p:txBody>
      </p:sp>
      <p:pic>
        <p:nvPicPr>
          <p:cNvPr id="924" name="Google Shape;924;p42"/>
          <p:cNvPicPr preferRelativeResize="0"/>
          <p:nvPr/>
        </p:nvPicPr>
        <p:blipFill rotWithShape="1">
          <a:blip r:embed="rId6">
            <a:alphaModFix/>
          </a:blip>
          <a:srcRect b="0" l="0" r="8105" t="0"/>
          <a:stretch/>
        </p:blipFill>
        <p:spPr>
          <a:xfrm>
            <a:off x="1107500" y="3514725"/>
            <a:ext cx="1703525" cy="1628775"/>
          </a:xfrm>
          <a:prstGeom prst="rect">
            <a:avLst/>
          </a:prstGeom>
          <a:noFill/>
          <a:ln>
            <a:noFill/>
          </a:ln>
        </p:spPr>
      </p:pic>
      <p:pic>
        <p:nvPicPr>
          <p:cNvPr descr="Hot Water Challenge: Why You Shouldn't Pour Boiling Water On Someone" id="925" name="Google Shape;925;p42"/>
          <p:cNvPicPr preferRelativeResize="0"/>
          <p:nvPr/>
        </p:nvPicPr>
        <p:blipFill>
          <a:blip r:embed="rId7">
            <a:alphaModFix/>
          </a:blip>
          <a:stretch>
            <a:fillRect/>
          </a:stretch>
        </p:blipFill>
        <p:spPr>
          <a:xfrm>
            <a:off x="6310550" y="3450575"/>
            <a:ext cx="1703525" cy="1692925"/>
          </a:xfrm>
          <a:prstGeom prst="rect">
            <a:avLst/>
          </a:prstGeom>
          <a:noFill/>
          <a:ln>
            <a:noFill/>
          </a:ln>
        </p:spPr>
      </p:pic>
      <p:sp>
        <p:nvSpPr>
          <p:cNvPr id="926" name="Google Shape;926;p42"/>
          <p:cNvSpPr txBox="1"/>
          <p:nvPr/>
        </p:nvSpPr>
        <p:spPr>
          <a:xfrm>
            <a:off x="6837475" y="3079950"/>
            <a:ext cx="681600" cy="577800"/>
          </a:xfrm>
          <a:prstGeom prst="rect">
            <a:avLst/>
          </a:prstGeom>
          <a:solidFill>
            <a:srgbClr val="46626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3700">
              <a:solidFill>
                <a:srgbClr val="FFFFFF"/>
              </a:solidFill>
              <a:latin typeface="Oswald Medium"/>
              <a:ea typeface="Oswald Medium"/>
              <a:cs typeface="Oswald Medium"/>
              <a:sym typeface="Oswald Medium"/>
            </a:endParaRPr>
          </a:p>
        </p:txBody>
      </p:sp>
      <p:pic>
        <p:nvPicPr>
          <p:cNvPr descr="Water Images · Pexels · Free Stock Photos" id="927" name="Google Shape;927;p42"/>
          <p:cNvPicPr preferRelativeResize="0"/>
          <p:nvPr/>
        </p:nvPicPr>
        <p:blipFill rotWithShape="1">
          <a:blip r:embed="rId8">
            <a:alphaModFix/>
          </a:blip>
          <a:srcRect b="0" l="0" r="30400" t="0"/>
          <a:stretch/>
        </p:blipFill>
        <p:spPr>
          <a:xfrm>
            <a:off x="3709025" y="3457575"/>
            <a:ext cx="1703525" cy="1692925"/>
          </a:xfrm>
          <a:prstGeom prst="rect">
            <a:avLst/>
          </a:prstGeom>
          <a:noFill/>
          <a:ln>
            <a:noFill/>
          </a:ln>
        </p:spPr>
      </p:pic>
      <p:sp>
        <p:nvSpPr>
          <p:cNvPr id="928" name="Google Shape;928;p42"/>
          <p:cNvSpPr txBox="1"/>
          <p:nvPr/>
        </p:nvSpPr>
        <p:spPr>
          <a:xfrm>
            <a:off x="4207263" y="3079950"/>
            <a:ext cx="681600" cy="577800"/>
          </a:xfrm>
          <a:prstGeom prst="rect">
            <a:avLst/>
          </a:prstGeom>
          <a:solidFill>
            <a:srgbClr val="46626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3700">
              <a:solidFill>
                <a:srgbClr val="FFFFFF"/>
              </a:solidFill>
              <a:latin typeface="Oswald Medium"/>
              <a:ea typeface="Oswald Medium"/>
              <a:cs typeface="Oswald Medium"/>
              <a:sym typeface="Oswald Medium"/>
            </a:endParaRPr>
          </a:p>
        </p:txBody>
      </p:sp>
      <p:sp>
        <p:nvSpPr>
          <p:cNvPr id="929" name="Google Shape;929;p42"/>
          <p:cNvSpPr txBox="1"/>
          <p:nvPr/>
        </p:nvSpPr>
        <p:spPr>
          <a:xfrm>
            <a:off x="816075" y="631400"/>
            <a:ext cx="7637400" cy="48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latin typeface="Didact Gothic"/>
                <a:ea typeface="Didact Gothic"/>
                <a:cs typeface="Didact Gothic"/>
                <a:sym typeface="Didact Gothic"/>
              </a:rPr>
              <a:t>The water at campgrounds is not always safe to drink. Even a sparkling-clear water source can be contaminated with bacteria, chemicals, and viruses. So it’s important to use one of these three methods to purify your water:</a:t>
            </a:r>
            <a:endParaRPr>
              <a:latin typeface="Didact Gothic"/>
              <a:ea typeface="Didact Gothic"/>
              <a:cs typeface="Didact Gothic"/>
              <a:sym typeface="Didact Gothic"/>
            </a:endParaRPr>
          </a:p>
        </p:txBody>
      </p:sp>
      <p:pic>
        <p:nvPicPr>
          <p:cNvPr descr="Best Water Purification System - the Sagan AquaBrick™ Water Filter ..." id="930" name="Google Shape;930;p42"/>
          <p:cNvPicPr preferRelativeResize="0"/>
          <p:nvPr/>
        </p:nvPicPr>
        <p:blipFill rotWithShape="1">
          <a:blip r:embed="rId9">
            <a:alphaModFix/>
          </a:blip>
          <a:srcRect b="0" l="0" r="20515" t="21004"/>
          <a:stretch/>
        </p:blipFill>
        <p:spPr>
          <a:xfrm>
            <a:off x="1107500" y="3482650"/>
            <a:ext cx="1725775" cy="1692925"/>
          </a:xfrm>
          <a:prstGeom prst="rect">
            <a:avLst/>
          </a:prstGeom>
          <a:noFill/>
          <a:ln>
            <a:noFill/>
          </a:ln>
        </p:spPr>
      </p:pic>
      <p:sp>
        <p:nvSpPr>
          <p:cNvPr id="931" name="Google Shape;931;p42"/>
          <p:cNvSpPr txBox="1"/>
          <p:nvPr/>
        </p:nvSpPr>
        <p:spPr>
          <a:xfrm>
            <a:off x="1602500" y="3079950"/>
            <a:ext cx="681600" cy="577800"/>
          </a:xfrm>
          <a:prstGeom prst="rect">
            <a:avLst/>
          </a:prstGeom>
          <a:solidFill>
            <a:srgbClr val="46626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4400">
              <a:solidFill>
                <a:schemeClr val="lt1"/>
              </a:solidFill>
              <a:latin typeface="Oswald Medium"/>
              <a:ea typeface="Oswald Medium"/>
              <a:cs typeface="Oswald Medium"/>
              <a:sym typeface="Oswald Medium"/>
            </a:endParaRPr>
          </a:p>
        </p:txBody>
      </p:sp>
      <p:sp>
        <p:nvSpPr>
          <p:cNvPr id="932" name="Google Shape;932;p42"/>
          <p:cNvSpPr/>
          <p:nvPr/>
        </p:nvSpPr>
        <p:spPr>
          <a:xfrm>
            <a:off x="1772820" y="3211662"/>
            <a:ext cx="340955" cy="314376"/>
          </a:xfrm>
          <a:custGeom>
            <a:rect b="b" l="l" r="r" t="t"/>
            <a:pathLst>
              <a:path extrusionOk="0" h="11272" w="12225">
                <a:moveTo>
                  <a:pt x="2490" y="1190"/>
                </a:moveTo>
                <a:lnTo>
                  <a:pt x="4065" y="4372"/>
                </a:lnTo>
                <a:lnTo>
                  <a:pt x="4159" y="4624"/>
                </a:lnTo>
                <a:lnTo>
                  <a:pt x="3183" y="6577"/>
                </a:lnTo>
                <a:cubicBezTo>
                  <a:pt x="3151" y="6671"/>
                  <a:pt x="3120" y="6766"/>
                  <a:pt x="3057" y="6892"/>
                </a:cubicBezTo>
                <a:cubicBezTo>
                  <a:pt x="2868" y="6923"/>
                  <a:pt x="2679" y="6986"/>
                  <a:pt x="2490" y="6986"/>
                </a:cubicBezTo>
                <a:cubicBezTo>
                  <a:pt x="1482" y="6986"/>
                  <a:pt x="662" y="6199"/>
                  <a:pt x="662" y="5191"/>
                </a:cubicBezTo>
                <a:cubicBezTo>
                  <a:pt x="662" y="4939"/>
                  <a:pt x="757" y="4655"/>
                  <a:pt x="851" y="4372"/>
                </a:cubicBezTo>
                <a:cubicBezTo>
                  <a:pt x="851" y="4372"/>
                  <a:pt x="2269" y="1568"/>
                  <a:pt x="2490" y="1190"/>
                </a:cubicBezTo>
                <a:close/>
                <a:moveTo>
                  <a:pt x="9610" y="1190"/>
                </a:moveTo>
                <a:lnTo>
                  <a:pt x="11217" y="4372"/>
                </a:lnTo>
                <a:cubicBezTo>
                  <a:pt x="11343" y="4655"/>
                  <a:pt x="11406" y="4876"/>
                  <a:pt x="11406" y="5191"/>
                </a:cubicBezTo>
                <a:cubicBezTo>
                  <a:pt x="11406" y="6136"/>
                  <a:pt x="10618" y="6986"/>
                  <a:pt x="9610" y="6986"/>
                </a:cubicBezTo>
                <a:cubicBezTo>
                  <a:pt x="9421" y="6986"/>
                  <a:pt x="9200" y="6923"/>
                  <a:pt x="9011" y="6892"/>
                </a:cubicBezTo>
                <a:cubicBezTo>
                  <a:pt x="8980" y="6766"/>
                  <a:pt x="8948" y="6703"/>
                  <a:pt x="8885" y="6577"/>
                </a:cubicBezTo>
                <a:lnTo>
                  <a:pt x="7909" y="4624"/>
                </a:lnTo>
                <a:lnTo>
                  <a:pt x="8035" y="4372"/>
                </a:lnTo>
                <a:cubicBezTo>
                  <a:pt x="8035" y="4372"/>
                  <a:pt x="9452" y="1536"/>
                  <a:pt x="9610" y="1190"/>
                </a:cubicBezTo>
                <a:close/>
                <a:moveTo>
                  <a:pt x="6050" y="2387"/>
                </a:moveTo>
                <a:lnTo>
                  <a:pt x="8255" y="6892"/>
                </a:lnTo>
                <a:cubicBezTo>
                  <a:pt x="8476" y="7238"/>
                  <a:pt x="8539" y="7648"/>
                  <a:pt x="8539" y="8026"/>
                </a:cubicBezTo>
                <a:cubicBezTo>
                  <a:pt x="8539" y="9412"/>
                  <a:pt x="7436" y="10515"/>
                  <a:pt x="6050" y="10515"/>
                </a:cubicBezTo>
                <a:cubicBezTo>
                  <a:pt x="4695" y="10515"/>
                  <a:pt x="3592" y="9412"/>
                  <a:pt x="3592" y="8026"/>
                </a:cubicBezTo>
                <a:cubicBezTo>
                  <a:pt x="3592" y="7648"/>
                  <a:pt x="3655" y="7238"/>
                  <a:pt x="3844" y="6892"/>
                </a:cubicBezTo>
                <a:lnTo>
                  <a:pt x="6050" y="2387"/>
                </a:lnTo>
                <a:close/>
                <a:moveTo>
                  <a:pt x="2521" y="0"/>
                </a:moveTo>
                <a:cubicBezTo>
                  <a:pt x="2395" y="0"/>
                  <a:pt x="2269" y="71"/>
                  <a:pt x="2206" y="213"/>
                </a:cubicBezTo>
                <a:cubicBezTo>
                  <a:pt x="2112" y="307"/>
                  <a:pt x="284" y="4025"/>
                  <a:pt x="284" y="4025"/>
                </a:cubicBezTo>
                <a:cubicBezTo>
                  <a:pt x="64" y="4372"/>
                  <a:pt x="1" y="4781"/>
                  <a:pt x="1" y="5159"/>
                </a:cubicBezTo>
                <a:cubicBezTo>
                  <a:pt x="1" y="5821"/>
                  <a:pt x="284" y="6451"/>
                  <a:pt x="757" y="6923"/>
                </a:cubicBezTo>
                <a:cubicBezTo>
                  <a:pt x="1230" y="7396"/>
                  <a:pt x="1860" y="7680"/>
                  <a:pt x="2521" y="7680"/>
                </a:cubicBezTo>
                <a:cubicBezTo>
                  <a:pt x="2647" y="7680"/>
                  <a:pt x="2742" y="7680"/>
                  <a:pt x="2899" y="7648"/>
                </a:cubicBezTo>
                <a:lnTo>
                  <a:pt x="2899" y="7648"/>
                </a:lnTo>
                <a:cubicBezTo>
                  <a:pt x="2899" y="7774"/>
                  <a:pt x="2868" y="7932"/>
                  <a:pt x="2868" y="8026"/>
                </a:cubicBezTo>
                <a:cubicBezTo>
                  <a:pt x="2868" y="9822"/>
                  <a:pt x="4348" y="11271"/>
                  <a:pt x="6113" y="11271"/>
                </a:cubicBezTo>
                <a:cubicBezTo>
                  <a:pt x="7877" y="11271"/>
                  <a:pt x="9326" y="9822"/>
                  <a:pt x="9326" y="8026"/>
                </a:cubicBezTo>
                <a:cubicBezTo>
                  <a:pt x="9326" y="7932"/>
                  <a:pt x="9326" y="7774"/>
                  <a:pt x="9295" y="7648"/>
                </a:cubicBezTo>
                <a:cubicBezTo>
                  <a:pt x="9421" y="7648"/>
                  <a:pt x="9547" y="7680"/>
                  <a:pt x="9704" y="7680"/>
                </a:cubicBezTo>
                <a:cubicBezTo>
                  <a:pt x="11059" y="7680"/>
                  <a:pt x="12225" y="6577"/>
                  <a:pt x="12225" y="5191"/>
                </a:cubicBezTo>
                <a:cubicBezTo>
                  <a:pt x="12130" y="4750"/>
                  <a:pt x="12036" y="4372"/>
                  <a:pt x="11847" y="4025"/>
                </a:cubicBezTo>
                <a:lnTo>
                  <a:pt x="9925" y="213"/>
                </a:lnTo>
                <a:cubicBezTo>
                  <a:pt x="9862" y="71"/>
                  <a:pt x="9736" y="0"/>
                  <a:pt x="9610" y="0"/>
                </a:cubicBezTo>
                <a:cubicBezTo>
                  <a:pt x="9484" y="0"/>
                  <a:pt x="9358" y="71"/>
                  <a:pt x="9295" y="213"/>
                </a:cubicBezTo>
                <a:cubicBezTo>
                  <a:pt x="8948" y="906"/>
                  <a:pt x="7530" y="3773"/>
                  <a:pt x="7530" y="3773"/>
                </a:cubicBezTo>
                <a:lnTo>
                  <a:pt x="6365" y="1473"/>
                </a:lnTo>
                <a:cubicBezTo>
                  <a:pt x="6318" y="1331"/>
                  <a:pt x="6192" y="1260"/>
                  <a:pt x="6062" y="1260"/>
                </a:cubicBezTo>
                <a:cubicBezTo>
                  <a:pt x="5932" y="1260"/>
                  <a:pt x="5798" y="1331"/>
                  <a:pt x="5735" y="1473"/>
                </a:cubicBezTo>
                <a:lnTo>
                  <a:pt x="4601" y="3773"/>
                </a:lnTo>
                <a:lnTo>
                  <a:pt x="2836" y="213"/>
                </a:lnTo>
                <a:cubicBezTo>
                  <a:pt x="2773" y="71"/>
                  <a:pt x="2647" y="0"/>
                  <a:pt x="252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933" name="Google Shape;933;p42"/>
          <p:cNvSpPr/>
          <p:nvPr/>
        </p:nvSpPr>
        <p:spPr>
          <a:xfrm>
            <a:off x="4379183" y="3211662"/>
            <a:ext cx="340955" cy="314376"/>
          </a:xfrm>
          <a:custGeom>
            <a:rect b="b" l="l" r="r" t="t"/>
            <a:pathLst>
              <a:path extrusionOk="0" h="11272" w="12225">
                <a:moveTo>
                  <a:pt x="2490" y="1190"/>
                </a:moveTo>
                <a:lnTo>
                  <a:pt x="4065" y="4372"/>
                </a:lnTo>
                <a:lnTo>
                  <a:pt x="4159" y="4624"/>
                </a:lnTo>
                <a:lnTo>
                  <a:pt x="3183" y="6577"/>
                </a:lnTo>
                <a:cubicBezTo>
                  <a:pt x="3151" y="6671"/>
                  <a:pt x="3120" y="6766"/>
                  <a:pt x="3057" y="6892"/>
                </a:cubicBezTo>
                <a:cubicBezTo>
                  <a:pt x="2868" y="6923"/>
                  <a:pt x="2679" y="6986"/>
                  <a:pt x="2490" y="6986"/>
                </a:cubicBezTo>
                <a:cubicBezTo>
                  <a:pt x="1482" y="6986"/>
                  <a:pt x="662" y="6199"/>
                  <a:pt x="662" y="5191"/>
                </a:cubicBezTo>
                <a:cubicBezTo>
                  <a:pt x="662" y="4939"/>
                  <a:pt x="757" y="4655"/>
                  <a:pt x="851" y="4372"/>
                </a:cubicBezTo>
                <a:cubicBezTo>
                  <a:pt x="851" y="4372"/>
                  <a:pt x="2269" y="1568"/>
                  <a:pt x="2490" y="1190"/>
                </a:cubicBezTo>
                <a:close/>
                <a:moveTo>
                  <a:pt x="9610" y="1190"/>
                </a:moveTo>
                <a:lnTo>
                  <a:pt x="11217" y="4372"/>
                </a:lnTo>
                <a:cubicBezTo>
                  <a:pt x="11343" y="4655"/>
                  <a:pt x="11406" y="4876"/>
                  <a:pt x="11406" y="5191"/>
                </a:cubicBezTo>
                <a:cubicBezTo>
                  <a:pt x="11406" y="6136"/>
                  <a:pt x="10618" y="6986"/>
                  <a:pt x="9610" y="6986"/>
                </a:cubicBezTo>
                <a:cubicBezTo>
                  <a:pt x="9421" y="6986"/>
                  <a:pt x="9200" y="6923"/>
                  <a:pt x="9011" y="6892"/>
                </a:cubicBezTo>
                <a:cubicBezTo>
                  <a:pt x="8980" y="6766"/>
                  <a:pt x="8948" y="6703"/>
                  <a:pt x="8885" y="6577"/>
                </a:cubicBezTo>
                <a:lnTo>
                  <a:pt x="7909" y="4624"/>
                </a:lnTo>
                <a:lnTo>
                  <a:pt x="8035" y="4372"/>
                </a:lnTo>
                <a:cubicBezTo>
                  <a:pt x="8035" y="4372"/>
                  <a:pt x="9452" y="1536"/>
                  <a:pt x="9610" y="1190"/>
                </a:cubicBezTo>
                <a:close/>
                <a:moveTo>
                  <a:pt x="6050" y="2387"/>
                </a:moveTo>
                <a:lnTo>
                  <a:pt x="8255" y="6892"/>
                </a:lnTo>
                <a:cubicBezTo>
                  <a:pt x="8476" y="7238"/>
                  <a:pt x="8539" y="7648"/>
                  <a:pt x="8539" y="8026"/>
                </a:cubicBezTo>
                <a:cubicBezTo>
                  <a:pt x="8539" y="9412"/>
                  <a:pt x="7436" y="10515"/>
                  <a:pt x="6050" y="10515"/>
                </a:cubicBezTo>
                <a:cubicBezTo>
                  <a:pt x="4695" y="10515"/>
                  <a:pt x="3592" y="9412"/>
                  <a:pt x="3592" y="8026"/>
                </a:cubicBezTo>
                <a:cubicBezTo>
                  <a:pt x="3592" y="7648"/>
                  <a:pt x="3655" y="7238"/>
                  <a:pt x="3844" y="6892"/>
                </a:cubicBezTo>
                <a:lnTo>
                  <a:pt x="6050" y="2387"/>
                </a:lnTo>
                <a:close/>
                <a:moveTo>
                  <a:pt x="2521" y="0"/>
                </a:moveTo>
                <a:cubicBezTo>
                  <a:pt x="2395" y="0"/>
                  <a:pt x="2269" y="71"/>
                  <a:pt x="2206" y="213"/>
                </a:cubicBezTo>
                <a:cubicBezTo>
                  <a:pt x="2112" y="307"/>
                  <a:pt x="284" y="4025"/>
                  <a:pt x="284" y="4025"/>
                </a:cubicBezTo>
                <a:cubicBezTo>
                  <a:pt x="64" y="4372"/>
                  <a:pt x="1" y="4781"/>
                  <a:pt x="1" y="5159"/>
                </a:cubicBezTo>
                <a:cubicBezTo>
                  <a:pt x="1" y="5821"/>
                  <a:pt x="284" y="6451"/>
                  <a:pt x="757" y="6923"/>
                </a:cubicBezTo>
                <a:cubicBezTo>
                  <a:pt x="1230" y="7396"/>
                  <a:pt x="1860" y="7680"/>
                  <a:pt x="2521" y="7680"/>
                </a:cubicBezTo>
                <a:cubicBezTo>
                  <a:pt x="2647" y="7680"/>
                  <a:pt x="2742" y="7680"/>
                  <a:pt x="2899" y="7648"/>
                </a:cubicBezTo>
                <a:lnTo>
                  <a:pt x="2899" y="7648"/>
                </a:lnTo>
                <a:cubicBezTo>
                  <a:pt x="2899" y="7774"/>
                  <a:pt x="2868" y="7932"/>
                  <a:pt x="2868" y="8026"/>
                </a:cubicBezTo>
                <a:cubicBezTo>
                  <a:pt x="2868" y="9822"/>
                  <a:pt x="4348" y="11271"/>
                  <a:pt x="6113" y="11271"/>
                </a:cubicBezTo>
                <a:cubicBezTo>
                  <a:pt x="7877" y="11271"/>
                  <a:pt x="9326" y="9822"/>
                  <a:pt x="9326" y="8026"/>
                </a:cubicBezTo>
                <a:cubicBezTo>
                  <a:pt x="9326" y="7932"/>
                  <a:pt x="9326" y="7774"/>
                  <a:pt x="9295" y="7648"/>
                </a:cubicBezTo>
                <a:cubicBezTo>
                  <a:pt x="9421" y="7648"/>
                  <a:pt x="9547" y="7680"/>
                  <a:pt x="9704" y="7680"/>
                </a:cubicBezTo>
                <a:cubicBezTo>
                  <a:pt x="11059" y="7680"/>
                  <a:pt x="12225" y="6577"/>
                  <a:pt x="12225" y="5191"/>
                </a:cubicBezTo>
                <a:cubicBezTo>
                  <a:pt x="12130" y="4750"/>
                  <a:pt x="12036" y="4372"/>
                  <a:pt x="11847" y="4025"/>
                </a:cubicBezTo>
                <a:lnTo>
                  <a:pt x="9925" y="213"/>
                </a:lnTo>
                <a:cubicBezTo>
                  <a:pt x="9862" y="71"/>
                  <a:pt x="9736" y="0"/>
                  <a:pt x="9610" y="0"/>
                </a:cubicBezTo>
                <a:cubicBezTo>
                  <a:pt x="9484" y="0"/>
                  <a:pt x="9358" y="71"/>
                  <a:pt x="9295" y="213"/>
                </a:cubicBezTo>
                <a:cubicBezTo>
                  <a:pt x="8948" y="906"/>
                  <a:pt x="7530" y="3773"/>
                  <a:pt x="7530" y="3773"/>
                </a:cubicBezTo>
                <a:lnTo>
                  <a:pt x="6365" y="1473"/>
                </a:lnTo>
                <a:cubicBezTo>
                  <a:pt x="6318" y="1331"/>
                  <a:pt x="6192" y="1260"/>
                  <a:pt x="6062" y="1260"/>
                </a:cubicBezTo>
                <a:cubicBezTo>
                  <a:pt x="5932" y="1260"/>
                  <a:pt x="5798" y="1331"/>
                  <a:pt x="5735" y="1473"/>
                </a:cubicBezTo>
                <a:lnTo>
                  <a:pt x="4601" y="3773"/>
                </a:lnTo>
                <a:lnTo>
                  <a:pt x="2836" y="213"/>
                </a:lnTo>
                <a:cubicBezTo>
                  <a:pt x="2773" y="71"/>
                  <a:pt x="2647" y="0"/>
                  <a:pt x="252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934" name="Google Shape;934;p42"/>
          <p:cNvSpPr/>
          <p:nvPr/>
        </p:nvSpPr>
        <p:spPr>
          <a:xfrm>
            <a:off x="7007795" y="3245500"/>
            <a:ext cx="340955" cy="314376"/>
          </a:xfrm>
          <a:custGeom>
            <a:rect b="b" l="l" r="r" t="t"/>
            <a:pathLst>
              <a:path extrusionOk="0" h="11272" w="12225">
                <a:moveTo>
                  <a:pt x="2490" y="1190"/>
                </a:moveTo>
                <a:lnTo>
                  <a:pt x="4065" y="4372"/>
                </a:lnTo>
                <a:lnTo>
                  <a:pt x="4159" y="4624"/>
                </a:lnTo>
                <a:lnTo>
                  <a:pt x="3183" y="6577"/>
                </a:lnTo>
                <a:cubicBezTo>
                  <a:pt x="3151" y="6671"/>
                  <a:pt x="3120" y="6766"/>
                  <a:pt x="3057" y="6892"/>
                </a:cubicBezTo>
                <a:cubicBezTo>
                  <a:pt x="2868" y="6923"/>
                  <a:pt x="2679" y="6986"/>
                  <a:pt x="2490" y="6986"/>
                </a:cubicBezTo>
                <a:cubicBezTo>
                  <a:pt x="1482" y="6986"/>
                  <a:pt x="662" y="6199"/>
                  <a:pt x="662" y="5191"/>
                </a:cubicBezTo>
                <a:cubicBezTo>
                  <a:pt x="662" y="4939"/>
                  <a:pt x="757" y="4655"/>
                  <a:pt x="851" y="4372"/>
                </a:cubicBezTo>
                <a:cubicBezTo>
                  <a:pt x="851" y="4372"/>
                  <a:pt x="2269" y="1568"/>
                  <a:pt x="2490" y="1190"/>
                </a:cubicBezTo>
                <a:close/>
                <a:moveTo>
                  <a:pt x="9610" y="1190"/>
                </a:moveTo>
                <a:lnTo>
                  <a:pt x="11217" y="4372"/>
                </a:lnTo>
                <a:cubicBezTo>
                  <a:pt x="11343" y="4655"/>
                  <a:pt x="11406" y="4876"/>
                  <a:pt x="11406" y="5191"/>
                </a:cubicBezTo>
                <a:cubicBezTo>
                  <a:pt x="11406" y="6136"/>
                  <a:pt x="10618" y="6986"/>
                  <a:pt x="9610" y="6986"/>
                </a:cubicBezTo>
                <a:cubicBezTo>
                  <a:pt x="9421" y="6986"/>
                  <a:pt x="9200" y="6923"/>
                  <a:pt x="9011" y="6892"/>
                </a:cubicBezTo>
                <a:cubicBezTo>
                  <a:pt x="8980" y="6766"/>
                  <a:pt x="8948" y="6703"/>
                  <a:pt x="8885" y="6577"/>
                </a:cubicBezTo>
                <a:lnTo>
                  <a:pt x="7909" y="4624"/>
                </a:lnTo>
                <a:lnTo>
                  <a:pt x="8035" y="4372"/>
                </a:lnTo>
                <a:cubicBezTo>
                  <a:pt x="8035" y="4372"/>
                  <a:pt x="9452" y="1536"/>
                  <a:pt x="9610" y="1190"/>
                </a:cubicBezTo>
                <a:close/>
                <a:moveTo>
                  <a:pt x="6050" y="2387"/>
                </a:moveTo>
                <a:lnTo>
                  <a:pt x="8255" y="6892"/>
                </a:lnTo>
                <a:cubicBezTo>
                  <a:pt x="8476" y="7238"/>
                  <a:pt x="8539" y="7648"/>
                  <a:pt x="8539" y="8026"/>
                </a:cubicBezTo>
                <a:cubicBezTo>
                  <a:pt x="8539" y="9412"/>
                  <a:pt x="7436" y="10515"/>
                  <a:pt x="6050" y="10515"/>
                </a:cubicBezTo>
                <a:cubicBezTo>
                  <a:pt x="4695" y="10515"/>
                  <a:pt x="3592" y="9412"/>
                  <a:pt x="3592" y="8026"/>
                </a:cubicBezTo>
                <a:cubicBezTo>
                  <a:pt x="3592" y="7648"/>
                  <a:pt x="3655" y="7238"/>
                  <a:pt x="3844" y="6892"/>
                </a:cubicBezTo>
                <a:lnTo>
                  <a:pt x="6050" y="2387"/>
                </a:lnTo>
                <a:close/>
                <a:moveTo>
                  <a:pt x="2521" y="0"/>
                </a:moveTo>
                <a:cubicBezTo>
                  <a:pt x="2395" y="0"/>
                  <a:pt x="2269" y="71"/>
                  <a:pt x="2206" y="213"/>
                </a:cubicBezTo>
                <a:cubicBezTo>
                  <a:pt x="2112" y="307"/>
                  <a:pt x="284" y="4025"/>
                  <a:pt x="284" y="4025"/>
                </a:cubicBezTo>
                <a:cubicBezTo>
                  <a:pt x="64" y="4372"/>
                  <a:pt x="1" y="4781"/>
                  <a:pt x="1" y="5159"/>
                </a:cubicBezTo>
                <a:cubicBezTo>
                  <a:pt x="1" y="5821"/>
                  <a:pt x="284" y="6451"/>
                  <a:pt x="757" y="6923"/>
                </a:cubicBezTo>
                <a:cubicBezTo>
                  <a:pt x="1230" y="7396"/>
                  <a:pt x="1860" y="7680"/>
                  <a:pt x="2521" y="7680"/>
                </a:cubicBezTo>
                <a:cubicBezTo>
                  <a:pt x="2647" y="7680"/>
                  <a:pt x="2742" y="7680"/>
                  <a:pt x="2899" y="7648"/>
                </a:cubicBezTo>
                <a:lnTo>
                  <a:pt x="2899" y="7648"/>
                </a:lnTo>
                <a:cubicBezTo>
                  <a:pt x="2899" y="7774"/>
                  <a:pt x="2868" y="7932"/>
                  <a:pt x="2868" y="8026"/>
                </a:cubicBezTo>
                <a:cubicBezTo>
                  <a:pt x="2868" y="9822"/>
                  <a:pt x="4348" y="11271"/>
                  <a:pt x="6113" y="11271"/>
                </a:cubicBezTo>
                <a:cubicBezTo>
                  <a:pt x="7877" y="11271"/>
                  <a:pt x="9326" y="9822"/>
                  <a:pt x="9326" y="8026"/>
                </a:cubicBezTo>
                <a:cubicBezTo>
                  <a:pt x="9326" y="7932"/>
                  <a:pt x="9326" y="7774"/>
                  <a:pt x="9295" y="7648"/>
                </a:cubicBezTo>
                <a:cubicBezTo>
                  <a:pt x="9421" y="7648"/>
                  <a:pt x="9547" y="7680"/>
                  <a:pt x="9704" y="7680"/>
                </a:cubicBezTo>
                <a:cubicBezTo>
                  <a:pt x="11059" y="7680"/>
                  <a:pt x="12225" y="6577"/>
                  <a:pt x="12225" y="5191"/>
                </a:cubicBezTo>
                <a:cubicBezTo>
                  <a:pt x="12130" y="4750"/>
                  <a:pt x="12036" y="4372"/>
                  <a:pt x="11847" y="4025"/>
                </a:cubicBezTo>
                <a:lnTo>
                  <a:pt x="9925" y="213"/>
                </a:lnTo>
                <a:cubicBezTo>
                  <a:pt x="9862" y="71"/>
                  <a:pt x="9736" y="0"/>
                  <a:pt x="9610" y="0"/>
                </a:cubicBezTo>
                <a:cubicBezTo>
                  <a:pt x="9484" y="0"/>
                  <a:pt x="9358" y="71"/>
                  <a:pt x="9295" y="213"/>
                </a:cubicBezTo>
                <a:cubicBezTo>
                  <a:pt x="8948" y="906"/>
                  <a:pt x="7530" y="3773"/>
                  <a:pt x="7530" y="3773"/>
                </a:cubicBezTo>
                <a:lnTo>
                  <a:pt x="6365" y="1473"/>
                </a:lnTo>
                <a:cubicBezTo>
                  <a:pt x="6318" y="1331"/>
                  <a:pt x="6192" y="1260"/>
                  <a:pt x="6062" y="1260"/>
                </a:cubicBezTo>
                <a:cubicBezTo>
                  <a:pt x="5932" y="1260"/>
                  <a:pt x="5798" y="1331"/>
                  <a:pt x="5735" y="1473"/>
                </a:cubicBezTo>
                <a:lnTo>
                  <a:pt x="4601" y="3773"/>
                </a:lnTo>
                <a:lnTo>
                  <a:pt x="2836" y="213"/>
                </a:lnTo>
                <a:cubicBezTo>
                  <a:pt x="2773" y="71"/>
                  <a:pt x="2647" y="0"/>
                  <a:pt x="252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7B7B7"/>
        </a:solidFill>
      </p:bgPr>
    </p:bg>
    <p:spTree>
      <p:nvGrpSpPr>
        <p:cNvPr id="938" name="Shape 938"/>
        <p:cNvGrpSpPr/>
        <p:nvPr/>
      </p:nvGrpSpPr>
      <p:grpSpPr>
        <a:xfrm>
          <a:off x="0" y="0"/>
          <a:ext cx="0" cy="0"/>
          <a:chOff x="0" y="0"/>
          <a:chExt cx="0" cy="0"/>
        </a:xfrm>
      </p:grpSpPr>
      <p:sp>
        <p:nvSpPr>
          <p:cNvPr id="939" name="Google Shape;939;p43"/>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grpSp>
        <p:nvGrpSpPr>
          <p:cNvPr id="940" name="Google Shape;940;p43"/>
          <p:cNvGrpSpPr/>
          <p:nvPr/>
        </p:nvGrpSpPr>
        <p:grpSpPr>
          <a:xfrm>
            <a:off x="1545850" y="-27925"/>
            <a:ext cx="5836850" cy="1908081"/>
            <a:chOff x="1545850" y="-27922"/>
            <a:chExt cx="5836850" cy="2189422"/>
          </a:xfrm>
        </p:grpSpPr>
        <p:pic>
          <p:nvPicPr>
            <p:cNvPr id="941" name="Google Shape;941;p43"/>
            <p:cNvPicPr preferRelativeResize="0"/>
            <p:nvPr/>
          </p:nvPicPr>
          <p:blipFill rotWithShape="1">
            <a:blip r:embed="rId3">
              <a:alphaModFix/>
            </a:blip>
            <a:srcRect b="0" l="16453" r="16446" t="54130"/>
            <a:stretch/>
          </p:blipFill>
          <p:spPr>
            <a:xfrm flipH="1">
              <a:off x="1761300" y="0"/>
              <a:ext cx="5621400" cy="2161500"/>
            </a:xfrm>
            <a:prstGeom prst="rect">
              <a:avLst/>
            </a:prstGeom>
            <a:noFill/>
            <a:ln>
              <a:noFill/>
            </a:ln>
          </p:spPr>
        </p:pic>
        <p:sp>
          <p:nvSpPr>
            <p:cNvPr id="942" name="Google Shape;942;p43"/>
            <p:cNvSpPr/>
            <p:nvPr/>
          </p:nvSpPr>
          <p:spPr>
            <a:xfrm>
              <a:off x="1761300" y="0"/>
              <a:ext cx="5621400" cy="2161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43"/>
            <p:cNvSpPr/>
            <p:nvPr/>
          </p:nvSpPr>
          <p:spPr>
            <a:xfrm>
              <a:off x="1545850" y="-27922"/>
              <a:ext cx="435600" cy="1377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944" name="Google Shape;944;p43"/>
          <p:cNvPicPr preferRelativeResize="0"/>
          <p:nvPr/>
        </p:nvPicPr>
        <p:blipFill>
          <a:blip r:embed="rId4">
            <a:alphaModFix/>
          </a:blip>
          <a:stretch>
            <a:fillRect/>
          </a:stretch>
        </p:blipFill>
        <p:spPr>
          <a:xfrm>
            <a:off x="1967291" y="2094375"/>
            <a:ext cx="4993971" cy="2914125"/>
          </a:xfrm>
          <a:prstGeom prst="rect">
            <a:avLst/>
          </a:prstGeom>
          <a:noFill/>
          <a:ln>
            <a:noFill/>
          </a:ln>
        </p:spPr>
      </p:pic>
      <p:sp>
        <p:nvSpPr>
          <p:cNvPr id="945" name="Google Shape;945;p43"/>
          <p:cNvSpPr txBox="1"/>
          <p:nvPr/>
        </p:nvSpPr>
        <p:spPr>
          <a:xfrm>
            <a:off x="2349450" y="1074350"/>
            <a:ext cx="4445100" cy="80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2800">
                <a:solidFill>
                  <a:srgbClr val="E6B695"/>
                </a:solidFill>
                <a:latin typeface="Oswald Medium"/>
                <a:ea typeface="Oswald Medium"/>
                <a:cs typeface="Oswald Medium"/>
                <a:sym typeface="Oswald Medium"/>
              </a:rPr>
              <a:t>How to Read a Compass</a:t>
            </a:r>
            <a:endParaRPr sz="2800">
              <a:solidFill>
                <a:srgbClr val="E6B695"/>
              </a:solidFill>
              <a:latin typeface="Oswald Medium"/>
              <a:ea typeface="Oswald Medium"/>
              <a:cs typeface="Oswald Medium"/>
              <a:sym typeface="Oswald Medium"/>
            </a:endParaRPr>
          </a:p>
        </p:txBody>
      </p:sp>
      <p:sp>
        <p:nvSpPr>
          <p:cNvPr id="946" name="Google Shape;946;p43"/>
          <p:cNvSpPr txBox="1"/>
          <p:nvPr/>
        </p:nvSpPr>
        <p:spPr>
          <a:xfrm>
            <a:off x="6961250" y="3169375"/>
            <a:ext cx="1866600" cy="1248900"/>
          </a:xfrm>
          <a:prstGeom prst="rect">
            <a:avLst/>
          </a:prstGeom>
          <a:solidFill>
            <a:srgbClr val="E6B69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solidFill>
                  <a:schemeClr val="dk2"/>
                </a:solidFill>
                <a:latin typeface="Didact Gothic"/>
                <a:ea typeface="Didact Gothic"/>
                <a:cs typeface="Didact Gothic"/>
                <a:sym typeface="Didact Gothic"/>
              </a:rPr>
              <a:t>It is important to hold your compass flat in the palm of your hand so it is parallel to the ground.</a:t>
            </a:r>
            <a:endParaRPr>
              <a:solidFill>
                <a:schemeClr val="dk2"/>
              </a:solidFill>
              <a:latin typeface="Didact Gothic"/>
              <a:ea typeface="Didact Gothic"/>
              <a:cs typeface="Didact Gothic"/>
              <a:sym typeface="Didact Gothic"/>
            </a:endParaRPr>
          </a:p>
        </p:txBody>
      </p:sp>
      <p:sp>
        <p:nvSpPr>
          <p:cNvPr id="947" name="Google Shape;947;p43"/>
          <p:cNvSpPr txBox="1"/>
          <p:nvPr/>
        </p:nvSpPr>
        <p:spPr>
          <a:xfrm>
            <a:off x="188025" y="2847050"/>
            <a:ext cx="1651800" cy="1908000"/>
          </a:xfrm>
          <a:prstGeom prst="rect">
            <a:avLst/>
          </a:prstGeom>
          <a:solidFill>
            <a:srgbClr val="E6B69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solidFill>
                  <a:schemeClr val="dk2"/>
                </a:solidFill>
                <a:latin typeface="Didact Gothic"/>
                <a:ea typeface="Didact Gothic"/>
                <a:cs typeface="Didact Gothic"/>
                <a:sym typeface="Didact Gothic"/>
              </a:rPr>
              <a:t>You can reverse this process if you know the direction, by turning the dial and then turning yourself until North lines up.</a:t>
            </a:r>
            <a:endParaRPr>
              <a:solidFill>
                <a:schemeClr val="dk2"/>
              </a:solidFill>
              <a:latin typeface="Didact Gothic"/>
              <a:ea typeface="Didact Gothic"/>
              <a:cs typeface="Didact Gothic"/>
              <a:sym typeface="Didact Gothic"/>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51" name="Shape 951"/>
        <p:cNvGrpSpPr/>
        <p:nvPr/>
      </p:nvGrpSpPr>
      <p:grpSpPr>
        <a:xfrm>
          <a:off x="0" y="0"/>
          <a:ext cx="0" cy="0"/>
          <a:chOff x="0" y="0"/>
          <a:chExt cx="0" cy="0"/>
        </a:xfrm>
      </p:grpSpPr>
      <p:sp>
        <p:nvSpPr>
          <p:cNvPr id="952" name="Google Shape;952;p44"/>
          <p:cNvSpPr/>
          <p:nvPr/>
        </p:nvSpPr>
        <p:spPr>
          <a:xfrm>
            <a:off x="2977800" y="3849925"/>
            <a:ext cx="384900" cy="363600"/>
          </a:xfrm>
          <a:prstGeom prst="rect">
            <a:avLst/>
          </a:prstGeom>
          <a:solidFill>
            <a:srgbClr val="E6B69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53" name="Google Shape;953;p44"/>
          <p:cNvPicPr preferRelativeResize="0"/>
          <p:nvPr/>
        </p:nvPicPr>
        <p:blipFill>
          <a:blip r:embed="rId4">
            <a:alphaModFix/>
          </a:blip>
          <a:stretch>
            <a:fillRect/>
          </a:stretch>
        </p:blipFill>
        <p:spPr>
          <a:xfrm>
            <a:off x="0" y="0"/>
            <a:ext cx="3857625" cy="5143500"/>
          </a:xfrm>
          <a:prstGeom prst="rect">
            <a:avLst/>
          </a:prstGeom>
          <a:noFill/>
          <a:ln>
            <a:noFill/>
          </a:ln>
        </p:spPr>
      </p:pic>
      <p:sp>
        <p:nvSpPr>
          <p:cNvPr id="954" name="Google Shape;954;p44"/>
          <p:cNvSpPr/>
          <p:nvPr/>
        </p:nvSpPr>
        <p:spPr>
          <a:xfrm>
            <a:off x="3639400" y="13425"/>
            <a:ext cx="5504400" cy="5143500"/>
          </a:xfrm>
          <a:prstGeom prst="rect">
            <a:avLst/>
          </a:prstGeom>
          <a:solidFill>
            <a:srgbClr val="46626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55" name="Google Shape;955;p44"/>
          <p:cNvPicPr preferRelativeResize="0"/>
          <p:nvPr/>
        </p:nvPicPr>
        <p:blipFill>
          <a:blip r:embed="rId5">
            <a:alphaModFix/>
          </a:blip>
          <a:stretch>
            <a:fillRect/>
          </a:stretch>
        </p:blipFill>
        <p:spPr>
          <a:xfrm>
            <a:off x="0" y="13425"/>
            <a:ext cx="3639400" cy="5143500"/>
          </a:xfrm>
          <a:prstGeom prst="rect">
            <a:avLst/>
          </a:prstGeom>
          <a:noFill/>
          <a:ln>
            <a:noFill/>
          </a:ln>
        </p:spPr>
      </p:pic>
      <p:sp>
        <p:nvSpPr>
          <p:cNvPr id="956" name="Google Shape;956;p44"/>
          <p:cNvSpPr/>
          <p:nvPr/>
        </p:nvSpPr>
        <p:spPr>
          <a:xfrm>
            <a:off x="5006162" y="1235525"/>
            <a:ext cx="3246461" cy="2819752"/>
          </a:xfrm>
          <a:custGeom>
            <a:rect b="b" l="l" r="r" t="t"/>
            <a:pathLst>
              <a:path extrusionOk="0" h="146139" w="168254">
                <a:moveTo>
                  <a:pt x="4437" y="1"/>
                </a:moveTo>
                <a:cubicBezTo>
                  <a:pt x="2002" y="1"/>
                  <a:pt x="0" y="1969"/>
                  <a:pt x="0" y="4437"/>
                </a:cubicBezTo>
                <a:lnTo>
                  <a:pt x="0" y="141702"/>
                </a:lnTo>
                <a:cubicBezTo>
                  <a:pt x="0" y="144137"/>
                  <a:pt x="2002" y="146139"/>
                  <a:pt x="4437" y="146139"/>
                </a:cubicBezTo>
                <a:lnTo>
                  <a:pt x="163817" y="146139"/>
                </a:lnTo>
                <a:cubicBezTo>
                  <a:pt x="166252" y="146139"/>
                  <a:pt x="168254" y="144137"/>
                  <a:pt x="168254" y="141702"/>
                </a:cubicBezTo>
                <a:lnTo>
                  <a:pt x="168254" y="4437"/>
                </a:lnTo>
                <a:cubicBezTo>
                  <a:pt x="168254" y="1969"/>
                  <a:pt x="166252" y="1"/>
                  <a:pt x="16381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44"/>
          <p:cNvSpPr/>
          <p:nvPr/>
        </p:nvSpPr>
        <p:spPr>
          <a:xfrm>
            <a:off x="5124587" y="1677725"/>
            <a:ext cx="3004463" cy="1813113"/>
          </a:xfrm>
          <a:custGeom>
            <a:rect b="b" l="l" r="r" t="t"/>
            <a:pathLst>
              <a:path extrusionOk="0" h="93968" w="155712">
                <a:moveTo>
                  <a:pt x="0" y="0"/>
                </a:moveTo>
                <a:lnTo>
                  <a:pt x="0" y="93968"/>
                </a:lnTo>
                <a:lnTo>
                  <a:pt x="155711" y="93968"/>
                </a:lnTo>
                <a:lnTo>
                  <a:pt x="155711" y="0"/>
                </a:lnTo>
                <a:close/>
              </a:path>
            </a:pathLst>
          </a:cu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44"/>
          <p:cNvSpPr/>
          <p:nvPr/>
        </p:nvSpPr>
        <p:spPr>
          <a:xfrm>
            <a:off x="5124598" y="3474792"/>
            <a:ext cx="3004463" cy="16111"/>
          </a:xfrm>
          <a:custGeom>
            <a:rect b="b" l="l" r="r" t="t"/>
            <a:pathLst>
              <a:path extrusionOk="0" h="835" w="155712">
                <a:moveTo>
                  <a:pt x="0" y="1"/>
                </a:moveTo>
                <a:lnTo>
                  <a:pt x="0" y="835"/>
                </a:lnTo>
                <a:lnTo>
                  <a:pt x="155711" y="835"/>
                </a:lnTo>
                <a:lnTo>
                  <a:pt x="155711"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44"/>
          <p:cNvSpPr/>
          <p:nvPr/>
        </p:nvSpPr>
        <p:spPr>
          <a:xfrm>
            <a:off x="5124598" y="1677725"/>
            <a:ext cx="3004463" cy="16111"/>
          </a:xfrm>
          <a:custGeom>
            <a:rect b="b" l="l" r="r" t="t"/>
            <a:pathLst>
              <a:path extrusionOk="0" h="835" w="155712">
                <a:moveTo>
                  <a:pt x="0" y="0"/>
                </a:moveTo>
                <a:lnTo>
                  <a:pt x="0" y="834"/>
                </a:lnTo>
                <a:lnTo>
                  <a:pt x="155711" y="834"/>
                </a:lnTo>
                <a:lnTo>
                  <a:pt x="155711"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44"/>
          <p:cNvSpPr/>
          <p:nvPr/>
        </p:nvSpPr>
        <p:spPr>
          <a:xfrm>
            <a:off x="6483331" y="2441082"/>
            <a:ext cx="287071" cy="286434"/>
          </a:xfrm>
          <a:custGeom>
            <a:rect b="b" l="l" r="r" t="t"/>
            <a:pathLst>
              <a:path extrusionOk="0" h="14845" w="14878">
                <a:moveTo>
                  <a:pt x="4303" y="2636"/>
                </a:moveTo>
                <a:lnTo>
                  <a:pt x="12576" y="7440"/>
                </a:lnTo>
                <a:lnTo>
                  <a:pt x="4303" y="12210"/>
                </a:lnTo>
                <a:lnTo>
                  <a:pt x="4303" y="2636"/>
                </a:lnTo>
                <a:close/>
                <a:moveTo>
                  <a:pt x="7439" y="1"/>
                </a:moveTo>
                <a:cubicBezTo>
                  <a:pt x="3336" y="1"/>
                  <a:pt x="0" y="3303"/>
                  <a:pt x="0" y="7406"/>
                </a:cubicBezTo>
                <a:cubicBezTo>
                  <a:pt x="0" y="11542"/>
                  <a:pt x="3336" y="14845"/>
                  <a:pt x="7439" y="14845"/>
                </a:cubicBezTo>
                <a:cubicBezTo>
                  <a:pt x="11542" y="14845"/>
                  <a:pt x="14877" y="11542"/>
                  <a:pt x="14877" y="7406"/>
                </a:cubicBezTo>
                <a:cubicBezTo>
                  <a:pt x="14877" y="3303"/>
                  <a:pt x="11542" y="1"/>
                  <a:pt x="743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44"/>
          <p:cNvSpPr/>
          <p:nvPr/>
        </p:nvSpPr>
        <p:spPr>
          <a:xfrm>
            <a:off x="5197323" y="3317745"/>
            <a:ext cx="2858998" cy="16111"/>
          </a:xfrm>
          <a:custGeom>
            <a:rect b="b" l="l" r="r" t="t"/>
            <a:pathLst>
              <a:path extrusionOk="0" h="835" w="148173">
                <a:moveTo>
                  <a:pt x="434" y="0"/>
                </a:moveTo>
                <a:cubicBezTo>
                  <a:pt x="201" y="0"/>
                  <a:pt x="0" y="167"/>
                  <a:pt x="0" y="401"/>
                </a:cubicBezTo>
                <a:cubicBezTo>
                  <a:pt x="0" y="634"/>
                  <a:pt x="201" y="834"/>
                  <a:pt x="434" y="834"/>
                </a:cubicBezTo>
                <a:lnTo>
                  <a:pt x="147739" y="834"/>
                </a:lnTo>
                <a:cubicBezTo>
                  <a:pt x="147973" y="834"/>
                  <a:pt x="148173" y="634"/>
                  <a:pt x="148173" y="401"/>
                </a:cubicBezTo>
                <a:cubicBezTo>
                  <a:pt x="148173" y="167"/>
                  <a:pt x="147973" y="0"/>
                  <a:pt x="147739"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44"/>
          <p:cNvSpPr/>
          <p:nvPr/>
        </p:nvSpPr>
        <p:spPr>
          <a:xfrm>
            <a:off x="5197323" y="3317745"/>
            <a:ext cx="1369656" cy="16111"/>
          </a:xfrm>
          <a:custGeom>
            <a:rect b="b" l="l" r="r" t="t"/>
            <a:pathLst>
              <a:path extrusionOk="0" h="835" w="70985">
                <a:moveTo>
                  <a:pt x="434" y="0"/>
                </a:moveTo>
                <a:cubicBezTo>
                  <a:pt x="201" y="0"/>
                  <a:pt x="0" y="167"/>
                  <a:pt x="0" y="401"/>
                </a:cubicBezTo>
                <a:cubicBezTo>
                  <a:pt x="0" y="634"/>
                  <a:pt x="201" y="834"/>
                  <a:pt x="434" y="834"/>
                </a:cubicBezTo>
                <a:lnTo>
                  <a:pt x="70984" y="834"/>
                </a:lnTo>
                <a:lnTo>
                  <a:pt x="70984" y="0"/>
                </a:lnTo>
                <a:close/>
              </a:path>
            </a:pathLst>
          </a:custGeom>
          <a:solidFill>
            <a:srgbClr val="DD7E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44"/>
          <p:cNvSpPr/>
          <p:nvPr/>
        </p:nvSpPr>
        <p:spPr>
          <a:xfrm>
            <a:off x="6554763" y="3302289"/>
            <a:ext cx="47003" cy="47003"/>
          </a:xfrm>
          <a:custGeom>
            <a:rect b="b" l="l" r="r" t="t"/>
            <a:pathLst>
              <a:path extrusionOk="0" h="2436" w="2436">
                <a:moveTo>
                  <a:pt x="1235" y="1"/>
                </a:moveTo>
                <a:cubicBezTo>
                  <a:pt x="568" y="1"/>
                  <a:pt x="1" y="535"/>
                  <a:pt x="1" y="1202"/>
                </a:cubicBezTo>
                <a:cubicBezTo>
                  <a:pt x="1" y="1902"/>
                  <a:pt x="568" y="2436"/>
                  <a:pt x="1235" y="2436"/>
                </a:cubicBezTo>
                <a:cubicBezTo>
                  <a:pt x="1902" y="2436"/>
                  <a:pt x="2436" y="1902"/>
                  <a:pt x="2436" y="1202"/>
                </a:cubicBezTo>
                <a:cubicBezTo>
                  <a:pt x="2436" y="535"/>
                  <a:pt x="1902" y="1"/>
                  <a:pt x="1235" y="1"/>
                </a:cubicBezTo>
                <a:close/>
              </a:path>
            </a:pathLst>
          </a:custGeom>
          <a:solidFill>
            <a:srgbClr val="DD7E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44"/>
          <p:cNvSpPr/>
          <p:nvPr/>
        </p:nvSpPr>
        <p:spPr>
          <a:xfrm>
            <a:off x="6566996" y="3313885"/>
            <a:ext cx="23193" cy="23829"/>
          </a:xfrm>
          <a:custGeom>
            <a:rect b="b" l="l" r="r" t="t"/>
            <a:pathLst>
              <a:path extrusionOk="0" h="1235" w="1202">
                <a:moveTo>
                  <a:pt x="601" y="0"/>
                </a:moveTo>
                <a:cubicBezTo>
                  <a:pt x="267" y="0"/>
                  <a:pt x="0" y="267"/>
                  <a:pt x="0" y="601"/>
                </a:cubicBezTo>
                <a:cubicBezTo>
                  <a:pt x="0" y="934"/>
                  <a:pt x="267" y="1235"/>
                  <a:pt x="601" y="1235"/>
                </a:cubicBezTo>
                <a:cubicBezTo>
                  <a:pt x="934" y="1235"/>
                  <a:pt x="1201" y="968"/>
                  <a:pt x="1201" y="601"/>
                </a:cubicBezTo>
                <a:cubicBezTo>
                  <a:pt x="1201" y="267"/>
                  <a:pt x="934" y="0"/>
                  <a:pt x="601" y="0"/>
                </a:cubicBezTo>
                <a:close/>
              </a:path>
            </a:pathLst>
          </a:custGeom>
          <a:solidFill>
            <a:srgbClr val="E6B8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44"/>
          <p:cNvSpPr/>
          <p:nvPr/>
        </p:nvSpPr>
        <p:spPr>
          <a:xfrm>
            <a:off x="5429680" y="3363842"/>
            <a:ext cx="64387" cy="71334"/>
          </a:xfrm>
          <a:custGeom>
            <a:rect b="b" l="l" r="r" t="t"/>
            <a:pathLst>
              <a:path extrusionOk="0" h="3697" w="3337">
                <a:moveTo>
                  <a:pt x="361" y="0"/>
                </a:moveTo>
                <a:cubicBezTo>
                  <a:pt x="175" y="0"/>
                  <a:pt x="0" y="151"/>
                  <a:pt x="0" y="380"/>
                </a:cubicBezTo>
                <a:lnTo>
                  <a:pt x="0" y="3349"/>
                </a:lnTo>
                <a:cubicBezTo>
                  <a:pt x="0" y="3551"/>
                  <a:pt x="173" y="3696"/>
                  <a:pt x="358" y="3696"/>
                </a:cubicBezTo>
                <a:cubicBezTo>
                  <a:pt x="417" y="3696"/>
                  <a:pt x="478" y="3681"/>
                  <a:pt x="534" y="3649"/>
                </a:cubicBezTo>
                <a:lnTo>
                  <a:pt x="3103" y="2148"/>
                </a:lnTo>
                <a:cubicBezTo>
                  <a:pt x="3336" y="2015"/>
                  <a:pt x="3336" y="1681"/>
                  <a:pt x="3103" y="1548"/>
                </a:cubicBezTo>
                <a:lnTo>
                  <a:pt x="534" y="47"/>
                </a:lnTo>
                <a:cubicBezTo>
                  <a:pt x="479" y="15"/>
                  <a:pt x="419" y="0"/>
                  <a:pt x="361"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44"/>
          <p:cNvSpPr/>
          <p:nvPr/>
        </p:nvSpPr>
        <p:spPr>
          <a:xfrm>
            <a:off x="5508193" y="3358941"/>
            <a:ext cx="14182" cy="81116"/>
          </a:xfrm>
          <a:custGeom>
            <a:rect b="b" l="l" r="r" t="t"/>
            <a:pathLst>
              <a:path extrusionOk="0" h="4204" w="735">
                <a:moveTo>
                  <a:pt x="368" y="0"/>
                </a:moveTo>
                <a:cubicBezTo>
                  <a:pt x="168" y="0"/>
                  <a:pt x="1" y="167"/>
                  <a:pt x="1" y="367"/>
                </a:cubicBezTo>
                <a:lnTo>
                  <a:pt x="1" y="3836"/>
                </a:lnTo>
                <a:cubicBezTo>
                  <a:pt x="1" y="4037"/>
                  <a:pt x="168" y="4203"/>
                  <a:pt x="368" y="4203"/>
                </a:cubicBezTo>
                <a:cubicBezTo>
                  <a:pt x="568" y="4203"/>
                  <a:pt x="735" y="4037"/>
                  <a:pt x="735" y="3836"/>
                </a:cubicBezTo>
                <a:lnTo>
                  <a:pt x="735" y="367"/>
                </a:lnTo>
                <a:cubicBezTo>
                  <a:pt x="735" y="167"/>
                  <a:pt x="568" y="0"/>
                  <a:pt x="368"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44"/>
          <p:cNvSpPr/>
          <p:nvPr/>
        </p:nvSpPr>
        <p:spPr>
          <a:xfrm>
            <a:off x="5276493" y="3358941"/>
            <a:ext cx="13526" cy="81116"/>
          </a:xfrm>
          <a:custGeom>
            <a:rect b="b" l="l" r="r" t="t"/>
            <a:pathLst>
              <a:path extrusionOk="0" h="4204" w="701">
                <a:moveTo>
                  <a:pt x="367" y="0"/>
                </a:moveTo>
                <a:cubicBezTo>
                  <a:pt x="167" y="0"/>
                  <a:pt x="0" y="167"/>
                  <a:pt x="0" y="367"/>
                </a:cubicBezTo>
                <a:lnTo>
                  <a:pt x="0" y="3836"/>
                </a:lnTo>
                <a:cubicBezTo>
                  <a:pt x="0" y="4037"/>
                  <a:pt x="167" y="4203"/>
                  <a:pt x="367" y="4203"/>
                </a:cubicBezTo>
                <a:cubicBezTo>
                  <a:pt x="534" y="4203"/>
                  <a:pt x="701" y="4037"/>
                  <a:pt x="701" y="3836"/>
                </a:cubicBezTo>
                <a:lnTo>
                  <a:pt x="701" y="367"/>
                </a:lnTo>
                <a:cubicBezTo>
                  <a:pt x="701" y="167"/>
                  <a:pt x="567" y="0"/>
                  <a:pt x="367"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44"/>
          <p:cNvSpPr/>
          <p:nvPr/>
        </p:nvSpPr>
        <p:spPr>
          <a:xfrm>
            <a:off x="5241085" y="3358941"/>
            <a:ext cx="13545" cy="81116"/>
          </a:xfrm>
          <a:custGeom>
            <a:rect b="b" l="l" r="r" t="t"/>
            <a:pathLst>
              <a:path extrusionOk="0" h="4204" w="702">
                <a:moveTo>
                  <a:pt x="368" y="0"/>
                </a:moveTo>
                <a:cubicBezTo>
                  <a:pt x="168" y="0"/>
                  <a:pt x="1" y="167"/>
                  <a:pt x="1" y="367"/>
                </a:cubicBezTo>
                <a:lnTo>
                  <a:pt x="1" y="3836"/>
                </a:lnTo>
                <a:cubicBezTo>
                  <a:pt x="1" y="4037"/>
                  <a:pt x="168" y="4203"/>
                  <a:pt x="368" y="4203"/>
                </a:cubicBezTo>
                <a:cubicBezTo>
                  <a:pt x="568" y="4203"/>
                  <a:pt x="701" y="4037"/>
                  <a:pt x="701" y="3836"/>
                </a:cubicBezTo>
                <a:lnTo>
                  <a:pt x="701" y="367"/>
                </a:lnTo>
                <a:cubicBezTo>
                  <a:pt x="701" y="167"/>
                  <a:pt x="568" y="0"/>
                  <a:pt x="368"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44"/>
          <p:cNvSpPr/>
          <p:nvPr/>
        </p:nvSpPr>
        <p:spPr>
          <a:xfrm>
            <a:off x="7919941" y="3358941"/>
            <a:ext cx="40558" cy="81116"/>
          </a:xfrm>
          <a:custGeom>
            <a:rect b="b" l="l" r="r" t="t"/>
            <a:pathLst>
              <a:path extrusionOk="0" h="4204" w="2102">
                <a:moveTo>
                  <a:pt x="334" y="0"/>
                </a:moveTo>
                <a:cubicBezTo>
                  <a:pt x="134" y="0"/>
                  <a:pt x="0" y="167"/>
                  <a:pt x="0" y="367"/>
                </a:cubicBezTo>
                <a:lnTo>
                  <a:pt x="0" y="3836"/>
                </a:lnTo>
                <a:cubicBezTo>
                  <a:pt x="0" y="4037"/>
                  <a:pt x="134" y="4203"/>
                  <a:pt x="334" y="4203"/>
                </a:cubicBezTo>
                <a:lnTo>
                  <a:pt x="1735" y="4203"/>
                </a:lnTo>
                <a:cubicBezTo>
                  <a:pt x="1935" y="4203"/>
                  <a:pt x="2102" y="4037"/>
                  <a:pt x="2102" y="3836"/>
                </a:cubicBezTo>
                <a:cubicBezTo>
                  <a:pt x="2102" y="3636"/>
                  <a:pt x="1935" y="3503"/>
                  <a:pt x="1735" y="3503"/>
                </a:cubicBezTo>
                <a:lnTo>
                  <a:pt x="701" y="3503"/>
                </a:lnTo>
                <a:lnTo>
                  <a:pt x="701" y="734"/>
                </a:lnTo>
                <a:lnTo>
                  <a:pt x="1735" y="734"/>
                </a:lnTo>
                <a:cubicBezTo>
                  <a:pt x="1935" y="734"/>
                  <a:pt x="2102" y="567"/>
                  <a:pt x="2102" y="367"/>
                </a:cubicBezTo>
                <a:cubicBezTo>
                  <a:pt x="2102" y="167"/>
                  <a:pt x="1935" y="0"/>
                  <a:pt x="1735"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44"/>
          <p:cNvSpPr/>
          <p:nvPr/>
        </p:nvSpPr>
        <p:spPr>
          <a:xfrm>
            <a:off x="7971421" y="3358941"/>
            <a:ext cx="41214" cy="81116"/>
          </a:xfrm>
          <a:custGeom>
            <a:rect b="b" l="l" r="r" t="t"/>
            <a:pathLst>
              <a:path extrusionOk="0" h="4204" w="2136">
                <a:moveTo>
                  <a:pt x="368" y="0"/>
                </a:moveTo>
                <a:cubicBezTo>
                  <a:pt x="168" y="0"/>
                  <a:pt x="1" y="167"/>
                  <a:pt x="1" y="367"/>
                </a:cubicBezTo>
                <a:cubicBezTo>
                  <a:pt x="1" y="567"/>
                  <a:pt x="168" y="734"/>
                  <a:pt x="368" y="734"/>
                </a:cubicBezTo>
                <a:lnTo>
                  <a:pt x="1402" y="734"/>
                </a:lnTo>
                <a:lnTo>
                  <a:pt x="1402" y="3503"/>
                </a:lnTo>
                <a:lnTo>
                  <a:pt x="368" y="3503"/>
                </a:lnTo>
                <a:cubicBezTo>
                  <a:pt x="168" y="3503"/>
                  <a:pt x="1" y="3636"/>
                  <a:pt x="1" y="3836"/>
                </a:cubicBezTo>
                <a:cubicBezTo>
                  <a:pt x="1" y="4037"/>
                  <a:pt x="168" y="4203"/>
                  <a:pt x="368" y="4203"/>
                </a:cubicBezTo>
                <a:lnTo>
                  <a:pt x="1769" y="4203"/>
                </a:lnTo>
                <a:cubicBezTo>
                  <a:pt x="1969" y="4203"/>
                  <a:pt x="2136" y="4037"/>
                  <a:pt x="2136" y="3836"/>
                </a:cubicBezTo>
                <a:lnTo>
                  <a:pt x="2136" y="367"/>
                </a:lnTo>
                <a:cubicBezTo>
                  <a:pt x="2136" y="167"/>
                  <a:pt x="1969" y="0"/>
                  <a:pt x="1769" y="0"/>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44"/>
          <p:cNvSpPr/>
          <p:nvPr/>
        </p:nvSpPr>
        <p:spPr>
          <a:xfrm>
            <a:off x="5176079" y="3581633"/>
            <a:ext cx="97845" cy="106219"/>
          </a:xfrm>
          <a:custGeom>
            <a:rect b="b" l="l" r="r" t="t"/>
            <a:pathLst>
              <a:path extrusionOk="0" h="5505" w="5071">
                <a:moveTo>
                  <a:pt x="2169" y="1"/>
                </a:moveTo>
                <a:cubicBezTo>
                  <a:pt x="1969" y="1"/>
                  <a:pt x="1835" y="134"/>
                  <a:pt x="1802" y="334"/>
                </a:cubicBezTo>
                <a:cubicBezTo>
                  <a:pt x="1769" y="735"/>
                  <a:pt x="1669" y="1135"/>
                  <a:pt x="1502" y="1535"/>
                </a:cubicBezTo>
                <a:cubicBezTo>
                  <a:pt x="1402" y="1735"/>
                  <a:pt x="1202" y="1902"/>
                  <a:pt x="968" y="1902"/>
                </a:cubicBezTo>
                <a:lnTo>
                  <a:pt x="568" y="1902"/>
                </a:lnTo>
                <a:cubicBezTo>
                  <a:pt x="234" y="1902"/>
                  <a:pt x="1" y="2136"/>
                  <a:pt x="1" y="2436"/>
                </a:cubicBezTo>
                <a:lnTo>
                  <a:pt x="1" y="5038"/>
                </a:lnTo>
                <a:cubicBezTo>
                  <a:pt x="1" y="5305"/>
                  <a:pt x="201" y="5505"/>
                  <a:pt x="468" y="5505"/>
                </a:cubicBezTo>
                <a:lnTo>
                  <a:pt x="3770" y="5505"/>
                </a:lnTo>
                <a:cubicBezTo>
                  <a:pt x="3970" y="5505"/>
                  <a:pt x="4170" y="5338"/>
                  <a:pt x="4170" y="5105"/>
                </a:cubicBezTo>
                <a:cubicBezTo>
                  <a:pt x="4170" y="4938"/>
                  <a:pt x="4070" y="4804"/>
                  <a:pt x="3903" y="4738"/>
                </a:cubicBezTo>
                <a:cubicBezTo>
                  <a:pt x="3903" y="4738"/>
                  <a:pt x="3903" y="4704"/>
                  <a:pt x="3903" y="4704"/>
                </a:cubicBezTo>
                <a:lnTo>
                  <a:pt x="4037" y="4704"/>
                </a:lnTo>
                <a:cubicBezTo>
                  <a:pt x="4304" y="4704"/>
                  <a:pt x="4504" y="4504"/>
                  <a:pt x="4504" y="4237"/>
                </a:cubicBezTo>
                <a:cubicBezTo>
                  <a:pt x="4504" y="4037"/>
                  <a:pt x="4370" y="3870"/>
                  <a:pt x="4204" y="3804"/>
                </a:cubicBezTo>
                <a:cubicBezTo>
                  <a:pt x="4204" y="3804"/>
                  <a:pt x="4204" y="3804"/>
                  <a:pt x="4204" y="3770"/>
                </a:cubicBezTo>
                <a:lnTo>
                  <a:pt x="4337" y="3770"/>
                </a:lnTo>
                <a:cubicBezTo>
                  <a:pt x="4604" y="3770"/>
                  <a:pt x="4804" y="3570"/>
                  <a:pt x="4804" y="3303"/>
                </a:cubicBezTo>
                <a:cubicBezTo>
                  <a:pt x="4804" y="3103"/>
                  <a:pt x="4704" y="2936"/>
                  <a:pt x="4504" y="2870"/>
                </a:cubicBezTo>
                <a:cubicBezTo>
                  <a:pt x="4504" y="2870"/>
                  <a:pt x="4504" y="2836"/>
                  <a:pt x="4504" y="2836"/>
                </a:cubicBezTo>
                <a:lnTo>
                  <a:pt x="4571" y="2836"/>
                </a:lnTo>
                <a:cubicBezTo>
                  <a:pt x="4837" y="2836"/>
                  <a:pt x="5071" y="2603"/>
                  <a:pt x="5038" y="2336"/>
                </a:cubicBezTo>
                <a:cubicBezTo>
                  <a:pt x="5038" y="2069"/>
                  <a:pt x="4837" y="1902"/>
                  <a:pt x="4571" y="1902"/>
                </a:cubicBezTo>
                <a:lnTo>
                  <a:pt x="3136" y="1902"/>
                </a:lnTo>
                <a:cubicBezTo>
                  <a:pt x="2969" y="1902"/>
                  <a:pt x="2869" y="1769"/>
                  <a:pt x="2869" y="1602"/>
                </a:cubicBezTo>
                <a:lnTo>
                  <a:pt x="2903" y="1302"/>
                </a:lnTo>
                <a:cubicBezTo>
                  <a:pt x="2936" y="1002"/>
                  <a:pt x="2969" y="635"/>
                  <a:pt x="2803" y="368"/>
                </a:cubicBezTo>
                <a:cubicBezTo>
                  <a:pt x="2669" y="168"/>
                  <a:pt x="2436" y="1"/>
                  <a:pt x="2169"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44"/>
          <p:cNvSpPr/>
          <p:nvPr/>
        </p:nvSpPr>
        <p:spPr>
          <a:xfrm>
            <a:off x="5137468" y="3618333"/>
            <a:ext cx="34770" cy="69520"/>
          </a:xfrm>
          <a:custGeom>
            <a:rect b="b" l="l" r="r" t="t"/>
            <a:pathLst>
              <a:path extrusionOk="0" h="3603" w="1802">
                <a:moveTo>
                  <a:pt x="401" y="0"/>
                </a:moveTo>
                <a:cubicBezTo>
                  <a:pt x="167" y="0"/>
                  <a:pt x="0" y="200"/>
                  <a:pt x="0" y="434"/>
                </a:cubicBezTo>
                <a:lnTo>
                  <a:pt x="0" y="3203"/>
                </a:lnTo>
                <a:cubicBezTo>
                  <a:pt x="0" y="3436"/>
                  <a:pt x="167" y="3603"/>
                  <a:pt x="401" y="3603"/>
                </a:cubicBezTo>
                <a:lnTo>
                  <a:pt x="1401" y="3603"/>
                </a:lnTo>
                <a:cubicBezTo>
                  <a:pt x="1635" y="3603"/>
                  <a:pt x="1802" y="3436"/>
                  <a:pt x="1802" y="3203"/>
                </a:cubicBezTo>
                <a:lnTo>
                  <a:pt x="1802" y="434"/>
                </a:lnTo>
                <a:cubicBezTo>
                  <a:pt x="1802" y="200"/>
                  <a:pt x="1601" y="0"/>
                  <a:pt x="1401"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44"/>
          <p:cNvSpPr/>
          <p:nvPr/>
        </p:nvSpPr>
        <p:spPr>
          <a:xfrm>
            <a:off x="5364673" y="3618333"/>
            <a:ext cx="97845" cy="106219"/>
          </a:xfrm>
          <a:custGeom>
            <a:rect b="b" l="l" r="r" t="t"/>
            <a:pathLst>
              <a:path extrusionOk="0" h="5505" w="5071">
                <a:moveTo>
                  <a:pt x="1301" y="0"/>
                </a:moveTo>
                <a:cubicBezTo>
                  <a:pt x="1068" y="0"/>
                  <a:pt x="901" y="200"/>
                  <a:pt x="901" y="401"/>
                </a:cubicBezTo>
                <a:cubicBezTo>
                  <a:pt x="901" y="567"/>
                  <a:pt x="1001" y="734"/>
                  <a:pt x="1134" y="801"/>
                </a:cubicBezTo>
                <a:cubicBezTo>
                  <a:pt x="1134" y="801"/>
                  <a:pt x="1168" y="801"/>
                  <a:pt x="1168" y="834"/>
                </a:cubicBezTo>
                <a:lnTo>
                  <a:pt x="1001" y="834"/>
                </a:lnTo>
                <a:cubicBezTo>
                  <a:pt x="768" y="834"/>
                  <a:pt x="534" y="1034"/>
                  <a:pt x="534" y="1301"/>
                </a:cubicBezTo>
                <a:cubicBezTo>
                  <a:pt x="534" y="1501"/>
                  <a:pt x="667" y="1668"/>
                  <a:pt x="834" y="1735"/>
                </a:cubicBezTo>
                <a:cubicBezTo>
                  <a:pt x="834" y="1735"/>
                  <a:pt x="834" y="1768"/>
                  <a:pt x="834" y="1768"/>
                </a:cubicBezTo>
                <a:lnTo>
                  <a:pt x="701" y="1768"/>
                </a:lnTo>
                <a:cubicBezTo>
                  <a:pt x="434" y="1768"/>
                  <a:pt x="234" y="1968"/>
                  <a:pt x="234" y="2235"/>
                </a:cubicBezTo>
                <a:cubicBezTo>
                  <a:pt x="234" y="2435"/>
                  <a:pt x="367" y="2602"/>
                  <a:pt x="534" y="2669"/>
                </a:cubicBezTo>
                <a:cubicBezTo>
                  <a:pt x="534" y="2702"/>
                  <a:pt x="534" y="2702"/>
                  <a:pt x="534" y="2702"/>
                </a:cubicBezTo>
                <a:lnTo>
                  <a:pt x="467" y="2702"/>
                </a:lnTo>
                <a:cubicBezTo>
                  <a:pt x="200" y="2702"/>
                  <a:pt x="0" y="2936"/>
                  <a:pt x="0" y="3203"/>
                </a:cubicBezTo>
                <a:cubicBezTo>
                  <a:pt x="0" y="3436"/>
                  <a:pt x="234" y="3636"/>
                  <a:pt x="467" y="3636"/>
                </a:cubicBezTo>
                <a:lnTo>
                  <a:pt x="1935" y="3636"/>
                </a:lnTo>
                <a:cubicBezTo>
                  <a:pt x="2068" y="3636"/>
                  <a:pt x="2202" y="3770"/>
                  <a:pt x="2169" y="3903"/>
                </a:cubicBezTo>
                <a:lnTo>
                  <a:pt x="2135" y="4237"/>
                </a:lnTo>
                <a:cubicBezTo>
                  <a:pt x="2102" y="4503"/>
                  <a:pt x="2068" y="4870"/>
                  <a:pt x="2235" y="5137"/>
                </a:cubicBezTo>
                <a:cubicBezTo>
                  <a:pt x="2369" y="5371"/>
                  <a:pt x="2636" y="5504"/>
                  <a:pt x="2902" y="5504"/>
                </a:cubicBezTo>
                <a:cubicBezTo>
                  <a:pt x="3069" y="5504"/>
                  <a:pt x="3236" y="5371"/>
                  <a:pt x="3236" y="5204"/>
                </a:cubicBezTo>
                <a:cubicBezTo>
                  <a:pt x="3269" y="4770"/>
                  <a:pt x="3369" y="4370"/>
                  <a:pt x="3536" y="4003"/>
                </a:cubicBezTo>
                <a:cubicBezTo>
                  <a:pt x="3636" y="3770"/>
                  <a:pt x="3870" y="3636"/>
                  <a:pt x="4103" y="3636"/>
                </a:cubicBezTo>
                <a:lnTo>
                  <a:pt x="4504" y="3636"/>
                </a:lnTo>
                <a:cubicBezTo>
                  <a:pt x="4804" y="3636"/>
                  <a:pt x="5071" y="3369"/>
                  <a:pt x="5071" y="3069"/>
                </a:cubicBezTo>
                <a:lnTo>
                  <a:pt x="5071" y="467"/>
                </a:lnTo>
                <a:cubicBezTo>
                  <a:pt x="5071" y="200"/>
                  <a:pt x="4837" y="0"/>
                  <a:pt x="4604"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44"/>
          <p:cNvSpPr/>
          <p:nvPr/>
        </p:nvSpPr>
        <p:spPr>
          <a:xfrm>
            <a:off x="5465724" y="3618333"/>
            <a:ext cx="35426" cy="69520"/>
          </a:xfrm>
          <a:custGeom>
            <a:rect b="b" l="l" r="r" t="t"/>
            <a:pathLst>
              <a:path extrusionOk="0" h="3603" w="1836">
                <a:moveTo>
                  <a:pt x="434" y="0"/>
                </a:moveTo>
                <a:cubicBezTo>
                  <a:pt x="201" y="0"/>
                  <a:pt x="0" y="200"/>
                  <a:pt x="0" y="434"/>
                </a:cubicBezTo>
                <a:lnTo>
                  <a:pt x="0" y="3203"/>
                </a:lnTo>
                <a:cubicBezTo>
                  <a:pt x="0" y="3436"/>
                  <a:pt x="201" y="3603"/>
                  <a:pt x="434" y="3603"/>
                </a:cubicBezTo>
                <a:lnTo>
                  <a:pt x="1401" y="3603"/>
                </a:lnTo>
                <a:cubicBezTo>
                  <a:pt x="1635" y="3603"/>
                  <a:pt x="1835" y="3436"/>
                  <a:pt x="1835" y="3203"/>
                </a:cubicBezTo>
                <a:lnTo>
                  <a:pt x="1835" y="434"/>
                </a:lnTo>
                <a:cubicBezTo>
                  <a:pt x="1835" y="200"/>
                  <a:pt x="1635" y="0"/>
                  <a:pt x="1401"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44"/>
          <p:cNvSpPr/>
          <p:nvPr/>
        </p:nvSpPr>
        <p:spPr>
          <a:xfrm>
            <a:off x="5597030" y="3612660"/>
            <a:ext cx="127443" cy="75193"/>
          </a:xfrm>
          <a:custGeom>
            <a:rect b="b" l="l" r="r" t="t"/>
            <a:pathLst>
              <a:path extrusionOk="0" h="3897" w="6605">
                <a:moveTo>
                  <a:pt x="3697" y="0"/>
                </a:moveTo>
                <a:cubicBezTo>
                  <a:pt x="3490" y="0"/>
                  <a:pt x="3303" y="169"/>
                  <a:pt x="3303" y="394"/>
                </a:cubicBezTo>
                <a:lnTo>
                  <a:pt x="3303" y="1128"/>
                </a:lnTo>
                <a:cubicBezTo>
                  <a:pt x="2035" y="1195"/>
                  <a:pt x="0" y="1662"/>
                  <a:pt x="0" y="3897"/>
                </a:cubicBezTo>
                <a:cubicBezTo>
                  <a:pt x="0" y="3897"/>
                  <a:pt x="801" y="2796"/>
                  <a:pt x="3303" y="2563"/>
                </a:cubicBezTo>
                <a:lnTo>
                  <a:pt x="3303" y="3230"/>
                </a:lnTo>
                <a:cubicBezTo>
                  <a:pt x="3303" y="3458"/>
                  <a:pt x="3496" y="3610"/>
                  <a:pt x="3707" y="3610"/>
                </a:cubicBezTo>
                <a:cubicBezTo>
                  <a:pt x="3772" y="3610"/>
                  <a:pt x="3840" y="3595"/>
                  <a:pt x="3903" y="3563"/>
                </a:cubicBezTo>
                <a:lnTo>
                  <a:pt x="6338" y="2162"/>
                </a:lnTo>
                <a:cubicBezTo>
                  <a:pt x="6605" y="1995"/>
                  <a:pt x="6605" y="1629"/>
                  <a:pt x="6338" y="1462"/>
                </a:cubicBezTo>
                <a:lnTo>
                  <a:pt x="3903" y="61"/>
                </a:lnTo>
                <a:cubicBezTo>
                  <a:pt x="3836" y="19"/>
                  <a:pt x="3765" y="0"/>
                  <a:pt x="3697"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44"/>
          <p:cNvSpPr/>
          <p:nvPr/>
        </p:nvSpPr>
        <p:spPr>
          <a:xfrm>
            <a:off x="5834538" y="3618333"/>
            <a:ext cx="105563" cy="8374"/>
          </a:xfrm>
          <a:custGeom>
            <a:rect b="b" l="l" r="r" t="t"/>
            <a:pathLst>
              <a:path extrusionOk="0" h="434" w="5471">
                <a:moveTo>
                  <a:pt x="0" y="0"/>
                </a:moveTo>
                <a:lnTo>
                  <a:pt x="0" y="434"/>
                </a:lnTo>
                <a:lnTo>
                  <a:pt x="5471" y="434"/>
                </a:lnTo>
                <a:lnTo>
                  <a:pt x="547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44"/>
          <p:cNvSpPr/>
          <p:nvPr/>
        </p:nvSpPr>
        <p:spPr>
          <a:xfrm>
            <a:off x="5834538" y="3631203"/>
            <a:ext cx="105563" cy="7737"/>
          </a:xfrm>
          <a:custGeom>
            <a:rect b="b" l="l" r="r" t="t"/>
            <a:pathLst>
              <a:path extrusionOk="0" h="401" w="5471">
                <a:moveTo>
                  <a:pt x="0" y="0"/>
                </a:moveTo>
                <a:lnTo>
                  <a:pt x="0" y="401"/>
                </a:lnTo>
                <a:lnTo>
                  <a:pt x="5471" y="401"/>
                </a:lnTo>
                <a:lnTo>
                  <a:pt x="547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44"/>
          <p:cNvSpPr/>
          <p:nvPr/>
        </p:nvSpPr>
        <p:spPr>
          <a:xfrm>
            <a:off x="5834538" y="3643437"/>
            <a:ext cx="32840" cy="8374"/>
          </a:xfrm>
          <a:custGeom>
            <a:rect b="b" l="l" r="r" t="t"/>
            <a:pathLst>
              <a:path extrusionOk="0" h="434" w="1702">
                <a:moveTo>
                  <a:pt x="0" y="0"/>
                </a:moveTo>
                <a:lnTo>
                  <a:pt x="0" y="434"/>
                </a:lnTo>
                <a:lnTo>
                  <a:pt x="1701" y="434"/>
                </a:lnTo>
                <a:lnTo>
                  <a:pt x="170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44"/>
          <p:cNvSpPr/>
          <p:nvPr/>
        </p:nvSpPr>
        <p:spPr>
          <a:xfrm>
            <a:off x="5834538" y="3655651"/>
            <a:ext cx="32840" cy="8393"/>
          </a:xfrm>
          <a:custGeom>
            <a:rect b="b" l="l" r="r" t="t"/>
            <a:pathLst>
              <a:path extrusionOk="0" h="435" w="1702">
                <a:moveTo>
                  <a:pt x="0" y="1"/>
                </a:moveTo>
                <a:lnTo>
                  <a:pt x="0" y="435"/>
                </a:lnTo>
                <a:lnTo>
                  <a:pt x="1701" y="435"/>
                </a:lnTo>
                <a:lnTo>
                  <a:pt x="1701" y="1"/>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44"/>
          <p:cNvSpPr/>
          <p:nvPr/>
        </p:nvSpPr>
        <p:spPr>
          <a:xfrm>
            <a:off x="5834538" y="3668541"/>
            <a:ext cx="32840" cy="7737"/>
          </a:xfrm>
          <a:custGeom>
            <a:rect b="b" l="l" r="r" t="t"/>
            <a:pathLst>
              <a:path extrusionOk="0" h="401" w="1702">
                <a:moveTo>
                  <a:pt x="0" y="0"/>
                </a:moveTo>
                <a:lnTo>
                  <a:pt x="0" y="400"/>
                </a:lnTo>
                <a:lnTo>
                  <a:pt x="1701" y="400"/>
                </a:lnTo>
                <a:lnTo>
                  <a:pt x="1701" y="0"/>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44"/>
          <p:cNvSpPr/>
          <p:nvPr/>
        </p:nvSpPr>
        <p:spPr>
          <a:xfrm>
            <a:off x="5834538" y="3680755"/>
            <a:ext cx="32840" cy="8393"/>
          </a:xfrm>
          <a:custGeom>
            <a:rect b="b" l="l" r="r" t="t"/>
            <a:pathLst>
              <a:path extrusionOk="0" h="435" w="1702">
                <a:moveTo>
                  <a:pt x="0" y="1"/>
                </a:moveTo>
                <a:lnTo>
                  <a:pt x="0" y="435"/>
                </a:lnTo>
                <a:lnTo>
                  <a:pt x="1701" y="435"/>
                </a:lnTo>
                <a:lnTo>
                  <a:pt x="1701" y="1"/>
                </a:ln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44"/>
          <p:cNvSpPr/>
          <p:nvPr/>
        </p:nvSpPr>
        <p:spPr>
          <a:xfrm>
            <a:off x="5886656" y="3643437"/>
            <a:ext cx="44436" cy="44417"/>
          </a:xfrm>
          <a:custGeom>
            <a:rect b="b" l="l" r="r" t="t"/>
            <a:pathLst>
              <a:path extrusionOk="0" h="2302" w="2303">
                <a:moveTo>
                  <a:pt x="1002" y="0"/>
                </a:moveTo>
                <a:cubicBezTo>
                  <a:pt x="868" y="0"/>
                  <a:pt x="768" y="100"/>
                  <a:pt x="768" y="234"/>
                </a:cubicBezTo>
                <a:lnTo>
                  <a:pt x="768" y="534"/>
                </a:lnTo>
                <a:cubicBezTo>
                  <a:pt x="768" y="667"/>
                  <a:pt x="668" y="767"/>
                  <a:pt x="535" y="767"/>
                </a:cubicBezTo>
                <a:lnTo>
                  <a:pt x="234" y="767"/>
                </a:lnTo>
                <a:cubicBezTo>
                  <a:pt x="101" y="767"/>
                  <a:pt x="1" y="867"/>
                  <a:pt x="1" y="1001"/>
                </a:cubicBezTo>
                <a:lnTo>
                  <a:pt x="1" y="1301"/>
                </a:lnTo>
                <a:cubicBezTo>
                  <a:pt x="1" y="1435"/>
                  <a:pt x="101" y="1535"/>
                  <a:pt x="234" y="1535"/>
                </a:cubicBezTo>
                <a:lnTo>
                  <a:pt x="535" y="1535"/>
                </a:lnTo>
                <a:cubicBezTo>
                  <a:pt x="668" y="1535"/>
                  <a:pt x="768" y="1668"/>
                  <a:pt x="768" y="1801"/>
                </a:cubicBezTo>
                <a:lnTo>
                  <a:pt x="768" y="2068"/>
                </a:lnTo>
                <a:cubicBezTo>
                  <a:pt x="768" y="2202"/>
                  <a:pt x="868" y="2302"/>
                  <a:pt x="1002" y="2302"/>
                </a:cubicBezTo>
                <a:lnTo>
                  <a:pt x="1302" y="2302"/>
                </a:lnTo>
                <a:cubicBezTo>
                  <a:pt x="1435" y="2302"/>
                  <a:pt x="1535" y="2202"/>
                  <a:pt x="1535" y="2068"/>
                </a:cubicBezTo>
                <a:lnTo>
                  <a:pt x="1535" y="1801"/>
                </a:lnTo>
                <a:cubicBezTo>
                  <a:pt x="1535" y="1668"/>
                  <a:pt x="1635" y="1535"/>
                  <a:pt x="1802" y="1535"/>
                </a:cubicBezTo>
                <a:lnTo>
                  <a:pt x="2069" y="1535"/>
                </a:lnTo>
                <a:cubicBezTo>
                  <a:pt x="2203" y="1535"/>
                  <a:pt x="2303" y="1435"/>
                  <a:pt x="2303" y="1301"/>
                </a:cubicBezTo>
                <a:lnTo>
                  <a:pt x="2303" y="1001"/>
                </a:lnTo>
                <a:cubicBezTo>
                  <a:pt x="2303" y="867"/>
                  <a:pt x="2203" y="767"/>
                  <a:pt x="2069" y="767"/>
                </a:cubicBezTo>
                <a:lnTo>
                  <a:pt x="1802" y="767"/>
                </a:lnTo>
                <a:cubicBezTo>
                  <a:pt x="1669" y="767"/>
                  <a:pt x="1535" y="667"/>
                  <a:pt x="1535" y="534"/>
                </a:cubicBezTo>
                <a:lnTo>
                  <a:pt x="1535" y="234"/>
                </a:lnTo>
                <a:cubicBezTo>
                  <a:pt x="1535" y="100"/>
                  <a:pt x="1435" y="0"/>
                  <a:pt x="1302"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44"/>
          <p:cNvSpPr/>
          <p:nvPr/>
        </p:nvSpPr>
        <p:spPr>
          <a:xfrm>
            <a:off x="6073321" y="3646003"/>
            <a:ext cx="16111" cy="16111"/>
          </a:xfrm>
          <a:custGeom>
            <a:rect b="b" l="l" r="r" t="t"/>
            <a:pathLst>
              <a:path extrusionOk="0" h="835" w="835">
                <a:moveTo>
                  <a:pt x="434" y="1"/>
                </a:moveTo>
                <a:cubicBezTo>
                  <a:pt x="201" y="1"/>
                  <a:pt x="1" y="167"/>
                  <a:pt x="1" y="401"/>
                </a:cubicBezTo>
                <a:cubicBezTo>
                  <a:pt x="1" y="634"/>
                  <a:pt x="201" y="835"/>
                  <a:pt x="434" y="835"/>
                </a:cubicBezTo>
                <a:cubicBezTo>
                  <a:pt x="634" y="835"/>
                  <a:pt x="834" y="634"/>
                  <a:pt x="834" y="401"/>
                </a:cubicBezTo>
                <a:cubicBezTo>
                  <a:pt x="834" y="167"/>
                  <a:pt x="634" y="1"/>
                  <a:pt x="434"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44"/>
          <p:cNvSpPr/>
          <p:nvPr/>
        </p:nvSpPr>
        <p:spPr>
          <a:xfrm>
            <a:off x="6106798" y="3646003"/>
            <a:ext cx="16111" cy="16111"/>
          </a:xfrm>
          <a:custGeom>
            <a:rect b="b" l="l" r="r" t="t"/>
            <a:pathLst>
              <a:path extrusionOk="0" h="835" w="835">
                <a:moveTo>
                  <a:pt x="400" y="1"/>
                </a:moveTo>
                <a:cubicBezTo>
                  <a:pt x="167" y="1"/>
                  <a:pt x="0" y="167"/>
                  <a:pt x="0" y="401"/>
                </a:cubicBezTo>
                <a:cubicBezTo>
                  <a:pt x="0" y="634"/>
                  <a:pt x="167" y="835"/>
                  <a:pt x="400" y="835"/>
                </a:cubicBezTo>
                <a:cubicBezTo>
                  <a:pt x="634" y="835"/>
                  <a:pt x="834" y="634"/>
                  <a:pt x="834" y="401"/>
                </a:cubicBezTo>
                <a:cubicBezTo>
                  <a:pt x="834" y="167"/>
                  <a:pt x="634" y="1"/>
                  <a:pt x="400"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44"/>
          <p:cNvSpPr/>
          <p:nvPr/>
        </p:nvSpPr>
        <p:spPr>
          <a:xfrm>
            <a:off x="6139620" y="3646003"/>
            <a:ext cx="16111" cy="16111"/>
          </a:xfrm>
          <a:custGeom>
            <a:rect b="b" l="l" r="r" t="t"/>
            <a:pathLst>
              <a:path extrusionOk="0" h="835" w="835">
                <a:moveTo>
                  <a:pt x="434" y="1"/>
                </a:moveTo>
                <a:cubicBezTo>
                  <a:pt x="200" y="1"/>
                  <a:pt x="0" y="167"/>
                  <a:pt x="0" y="401"/>
                </a:cubicBezTo>
                <a:cubicBezTo>
                  <a:pt x="0" y="634"/>
                  <a:pt x="200" y="835"/>
                  <a:pt x="434" y="835"/>
                </a:cubicBezTo>
                <a:cubicBezTo>
                  <a:pt x="667" y="835"/>
                  <a:pt x="834" y="634"/>
                  <a:pt x="834" y="401"/>
                </a:cubicBezTo>
                <a:cubicBezTo>
                  <a:pt x="834" y="167"/>
                  <a:pt x="667" y="1"/>
                  <a:pt x="434" y="1"/>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44"/>
          <p:cNvSpPr/>
          <p:nvPr/>
        </p:nvSpPr>
        <p:spPr>
          <a:xfrm>
            <a:off x="5124598" y="1366195"/>
            <a:ext cx="177649" cy="177649"/>
          </a:xfrm>
          <a:custGeom>
            <a:rect b="b" l="l" r="r" t="t"/>
            <a:pathLst>
              <a:path extrusionOk="0" h="9207" w="9207">
                <a:moveTo>
                  <a:pt x="4603" y="0"/>
                </a:moveTo>
                <a:cubicBezTo>
                  <a:pt x="2035" y="0"/>
                  <a:pt x="0" y="2069"/>
                  <a:pt x="0" y="4604"/>
                </a:cubicBezTo>
                <a:cubicBezTo>
                  <a:pt x="0" y="7139"/>
                  <a:pt x="2035" y="9207"/>
                  <a:pt x="4603" y="9207"/>
                </a:cubicBezTo>
                <a:cubicBezTo>
                  <a:pt x="7139" y="9207"/>
                  <a:pt x="9207" y="7139"/>
                  <a:pt x="9207" y="4604"/>
                </a:cubicBezTo>
                <a:cubicBezTo>
                  <a:pt x="9207" y="2069"/>
                  <a:pt x="7139" y="0"/>
                  <a:pt x="4603" y="0"/>
                </a:cubicBezTo>
                <a:close/>
              </a:path>
            </a:pathLst>
          </a:custGeom>
          <a:solidFill>
            <a:srgbClr val="DDDD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44"/>
          <p:cNvSpPr/>
          <p:nvPr/>
        </p:nvSpPr>
        <p:spPr>
          <a:xfrm>
            <a:off x="5192171" y="1412544"/>
            <a:ext cx="39285" cy="39265"/>
          </a:xfrm>
          <a:custGeom>
            <a:rect b="b" l="l" r="r" t="t"/>
            <a:pathLst>
              <a:path extrusionOk="0" h="2035" w="2036">
                <a:moveTo>
                  <a:pt x="1035" y="0"/>
                </a:moveTo>
                <a:cubicBezTo>
                  <a:pt x="468" y="0"/>
                  <a:pt x="1" y="467"/>
                  <a:pt x="1" y="1034"/>
                </a:cubicBezTo>
                <a:cubicBezTo>
                  <a:pt x="1" y="1601"/>
                  <a:pt x="468" y="2035"/>
                  <a:pt x="1035" y="2035"/>
                </a:cubicBezTo>
                <a:cubicBezTo>
                  <a:pt x="1602" y="2035"/>
                  <a:pt x="2035" y="1601"/>
                  <a:pt x="2035" y="1034"/>
                </a:cubicBezTo>
                <a:cubicBezTo>
                  <a:pt x="2035" y="467"/>
                  <a:pt x="1602" y="0"/>
                  <a:pt x="1035" y="0"/>
                </a:cubicBezTo>
                <a:close/>
              </a:path>
            </a:pathLst>
          </a:custGeom>
          <a:solidFill>
            <a:srgbClr val="FE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44"/>
          <p:cNvSpPr/>
          <p:nvPr/>
        </p:nvSpPr>
        <p:spPr>
          <a:xfrm>
            <a:off x="5179301" y="1455014"/>
            <a:ext cx="68246" cy="39921"/>
          </a:xfrm>
          <a:custGeom>
            <a:rect b="b" l="l" r="r" t="t"/>
            <a:pathLst>
              <a:path extrusionOk="0" h="2069" w="3537">
                <a:moveTo>
                  <a:pt x="1768" y="1"/>
                </a:moveTo>
                <a:cubicBezTo>
                  <a:pt x="768" y="1"/>
                  <a:pt x="0" y="801"/>
                  <a:pt x="0" y="1802"/>
                </a:cubicBezTo>
                <a:lnTo>
                  <a:pt x="0" y="2069"/>
                </a:lnTo>
                <a:lnTo>
                  <a:pt x="3536" y="2069"/>
                </a:lnTo>
                <a:lnTo>
                  <a:pt x="3536" y="1802"/>
                </a:lnTo>
                <a:cubicBezTo>
                  <a:pt x="3536" y="801"/>
                  <a:pt x="2736" y="1"/>
                  <a:pt x="1768" y="1"/>
                </a:cubicBezTo>
                <a:close/>
              </a:path>
            </a:pathLst>
          </a:custGeom>
          <a:solidFill>
            <a:srgbClr val="FE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44"/>
          <p:cNvSpPr/>
          <p:nvPr/>
        </p:nvSpPr>
        <p:spPr>
          <a:xfrm>
            <a:off x="5420032" y="1411888"/>
            <a:ext cx="724083" cy="86268"/>
          </a:xfrm>
          <a:custGeom>
            <a:rect b="b" l="l" r="r" t="t"/>
            <a:pathLst>
              <a:path extrusionOk="0" h="4471" w="37527">
                <a:moveTo>
                  <a:pt x="2235" y="1"/>
                </a:moveTo>
                <a:cubicBezTo>
                  <a:pt x="1001" y="1"/>
                  <a:pt x="0" y="1001"/>
                  <a:pt x="0" y="2236"/>
                </a:cubicBezTo>
                <a:cubicBezTo>
                  <a:pt x="0" y="3470"/>
                  <a:pt x="1001" y="4471"/>
                  <a:pt x="2235" y="4471"/>
                </a:cubicBezTo>
                <a:lnTo>
                  <a:pt x="35292" y="4471"/>
                </a:lnTo>
                <a:cubicBezTo>
                  <a:pt x="36526" y="4471"/>
                  <a:pt x="37527" y="3470"/>
                  <a:pt x="37527" y="2236"/>
                </a:cubicBezTo>
                <a:cubicBezTo>
                  <a:pt x="37527" y="1001"/>
                  <a:pt x="36526" y="1"/>
                  <a:pt x="35292" y="1"/>
                </a:cubicBezTo>
                <a:close/>
              </a:path>
            </a:pathLst>
          </a:cu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44"/>
          <p:cNvSpPr/>
          <p:nvPr/>
        </p:nvSpPr>
        <p:spPr>
          <a:xfrm>
            <a:off x="5124598" y="3909911"/>
            <a:ext cx="3004463" cy="17385"/>
          </a:xfrm>
          <a:custGeom>
            <a:rect b="b" l="l" r="r" t="t"/>
            <a:pathLst>
              <a:path extrusionOk="0" h="901" w="155712">
                <a:moveTo>
                  <a:pt x="434" y="0"/>
                </a:moveTo>
                <a:cubicBezTo>
                  <a:pt x="200" y="0"/>
                  <a:pt x="0" y="200"/>
                  <a:pt x="0" y="467"/>
                </a:cubicBezTo>
                <a:cubicBezTo>
                  <a:pt x="0" y="701"/>
                  <a:pt x="200" y="901"/>
                  <a:pt x="434" y="901"/>
                </a:cubicBezTo>
                <a:lnTo>
                  <a:pt x="155278" y="901"/>
                </a:lnTo>
                <a:cubicBezTo>
                  <a:pt x="155511" y="901"/>
                  <a:pt x="155711" y="701"/>
                  <a:pt x="155711" y="467"/>
                </a:cubicBezTo>
                <a:cubicBezTo>
                  <a:pt x="155711" y="200"/>
                  <a:pt x="155511" y="0"/>
                  <a:pt x="155278" y="0"/>
                </a:cubicBezTo>
                <a:close/>
              </a:path>
            </a:pathLst>
          </a:cu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A well balanced and well packed backpack can feel a lot lighter than one that’s packed poorly. In this video, Miranda walks you through her guide to a perfectly packed pack. If you want to see what Miranda brings on her backpacking trips, check out our backpacking checklist video: https://www.youtube.com/watch?v=HugY6T3Dvho&#10;&#10;And click here to read our article on packing and hoisting your pack: https://www.rei.com/learn/expert-advice/loading-backpack.html&#10;&#10;------------------------------------------------------&#10;&#10;At Recreational Equipment, Inc. (REI), we love to get outside and play, and we know first-hand the importance of quality outdoor gear. We stand behind all our products with a 100% satisfaction guarantee, and we design our own line of award-winning REI brand gear and clothing. Whether you're new to outdoor adventure or a seasoned pro, we gladly share our enthusiasm for our products—and the trails, slopes and waterways where we play. &#10;&#10;Shop REI.com: https://www.rei.com/ &#10;Take a class: https://www.rei.com/learn.html &#10;Travel with REI: https://www.rei.com/adventures &#10;Learn something new: https://www.rei.com/learn/expert-advice &#10;Find a trail: https://www.rei.com/h/adventure-projects &#10;Read: https://www.rei.com/blog &#10;REI Membership: https://www.rei.com/membership/benefits" id="991" name="Google Shape;991;p44" title="How to Pack a Backpack || REI">
            <a:hlinkClick r:id="rId6"/>
          </p:cNvPr>
          <p:cNvPicPr preferRelativeResize="0"/>
          <p:nvPr/>
        </p:nvPicPr>
        <p:blipFill>
          <a:blip r:embed="rId7">
            <a:alphaModFix/>
          </a:blip>
          <a:stretch>
            <a:fillRect/>
          </a:stretch>
        </p:blipFill>
        <p:spPr>
          <a:xfrm>
            <a:off x="5137475" y="1685025"/>
            <a:ext cx="3004475" cy="1813125"/>
          </a:xfrm>
          <a:prstGeom prst="rect">
            <a:avLst/>
          </a:prstGeom>
          <a:noFill/>
          <a:ln>
            <a:noFill/>
          </a:ln>
        </p:spPr>
      </p:pic>
      <p:pic>
        <p:nvPicPr>
          <p:cNvPr descr="Topographic maps are a little different from your average map. Once you get the hang of reading them, they help you visualize three-dimensional terrain from a flat piece of paper. Find out what you need to know in this REI Expert Advice Video.&#10;&#10;Head to your local REI store to pick up a topographic map for your next adventure, ask questions or sign up for an Outdoor School navigation course (https://www.rei.com/outdoorschool/navigation-classes.html). &#10;&#10;Find REI’s selection of maps at: https://www.rei.com/c/maps." id="992" name="Google Shape;992;p44" title="How to Read a Topo Map">
            <a:hlinkClick r:id="rId8"/>
          </p:cNvPr>
          <p:cNvPicPr preferRelativeResize="0"/>
          <p:nvPr/>
        </p:nvPicPr>
        <p:blipFill>
          <a:blip r:embed="rId9">
            <a:alphaModFix/>
          </a:blip>
          <a:stretch>
            <a:fillRect/>
          </a:stretch>
        </p:blipFill>
        <p:spPr>
          <a:xfrm>
            <a:off x="5137475" y="1685000"/>
            <a:ext cx="3004475" cy="1813125"/>
          </a:xfrm>
          <a:prstGeom prst="rect">
            <a:avLst/>
          </a:prstGeom>
          <a:noFill/>
          <a:ln>
            <a:noFill/>
          </a:ln>
        </p:spPr>
      </p:pic>
      <p:sp>
        <p:nvSpPr>
          <p:cNvPr id="993" name="Google Shape;993;p44"/>
          <p:cNvSpPr txBox="1"/>
          <p:nvPr/>
        </p:nvSpPr>
        <p:spPr>
          <a:xfrm>
            <a:off x="4002000" y="147725"/>
            <a:ext cx="4915200" cy="77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solidFill>
                  <a:srgbClr val="E6B695"/>
                </a:solidFill>
                <a:latin typeface="Didact Gothic"/>
                <a:ea typeface="Didact Gothic"/>
                <a:cs typeface="Didact Gothic"/>
                <a:sym typeface="Didact Gothic"/>
              </a:rPr>
              <a:t>When talking about safety, we discussed not being able to rely on cell service. So, it is important to both have a map and know how to use it. You can combine these skills with the compass ones on the previous slide.</a:t>
            </a:r>
            <a:endParaRPr>
              <a:solidFill>
                <a:srgbClr val="E6B695"/>
              </a:solidFill>
              <a:latin typeface="Didact Gothic"/>
              <a:ea typeface="Didact Gothic"/>
              <a:cs typeface="Didact Gothic"/>
              <a:sym typeface="Didact Gothic"/>
            </a:endParaRPr>
          </a:p>
        </p:txBody>
      </p:sp>
      <p:sp>
        <p:nvSpPr>
          <p:cNvPr id="994" name="Google Shape;994;p44"/>
          <p:cNvSpPr txBox="1"/>
          <p:nvPr/>
        </p:nvSpPr>
        <p:spPr>
          <a:xfrm>
            <a:off x="0" y="13425"/>
            <a:ext cx="2229300" cy="55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3700">
                <a:solidFill>
                  <a:srgbClr val="466269"/>
                </a:solidFill>
                <a:latin typeface="Oswald"/>
                <a:ea typeface="Oswald"/>
                <a:cs typeface="Oswald"/>
                <a:sym typeface="Oswald"/>
              </a:rPr>
              <a:t>Maps</a:t>
            </a:r>
            <a:endParaRPr b="1" sz="3700">
              <a:solidFill>
                <a:srgbClr val="466269"/>
              </a:solidFill>
              <a:latin typeface="Oswald"/>
              <a:ea typeface="Oswald"/>
              <a:cs typeface="Oswald"/>
              <a:sym typeface="Oswa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98" name="Shape 998"/>
        <p:cNvGrpSpPr/>
        <p:nvPr/>
      </p:nvGrpSpPr>
      <p:grpSpPr>
        <a:xfrm>
          <a:off x="0" y="0"/>
          <a:ext cx="0" cy="0"/>
          <a:chOff x="0" y="0"/>
          <a:chExt cx="0" cy="0"/>
        </a:xfrm>
      </p:grpSpPr>
      <p:sp>
        <p:nvSpPr>
          <p:cNvPr id="999" name="Google Shape;999;p45"/>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sp>
        <p:nvSpPr>
          <p:cNvPr id="1000" name="Google Shape;1000;p45"/>
          <p:cNvSpPr txBox="1"/>
          <p:nvPr>
            <p:ph idx="1" type="subTitle"/>
          </p:nvPr>
        </p:nvSpPr>
        <p:spPr>
          <a:xfrm>
            <a:off x="2371825" y="1566288"/>
            <a:ext cx="4365900" cy="590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sz="1400"/>
              <a:t>Join us for one final video call to learn a new and useful camp skill to use on your camping trip and discuss any final trip details! You will need a rope for knot tying.</a:t>
            </a:r>
            <a:endParaRPr sz="1400"/>
          </a:p>
        </p:txBody>
      </p:sp>
      <p:sp>
        <p:nvSpPr>
          <p:cNvPr id="1001" name="Google Shape;1001;p45"/>
          <p:cNvSpPr txBox="1"/>
          <p:nvPr>
            <p:ph idx="5" type="title"/>
          </p:nvPr>
        </p:nvSpPr>
        <p:spPr>
          <a:xfrm>
            <a:off x="2922175" y="672650"/>
            <a:ext cx="3265200" cy="96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Final Video Call</a:t>
            </a:r>
            <a:endParaRPr/>
          </a:p>
        </p:txBody>
      </p:sp>
      <p:sp>
        <p:nvSpPr>
          <p:cNvPr id="1002" name="Google Shape;1002;p45"/>
          <p:cNvSpPr txBox="1"/>
          <p:nvPr>
            <p:ph idx="4" type="title"/>
          </p:nvPr>
        </p:nvSpPr>
        <p:spPr>
          <a:xfrm>
            <a:off x="2389050" y="2283900"/>
            <a:ext cx="4365900" cy="125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Wednesday, May 27th</a:t>
            </a:r>
            <a:endParaRPr/>
          </a:p>
          <a:p>
            <a:pPr indent="0" lvl="0" marL="0" rtl="0" algn="ctr">
              <a:spcBef>
                <a:spcPts val="0"/>
              </a:spcBef>
              <a:spcAft>
                <a:spcPts val="0"/>
              </a:spcAft>
              <a:buNone/>
            </a:pPr>
            <a:r>
              <a:rPr lang="es"/>
              <a:t>4:30 pm</a:t>
            </a:r>
            <a:endParaRPr/>
          </a:p>
        </p:txBody>
      </p:sp>
      <p:sp>
        <p:nvSpPr>
          <p:cNvPr id="1003" name="Google Shape;1003;p45"/>
          <p:cNvSpPr txBox="1"/>
          <p:nvPr/>
        </p:nvSpPr>
        <p:spPr>
          <a:xfrm>
            <a:off x="2119375" y="3284400"/>
            <a:ext cx="4870800" cy="590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lang="es" sz="2000" u="sng">
                <a:solidFill>
                  <a:schemeClr val="hlink"/>
                </a:solidFill>
                <a:latin typeface="Oswald"/>
                <a:ea typeface="Oswald"/>
                <a:cs typeface="Oswald"/>
                <a:sym typeface="Oswald"/>
                <a:hlinkClick r:id="rId4"/>
              </a:rPr>
              <a:t>https://global.gotomeeting.com/join/249124389</a:t>
            </a:r>
            <a:endParaRPr sz="2000" u="sng">
              <a:solidFill>
                <a:schemeClr val="hlink"/>
              </a:solidFill>
              <a:latin typeface="Oswald"/>
              <a:ea typeface="Oswald"/>
              <a:cs typeface="Oswald"/>
              <a:sym typeface="Oswald"/>
            </a:endParaRPr>
          </a:p>
          <a:p>
            <a:pPr indent="0" lvl="0" marL="0" rtl="0" algn="l">
              <a:lnSpc>
                <a:spcPct val="115000"/>
              </a:lnSpc>
              <a:spcBef>
                <a:spcPts val="1200"/>
              </a:spcBef>
              <a:spcAft>
                <a:spcPts val="0"/>
              </a:spcAft>
              <a:buNone/>
            </a:pPr>
            <a:r>
              <a:t/>
            </a:r>
            <a:endParaRPr sz="1700" u="sng">
              <a:solidFill>
                <a:schemeClr val="hlink"/>
              </a:solidFill>
              <a:latin typeface="Didact Gothic"/>
              <a:ea typeface="Didact Gothic"/>
              <a:cs typeface="Didact Gothic"/>
              <a:sym typeface="Didact Gothic"/>
            </a:endParaRPr>
          </a:p>
          <a:p>
            <a:pPr indent="0" lvl="0" marL="0" rtl="0" algn="ctr">
              <a:spcBef>
                <a:spcPts val="1200"/>
              </a:spcBef>
              <a:spcAft>
                <a:spcPts val="0"/>
              </a:spcAft>
              <a:buNone/>
            </a:pPr>
            <a:r>
              <a:t/>
            </a:r>
            <a:endParaRPr>
              <a:latin typeface="Didact Gothic"/>
              <a:ea typeface="Didact Gothic"/>
              <a:cs typeface="Didact Gothic"/>
              <a:sym typeface="Didact Gothic"/>
            </a:endParaRPr>
          </a:p>
        </p:txBody>
      </p:sp>
      <p:sp>
        <p:nvSpPr>
          <p:cNvPr id="1004" name="Google Shape;1004;p45"/>
          <p:cNvSpPr txBox="1"/>
          <p:nvPr/>
        </p:nvSpPr>
        <p:spPr>
          <a:xfrm>
            <a:off x="2491200" y="3874500"/>
            <a:ext cx="4152000" cy="27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700">
                <a:solidFill>
                  <a:srgbClr val="FFFFFF"/>
                </a:solidFill>
                <a:latin typeface="Didact Gothic"/>
                <a:ea typeface="Didact Gothic"/>
                <a:cs typeface="Didact Gothic"/>
                <a:sym typeface="Didact Gothic"/>
              </a:rPr>
              <a:t>Access Code: 249-124-389</a:t>
            </a:r>
            <a:endParaRPr sz="1700">
              <a:solidFill>
                <a:srgbClr val="FFFFFF"/>
              </a:solidFill>
              <a:latin typeface="Didact Gothic"/>
              <a:ea typeface="Didact Gothic"/>
              <a:cs typeface="Didact Gothic"/>
              <a:sym typeface="Didact Gothic"/>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8" name="Shape 1008"/>
        <p:cNvGrpSpPr/>
        <p:nvPr/>
      </p:nvGrpSpPr>
      <p:grpSpPr>
        <a:xfrm>
          <a:off x="0" y="0"/>
          <a:ext cx="0" cy="0"/>
          <a:chOff x="0" y="0"/>
          <a:chExt cx="0" cy="0"/>
        </a:xfrm>
      </p:grpSpPr>
      <p:sp>
        <p:nvSpPr>
          <p:cNvPr id="1009" name="Google Shape;1009;p46"/>
          <p:cNvSpPr txBox="1"/>
          <p:nvPr>
            <p:ph idx="1" type="subTitle"/>
          </p:nvPr>
        </p:nvSpPr>
        <p:spPr>
          <a:xfrm flipH="1">
            <a:off x="2412450" y="138600"/>
            <a:ext cx="4319100" cy="276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1600"/>
              </a:spcBef>
              <a:spcAft>
                <a:spcPts val="1600"/>
              </a:spcAft>
              <a:buNone/>
            </a:pPr>
            <a:r>
              <a:t/>
            </a:r>
            <a:endParaRPr/>
          </a:p>
        </p:txBody>
      </p:sp>
      <p:sp>
        <p:nvSpPr>
          <p:cNvPr id="1010" name="Google Shape;1010;p46"/>
          <p:cNvSpPr txBox="1"/>
          <p:nvPr>
            <p:ph idx="12" type="sldNum"/>
          </p:nvPr>
        </p:nvSpPr>
        <p:spPr>
          <a:xfrm>
            <a:off x="8743097" y="2374949"/>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latin typeface="Oswald Medium"/>
              <a:ea typeface="Oswald Medium"/>
              <a:cs typeface="Oswald Medium"/>
              <a:sym typeface="Oswald Medium"/>
            </a:endParaRPr>
          </a:p>
        </p:txBody>
      </p:sp>
      <p:grpSp>
        <p:nvGrpSpPr>
          <p:cNvPr id="1011" name="Google Shape;1011;p46"/>
          <p:cNvGrpSpPr/>
          <p:nvPr/>
        </p:nvGrpSpPr>
        <p:grpSpPr>
          <a:xfrm>
            <a:off x="1545850" y="3004200"/>
            <a:ext cx="5836850" cy="2167453"/>
            <a:chOff x="1545850" y="3004200"/>
            <a:chExt cx="5836850" cy="2167453"/>
          </a:xfrm>
        </p:grpSpPr>
        <p:pic>
          <p:nvPicPr>
            <p:cNvPr id="1012" name="Google Shape;1012;p46"/>
            <p:cNvPicPr preferRelativeResize="0"/>
            <p:nvPr/>
          </p:nvPicPr>
          <p:blipFill rotWithShape="1">
            <a:blip r:embed="rId3">
              <a:alphaModFix/>
            </a:blip>
            <a:srcRect b="44562" l="16453" r="16446" t="9568"/>
            <a:stretch/>
          </p:blipFill>
          <p:spPr>
            <a:xfrm flipH="1">
              <a:off x="1761300" y="3004200"/>
              <a:ext cx="5621400" cy="2161500"/>
            </a:xfrm>
            <a:prstGeom prst="rect">
              <a:avLst/>
            </a:prstGeom>
            <a:noFill/>
            <a:ln>
              <a:noFill/>
            </a:ln>
          </p:spPr>
        </p:pic>
        <p:sp>
          <p:nvSpPr>
            <p:cNvPr id="1013" name="Google Shape;1013;p46"/>
            <p:cNvSpPr/>
            <p:nvPr/>
          </p:nvSpPr>
          <p:spPr>
            <a:xfrm>
              <a:off x="1761300" y="3004200"/>
              <a:ext cx="5621400" cy="2161500"/>
            </a:xfrm>
            <a:prstGeom prst="rect">
              <a:avLst/>
            </a:prstGeom>
            <a:solidFill>
              <a:srgbClr val="434343">
                <a:alpha val="21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46"/>
            <p:cNvSpPr/>
            <p:nvPr/>
          </p:nvSpPr>
          <p:spPr>
            <a:xfrm>
              <a:off x="1545850" y="3794053"/>
              <a:ext cx="435600" cy="1377600"/>
            </a:xfrm>
            <a:prstGeom prst="rect">
              <a:avLst/>
            </a:prstGeom>
            <a:solidFill>
              <a:srgbClr val="46626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015" name="Google Shape;1015;p46"/>
          <p:cNvPicPr preferRelativeResize="0"/>
          <p:nvPr/>
        </p:nvPicPr>
        <p:blipFill>
          <a:blip r:embed="rId4">
            <a:alphaModFix/>
          </a:blip>
          <a:stretch>
            <a:fillRect/>
          </a:stretch>
        </p:blipFill>
        <p:spPr>
          <a:xfrm>
            <a:off x="2593200" y="353850"/>
            <a:ext cx="3742149" cy="37421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Geography Lesson by SlidesGo">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