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5143500" cx="9144000"/>
  <p:notesSz cx="6858000" cy="9144000"/>
  <p:embeddedFontLst>
    <p:embeddedFont>
      <p:font typeface="Roboto"/>
      <p:regular r:id="rId22"/>
      <p:bold r:id="rId23"/>
      <p:italic r:id="rId24"/>
      <p:boldItalic r:id="rId25"/>
    </p:embeddedFont>
    <p:embeddedFont>
      <p:font typeface="Proxima Nova"/>
      <p:regular r:id="rId26"/>
      <p:bold r:id="rId27"/>
      <p:italic r:id="rId28"/>
      <p:boldItalic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Roboto-regular.fntdata"/><Relationship Id="rId21" Type="http://schemas.openxmlformats.org/officeDocument/2006/relationships/slide" Target="slides/slide16.xml"/><Relationship Id="rId24" Type="http://schemas.openxmlformats.org/officeDocument/2006/relationships/font" Target="fonts/Roboto-italic.fntdata"/><Relationship Id="rId23" Type="http://schemas.openxmlformats.org/officeDocument/2006/relationships/font" Target="fonts/Roboto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ProximaNova-regular.fntdata"/><Relationship Id="rId25" Type="http://schemas.openxmlformats.org/officeDocument/2006/relationships/font" Target="fonts/Roboto-boldItalic.fntdata"/><Relationship Id="rId28" Type="http://schemas.openxmlformats.org/officeDocument/2006/relationships/font" Target="fonts/ProximaNova-italic.fntdata"/><Relationship Id="rId27" Type="http://schemas.openxmlformats.org/officeDocument/2006/relationships/font" Target="fonts/ProximaNova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ProximaNova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8329f1e23c_0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8329f1e23c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8329f1e23c_0_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8329f1e23c_0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83613c994a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83613c994a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8329f1e23c_0_1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8329f1e23c_0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83613c994a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83613c994a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8329f1e23c_0_1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8329f1e23c_0_1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83613c994a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83613c994a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52e6501f64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52e6501f64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52e6501f64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52e6501f64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52e6501f64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52e6501f64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8329f1e23c_0_1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8329f1e23c_0_1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83613c994a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83613c994a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8329f1e23c_0_1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8329f1e23c_0_1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52e6501f64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52e6501f64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8329f1e23c_0_1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8329f1e23c_0_1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jpg"/><Relationship Id="rId4" Type="http://schemas.openxmlformats.org/officeDocument/2006/relationships/hyperlink" Target="http://www.getyourgirlpower.org" TargetMode="External"/><Relationship Id="rId5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g"/><Relationship Id="rId4" Type="http://schemas.openxmlformats.org/officeDocument/2006/relationships/image" Target="../media/image1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jpg"/><Relationship Id="rId4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jpg"/><Relationship Id="rId4" Type="http://schemas.openxmlformats.org/officeDocument/2006/relationships/image" Target="../media/image2.png"/><Relationship Id="rId5" Type="http://schemas.openxmlformats.org/officeDocument/2006/relationships/image" Target="../media/image16.png"/><Relationship Id="rId6" Type="http://schemas.openxmlformats.org/officeDocument/2006/relationships/image" Target="../media/image3.png"/><Relationship Id="rId7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jpg"/><Relationship Id="rId4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jpg"/><Relationship Id="rId4" Type="http://schemas.openxmlformats.org/officeDocument/2006/relationships/image" Target="../media/image10.png"/><Relationship Id="rId5" Type="http://schemas.openxmlformats.org/officeDocument/2006/relationships/image" Target="../media/image1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5.jpg"/><Relationship Id="rId4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5.jpg"/><Relationship Id="rId4" Type="http://schemas.openxmlformats.org/officeDocument/2006/relationships/image" Target="../media/image23.png"/><Relationship Id="rId5" Type="http://schemas.openxmlformats.org/officeDocument/2006/relationships/image" Target="../media/image2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jpg"/><Relationship Id="rId4" Type="http://schemas.openxmlformats.org/officeDocument/2006/relationships/image" Target="../media/image24.png"/><Relationship Id="rId5" Type="http://schemas.openxmlformats.org/officeDocument/2006/relationships/image" Target="../media/image20.png"/><Relationship Id="rId6" Type="http://schemas.openxmlformats.org/officeDocument/2006/relationships/image" Target="../media/image1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jpg"/><Relationship Id="rId4" Type="http://schemas.openxmlformats.org/officeDocument/2006/relationships/image" Target="../media/image24.png"/><Relationship Id="rId5" Type="http://schemas.openxmlformats.org/officeDocument/2006/relationships/image" Target="../media/image36.png"/><Relationship Id="rId6" Type="http://schemas.openxmlformats.org/officeDocument/2006/relationships/image" Target="../media/image2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5.jpg"/><Relationship Id="rId4" Type="http://schemas.openxmlformats.org/officeDocument/2006/relationships/image" Target="../media/image24.png"/><Relationship Id="rId5" Type="http://schemas.openxmlformats.org/officeDocument/2006/relationships/image" Target="../media/image32.png"/><Relationship Id="rId6" Type="http://schemas.openxmlformats.org/officeDocument/2006/relationships/image" Target="../media/image2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9.jpg"/><Relationship Id="rId4" Type="http://schemas.openxmlformats.org/officeDocument/2006/relationships/image" Target="../media/image3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9.jpg"/><Relationship Id="rId4" Type="http://schemas.openxmlformats.org/officeDocument/2006/relationships/image" Target="../media/image28.png"/><Relationship Id="rId5" Type="http://schemas.openxmlformats.org/officeDocument/2006/relationships/image" Target="../media/image2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8.jpg"/><Relationship Id="rId4" Type="http://schemas.openxmlformats.org/officeDocument/2006/relationships/image" Target="../media/image27.png"/><Relationship Id="rId5" Type="http://schemas.openxmlformats.org/officeDocument/2006/relationships/image" Target="../media/image3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8.jpg"/><Relationship Id="rId4" Type="http://schemas.openxmlformats.org/officeDocument/2006/relationships/image" Target="../media/image29.png"/><Relationship Id="rId5" Type="http://schemas.openxmlformats.org/officeDocument/2006/relationships/image" Target="../media/image3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9.jpg"/><Relationship Id="rId4" Type="http://schemas.openxmlformats.org/officeDocument/2006/relationships/hyperlink" Target="https://docs.google.com/forms/d/e/1FAIpQLSfVoNKtnlY-FTL6ohh4LPeNNlcS5bhU4JU8NnMPwvLNTMrk9A/viewform" TargetMode="External"/><Relationship Id="rId5" Type="http://schemas.openxmlformats.org/officeDocument/2006/relationships/hyperlink" Target="https://www.facebook.com/gscentralil/" TargetMode="External"/><Relationship Id="rId6" Type="http://schemas.openxmlformats.org/officeDocument/2006/relationships/image" Target="../media/image34.jpg"/><Relationship Id="rId7" Type="http://schemas.openxmlformats.org/officeDocument/2006/relationships/hyperlink" Target="http://www.getyourgirlpower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255"/>
            <a:ext cx="9144001" cy="514099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0">
                <a:solidFill>
                  <a:schemeClr val="lt1"/>
                </a:solidFill>
              </a:rPr>
              <a:t>Netiquette</a:t>
            </a:r>
            <a:endParaRPr sz="9000">
              <a:solidFill>
                <a:schemeClr val="lt1"/>
              </a:solidFill>
            </a:endParaRPr>
          </a:p>
        </p:txBody>
      </p:sp>
      <p:sp>
        <p:nvSpPr>
          <p:cNvPr id="56" name="Google Shape;56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chemeClr val="lt1"/>
                </a:solidFill>
              </a:rPr>
              <a:t>Cadette</a:t>
            </a:r>
            <a:endParaRPr sz="4800">
              <a:solidFill>
                <a:schemeClr val="lt1"/>
              </a:solidFill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191775" y="4302350"/>
            <a:ext cx="39702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uFill>
                  <a:noFill/>
                </a:u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www.GetYourGirlPower.org</a:t>
            </a:r>
            <a:r>
              <a:rPr lang="en" sz="1800">
                <a:solidFill>
                  <a:srgbClr val="FFFFFF"/>
                </a:solidFill>
              </a:rPr>
              <a:t> </a:t>
            </a:r>
            <a:endParaRPr sz="1800">
              <a:solidFill>
                <a:srgbClr val="FFFFFF"/>
              </a:solidFill>
            </a:endParaRPr>
          </a:p>
        </p:txBody>
      </p:sp>
      <p:pic>
        <p:nvPicPr>
          <p:cNvPr id="58" name="Google Shape;58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56300" y="3073700"/>
            <a:ext cx="1823600" cy="182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219200"/>
            <a:ext cx="8839199" cy="29049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255"/>
            <a:ext cx="9144001" cy="5140990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5"/>
          <p:cNvSpPr txBox="1"/>
          <p:nvPr>
            <p:ph type="title"/>
          </p:nvPr>
        </p:nvSpPr>
        <p:spPr>
          <a:xfrm>
            <a:off x="311700" y="1894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Step 1: Explore “Oops” and “Wow” Moments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70" name="Google Shape;70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413384"/>
            <a:ext cx="9144000" cy="23167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255"/>
            <a:ext cx="9144001" cy="514099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6"/>
          <p:cNvSpPr txBox="1"/>
          <p:nvPr>
            <p:ph type="title"/>
          </p:nvPr>
        </p:nvSpPr>
        <p:spPr>
          <a:xfrm>
            <a:off x="311700" y="1894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Step 1: </a:t>
            </a:r>
            <a:r>
              <a:rPr lang="en">
                <a:solidFill>
                  <a:schemeClr val="lt1"/>
                </a:solidFill>
              </a:rPr>
              <a:t>Explore “Oops” and “Wow” Moments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77" name="Google Shape;77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78275" y="3424625"/>
            <a:ext cx="1586795" cy="150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2775" y="1646450"/>
            <a:ext cx="8648700" cy="16002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6"/>
          <p:cNvSpPr txBox="1"/>
          <p:nvPr/>
        </p:nvSpPr>
        <p:spPr>
          <a:xfrm>
            <a:off x="541675" y="1127850"/>
            <a:ext cx="7944600" cy="4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Call up some friends or video chat with them to do the following: </a:t>
            </a:r>
            <a:endParaRPr sz="2000"/>
          </a:p>
        </p:txBody>
      </p:sp>
      <p:pic>
        <p:nvPicPr>
          <p:cNvPr id="80" name="Google Shape;80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628501" y="3424625"/>
            <a:ext cx="1637141" cy="150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567125" y="3348425"/>
            <a:ext cx="2231195" cy="1671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255"/>
            <a:ext cx="9144001" cy="514099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7"/>
          <p:cNvSpPr txBox="1"/>
          <p:nvPr>
            <p:ph type="title"/>
          </p:nvPr>
        </p:nvSpPr>
        <p:spPr>
          <a:xfrm>
            <a:off x="311700" y="248025"/>
            <a:ext cx="6517500" cy="10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Step 2: Dig into some “ouch” moments 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88" name="Google Shape;88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619836"/>
            <a:ext cx="9144001" cy="19038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255"/>
            <a:ext cx="9144001" cy="5140990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8"/>
          <p:cNvSpPr txBox="1"/>
          <p:nvPr>
            <p:ph type="title"/>
          </p:nvPr>
        </p:nvSpPr>
        <p:spPr>
          <a:xfrm>
            <a:off x="311700" y="248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Step 2: </a:t>
            </a:r>
            <a:r>
              <a:rPr lang="en">
                <a:solidFill>
                  <a:schemeClr val="lt1"/>
                </a:solidFill>
              </a:rPr>
              <a:t>Dig into some “ouch” moments 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95" name="Google Shape;95;p18"/>
          <p:cNvSpPr txBox="1"/>
          <p:nvPr/>
        </p:nvSpPr>
        <p:spPr>
          <a:xfrm>
            <a:off x="1313750" y="3850400"/>
            <a:ext cx="7263000" cy="39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3F3F3"/>
                </a:solidFill>
              </a:rPr>
              <a:t>Feeling brave?  </a:t>
            </a:r>
            <a:endParaRPr sz="1800">
              <a:solidFill>
                <a:srgbClr val="F3F3F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3F3F3"/>
                </a:solidFill>
              </a:rPr>
              <a:t>Show your text messages to a parent and </a:t>
            </a:r>
            <a:endParaRPr sz="1800">
              <a:solidFill>
                <a:srgbClr val="F3F3F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3F3F3"/>
                </a:solidFill>
              </a:rPr>
              <a:t>ask for their honest opinion as well! </a:t>
            </a:r>
            <a:endParaRPr sz="1800">
              <a:solidFill>
                <a:srgbClr val="F3F3F3"/>
              </a:solidFill>
            </a:endParaRPr>
          </a:p>
        </p:txBody>
      </p:sp>
      <p:pic>
        <p:nvPicPr>
          <p:cNvPr id="96" name="Google Shape;96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6238" y="1538288"/>
            <a:ext cx="8391525" cy="2066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43250" y="3236675"/>
            <a:ext cx="2171075" cy="1621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255"/>
            <a:ext cx="9144001" cy="514099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9"/>
          <p:cNvSpPr txBox="1"/>
          <p:nvPr>
            <p:ph type="title"/>
          </p:nvPr>
        </p:nvSpPr>
        <p:spPr>
          <a:xfrm>
            <a:off x="119550" y="2167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Step 3: Look at e-mail, commenting, &amp; blogging</a:t>
            </a:r>
            <a:endParaRPr b="1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4" name="Google Shape;104;p19"/>
          <p:cNvSpPr txBox="1"/>
          <p:nvPr/>
        </p:nvSpPr>
        <p:spPr>
          <a:xfrm>
            <a:off x="428625" y="2934800"/>
            <a:ext cx="6266700" cy="18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/>
          </a:p>
        </p:txBody>
      </p:sp>
      <p:pic>
        <p:nvPicPr>
          <p:cNvPr id="105" name="Google Shape;105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491860"/>
            <a:ext cx="9143999" cy="21597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255"/>
            <a:ext cx="9144001" cy="5140990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20"/>
          <p:cNvSpPr txBox="1"/>
          <p:nvPr>
            <p:ph type="title"/>
          </p:nvPr>
        </p:nvSpPr>
        <p:spPr>
          <a:xfrm>
            <a:off x="119550" y="2167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Step 3: Look at commenting</a:t>
            </a:r>
            <a:endParaRPr b="1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2" name="Google Shape;112;p20"/>
          <p:cNvSpPr txBox="1"/>
          <p:nvPr/>
        </p:nvSpPr>
        <p:spPr>
          <a:xfrm>
            <a:off x="428625" y="2934800"/>
            <a:ext cx="6266700" cy="18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/>
          </a:p>
        </p:txBody>
      </p:sp>
      <p:pic>
        <p:nvPicPr>
          <p:cNvPr id="113" name="Google Shape;113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5750" y="1162050"/>
            <a:ext cx="8572500" cy="342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13575" y="4034125"/>
            <a:ext cx="1356900" cy="994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255"/>
            <a:ext cx="9144001" cy="514099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21"/>
          <p:cNvSpPr txBox="1"/>
          <p:nvPr>
            <p:ph type="title"/>
          </p:nvPr>
        </p:nvSpPr>
        <p:spPr>
          <a:xfrm>
            <a:off x="119550" y="2167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Step 3: E-mail Etiquette Quiz</a:t>
            </a:r>
            <a:endParaRPr b="1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1" name="Google Shape;121;p21"/>
          <p:cNvSpPr txBox="1"/>
          <p:nvPr/>
        </p:nvSpPr>
        <p:spPr>
          <a:xfrm>
            <a:off x="428625" y="2934800"/>
            <a:ext cx="6266700" cy="18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/>
          </a:p>
        </p:txBody>
      </p:sp>
      <p:pic>
        <p:nvPicPr>
          <p:cNvPr id="122" name="Google Shape;122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181412"/>
            <a:ext cx="9143999" cy="799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5094" y="2206100"/>
            <a:ext cx="3387050" cy="2503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70585" y="2240200"/>
            <a:ext cx="3278065" cy="2503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255"/>
            <a:ext cx="9144001" cy="5140990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2"/>
          <p:cNvSpPr txBox="1"/>
          <p:nvPr>
            <p:ph type="title"/>
          </p:nvPr>
        </p:nvSpPr>
        <p:spPr>
          <a:xfrm>
            <a:off x="119550" y="2167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Step 3: E-mail Etiquette Quiz</a:t>
            </a:r>
            <a:endParaRPr b="1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1" name="Google Shape;131;p22"/>
          <p:cNvSpPr txBox="1"/>
          <p:nvPr/>
        </p:nvSpPr>
        <p:spPr>
          <a:xfrm>
            <a:off x="428625" y="2934800"/>
            <a:ext cx="6266700" cy="18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/>
          </a:p>
        </p:txBody>
      </p:sp>
      <p:pic>
        <p:nvPicPr>
          <p:cNvPr id="132" name="Google Shape;132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181412"/>
            <a:ext cx="9143999" cy="799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4394" y="2296200"/>
            <a:ext cx="3546576" cy="24520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665075" y="2296650"/>
            <a:ext cx="4074124" cy="2388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255"/>
            <a:ext cx="9144001" cy="514099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3"/>
          <p:cNvSpPr txBox="1"/>
          <p:nvPr>
            <p:ph type="title"/>
          </p:nvPr>
        </p:nvSpPr>
        <p:spPr>
          <a:xfrm>
            <a:off x="119550" y="2167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Step 3: E-mail Etiquette Quiz</a:t>
            </a:r>
            <a:endParaRPr b="1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1" name="Google Shape;141;p23"/>
          <p:cNvSpPr txBox="1"/>
          <p:nvPr/>
        </p:nvSpPr>
        <p:spPr>
          <a:xfrm>
            <a:off x="428625" y="2934800"/>
            <a:ext cx="6266700" cy="18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/>
          </a:p>
        </p:txBody>
      </p:sp>
      <p:pic>
        <p:nvPicPr>
          <p:cNvPr id="142" name="Google Shape;142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181412"/>
            <a:ext cx="9143999" cy="799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5250" y="2213625"/>
            <a:ext cx="3920826" cy="2471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44652" y="2213625"/>
            <a:ext cx="3640723" cy="2471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4"/>
          <p:cNvSpPr txBox="1"/>
          <p:nvPr>
            <p:ph type="title"/>
          </p:nvPr>
        </p:nvSpPr>
        <p:spPr>
          <a:xfrm>
            <a:off x="311700" y="1494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/>
              <a:t>Step 4: Decide What Makes a Great Social Media Profile</a:t>
            </a:r>
            <a:endParaRPr sz="2600"/>
          </a:p>
        </p:txBody>
      </p:sp>
      <p:sp>
        <p:nvSpPr>
          <p:cNvPr id="150" name="Google Shape;150;p24"/>
          <p:cNvSpPr txBox="1"/>
          <p:nvPr/>
        </p:nvSpPr>
        <p:spPr>
          <a:xfrm>
            <a:off x="407550" y="2453400"/>
            <a:ext cx="8305500" cy="35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highlight>
                  <a:srgbClr val="FF0000"/>
                </a:highlight>
              </a:rPr>
              <a:t>Tips for preparation and memorization: </a:t>
            </a:r>
            <a:endParaRPr b="1" sz="2400">
              <a:highlight>
                <a:srgbClr val="FF0000"/>
              </a:highlight>
            </a:endParaRPr>
          </a:p>
        </p:txBody>
      </p:sp>
      <p:pic>
        <p:nvPicPr>
          <p:cNvPr id="151" name="Google Shape;151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152525"/>
            <a:ext cx="9144000" cy="2990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5"/>
          <p:cNvSpPr txBox="1"/>
          <p:nvPr>
            <p:ph type="title"/>
          </p:nvPr>
        </p:nvSpPr>
        <p:spPr>
          <a:xfrm>
            <a:off x="311700" y="1494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600"/>
              <a:t>Step 4: Decide What Makes a Great Social Media Profile</a:t>
            </a:r>
            <a:endParaRPr/>
          </a:p>
        </p:txBody>
      </p:sp>
      <p:pic>
        <p:nvPicPr>
          <p:cNvPr id="157" name="Google Shape;157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4800" y="1179300"/>
            <a:ext cx="8439150" cy="186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66800" y="3198600"/>
            <a:ext cx="7014075" cy="179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6"/>
          <p:cNvSpPr txBox="1"/>
          <p:nvPr>
            <p:ph type="title"/>
          </p:nvPr>
        </p:nvSpPr>
        <p:spPr>
          <a:xfrm>
            <a:off x="311700" y="184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 5: Spread Better Practices</a:t>
            </a:r>
            <a:endParaRPr/>
          </a:p>
        </p:txBody>
      </p:sp>
      <p:sp>
        <p:nvSpPr>
          <p:cNvPr id="164" name="Google Shape;164;p26"/>
          <p:cNvSpPr txBox="1"/>
          <p:nvPr/>
        </p:nvSpPr>
        <p:spPr>
          <a:xfrm>
            <a:off x="843200" y="4230025"/>
            <a:ext cx="7560600" cy="63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  <p:pic>
        <p:nvPicPr>
          <p:cNvPr id="165" name="Google Shape;165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062375"/>
            <a:ext cx="8839200" cy="17218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4375" y="3042407"/>
            <a:ext cx="8277225" cy="18820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7"/>
          <p:cNvSpPr txBox="1"/>
          <p:nvPr>
            <p:ph type="title"/>
          </p:nvPr>
        </p:nvSpPr>
        <p:spPr>
          <a:xfrm>
            <a:off x="311700" y="184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 5: Before I Post Checklist</a:t>
            </a:r>
            <a:endParaRPr/>
          </a:p>
        </p:txBody>
      </p:sp>
      <p:sp>
        <p:nvSpPr>
          <p:cNvPr id="172" name="Google Shape;172;p27"/>
          <p:cNvSpPr txBox="1"/>
          <p:nvPr/>
        </p:nvSpPr>
        <p:spPr>
          <a:xfrm>
            <a:off x="843200" y="4230025"/>
            <a:ext cx="7560600" cy="63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  <p:pic>
        <p:nvPicPr>
          <p:cNvPr id="173" name="Google Shape;173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8200" y="1138575"/>
            <a:ext cx="3616423" cy="379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27550" y="1138575"/>
            <a:ext cx="3616425" cy="379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8"/>
          <p:cNvSpPr txBox="1"/>
          <p:nvPr>
            <p:ph idx="1" type="body"/>
          </p:nvPr>
        </p:nvSpPr>
        <p:spPr>
          <a:xfrm>
            <a:off x="406300" y="1660900"/>
            <a:ext cx="3282900" cy="141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Congratulations! </a:t>
            </a:r>
            <a:endParaRPr sz="24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You have earned your Netiquette badge!</a:t>
            </a:r>
            <a:endParaRPr sz="24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1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Please take a moment to answer a few </a:t>
            </a:r>
            <a:r>
              <a:rPr lang="en" sz="2100" u="sng">
                <a:solidFill>
                  <a:schemeClr val="hlink"/>
                </a:solidFill>
                <a:latin typeface="Proxima Nova"/>
                <a:ea typeface="Proxima Nova"/>
                <a:cs typeface="Proxima Nova"/>
                <a:sym typeface="Proxima Nova"/>
                <a:hlinkClick r:id="rId4"/>
              </a:rPr>
              <a:t>questions</a:t>
            </a:r>
            <a:r>
              <a:rPr lang="en" sz="21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 about this virtual badge.</a:t>
            </a:r>
            <a:r>
              <a:rPr lang="en" sz="24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endParaRPr/>
          </a:p>
        </p:txBody>
      </p:sp>
      <p:pic>
        <p:nvPicPr>
          <p:cNvPr id="180" name="Google Shape;180;p28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000500" y="0"/>
            <a:ext cx="51435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28"/>
          <p:cNvSpPr txBox="1"/>
          <p:nvPr/>
        </p:nvSpPr>
        <p:spPr>
          <a:xfrm>
            <a:off x="0" y="4543200"/>
            <a:ext cx="39702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uFill>
                  <a:noFill/>
                </a:uFill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www.GetYourGirlPower.org</a:t>
            </a:r>
            <a:r>
              <a:rPr lang="en" sz="1800">
                <a:solidFill>
                  <a:srgbClr val="FFFFFF"/>
                </a:solidFill>
              </a:rPr>
              <a:t> </a:t>
            </a:r>
            <a:endParaRPr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